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4" r:id="rId1"/>
  </p:sldMasterIdLst>
  <p:notesMasterIdLst>
    <p:notesMasterId r:id="rId17"/>
  </p:notesMasterIdLst>
  <p:sldIdLst>
    <p:sldId id="256" r:id="rId2"/>
    <p:sldId id="257" r:id="rId3"/>
    <p:sldId id="258" r:id="rId4"/>
    <p:sldId id="259" r:id="rId5"/>
    <p:sldId id="268" r:id="rId6"/>
    <p:sldId id="269" r:id="rId7"/>
    <p:sldId id="260" r:id="rId8"/>
    <p:sldId id="270" r:id="rId9"/>
    <p:sldId id="261" r:id="rId10"/>
    <p:sldId id="262" r:id="rId11"/>
    <p:sldId id="265" r:id="rId12"/>
    <p:sldId id="263" r:id="rId13"/>
    <p:sldId id="272" r:id="rId14"/>
    <p:sldId id="266" r:id="rId15"/>
    <p:sldId id="267"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144" y="447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Hitchcock" userId="3888523e49994aa9" providerId="LiveId" clId="{6CF8F2F4-5A6B-4B07-AB18-27BB425BE527}"/>
    <pc:docChg chg="undo custSel addSld delSld modSld sldOrd">
      <pc:chgData name="Michael Hitchcock" userId="3888523e49994aa9" providerId="LiveId" clId="{6CF8F2F4-5A6B-4B07-AB18-27BB425BE527}" dt="2018-10-02T02:09:15.613" v="4867" actId="6549"/>
      <pc:docMkLst>
        <pc:docMk/>
      </pc:docMkLst>
      <pc:sldChg chg="modSp">
        <pc:chgData name="Michael Hitchcock" userId="3888523e49994aa9" providerId="LiveId" clId="{6CF8F2F4-5A6B-4B07-AB18-27BB425BE527}" dt="2018-10-02T00:34:36.385" v="145" actId="255"/>
        <pc:sldMkLst>
          <pc:docMk/>
          <pc:sldMk cId="0" sldId="256"/>
        </pc:sldMkLst>
        <pc:spChg chg="mod">
          <ac:chgData name="Michael Hitchcock" userId="3888523e49994aa9" providerId="LiveId" clId="{6CF8F2F4-5A6B-4B07-AB18-27BB425BE527}" dt="2018-10-02T00:34:36.385" v="145" actId="255"/>
          <ac:spMkLst>
            <pc:docMk/>
            <pc:sldMk cId="0" sldId="256"/>
            <ac:spMk id="54" creationId="{00000000-0000-0000-0000-000000000000}"/>
          </ac:spMkLst>
        </pc:spChg>
        <pc:spChg chg="mod">
          <ac:chgData name="Michael Hitchcock" userId="3888523e49994aa9" providerId="LiveId" clId="{6CF8F2F4-5A6B-4B07-AB18-27BB425BE527}" dt="2018-10-02T00:34:24.996" v="143" actId="255"/>
          <ac:spMkLst>
            <pc:docMk/>
            <pc:sldMk cId="0" sldId="256"/>
            <ac:spMk id="55" creationId="{00000000-0000-0000-0000-000000000000}"/>
          </ac:spMkLst>
        </pc:spChg>
      </pc:sldChg>
      <pc:sldChg chg="addSp delSp modSp">
        <pc:chgData name="Michael Hitchcock" userId="3888523e49994aa9" providerId="LiveId" clId="{6CF8F2F4-5A6B-4B07-AB18-27BB425BE527}" dt="2018-10-02T01:57:34.312" v="3849" actId="20577"/>
        <pc:sldMkLst>
          <pc:docMk/>
          <pc:sldMk cId="0" sldId="257"/>
        </pc:sldMkLst>
        <pc:spChg chg="mod">
          <ac:chgData name="Michael Hitchcock" userId="3888523e49994aa9" providerId="LiveId" clId="{6CF8F2F4-5A6B-4B07-AB18-27BB425BE527}" dt="2018-10-02T01:56:31.414" v="3822" actId="1076"/>
          <ac:spMkLst>
            <pc:docMk/>
            <pc:sldMk cId="0" sldId="257"/>
            <ac:spMk id="60" creationId="{00000000-0000-0000-0000-000000000000}"/>
          </ac:spMkLst>
        </pc:spChg>
        <pc:spChg chg="mod">
          <ac:chgData name="Michael Hitchcock" userId="3888523e49994aa9" providerId="LiveId" clId="{6CF8F2F4-5A6B-4B07-AB18-27BB425BE527}" dt="2018-10-02T01:57:34.312" v="3849" actId="20577"/>
          <ac:spMkLst>
            <pc:docMk/>
            <pc:sldMk cId="0" sldId="257"/>
            <ac:spMk id="61" creationId="{00000000-0000-0000-0000-000000000000}"/>
          </ac:spMkLst>
        </pc:spChg>
        <pc:picChg chg="add del mod">
          <ac:chgData name="Michael Hitchcock" userId="3888523e49994aa9" providerId="LiveId" clId="{6CF8F2F4-5A6B-4B07-AB18-27BB425BE527}" dt="2018-10-01T23:17:26.937" v="44" actId="1076"/>
          <ac:picMkLst>
            <pc:docMk/>
            <pc:sldMk cId="0" sldId="257"/>
            <ac:picMk id="3" creationId="{00C3C092-95F8-4A86-8B1B-D803F07F8469}"/>
          </ac:picMkLst>
        </pc:picChg>
        <pc:picChg chg="add mod">
          <ac:chgData name="Michael Hitchcock" userId="3888523e49994aa9" providerId="LiveId" clId="{6CF8F2F4-5A6B-4B07-AB18-27BB425BE527}" dt="2018-10-02T01:56:38.468" v="3825" actId="1076"/>
          <ac:picMkLst>
            <pc:docMk/>
            <pc:sldMk cId="0" sldId="257"/>
            <ac:picMk id="4" creationId="{E115406F-190F-47CD-A748-B134109B3F64}"/>
          </ac:picMkLst>
        </pc:picChg>
      </pc:sldChg>
      <pc:sldChg chg="modSp">
        <pc:chgData name="Michael Hitchcock" userId="3888523e49994aa9" providerId="LiveId" clId="{6CF8F2F4-5A6B-4B07-AB18-27BB425BE527}" dt="2018-10-02T00:55:19.341" v="683" actId="20577"/>
        <pc:sldMkLst>
          <pc:docMk/>
          <pc:sldMk cId="0" sldId="258"/>
        </pc:sldMkLst>
        <pc:spChg chg="mod">
          <ac:chgData name="Michael Hitchcock" userId="3888523e49994aa9" providerId="LiveId" clId="{6CF8F2F4-5A6B-4B07-AB18-27BB425BE527}" dt="2018-10-02T00:45:38.780" v="385" actId="20577"/>
          <ac:spMkLst>
            <pc:docMk/>
            <pc:sldMk cId="0" sldId="258"/>
            <ac:spMk id="66" creationId="{00000000-0000-0000-0000-000000000000}"/>
          </ac:spMkLst>
        </pc:spChg>
        <pc:spChg chg="mod">
          <ac:chgData name="Michael Hitchcock" userId="3888523e49994aa9" providerId="LiveId" clId="{6CF8F2F4-5A6B-4B07-AB18-27BB425BE527}" dt="2018-10-02T00:55:19.341" v="683" actId="20577"/>
          <ac:spMkLst>
            <pc:docMk/>
            <pc:sldMk cId="0" sldId="258"/>
            <ac:spMk id="67" creationId="{00000000-0000-0000-0000-000000000000}"/>
          </ac:spMkLst>
        </pc:spChg>
        <pc:picChg chg="mod">
          <ac:chgData name="Michael Hitchcock" userId="3888523e49994aa9" providerId="LiveId" clId="{6CF8F2F4-5A6B-4B07-AB18-27BB425BE527}" dt="2018-10-01T23:17:03.108" v="40" actId="1076"/>
          <ac:picMkLst>
            <pc:docMk/>
            <pc:sldMk cId="0" sldId="258"/>
            <ac:picMk id="68" creationId="{00000000-0000-0000-0000-000000000000}"/>
          </ac:picMkLst>
        </pc:picChg>
      </pc:sldChg>
      <pc:sldChg chg="addSp delSp modSp">
        <pc:chgData name="Michael Hitchcock" userId="3888523e49994aa9" providerId="LiveId" clId="{6CF8F2F4-5A6B-4B07-AB18-27BB425BE527}" dt="2018-10-02T01:01:47.168" v="1156" actId="20577"/>
        <pc:sldMkLst>
          <pc:docMk/>
          <pc:sldMk cId="0" sldId="259"/>
        </pc:sldMkLst>
        <pc:spChg chg="add del mod">
          <ac:chgData name="Michael Hitchcock" userId="3888523e49994aa9" providerId="LiveId" clId="{6CF8F2F4-5A6B-4B07-AB18-27BB425BE527}" dt="2018-10-02T00:59:49.146" v="930"/>
          <ac:spMkLst>
            <pc:docMk/>
            <pc:sldMk cId="0" sldId="259"/>
            <ac:spMk id="2" creationId="{0853674F-7FE0-42A9-AA2F-56D7AEEB8987}"/>
          </ac:spMkLst>
        </pc:spChg>
        <pc:spChg chg="mod">
          <ac:chgData name="Michael Hitchcock" userId="3888523e49994aa9" providerId="LiveId" clId="{6CF8F2F4-5A6B-4B07-AB18-27BB425BE527}" dt="2018-10-02T00:55:45.153" v="688" actId="20577"/>
          <ac:spMkLst>
            <pc:docMk/>
            <pc:sldMk cId="0" sldId="259"/>
            <ac:spMk id="73" creationId="{00000000-0000-0000-0000-000000000000}"/>
          </ac:spMkLst>
        </pc:spChg>
        <pc:spChg chg="mod">
          <ac:chgData name="Michael Hitchcock" userId="3888523e49994aa9" providerId="LiveId" clId="{6CF8F2F4-5A6B-4B07-AB18-27BB425BE527}" dt="2018-10-02T01:01:47.168" v="1156" actId="20577"/>
          <ac:spMkLst>
            <pc:docMk/>
            <pc:sldMk cId="0" sldId="259"/>
            <ac:spMk id="74" creationId="{00000000-0000-0000-0000-000000000000}"/>
          </ac:spMkLst>
        </pc:spChg>
      </pc:sldChg>
      <pc:sldChg chg="addSp delSp modSp">
        <pc:chgData name="Michael Hitchcock" userId="3888523e49994aa9" providerId="LiveId" clId="{6CF8F2F4-5A6B-4B07-AB18-27BB425BE527}" dt="2018-10-02T01:41:05.257" v="2764" actId="20577"/>
        <pc:sldMkLst>
          <pc:docMk/>
          <pc:sldMk cId="0" sldId="260"/>
        </pc:sldMkLst>
        <pc:spChg chg="add mod">
          <ac:chgData name="Michael Hitchcock" userId="3888523e49994aa9" providerId="LiveId" clId="{6CF8F2F4-5A6B-4B07-AB18-27BB425BE527}" dt="2018-10-02T01:41:05.257" v="2764" actId="20577"/>
          <ac:spMkLst>
            <pc:docMk/>
            <pc:sldMk cId="0" sldId="260"/>
            <ac:spMk id="5" creationId="{1B98AF07-E610-461A-9F17-331170723DE2}"/>
          </ac:spMkLst>
        </pc:spChg>
        <pc:spChg chg="mod">
          <ac:chgData name="Michael Hitchcock" userId="3888523e49994aa9" providerId="LiveId" clId="{6CF8F2F4-5A6B-4B07-AB18-27BB425BE527}" dt="2018-10-02T01:05:21.658" v="1294" actId="20577"/>
          <ac:spMkLst>
            <pc:docMk/>
            <pc:sldMk cId="0" sldId="260"/>
            <ac:spMk id="79" creationId="{00000000-0000-0000-0000-000000000000}"/>
          </ac:spMkLst>
        </pc:spChg>
        <pc:picChg chg="add del mod">
          <ac:chgData name="Michael Hitchcock" userId="3888523e49994aa9" providerId="LiveId" clId="{6CF8F2F4-5A6B-4B07-AB18-27BB425BE527}" dt="2018-10-02T01:35:23.940" v="2303" actId="478"/>
          <ac:picMkLst>
            <pc:docMk/>
            <pc:sldMk cId="0" sldId="260"/>
            <ac:picMk id="2" creationId="{61321848-1CD2-42C9-B232-9F02CC8E17CE}"/>
          </ac:picMkLst>
        </pc:picChg>
        <pc:picChg chg="add del mod">
          <ac:chgData name="Michael Hitchcock" userId="3888523e49994aa9" providerId="LiveId" clId="{6CF8F2F4-5A6B-4B07-AB18-27BB425BE527}" dt="2018-10-02T01:35:23.075" v="2302" actId="478"/>
          <ac:picMkLst>
            <pc:docMk/>
            <pc:sldMk cId="0" sldId="260"/>
            <ac:picMk id="3" creationId="{8EE97E27-7227-4469-93B3-361B07233117}"/>
          </ac:picMkLst>
        </pc:picChg>
        <pc:picChg chg="add mod">
          <ac:chgData name="Michael Hitchcock" userId="3888523e49994aa9" providerId="LiveId" clId="{6CF8F2F4-5A6B-4B07-AB18-27BB425BE527}" dt="2018-10-02T01:37:33.631" v="2408" actId="1076"/>
          <ac:picMkLst>
            <pc:docMk/>
            <pc:sldMk cId="0" sldId="260"/>
            <ac:picMk id="6" creationId="{CED589E4-72C1-4F7D-993D-FA5464BDAE1E}"/>
          </ac:picMkLst>
        </pc:picChg>
        <pc:picChg chg="del mod">
          <ac:chgData name="Michael Hitchcock" userId="3888523e49994aa9" providerId="LiveId" clId="{6CF8F2F4-5A6B-4B07-AB18-27BB425BE527}" dt="2018-10-02T00:22:33.786" v="57" actId="478"/>
          <ac:picMkLst>
            <pc:docMk/>
            <pc:sldMk cId="0" sldId="260"/>
            <ac:picMk id="80" creationId="{00000000-0000-0000-0000-000000000000}"/>
          </ac:picMkLst>
        </pc:picChg>
        <pc:picChg chg="del mod">
          <ac:chgData name="Michael Hitchcock" userId="3888523e49994aa9" providerId="LiveId" clId="{6CF8F2F4-5A6B-4B07-AB18-27BB425BE527}" dt="2018-10-01T23:23:40.260" v="50" actId="478"/>
          <ac:picMkLst>
            <pc:docMk/>
            <pc:sldMk cId="0" sldId="260"/>
            <ac:picMk id="81" creationId="{00000000-0000-0000-0000-000000000000}"/>
          </ac:picMkLst>
        </pc:picChg>
      </pc:sldChg>
      <pc:sldChg chg="modSp">
        <pc:chgData name="Michael Hitchcock" userId="3888523e49994aa9" providerId="LiveId" clId="{6CF8F2F4-5A6B-4B07-AB18-27BB425BE527}" dt="2018-10-02T02:03:27.172" v="4211" actId="20577"/>
        <pc:sldMkLst>
          <pc:docMk/>
          <pc:sldMk cId="0" sldId="261"/>
        </pc:sldMkLst>
        <pc:spChg chg="mod">
          <ac:chgData name="Michael Hitchcock" userId="3888523e49994aa9" providerId="LiveId" clId="{6CF8F2F4-5A6B-4B07-AB18-27BB425BE527}" dt="2018-10-02T02:03:27.172" v="4211" actId="20577"/>
          <ac:spMkLst>
            <pc:docMk/>
            <pc:sldMk cId="0" sldId="261"/>
            <ac:spMk id="86" creationId="{00000000-0000-0000-0000-000000000000}"/>
          </ac:spMkLst>
        </pc:spChg>
        <pc:spChg chg="mod">
          <ac:chgData name="Michael Hitchcock" userId="3888523e49994aa9" providerId="LiveId" clId="{6CF8F2F4-5A6B-4B07-AB18-27BB425BE527}" dt="2018-10-02T01:44:49.858" v="3017" actId="20577"/>
          <ac:spMkLst>
            <pc:docMk/>
            <pc:sldMk cId="0" sldId="261"/>
            <ac:spMk id="87" creationId="{00000000-0000-0000-0000-000000000000}"/>
          </ac:spMkLst>
        </pc:spChg>
      </pc:sldChg>
      <pc:sldChg chg="addSp delSp modSp">
        <pc:chgData name="Michael Hitchcock" userId="3888523e49994aa9" providerId="LiveId" clId="{6CF8F2F4-5A6B-4B07-AB18-27BB425BE527}" dt="2018-10-02T01:50:22.369" v="3478" actId="108"/>
        <pc:sldMkLst>
          <pc:docMk/>
          <pc:sldMk cId="0" sldId="262"/>
        </pc:sldMkLst>
        <pc:spChg chg="add del mod">
          <ac:chgData name="Michael Hitchcock" userId="3888523e49994aa9" providerId="LiveId" clId="{6CF8F2F4-5A6B-4B07-AB18-27BB425BE527}" dt="2018-10-02T00:26:01.783" v="88" actId="113"/>
          <ac:spMkLst>
            <pc:docMk/>
            <pc:sldMk cId="0" sldId="262"/>
            <ac:spMk id="2" creationId="{72FBEB84-D545-4A64-AF70-34D515E9BCFA}"/>
          </ac:spMkLst>
        </pc:spChg>
        <pc:spChg chg="mod">
          <ac:chgData name="Michael Hitchcock" userId="3888523e49994aa9" providerId="LiveId" clId="{6CF8F2F4-5A6B-4B07-AB18-27BB425BE527}" dt="2018-10-02T01:46:14" v="3040" actId="20577"/>
          <ac:spMkLst>
            <pc:docMk/>
            <pc:sldMk cId="0" sldId="262"/>
            <ac:spMk id="92" creationId="{00000000-0000-0000-0000-000000000000}"/>
          </ac:spMkLst>
        </pc:spChg>
        <pc:spChg chg="mod">
          <ac:chgData name="Michael Hitchcock" userId="3888523e49994aa9" providerId="LiveId" clId="{6CF8F2F4-5A6B-4B07-AB18-27BB425BE527}" dt="2018-10-02T01:50:22.369" v="3478" actId="108"/>
          <ac:spMkLst>
            <pc:docMk/>
            <pc:sldMk cId="0" sldId="262"/>
            <ac:spMk id="93" creationId="{00000000-0000-0000-0000-000000000000}"/>
          </ac:spMkLst>
        </pc:spChg>
      </pc:sldChg>
      <pc:sldChg chg="modSp">
        <pc:chgData name="Michael Hitchcock" userId="3888523e49994aa9" providerId="LiveId" clId="{6CF8F2F4-5A6B-4B07-AB18-27BB425BE527}" dt="2018-10-02T02:03:22.486" v="4210" actId="20577"/>
        <pc:sldMkLst>
          <pc:docMk/>
          <pc:sldMk cId="0" sldId="263"/>
        </pc:sldMkLst>
        <pc:spChg chg="mod">
          <ac:chgData name="Michael Hitchcock" userId="3888523e49994aa9" providerId="LiveId" clId="{6CF8F2F4-5A6B-4B07-AB18-27BB425BE527}" dt="2018-10-02T02:03:22.486" v="4210" actId="20577"/>
          <ac:spMkLst>
            <pc:docMk/>
            <pc:sldMk cId="0" sldId="263"/>
            <ac:spMk id="98" creationId="{00000000-0000-0000-0000-000000000000}"/>
          </ac:spMkLst>
        </pc:spChg>
        <pc:spChg chg="mod">
          <ac:chgData name="Michael Hitchcock" userId="3888523e49994aa9" providerId="LiveId" clId="{6CF8F2F4-5A6B-4B07-AB18-27BB425BE527}" dt="2018-10-02T02:02:15.671" v="4165" actId="20577"/>
          <ac:spMkLst>
            <pc:docMk/>
            <pc:sldMk cId="0" sldId="263"/>
            <ac:spMk id="99" creationId="{00000000-0000-0000-0000-000000000000}"/>
          </ac:spMkLst>
        </pc:spChg>
      </pc:sldChg>
      <pc:sldChg chg="addSp delSp modSp del">
        <pc:chgData name="Michael Hitchcock" userId="3888523e49994aa9" providerId="LiveId" clId="{6CF8F2F4-5A6B-4B07-AB18-27BB425BE527}" dt="2018-10-02T02:03:11.438" v="4191" actId="2696"/>
        <pc:sldMkLst>
          <pc:docMk/>
          <pc:sldMk cId="0" sldId="264"/>
        </pc:sldMkLst>
        <pc:spChg chg="mod">
          <ac:chgData name="Michael Hitchcock" userId="3888523e49994aa9" providerId="LiveId" clId="{6CF8F2F4-5A6B-4B07-AB18-27BB425BE527}" dt="2018-10-02T00:28:21.446" v="109" actId="255"/>
          <ac:spMkLst>
            <pc:docMk/>
            <pc:sldMk cId="0" sldId="264"/>
            <ac:spMk id="104" creationId="{00000000-0000-0000-0000-000000000000}"/>
          </ac:spMkLst>
        </pc:spChg>
        <pc:spChg chg="del">
          <ac:chgData name="Michael Hitchcock" userId="3888523e49994aa9" providerId="LiveId" clId="{6CF8F2F4-5A6B-4B07-AB18-27BB425BE527}" dt="2018-10-02T00:29:21.860" v="114" actId="1076"/>
          <ac:spMkLst>
            <pc:docMk/>
            <pc:sldMk cId="0" sldId="264"/>
            <ac:spMk id="105" creationId="{00000000-0000-0000-0000-000000000000}"/>
          </ac:spMkLst>
        </pc:spChg>
        <pc:picChg chg="add mod">
          <ac:chgData name="Michael Hitchcock" userId="3888523e49994aa9" providerId="LiveId" clId="{6CF8F2F4-5A6B-4B07-AB18-27BB425BE527}" dt="2018-10-02T00:30:10.347" v="119" actId="1076"/>
          <ac:picMkLst>
            <pc:docMk/>
            <pc:sldMk cId="0" sldId="264"/>
            <ac:picMk id="2" creationId="{CCFDB837-C05A-4FEB-9110-F5D86BED59E4}"/>
          </ac:picMkLst>
        </pc:picChg>
        <pc:picChg chg="del mod">
          <ac:chgData name="Michael Hitchcock" userId="3888523e49994aa9" providerId="LiveId" clId="{6CF8F2F4-5A6B-4B07-AB18-27BB425BE527}" dt="2018-10-02T00:29:54.956" v="117" actId="478"/>
          <ac:picMkLst>
            <pc:docMk/>
            <pc:sldMk cId="0" sldId="264"/>
            <ac:picMk id="106" creationId="{00000000-0000-0000-0000-000000000000}"/>
          </ac:picMkLst>
        </pc:picChg>
      </pc:sldChg>
      <pc:sldChg chg="addSp delSp modSp ord">
        <pc:chgData name="Michael Hitchcock" userId="3888523e49994aa9" providerId="LiveId" clId="{6CF8F2F4-5A6B-4B07-AB18-27BB425BE527}" dt="2018-10-02T01:57:39.867" v="3850"/>
        <pc:sldMkLst>
          <pc:docMk/>
          <pc:sldMk cId="0" sldId="265"/>
        </pc:sldMkLst>
        <pc:spChg chg="mod">
          <ac:chgData name="Michael Hitchcock" userId="3888523e49994aa9" providerId="LiveId" clId="{6CF8F2F4-5A6B-4B07-AB18-27BB425BE527}" dt="2018-10-02T00:31:52.118" v="130" actId="255"/>
          <ac:spMkLst>
            <pc:docMk/>
            <pc:sldMk cId="0" sldId="265"/>
            <ac:spMk id="111" creationId="{00000000-0000-0000-0000-000000000000}"/>
          </ac:spMkLst>
        </pc:spChg>
        <pc:spChg chg="del">
          <ac:chgData name="Michael Hitchcock" userId="3888523e49994aa9" providerId="LiveId" clId="{6CF8F2F4-5A6B-4B07-AB18-27BB425BE527}" dt="2018-10-02T00:30:23.578" v="122" actId="255"/>
          <ac:spMkLst>
            <pc:docMk/>
            <pc:sldMk cId="0" sldId="265"/>
            <ac:spMk id="112" creationId="{00000000-0000-0000-0000-000000000000}"/>
          </ac:spMkLst>
        </pc:spChg>
        <pc:picChg chg="add mod">
          <ac:chgData name="Michael Hitchcock" userId="3888523e49994aa9" providerId="LiveId" clId="{6CF8F2F4-5A6B-4B07-AB18-27BB425BE527}" dt="2018-10-02T00:31:40.587" v="129" actId="1076"/>
          <ac:picMkLst>
            <pc:docMk/>
            <pc:sldMk cId="0" sldId="265"/>
            <ac:picMk id="2" creationId="{0284C539-0FDC-4480-95DA-DBBE8ADFBB6C}"/>
          </ac:picMkLst>
        </pc:picChg>
        <pc:picChg chg="del mod">
          <ac:chgData name="Michael Hitchcock" userId="3888523e49994aa9" providerId="LiveId" clId="{6CF8F2F4-5A6B-4B07-AB18-27BB425BE527}" dt="2018-10-02T00:31:29.934" v="124" actId="478"/>
          <ac:picMkLst>
            <pc:docMk/>
            <pc:sldMk cId="0" sldId="265"/>
            <ac:picMk id="113" creationId="{00000000-0000-0000-0000-000000000000}"/>
          </ac:picMkLst>
        </pc:picChg>
      </pc:sldChg>
      <pc:sldChg chg="modSp">
        <pc:chgData name="Michael Hitchcock" userId="3888523e49994aa9" providerId="LiveId" clId="{6CF8F2F4-5A6B-4B07-AB18-27BB425BE527}" dt="2018-10-02T02:09:15.613" v="4867" actId="6549"/>
        <pc:sldMkLst>
          <pc:docMk/>
          <pc:sldMk cId="0" sldId="266"/>
        </pc:sldMkLst>
        <pc:spChg chg="mod">
          <ac:chgData name="Michael Hitchcock" userId="3888523e49994aa9" providerId="LiveId" clId="{6CF8F2F4-5A6B-4B07-AB18-27BB425BE527}" dt="2018-10-02T00:32:36.838" v="135" actId="255"/>
          <ac:spMkLst>
            <pc:docMk/>
            <pc:sldMk cId="0" sldId="266"/>
            <ac:spMk id="118" creationId="{00000000-0000-0000-0000-000000000000}"/>
          </ac:spMkLst>
        </pc:spChg>
        <pc:spChg chg="mod">
          <ac:chgData name="Michael Hitchcock" userId="3888523e49994aa9" providerId="LiveId" clId="{6CF8F2F4-5A6B-4B07-AB18-27BB425BE527}" dt="2018-10-02T02:09:15.613" v="4867" actId="6549"/>
          <ac:spMkLst>
            <pc:docMk/>
            <pc:sldMk cId="0" sldId="266"/>
            <ac:spMk id="119" creationId="{00000000-0000-0000-0000-000000000000}"/>
          </ac:spMkLst>
        </pc:spChg>
      </pc:sldChg>
      <pc:sldChg chg="modSp">
        <pc:chgData name="Michael Hitchcock" userId="3888523e49994aa9" providerId="LiveId" clId="{6CF8F2F4-5A6B-4B07-AB18-27BB425BE527}" dt="2018-10-02T00:32:48.918" v="137" actId="255"/>
        <pc:sldMkLst>
          <pc:docMk/>
          <pc:sldMk cId="0" sldId="267"/>
        </pc:sldMkLst>
        <pc:spChg chg="mod">
          <ac:chgData name="Michael Hitchcock" userId="3888523e49994aa9" providerId="LiveId" clId="{6CF8F2F4-5A6B-4B07-AB18-27BB425BE527}" dt="2018-10-02T00:32:48.918" v="137" actId="255"/>
          <ac:spMkLst>
            <pc:docMk/>
            <pc:sldMk cId="0" sldId="267"/>
            <ac:spMk id="124" creationId="{00000000-0000-0000-0000-000000000000}"/>
          </ac:spMkLst>
        </pc:spChg>
      </pc:sldChg>
      <pc:sldChg chg="modSp add del">
        <pc:chgData name="Michael Hitchcock" userId="3888523e49994aa9" providerId="LiveId" clId="{6CF8F2F4-5A6B-4B07-AB18-27BB425BE527}" dt="2018-10-02T00:26:18.503" v="91" actId="255"/>
        <pc:sldMkLst>
          <pc:docMk/>
          <pc:sldMk cId="51655964" sldId="268"/>
        </pc:sldMkLst>
        <pc:spChg chg="mod">
          <ac:chgData name="Michael Hitchcock" userId="3888523e49994aa9" providerId="LiveId" clId="{6CF8F2F4-5A6B-4B07-AB18-27BB425BE527}" dt="2018-10-02T00:26:17.955" v="90" actId="255"/>
          <ac:spMkLst>
            <pc:docMk/>
            <pc:sldMk cId="51655964" sldId="268"/>
            <ac:spMk id="2" creationId="{64D034D7-CE37-4AC6-9F4E-192549B5938E}"/>
          </ac:spMkLst>
        </pc:spChg>
      </pc:sldChg>
      <pc:sldChg chg="addSp add del">
        <pc:chgData name="Michael Hitchcock" userId="3888523e49994aa9" providerId="LiveId" clId="{6CF8F2F4-5A6B-4B07-AB18-27BB425BE527}" dt="2018-10-02T01:04:32.627" v="1275" actId="2696"/>
        <pc:sldMkLst>
          <pc:docMk/>
          <pc:sldMk cId="1130440984" sldId="268"/>
        </pc:sldMkLst>
        <pc:spChg chg="add">
          <ac:chgData name="Michael Hitchcock" userId="3888523e49994aa9" providerId="LiveId" clId="{6CF8F2F4-5A6B-4B07-AB18-27BB425BE527}" dt="2018-10-02T00:59:24.508" v="926"/>
          <ac:spMkLst>
            <pc:docMk/>
            <pc:sldMk cId="1130440984" sldId="268"/>
            <ac:spMk id="3" creationId="{418A5D5A-6CD4-4846-B52F-A5F76B044900}"/>
          </ac:spMkLst>
        </pc:spChg>
      </pc:sldChg>
      <pc:sldChg chg="modSp add ord">
        <pc:chgData name="Michael Hitchcock" userId="3888523e49994aa9" providerId="LiveId" clId="{6CF8F2F4-5A6B-4B07-AB18-27BB425BE527}" dt="2018-10-02T01:31:52.324" v="1963" actId="255"/>
        <pc:sldMkLst>
          <pc:docMk/>
          <pc:sldMk cId="4149385495" sldId="268"/>
        </pc:sldMkLst>
        <pc:spChg chg="mod">
          <ac:chgData name="Michael Hitchcock" userId="3888523e49994aa9" providerId="LiveId" clId="{6CF8F2F4-5A6B-4B07-AB18-27BB425BE527}" dt="2018-10-02T01:07:18.100" v="1374" actId="20577"/>
          <ac:spMkLst>
            <pc:docMk/>
            <pc:sldMk cId="4149385495" sldId="268"/>
            <ac:spMk id="86" creationId="{00000000-0000-0000-0000-000000000000}"/>
          </ac:spMkLst>
        </pc:spChg>
        <pc:spChg chg="mod">
          <ac:chgData name="Michael Hitchcock" userId="3888523e49994aa9" providerId="LiveId" clId="{6CF8F2F4-5A6B-4B07-AB18-27BB425BE527}" dt="2018-10-02T01:31:52.324" v="1963" actId="255"/>
          <ac:spMkLst>
            <pc:docMk/>
            <pc:sldMk cId="4149385495" sldId="268"/>
            <ac:spMk id="87" creationId="{00000000-0000-0000-0000-000000000000}"/>
          </ac:spMkLst>
        </pc:spChg>
      </pc:sldChg>
      <pc:sldChg chg="modSp add">
        <pc:chgData name="Michael Hitchcock" userId="3888523e49994aa9" providerId="LiveId" clId="{6CF8F2F4-5A6B-4B07-AB18-27BB425BE527}" dt="2018-10-02T01:35:06.114" v="2300" actId="20577"/>
        <pc:sldMkLst>
          <pc:docMk/>
          <pc:sldMk cId="4096864801" sldId="269"/>
        </pc:sldMkLst>
        <pc:spChg chg="mod">
          <ac:chgData name="Michael Hitchcock" userId="3888523e49994aa9" providerId="LiveId" clId="{6CF8F2F4-5A6B-4B07-AB18-27BB425BE527}" dt="2018-10-02T01:32:27.269" v="1994" actId="20577"/>
          <ac:spMkLst>
            <pc:docMk/>
            <pc:sldMk cId="4096864801" sldId="269"/>
            <ac:spMk id="86" creationId="{00000000-0000-0000-0000-000000000000}"/>
          </ac:spMkLst>
        </pc:spChg>
        <pc:spChg chg="mod">
          <ac:chgData name="Michael Hitchcock" userId="3888523e49994aa9" providerId="LiveId" clId="{6CF8F2F4-5A6B-4B07-AB18-27BB425BE527}" dt="2018-10-02T01:35:06.114" v="2300" actId="20577"/>
          <ac:spMkLst>
            <pc:docMk/>
            <pc:sldMk cId="4096864801" sldId="269"/>
            <ac:spMk id="87" creationId="{00000000-0000-0000-0000-000000000000}"/>
          </ac:spMkLst>
        </pc:spChg>
      </pc:sldChg>
      <pc:sldChg chg="add del">
        <pc:chgData name="Michael Hitchcock" userId="3888523e49994aa9" providerId="LiveId" clId="{6CF8F2F4-5A6B-4B07-AB18-27BB425BE527}" dt="2018-10-02T01:41:08.757" v="2765" actId="2696"/>
        <pc:sldMkLst>
          <pc:docMk/>
          <pc:sldMk cId="1805461247" sldId="270"/>
        </pc:sldMkLst>
      </pc:sldChg>
      <pc:sldChg chg="addSp modSp add ord">
        <pc:chgData name="Michael Hitchcock" userId="3888523e49994aa9" providerId="LiveId" clId="{6CF8F2F4-5A6B-4B07-AB18-27BB425BE527}" dt="2018-10-02T01:53:15.762" v="3620" actId="1076"/>
        <pc:sldMkLst>
          <pc:docMk/>
          <pc:sldMk cId="4183295052" sldId="270"/>
        </pc:sldMkLst>
        <pc:spChg chg="mod">
          <ac:chgData name="Michael Hitchcock" userId="3888523e49994aa9" providerId="LiveId" clId="{6CF8F2F4-5A6B-4B07-AB18-27BB425BE527}" dt="2018-10-02T01:50:50.244" v="3495" actId="20577"/>
          <ac:spMkLst>
            <pc:docMk/>
            <pc:sldMk cId="4183295052" sldId="270"/>
            <ac:spMk id="98" creationId="{00000000-0000-0000-0000-000000000000}"/>
          </ac:spMkLst>
        </pc:spChg>
        <pc:spChg chg="mod">
          <ac:chgData name="Michael Hitchcock" userId="3888523e49994aa9" providerId="LiveId" clId="{6CF8F2F4-5A6B-4B07-AB18-27BB425BE527}" dt="2018-10-02T01:52:17.763" v="3617" actId="20577"/>
          <ac:spMkLst>
            <pc:docMk/>
            <pc:sldMk cId="4183295052" sldId="270"/>
            <ac:spMk id="99" creationId="{00000000-0000-0000-0000-000000000000}"/>
          </ac:spMkLst>
        </pc:spChg>
        <pc:picChg chg="add mod">
          <ac:chgData name="Michael Hitchcock" userId="3888523e49994aa9" providerId="LiveId" clId="{6CF8F2F4-5A6B-4B07-AB18-27BB425BE527}" dt="2018-10-02T01:53:15.762" v="3620" actId="1076"/>
          <ac:picMkLst>
            <pc:docMk/>
            <pc:sldMk cId="4183295052" sldId="270"/>
            <ac:picMk id="2" creationId="{B4FAB456-4175-4989-8E42-FA12F87DD8B7}"/>
          </ac:picMkLst>
        </pc:picChg>
      </pc:sldChg>
      <pc:sldChg chg="add del">
        <pc:chgData name="Michael Hitchcock" userId="3888523e49994aa9" providerId="LiveId" clId="{6CF8F2F4-5A6B-4B07-AB18-27BB425BE527}" dt="2018-10-02T01:35:29.118" v="2305"/>
        <pc:sldMkLst>
          <pc:docMk/>
          <pc:sldMk cId="2768766058" sldId="271"/>
        </pc:sldMkLst>
      </pc:sldChg>
      <pc:sldChg chg="modSp add del ord">
        <pc:chgData name="Michael Hitchcock" userId="3888523e49994aa9" providerId="LiveId" clId="{6CF8F2F4-5A6B-4B07-AB18-27BB425BE527}" dt="2018-10-02T02:03:10.789" v="4190" actId="2696"/>
        <pc:sldMkLst>
          <pc:docMk/>
          <pc:sldMk cId="3783151736" sldId="271"/>
        </pc:sldMkLst>
        <pc:spChg chg="mod">
          <ac:chgData name="Michael Hitchcock" userId="3888523e49994aa9" providerId="LiveId" clId="{6CF8F2F4-5A6B-4B07-AB18-27BB425BE527}" dt="2018-10-02T02:03:01.643" v="4187" actId="20577"/>
          <ac:spMkLst>
            <pc:docMk/>
            <pc:sldMk cId="3783151736" sldId="271"/>
            <ac:spMk id="118" creationId="{00000000-0000-0000-0000-000000000000}"/>
          </ac:spMkLst>
        </pc:spChg>
      </pc:sldChg>
      <pc:sldChg chg="modSp add ord">
        <pc:chgData name="Michael Hitchcock" userId="3888523e49994aa9" providerId="LiveId" clId="{6CF8F2F4-5A6B-4B07-AB18-27BB425BE527}" dt="2018-10-02T02:08:38.572" v="4866" actId="108"/>
        <pc:sldMkLst>
          <pc:docMk/>
          <pc:sldMk cId="564408192" sldId="272"/>
        </pc:sldMkLst>
        <pc:spChg chg="mod">
          <ac:chgData name="Michael Hitchcock" userId="3888523e49994aa9" providerId="LiveId" clId="{6CF8F2F4-5A6B-4B07-AB18-27BB425BE527}" dt="2018-10-02T02:03:19.116" v="4209" actId="20577"/>
          <ac:spMkLst>
            <pc:docMk/>
            <pc:sldMk cId="564408192" sldId="272"/>
            <ac:spMk id="92" creationId="{00000000-0000-0000-0000-000000000000}"/>
          </ac:spMkLst>
        </pc:spChg>
        <pc:spChg chg="mod">
          <ac:chgData name="Michael Hitchcock" userId="3888523e49994aa9" providerId="LiveId" clId="{6CF8F2F4-5A6B-4B07-AB18-27BB425BE527}" dt="2018-10-02T02:08:38.572" v="4866" actId="108"/>
          <ac:spMkLst>
            <pc:docMk/>
            <pc:sldMk cId="564408192" sldId="272"/>
            <ac:spMk id="9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36ac2705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36ac2705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36ac2705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36ac2705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36ac2705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36ac2705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36ac2705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36ac2705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630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36ac2705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36ac2705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36ac2705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36ac2705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6ac270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6ac270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36ac2705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36ac2705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36ac2705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36ac2705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36ac2705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36ac2705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163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36ac2705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36ac2705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581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36ac2705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36ac2705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36ac2705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36ac2705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332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36ac2705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36ac2705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3285723"/>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51966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968262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95621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21218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19138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88965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2104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62512453"/>
      </p:ext>
    </p:extLst>
  </p:cSld>
  <p:clrMapOvr>
    <a:masterClrMapping/>
  </p:clrMapOvr>
  <p:hf sldNum="0" hdr="0" ft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938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6000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62229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35255140"/>
      </p:ext>
    </p:extLst>
  </p:cSld>
  <p:clrMapOvr>
    <a:masterClrMapping/>
  </p:clrMapOvr>
  <p:hf sldNum="0"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58052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50070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53463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595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2018-10-01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65048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4799409" y="4412457"/>
            <a:ext cx="685800" cy="273844"/>
          </a:xfrm>
        </p:spPr>
        <p:txBody>
          <a:bodyPr/>
          <a:lstStyle/>
          <a:p>
            <a:fld id="{B61BEF0D-F0BB-DE4B-95CE-6DB70DBA9567}" type="datetimeFigureOut">
              <a:rPr lang="en-US" smtClean="0"/>
              <a:pPr/>
              <a:t>2018-10-01</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546896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2018-10-01</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5847375"/>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Lst>
  <p:hf sldNum="0" hdr="0" ftr="0" dt="0"/>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dirty="0"/>
              <a:t>Trailbot</a:t>
            </a:r>
            <a:endParaRPr sz="9600"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t>Group 14: Brandon Christler, Michael Hitchcock, Garrett Monast, Yifan Wu</a:t>
            </a:r>
            <a:endParaRPr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Testing Plans</a:t>
            </a:r>
            <a:endParaRPr sz="3600" dirty="0"/>
          </a:p>
        </p:txBody>
      </p:sp>
      <p:sp>
        <p:nvSpPr>
          <p:cNvPr id="93" name="Google Shape;93;p19"/>
          <p:cNvSpPr txBox="1">
            <a:spLocks noGrp="1"/>
          </p:cNvSpPr>
          <p:nvPr>
            <p:ph type="body" idx="1"/>
          </p:nvPr>
        </p:nvSpPr>
        <p:spPr>
          <a:prstGeom prst="rect">
            <a:avLst/>
          </a:prstGeom>
        </p:spPr>
        <p:txBody>
          <a:bodyPr spcFirstLastPara="1" wrap="square" lIns="91425" tIns="91425" rIns="91425" bIns="91425" anchor="t" anchorCtr="0">
            <a:noAutofit/>
          </a:bodyPr>
          <a:lstStyle/>
          <a:p>
            <a:pPr>
              <a:buFont typeface="Arial"/>
              <a:buChar char="-"/>
            </a:pPr>
            <a:r>
              <a:rPr lang="en-US" sz="1800" dirty="0"/>
              <a:t>Sensor Testing</a:t>
            </a:r>
          </a:p>
          <a:p>
            <a:pPr lvl="1" indent="-342900">
              <a:spcBef>
                <a:spcPts val="0"/>
              </a:spcBef>
              <a:buSzPts val="1800"/>
              <a:buFont typeface="Arial"/>
              <a:buChar char="-"/>
            </a:pPr>
            <a:r>
              <a:rPr lang="en-US" sz="1800" dirty="0"/>
              <a:t>Test Ultrasonic sensor sensitivity and applicability to obstacle avoidance</a:t>
            </a:r>
          </a:p>
          <a:p>
            <a:pPr lvl="1" indent="-342900">
              <a:spcBef>
                <a:spcPts val="0"/>
              </a:spcBef>
              <a:buSzPts val="1800"/>
              <a:buFont typeface="Arial"/>
              <a:buChar char="-"/>
            </a:pPr>
            <a:r>
              <a:rPr lang="en-US" sz="1800" dirty="0"/>
              <a:t>Test IR suitability for keeping heading</a:t>
            </a:r>
          </a:p>
          <a:p>
            <a:pPr>
              <a:buFont typeface="Arial"/>
              <a:buChar char="-"/>
            </a:pPr>
            <a:r>
              <a:rPr lang="en-US" sz="1800" dirty="0"/>
              <a:t>Control Testing</a:t>
            </a:r>
          </a:p>
          <a:p>
            <a:pPr lvl="1" indent="-342900">
              <a:spcBef>
                <a:spcPts val="0"/>
              </a:spcBef>
              <a:buSzPts val="1800"/>
              <a:buFont typeface="Arial"/>
              <a:buChar char="-"/>
            </a:pPr>
            <a:r>
              <a:rPr lang="en-US" sz="1800" dirty="0"/>
              <a:t>Activate all motor and servo functions through full range via Arduino</a:t>
            </a:r>
          </a:p>
          <a:p>
            <a:pPr>
              <a:buFont typeface="Arial"/>
              <a:buChar char="-"/>
            </a:pPr>
            <a:r>
              <a:rPr lang="en-US" sz="1800" dirty="0"/>
              <a:t>Final Testing</a:t>
            </a:r>
          </a:p>
          <a:p>
            <a:pPr lvl="1" indent="-342900">
              <a:spcBef>
                <a:spcPts val="0"/>
              </a:spcBef>
              <a:buSzPts val="1800"/>
              <a:buFont typeface="Arial"/>
              <a:buChar char="-"/>
            </a:pPr>
            <a:r>
              <a:rPr lang="en-US" sz="1800" dirty="0"/>
              <a:t>Integrate sensors into control system and experimentally verify that product meets requirements</a:t>
            </a:r>
            <a:endParaRPr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Schedule</a:t>
            </a:r>
            <a:endParaRPr sz="3600" dirty="0"/>
          </a:p>
        </p:txBody>
      </p:sp>
      <p:pic>
        <p:nvPicPr>
          <p:cNvPr id="2" name="Picture 1">
            <a:extLst>
              <a:ext uri="{FF2B5EF4-FFF2-40B4-BE49-F238E27FC236}">
                <a16:creationId xmlns:a16="http://schemas.microsoft.com/office/drawing/2014/main" id="{0284C539-0FDC-4480-95DA-DBBE8ADFBB6C}"/>
              </a:ext>
            </a:extLst>
          </p:cNvPr>
          <p:cNvPicPr>
            <a:picLocks noChangeAspect="1"/>
          </p:cNvPicPr>
          <p:nvPr/>
        </p:nvPicPr>
        <p:blipFill>
          <a:blip r:embed="rId3"/>
          <a:stretch>
            <a:fillRect/>
          </a:stretch>
        </p:blipFill>
        <p:spPr>
          <a:xfrm>
            <a:off x="535506" y="1314773"/>
            <a:ext cx="8072988" cy="28653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Resources &amp; key components</a:t>
            </a:r>
            <a:endParaRPr sz="3600" dirty="0"/>
          </a:p>
        </p:txBody>
      </p:sp>
      <p:sp>
        <p:nvSpPr>
          <p:cNvPr id="99" name="Google Shape;99;p20"/>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dirty="0"/>
              <a:t>Required resources</a:t>
            </a:r>
          </a:p>
          <a:p>
            <a:pPr lvl="1" indent="-342900">
              <a:spcBef>
                <a:spcPts val="0"/>
              </a:spcBef>
              <a:buSzPts val="1800"/>
              <a:buChar char="-"/>
            </a:pPr>
            <a:r>
              <a:rPr lang="en-US" sz="1650" dirty="0"/>
              <a:t>Arduino IDE</a:t>
            </a:r>
          </a:p>
          <a:p>
            <a:pPr lvl="1" indent="-342900">
              <a:spcBef>
                <a:spcPts val="0"/>
              </a:spcBef>
              <a:buSzPts val="1800"/>
              <a:buChar char="-"/>
            </a:pPr>
            <a:r>
              <a:rPr lang="en-US" sz="1650" dirty="0"/>
              <a:t>Common electronic components and tools</a:t>
            </a:r>
          </a:p>
          <a:p>
            <a:pPr lvl="1" indent="-342900">
              <a:spcBef>
                <a:spcPts val="0"/>
              </a:spcBef>
              <a:buSzPts val="1800"/>
              <a:buChar char="-"/>
            </a:pPr>
            <a:r>
              <a:rPr lang="en-US" sz="1650" dirty="0"/>
              <a:t>Workshop for body fabrication</a:t>
            </a:r>
          </a:p>
          <a:p>
            <a:pPr>
              <a:buChar char="-"/>
            </a:pPr>
            <a:r>
              <a:rPr lang="en-US" sz="1800" dirty="0"/>
              <a:t>Key components</a:t>
            </a:r>
          </a:p>
          <a:p>
            <a:pPr lvl="1" indent="-342900">
              <a:spcBef>
                <a:spcPts val="0"/>
              </a:spcBef>
              <a:buSzPts val="1800"/>
              <a:buFont typeface="Arial"/>
              <a:buChar char="-"/>
            </a:pPr>
            <a:r>
              <a:rPr lang="en-US" sz="1650" dirty="0"/>
              <a:t>Arduino UNO </a:t>
            </a:r>
            <a:r>
              <a:rPr lang="en-US" sz="1800" dirty="0"/>
              <a:t>✔</a:t>
            </a:r>
            <a:endParaRPr lang="en-US" sz="1650" dirty="0"/>
          </a:p>
          <a:p>
            <a:pPr lvl="1" indent="-342900">
              <a:spcBef>
                <a:spcPts val="0"/>
              </a:spcBef>
              <a:buSzPts val="1800"/>
              <a:buFont typeface="Arial"/>
              <a:buChar char="-"/>
            </a:pPr>
            <a:r>
              <a:rPr lang="en-US" sz="1650" dirty="0"/>
              <a:t>Chassis with suspension and wheels </a:t>
            </a:r>
            <a:r>
              <a:rPr lang="en-US" sz="1800" dirty="0"/>
              <a:t>✔</a:t>
            </a:r>
            <a:endParaRPr lang="en-US" sz="1650" dirty="0"/>
          </a:p>
          <a:p>
            <a:pPr lvl="1" indent="-342900">
              <a:spcBef>
                <a:spcPts val="0"/>
              </a:spcBef>
              <a:buSzPts val="1800"/>
              <a:buFont typeface="Arial"/>
              <a:buChar char="-"/>
            </a:pPr>
            <a:r>
              <a:rPr lang="en-US" sz="1650" dirty="0"/>
              <a:t>Motor </a:t>
            </a:r>
            <a:r>
              <a:rPr lang="en-US" sz="1800" dirty="0"/>
              <a:t>✔</a:t>
            </a:r>
            <a:endParaRPr lang="en-US" sz="1650" dirty="0"/>
          </a:p>
          <a:p>
            <a:pPr lvl="1" indent="-342900">
              <a:spcBef>
                <a:spcPts val="0"/>
              </a:spcBef>
              <a:buSzPts val="1800"/>
              <a:buFont typeface="Arial"/>
              <a:buChar char="-"/>
            </a:pPr>
            <a:r>
              <a:rPr lang="en-US" sz="1650" dirty="0"/>
              <a:t>Servo </a:t>
            </a:r>
            <a:r>
              <a:rPr lang="en-US" sz="1800" dirty="0"/>
              <a:t>✔</a:t>
            </a:r>
            <a:endParaRPr lang="en-US" sz="1650" dirty="0"/>
          </a:p>
          <a:p>
            <a:pPr lvl="1" indent="-342900">
              <a:spcBef>
                <a:spcPts val="0"/>
              </a:spcBef>
              <a:buSzPts val="1800"/>
              <a:buFont typeface="Arial"/>
              <a:buChar char="-"/>
            </a:pPr>
            <a:r>
              <a:rPr lang="en-US" sz="1650" dirty="0"/>
              <a:t>Batteries </a:t>
            </a:r>
            <a:r>
              <a:rPr lang="en-US" sz="1800" dirty="0"/>
              <a:t>✔</a:t>
            </a:r>
            <a:endParaRPr lang="en-US" sz="1650" dirty="0"/>
          </a:p>
          <a:p>
            <a:pPr lvl="1" indent="-342900">
              <a:spcBef>
                <a:spcPts val="0"/>
              </a:spcBef>
              <a:buSzPts val="1800"/>
              <a:buFont typeface="Arial"/>
              <a:buChar char="-"/>
            </a:pPr>
            <a:r>
              <a:rPr lang="en-US" sz="1650" dirty="0"/>
              <a:t>Sensors </a:t>
            </a:r>
            <a:r>
              <a:rPr lang="en-US" sz="1800" dirty="0"/>
              <a:t>✔</a:t>
            </a:r>
          </a:p>
          <a:p>
            <a:pPr lvl="1" indent="-342900">
              <a:spcBef>
                <a:spcPts val="0"/>
              </a:spcBef>
              <a:buSzPts val="1800"/>
              <a:buFont typeface="Arial"/>
              <a:buChar char="-"/>
            </a:pPr>
            <a:r>
              <a:rPr lang="en-US" sz="1800" dirty="0"/>
              <a:t>Accessories</a:t>
            </a:r>
            <a:endParaRPr lang="en-US" sz="1650" dirty="0"/>
          </a:p>
          <a:p>
            <a:pPr lvl="1">
              <a:buChar char="-"/>
            </a:pPr>
            <a:endParaRPr lang="en-US" sz="16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Risks &amp; Challenges</a:t>
            </a:r>
            <a:endParaRPr sz="3600" dirty="0"/>
          </a:p>
        </p:txBody>
      </p:sp>
      <p:sp>
        <p:nvSpPr>
          <p:cNvPr id="93" name="Google Shape;93;p19"/>
          <p:cNvSpPr txBox="1">
            <a:spLocks noGrp="1"/>
          </p:cNvSpPr>
          <p:nvPr>
            <p:ph type="body" idx="1"/>
          </p:nvPr>
        </p:nvSpPr>
        <p:spPr>
          <a:prstGeom prst="rect">
            <a:avLst/>
          </a:prstGeom>
        </p:spPr>
        <p:txBody>
          <a:bodyPr spcFirstLastPara="1" wrap="square" lIns="91425" tIns="91425" rIns="91425" bIns="91425" anchor="t" anchorCtr="0">
            <a:noAutofit/>
          </a:bodyPr>
          <a:lstStyle/>
          <a:p>
            <a:pPr>
              <a:buFont typeface="Arial"/>
              <a:buChar char="-"/>
            </a:pPr>
            <a:r>
              <a:rPr lang="en-US" sz="1800" dirty="0"/>
              <a:t>Failure to implement all desired accessory features</a:t>
            </a:r>
          </a:p>
          <a:p>
            <a:pPr lvl="1" indent="-342900">
              <a:spcBef>
                <a:spcPts val="0"/>
              </a:spcBef>
              <a:buSzPts val="1800"/>
              <a:buFont typeface="Arial"/>
              <a:buChar char="-"/>
            </a:pPr>
            <a:r>
              <a:rPr lang="en-US" sz="1800" dirty="0"/>
              <a:t>Flexibility of ground based design allows simple addition and removal of accessories to the project</a:t>
            </a:r>
          </a:p>
          <a:p>
            <a:pPr>
              <a:buFont typeface="Arial"/>
              <a:buChar char="-"/>
            </a:pPr>
            <a:r>
              <a:rPr lang="en-US" sz="1800" dirty="0"/>
              <a:t>Failure to meet specified runtimes</a:t>
            </a:r>
          </a:p>
          <a:p>
            <a:pPr lvl="1" indent="-342900">
              <a:spcBef>
                <a:spcPts val="0"/>
              </a:spcBef>
              <a:buSzPts val="1800"/>
              <a:buFont typeface="Arial"/>
              <a:buChar char="-"/>
            </a:pPr>
            <a:r>
              <a:rPr lang="en-US" sz="1800" dirty="0"/>
              <a:t>Reduced weight constraints of ground design allows additional batteries</a:t>
            </a:r>
          </a:p>
          <a:p>
            <a:pPr>
              <a:buFont typeface="Arial"/>
              <a:buChar char="-"/>
            </a:pPr>
            <a:r>
              <a:rPr lang="en-US" sz="1800" dirty="0"/>
              <a:t>Failure to fully achieve desired autonomous following function</a:t>
            </a:r>
          </a:p>
          <a:p>
            <a:pPr lvl="1" indent="-342900">
              <a:spcBef>
                <a:spcPts val="0"/>
              </a:spcBef>
              <a:buSzPts val="1800"/>
              <a:buFont typeface="Arial"/>
              <a:buChar char="-"/>
            </a:pPr>
            <a:r>
              <a:rPr lang="en-US" sz="1800" dirty="0"/>
              <a:t>Early design and aggressive testing minimize chance of failure without time for rework</a:t>
            </a:r>
          </a:p>
          <a:p>
            <a:pPr>
              <a:buFont typeface="Arial"/>
              <a:buChar char="-"/>
            </a:pPr>
            <a:r>
              <a:rPr lang="en-US" sz="1800" dirty="0"/>
              <a:t>Failure to achieve speed goal</a:t>
            </a:r>
          </a:p>
          <a:p>
            <a:pPr lvl="1" indent="-342900">
              <a:spcBef>
                <a:spcPts val="0"/>
              </a:spcBef>
              <a:buSzPts val="1800"/>
              <a:buFont typeface="Arial"/>
              <a:buChar char="-"/>
            </a:pPr>
            <a:r>
              <a:rPr lang="en-US" sz="1800" dirty="0"/>
              <a:t>Will be avoided through early testing and flexibility in accessory design allowing changes to payload weight</a:t>
            </a:r>
            <a:endParaRPr sz="1800" dirty="0"/>
          </a:p>
        </p:txBody>
      </p:sp>
    </p:spTree>
    <p:extLst>
      <p:ext uri="{BB962C8B-B14F-4D97-AF65-F5344CB8AC3E}">
        <p14:creationId xmlns:p14="http://schemas.microsoft.com/office/powerpoint/2010/main" val="56440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Conclusion</a:t>
            </a:r>
            <a:endParaRPr sz="3600" dirty="0"/>
          </a:p>
        </p:txBody>
      </p:sp>
      <p:sp>
        <p:nvSpPr>
          <p:cNvPr id="119" name="Google Shape;119;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Trailbot is a simple, user-tracking, obstacle-avoiding robot, designed specifically for paved trails, tracks, and roads, which will provide solutions to several problems encountered by joggers.</a:t>
            </a:r>
            <a:endParaRPr sz="1800" dirty="0"/>
          </a:p>
          <a:p>
            <a:pPr marL="0" lvl="0" indent="0" algn="l" rtl="0">
              <a:spcBef>
                <a:spcPts val="1600"/>
              </a:spcBef>
              <a:spcAft>
                <a:spcPts val="0"/>
              </a:spcAft>
              <a:buNone/>
            </a:pPr>
            <a:r>
              <a:rPr lang="en" sz="1800" dirty="0"/>
              <a:t>The team will construct a final design that is reliable, weather-resistant, low-cost,  and relatively low-weight, with a battery life of at least one hour.</a:t>
            </a:r>
            <a:endParaRPr sz="1800" dirty="0"/>
          </a:p>
          <a:p>
            <a:pPr marL="0" lvl="0" indent="0" algn="l" rtl="0">
              <a:spcBef>
                <a:spcPts val="1600"/>
              </a:spcBef>
              <a:spcAft>
                <a:spcPts val="1600"/>
              </a:spcAft>
              <a:buNone/>
            </a:pPr>
            <a:r>
              <a:rPr lang="en" sz="1800" dirty="0"/>
              <a:t>The design will combine the versatility and customizability of Arduino with the rugged, durable design of a commercial RC car chassis.</a:t>
            </a:r>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Questions?</a:t>
            </a:r>
            <a:endParaRP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06192" y="23042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Topic Outline</a:t>
            </a:r>
            <a:endParaRPr sz="3600" dirty="0"/>
          </a:p>
        </p:txBody>
      </p:sp>
      <p:sp>
        <p:nvSpPr>
          <p:cNvPr id="61" name="Google Shape;61;p14"/>
          <p:cNvSpPr txBox="1">
            <a:spLocks noGrp="1"/>
          </p:cNvSpPr>
          <p:nvPr>
            <p:ph type="body" idx="1"/>
          </p:nvPr>
        </p:nvSpPr>
        <p:spPr>
          <a:xfrm>
            <a:off x="306192" y="923976"/>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700" dirty="0"/>
              <a:t>Introduction</a:t>
            </a:r>
          </a:p>
          <a:p>
            <a:pPr lvl="1" indent="-342900">
              <a:spcBef>
                <a:spcPts val="0"/>
              </a:spcBef>
              <a:buSzPts val="1800"/>
              <a:buChar char="-"/>
            </a:pPr>
            <a:r>
              <a:rPr lang="en-US" sz="1500" dirty="0"/>
              <a:t>Problem</a:t>
            </a:r>
            <a:r>
              <a:rPr lang="en" sz="1500" dirty="0"/>
              <a:t> Statement</a:t>
            </a:r>
            <a:endParaRPr sz="1500" dirty="0"/>
          </a:p>
          <a:p>
            <a:pPr lvl="1" indent="-342900">
              <a:spcBef>
                <a:spcPts val="0"/>
              </a:spcBef>
              <a:buSzPts val="1800"/>
              <a:buChar char="-"/>
            </a:pPr>
            <a:r>
              <a:rPr lang="en-US" sz="1500" dirty="0"/>
              <a:t>The</a:t>
            </a:r>
            <a:r>
              <a:rPr lang="en" sz="1500" dirty="0"/>
              <a:t> Solution</a:t>
            </a:r>
          </a:p>
          <a:p>
            <a:pPr>
              <a:buFont typeface="Arial"/>
              <a:buChar char="-"/>
            </a:pPr>
            <a:r>
              <a:rPr lang="en-US" sz="1700" dirty="0"/>
              <a:t>Technical</a:t>
            </a:r>
          </a:p>
          <a:p>
            <a:pPr lvl="1" indent="-342900">
              <a:spcBef>
                <a:spcPts val="0"/>
              </a:spcBef>
              <a:buSzPts val="1800"/>
              <a:buFont typeface="Arial"/>
              <a:buChar char="-"/>
            </a:pPr>
            <a:r>
              <a:rPr lang="en-US" sz="1500" dirty="0"/>
              <a:t>Requirements</a:t>
            </a:r>
          </a:p>
          <a:p>
            <a:pPr lvl="1" indent="-342900">
              <a:spcBef>
                <a:spcPts val="0"/>
              </a:spcBef>
              <a:buSzPts val="1800"/>
              <a:buFont typeface="Arial"/>
              <a:buChar char="-"/>
            </a:pPr>
            <a:r>
              <a:rPr lang="en-US" sz="1500" dirty="0"/>
              <a:t>Concepts Considered</a:t>
            </a:r>
          </a:p>
          <a:p>
            <a:pPr lvl="1" indent="-342900">
              <a:spcBef>
                <a:spcPts val="0"/>
              </a:spcBef>
              <a:buSzPts val="1800"/>
              <a:buFont typeface="Arial"/>
              <a:buChar char="-"/>
            </a:pPr>
            <a:r>
              <a:rPr lang="en-US" sz="1500" dirty="0"/>
              <a:t>Proposed Design</a:t>
            </a:r>
          </a:p>
          <a:p>
            <a:pPr lvl="1" indent="-342900">
              <a:spcBef>
                <a:spcPts val="0"/>
              </a:spcBef>
              <a:buSzPts val="1800"/>
              <a:buFont typeface="Arial"/>
              <a:buChar char="-"/>
            </a:pPr>
            <a:r>
              <a:rPr lang="en-US" sz="1500" dirty="0"/>
              <a:t>Design Analysis</a:t>
            </a:r>
          </a:p>
          <a:p>
            <a:pPr lvl="1" indent="-342900">
              <a:spcBef>
                <a:spcPts val="0"/>
              </a:spcBef>
              <a:buSzPts val="1800"/>
              <a:buFont typeface="Arial"/>
              <a:buChar char="-"/>
            </a:pPr>
            <a:r>
              <a:rPr lang="en-US" sz="1500" dirty="0"/>
              <a:t>Considerations &amp; Constraints</a:t>
            </a:r>
          </a:p>
          <a:p>
            <a:pPr lvl="1" indent="-342900">
              <a:spcBef>
                <a:spcPts val="0"/>
              </a:spcBef>
              <a:buSzPts val="1800"/>
              <a:buFont typeface="Arial"/>
              <a:buChar char="-"/>
            </a:pPr>
            <a:r>
              <a:rPr lang="en-US" sz="1500" dirty="0"/>
              <a:t>Testing Plans</a:t>
            </a:r>
            <a:endParaRPr sz="1500" dirty="0"/>
          </a:p>
          <a:p>
            <a:pPr marL="457200" lvl="0" indent="-342900" algn="l" rtl="0">
              <a:spcBef>
                <a:spcPts val="0"/>
              </a:spcBef>
              <a:spcAft>
                <a:spcPts val="0"/>
              </a:spcAft>
              <a:buSzPts val="1800"/>
              <a:buChar char="-"/>
            </a:pPr>
            <a:r>
              <a:rPr lang="en-US" sz="1700" dirty="0"/>
              <a:t>Project</a:t>
            </a:r>
            <a:r>
              <a:rPr lang="en-US" sz="1800" dirty="0"/>
              <a:t> </a:t>
            </a:r>
            <a:r>
              <a:rPr lang="en-US" sz="1700" dirty="0"/>
              <a:t>Management</a:t>
            </a:r>
          </a:p>
          <a:p>
            <a:pPr lvl="1" indent="-342900">
              <a:spcBef>
                <a:spcPts val="0"/>
              </a:spcBef>
              <a:buSzPts val="1800"/>
              <a:buFont typeface="Arial"/>
              <a:buChar char="-"/>
            </a:pPr>
            <a:r>
              <a:rPr lang="en-US" sz="1500" dirty="0"/>
              <a:t>Schedule</a:t>
            </a:r>
          </a:p>
          <a:p>
            <a:pPr lvl="1" indent="-342900">
              <a:spcBef>
                <a:spcPts val="0"/>
              </a:spcBef>
              <a:buSzPts val="1800"/>
              <a:buFont typeface="Arial"/>
              <a:buChar char="-"/>
            </a:pPr>
            <a:r>
              <a:rPr lang="en-US" sz="1500" dirty="0"/>
              <a:t>Resources and key components</a:t>
            </a:r>
          </a:p>
          <a:p>
            <a:pPr lvl="1" indent="-342900">
              <a:spcBef>
                <a:spcPts val="0"/>
              </a:spcBef>
              <a:buSzPts val="1800"/>
              <a:buFont typeface="Arial"/>
              <a:buChar char="-"/>
            </a:pPr>
            <a:r>
              <a:rPr lang="en-US" sz="1500" dirty="0"/>
              <a:t>Risks and challenges</a:t>
            </a:r>
            <a:endParaRPr sz="1500" dirty="0"/>
          </a:p>
          <a:p>
            <a:pPr lvl="0">
              <a:buChar char="-"/>
            </a:pPr>
            <a:r>
              <a:rPr lang="en-US" sz="1700" dirty="0"/>
              <a:t>Summary</a:t>
            </a:r>
          </a:p>
        </p:txBody>
      </p:sp>
      <p:pic>
        <p:nvPicPr>
          <p:cNvPr id="4" name="Picture 3">
            <a:extLst>
              <a:ext uri="{FF2B5EF4-FFF2-40B4-BE49-F238E27FC236}">
                <a16:creationId xmlns:a16="http://schemas.microsoft.com/office/drawing/2014/main" id="{E115406F-190F-47CD-A748-B134109B3F64}"/>
              </a:ext>
            </a:extLst>
          </p:cNvPr>
          <p:cNvPicPr>
            <a:picLocks noChangeAspect="1"/>
          </p:cNvPicPr>
          <p:nvPr/>
        </p:nvPicPr>
        <p:blipFill>
          <a:blip r:embed="rId3"/>
          <a:stretch>
            <a:fillRect/>
          </a:stretch>
        </p:blipFill>
        <p:spPr>
          <a:xfrm>
            <a:off x="4279007" y="1443775"/>
            <a:ext cx="4245051" cy="30174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Problem</a:t>
            </a:r>
            <a:r>
              <a:rPr lang="en" sz="3600" dirty="0"/>
              <a:t> Statement</a:t>
            </a:r>
            <a:endParaRPr sz="3600" dirty="0"/>
          </a:p>
        </p:txBody>
      </p:sp>
      <p:sp>
        <p:nvSpPr>
          <p:cNvPr id="67" name="Google Shape;67;p15"/>
          <p:cNvSpPr txBox="1">
            <a:spLocks noGrp="1"/>
          </p:cNvSpPr>
          <p:nvPr>
            <p:ph type="body" idx="1"/>
          </p:nvPr>
        </p:nvSpPr>
        <p:spPr>
          <a:xfrm>
            <a:off x="311700" y="1152475"/>
            <a:ext cx="3927565"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US" sz="1800" dirty="0"/>
              <a:t>Jogging is meant to be healthy and relaxing, but the challenges of busy schedules and the ever increasing number of personal gadgets to carry has made it hard to just get out onto the trail</a:t>
            </a:r>
          </a:p>
        </p:txBody>
      </p:sp>
      <p:pic>
        <p:nvPicPr>
          <p:cNvPr id="68" name="Google Shape;68;p15"/>
          <p:cNvPicPr preferRelativeResize="0"/>
          <p:nvPr/>
        </p:nvPicPr>
        <p:blipFill rotWithShape="1">
          <a:blip r:embed="rId3">
            <a:alphaModFix/>
          </a:blip>
          <a:srcRect l="22569" r="25640"/>
          <a:stretch/>
        </p:blipFill>
        <p:spPr>
          <a:xfrm>
            <a:off x="4814888" y="1152475"/>
            <a:ext cx="3600450" cy="33032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The </a:t>
            </a:r>
            <a:r>
              <a:rPr lang="en" sz="3600" dirty="0"/>
              <a:t>Solution?</a:t>
            </a:r>
            <a:endParaRPr sz="3600" dirty="0"/>
          </a:p>
        </p:txBody>
      </p:sp>
      <p:sp>
        <p:nvSpPr>
          <p:cNvPr id="74" name="Google Shape;74;p16"/>
          <p:cNvSpPr txBox="1">
            <a:spLocks noGrp="1"/>
          </p:cNvSpPr>
          <p:nvPr>
            <p:ph type="body" idx="1"/>
          </p:nvPr>
        </p:nvSpPr>
        <p:spPr>
          <a:xfrm>
            <a:off x="311700" y="1152475"/>
            <a:ext cx="8520600" cy="19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t>Trailbot</a:t>
            </a:r>
            <a:r>
              <a:rPr lang="en-US" sz="1800" dirty="0"/>
              <a:t> - </a:t>
            </a:r>
            <a:r>
              <a:rPr lang="en" sz="1800" dirty="0"/>
              <a:t>A </a:t>
            </a:r>
            <a:r>
              <a:rPr lang="en-US" sz="1800" u="sng" dirty="0"/>
              <a:t>Jogging </a:t>
            </a:r>
            <a:r>
              <a:rPr lang="en-US" sz="1800" u="sng" dirty="0" err="1"/>
              <a:t>Compainion</a:t>
            </a:r>
            <a:r>
              <a:rPr lang="en" sz="1800" u="sng" dirty="0"/>
              <a:t> robot</a:t>
            </a:r>
            <a:r>
              <a:rPr lang="en" sz="1800" dirty="0"/>
              <a:t> </a:t>
            </a:r>
            <a:r>
              <a:rPr lang="en-US" sz="1800" dirty="0"/>
              <a:t>capable of</a:t>
            </a:r>
            <a:r>
              <a:rPr lang="en" sz="1800" dirty="0"/>
              <a:t>:</a:t>
            </a:r>
            <a:endParaRPr sz="1800" dirty="0"/>
          </a:p>
          <a:p>
            <a:pPr marL="457200" lvl="0" indent="-342900" algn="l" rtl="0">
              <a:spcBef>
                <a:spcPts val="1600"/>
              </a:spcBef>
              <a:spcAft>
                <a:spcPts val="0"/>
              </a:spcAft>
              <a:buSzPts val="1800"/>
              <a:buChar char="-"/>
            </a:pPr>
            <a:r>
              <a:rPr lang="en-US" sz="1800" dirty="0"/>
              <a:t>Autonomously following the user</a:t>
            </a:r>
            <a:endParaRPr sz="1800" dirty="0"/>
          </a:p>
          <a:p>
            <a:pPr marL="457200" lvl="0" indent="-342900" algn="l" rtl="0">
              <a:spcBef>
                <a:spcPts val="0"/>
              </a:spcBef>
              <a:spcAft>
                <a:spcPts val="0"/>
              </a:spcAft>
              <a:buSzPts val="1800"/>
              <a:buChar char="-"/>
            </a:pPr>
            <a:r>
              <a:rPr lang="en-US" sz="1800" dirty="0"/>
              <a:t>Mounting accessories such as LED Flashlights</a:t>
            </a:r>
            <a:endParaRPr sz="1800" dirty="0"/>
          </a:p>
          <a:p>
            <a:pPr marL="457200" lvl="0" indent="-342900" algn="l" rtl="0">
              <a:spcBef>
                <a:spcPts val="0"/>
              </a:spcBef>
              <a:spcAft>
                <a:spcPts val="0"/>
              </a:spcAft>
              <a:buSzPts val="1800"/>
              <a:buChar char="-"/>
            </a:pPr>
            <a:r>
              <a:rPr lang="en-US" sz="1800" dirty="0"/>
              <a:t>Charing user’s electronic Devices</a:t>
            </a:r>
            <a:endParaRPr sz="1800" dirty="0"/>
          </a:p>
          <a:p>
            <a:pPr marL="457200" lvl="0" indent="-342900" algn="l" rtl="0">
              <a:spcBef>
                <a:spcPts val="0"/>
              </a:spcBef>
              <a:spcAft>
                <a:spcPts val="0"/>
              </a:spcAft>
              <a:buSzPts val="1800"/>
              <a:buChar char="-"/>
            </a:pPr>
            <a:r>
              <a:rPr lang="en-US" sz="1800" dirty="0"/>
              <a:t>Carrying small items such as keys, wallets, and water bottles</a:t>
            </a:r>
          </a:p>
          <a:p>
            <a:pPr marL="457200" lvl="0" indent="-342900" algn="l" rtl="0">
              <a:spcBef>
                <a:spcPts val="0"/>
              </a:spcBef>
              <a:spcAft>
                <a:spcPts val="0"/>
              </a:spcAft>
              <a:buSzPts val="1800"/>
              <a:buChar char="-"/>
            </a:pPr>
            <a:endParaRPr lang="en-US" sz="1800" dirty="0"/>
          </a:p>
          <a:p>
            <a:pPr marL="114300" lvl="0" indent="0" algn="l" rtl="0">
              <a:spcBef>
                <a:spcPts val="0"/>
              </a:spcBef>
              <a:spcAft>
                <a:spcPts val="0"/>
              </a:spcAft>
              <a:buSzPts val="1800"/>
              <a:buNone/>
            </a:pPr>
            <a:r>
              <a:rPr lang="en-US" sz="1800" dirty="0"/>
              <a:t>Designed with today’s busy fitness enthusiast’s in mind, </a:t>
            </a:r>
            <a:r>
              <a:rPr lang="en-US" sz="1800" dirty="0" err="1"/>
              <a:t>Trailbot</a:t>
            </a:r>
            <a:r>
              <a:rPr lang="en-US" sz="1800" dirty="0"/>
              <a:t> will be able to support a runner day or night, Rain or Shine.</a:t>
            </a:r>
            <a:endParaRPr sz="1800" dirty="0"/>
          </a:p>
          <a:p>
            <a:pPr marL="457200" lvl="0" indent="-342900" algn="l" rtl="0">
              <a:spcBef>
                <a:spcPts val="0"/>
              </a:spcBef>
              <a:spcAft>
                <a:spcPts val="0"/>
              </a:spcAft>
              <a:buSzPts val="1800"/>
              <a:buChar char="-"/>
            </a:pPr>
            <a:endParaRPr lang="e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Requirements</a:t>
            </a:r>
            <a:endParaRPr sz="3600" dirty="0"/>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Autofit/>
          </a:bodyPr>
          <a:lstStyle/>
          <a:p>
            <a:pPr>
              <a:spcBef>
                <a:spcPts val="0"/>
              </a:spcBef>
              <a:buFont typeface="Arial"/>
              <a:buChar char="-"/>
            </a:pPr>
            <a:r>
              <a:rPr lang="en-US" sz="1600" dirty="0"/>
              <a:t>Runtime</a:t>
            </a:r>
          </a:p>
          <a:p>
            <a:pPr lvl="1">
              <a:spcBef>
                <a:spcPts val="0"/>
              </a:spcBef>
              <a:buFont typeface="Arial"/>
              <a:buChar char="-"/>
            </a:pPr>
            <a:r>
              <a:rPr lang="en-US" sz="1600" dirty="0"/>
              <a:t>Minimum of one hour</a:t>
            </a:r>
          </a:p>
          <a:p>
            <a:pPr>
              <a:spcBef>
                <a:spcPts val="0"/>
              </a:spcBef>
              <a:buFont typeface="Arial"/>
              <a:buChar char="-"/>
            </a:pPr>
            <a:r>
              <a:rPr lang="en-US" sz="1600" dirty="0"/>
              <a:t>Speed</a:t>
            </a:r>
          </a:p>
          <a:p>
            <a:pPr lvl="1">
              <a:spcBef>
                <a:spcPts val="0"/>
              </a:spcBef>
              <a:buFont typeface="Arial"/>
              <a:buChar char="-"/>
            </a:pPr>
            <a:r>
              <a:rPr lang="en-US" sz="1600" dirty="0"/>
              <a:t>Must be able to match distance runners</a:t>
            </a:r>
          </a:p>
          <a:p>
            <a:pPr lvl="1">
              <a:spcBef>
                <a:spcPts val="0"/>
              </a:spcBef>
              <a:buFont typeface="Arial"/>
              <a:buChar char="-"/>
            </a:pPr>
            <a:r>
              <a:rPr lang="en-US" sz="1600" dirty="0"/>
              <a:t>Minimum target of 25 </a:t>
            </a:r>
            <a:r>
              <a:rPr lang="en-US" sz="1600" dirty="0" err="1"/>
              <a:t>kph</a:t>
            </a:r>
            <a:endParaRPr lang="en-US" sz="1600" dirty="0"/>
          </a:p>
          <a:p>
            <a:pPr>
              <a:spcBef>
                <a:spcPts val="0"/>
              </a:spcBef>
              <a:buFont typeface="Arial"/>
              <a:buChar char="-"/>
            </a:pPr>
            <a:r>
              <a:rPr lang="en-US" sz="1600" dirty="0"/>
              <a:t>Accessory Functionality</a:t>
            </a:r>
          </a:p>
          <a:p>
            <a:pPr lvl="1">
              <a:spcBef>
                <a:spcPts val="0"/>
              </a:spcBef>
              <a:buFont typeface="Arial"/>
              <a:buChar char="-"/>
            </a:pPr>
            <a:r>
              <a:rPr lang="en-US" sz="1600" dirty="0"/>
              <a:t>Charge two electronics devices for duration</a:t>
            </a:r>
          </a:p>
          <a:p>
            <a:pPr lvl="1">
              <a:spcBef>
                <a:spcPts val="0"/>
              </a:spcBef>
              <a:buFont typeface="Arial"/>
              <a:buChar char="-"/>
            </a:pPr>
            <a:r>
              <a:rPr lang="en-US" sz="1600" dirty="0"/>
              <a:t>Provide illumination sufficient to avoid hazards on night runs</a:t>
            </a:r>
          </a:p>
          <a:p>
            <a:pPr>
              <a:spcBef>
                <a:spcPts val="0"/>
              </a:spcBef>
              <a:buFont typeface="Arial"/>
              <a:buChar char="-"/>
            </a:pPr>
            <a:r>
              <a:rPr lang="en-US" sz="1600" dirty="0"/>
              <a:t>Follow feature</a:t>
            </a:r>
          </a:p>
          <a:p>
            <a:pPr lvl="1">
              <a:spcBef>
                <a:spcPts val="0"/>
              </a:spcBef>
              <a:buFont typeface="Arial"/>
              <a:buChar char="-"/>
            </a:pPr>
            <a:r>
              <a:rPr lang="en-US" sz="1600" dirty="0"/>
              <a:t>Accurately (±0.2m) trail user at set distance</a:t>
            </a:r>
          </a:p>
          <a:p>
            <a:pPr lvl="1">
              <a:spcBef>
                <a:spcPts val="0"/>
              </a:spcBef>
              <a:buFont typeface="Arial"/>
              <a:buChar char="-"/>
            </a:pPr>
            <a:r>
              <a:rPr lang="en-US" sz="1600" dirty="0"/>
              <a:t>Avoid all blocking obstacles</a:t>
            </a:r>
          </a:p>
          <a:p>
            <a:pPr>
              <a:buFont typeface="Arial"/>
              <a:buChar char="-"/>
            </a:pPr>
            <a:r>
              <a:rPr lang="en-US" sz="1600" dirty="0"/>
              <a:t>Cost</a:t>
            </a:r>
          </a:p>
          <a:p>
            <a:pPr lvl="1">
              <a:spcBef>
                <a:spcPts val="0"/>
              </a:spcBef>
              <a:buFont typeface="Arial"/>
              <a:buChar char="-"/>
            </a:pPr>
            <a:r>
              <a:rPr lang="en-US" sz="1600" dirty="0"/>
              <a:t>Minimized through avoidance of expensive components</a:t>
            </a:r>
          </a:p>
        </p:txBody>
      </p:sp>
    </p:spTree>
    <p:extLst>
      <p:ext uri="{BB962C8B-B14F-4D97-AF65-F5344CB8AC3E}">
        <p14:creationId xmlns:p14="http://schemas.microsoft.com/office/powerpoint/2010/main" val="414938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Considered Concepts</a:t>
            </a:r>
            <a:endParaRPr sz="3600" dirty="0"/>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Autofit/>
          </a:bodyPr>
          <a:lstStyle/>
          <a:p>
            <a:pPr>
              <a:spcBef>
                <a:spcPts val="0"/>
              </a:spcBef>
              <a:buFont typeface="Arial"/>
              <a:buChar char="-"/>
            </a:pPr>
            <a:r>
              <a:rPr lang="en-US" sz="1800" dirty="0"/>
              <a:t>Two primary concepts considered</a:t>
            </a:r>
            <a:endParaRPr lang="en" sz="1800" dirty="0"/>
          </a:p>
          <a:p>
            <a:pPr lvl="1">
              <a:spcBef>
                <a:spcPts val="0"/>
              </a:spcBef>
              <a:buFont typeface="Arial"/>
              <a:buChar char="-"/>
            </a:pPr>
            <a:r>
              <a:rPr lang="en-US" sz="1650" dirty="0"/>
              <a:t>Drone</a:t>
            </a:r>
          </a:p>
          <a:p>
            <a:pPr lvl="2">
              <a:spcBef>
                <a:spcPts val="0"/>
              </a:spcBef>
              <a:buFont typeface="Arial"/>
              <a:buChar char="-"/>
            </a:pPr>
            <a:r>
              <a:rPr lang="en-US" sz="1500" dirty="0"/>
              <a:t>Increased maneuverability</a:t>
            </a:r>
          </a:p>
          <a:p>
            <a:pPr lvl="2">
              <a:spcBef>
                <a:spcPts val="0"/>
              </a:spcBef>
              <a:buFont typeface="Arial"/>
              <a:buChar char="-"/>
            </a:pPr>
            <a:r>
              <a:rPr lang="en-US" sz="1500" dirty="0"/>
              <a:t>Increased complexity</a:t>
            </a:r>
          </a:p>
          <a:p>
            <a:pPr lvl="2">
              <a:spcBef>
                <a:spcPts val="0"/>
              </a:spcBef>
              <a:buFont typeface="Arial"/>
              <a:buChar char="-"/>
            </a:pPr>
            <a:r>
              <a:rPr lang="en-US" sz="1500" dirty="0"/>
              <a:t>Decreased functionality (as a result of weight limitations)</a:t>
            </a:r>
          </a:p>
          <a:p>
            <a:pPr lvl="2">
              <a:spcBef>
                <a:spcPts val="0"/>
              </a:spcBef>
              <a:buFont typeface="Arial"/>
              <a:buChar char="-"/>
            </a:pPr>
            <a:r>
              <a:rPr lang="en-US" sz="1500" dirty="0"/>
              <a:t>Increased cost</a:t>
            </a:r>
            <a:endParaRPr lang="en" sz="1500" dirty="0"/>
          </a:p>
          <a:p>
            <a:pPr lvl="1">
              <a:spcBef>
                <a:spcPts val="0"/>
              </a:spcBef>
              <a:buFont typeface="Arial"/>
              <a:buChar char="-"/>
            </a:pPr>
            <a:r>
              <a:rPr lang="en-US" sz="1650" dirty="0"/>
              <a:t>Land based vehicle</a:t>
            </a:r>
          </a:p>
          <a:p>
            <a:pPr lvl="2">
              <a:spcBef>
                <a:spcPts val="0"/>
              </a:spcBef>
              <a:buFont typeface="Arial"/>
              <a:buChar char="-"/>
            </a:pPr>
            <a:r>
              <a:rPr lang="en-US" sz="1500" dirty="0"/>
              <a:t>Increased payload</a:t>
            </a:r>
          </a:p>
          <a:p>
            <a:pPr lvl="2">
              <a:spcBef>
                <a:spcPts val="0"/>
              </a:spcBef>
              <a:buFont typeface="Arial"/>
              <a:buChar char="-"/>
            </a:pPr>
            <a:r>
              <a:rPr lang="en-US" sz="1500" dirty="0"/>
              <a:t>Longer runtimes</a:t>
            </a:r>
          </a:p>
          <a:p>
            <a:pPr lvl="2">
              <a:spcBef>
                <a:spcPts val="0"/>
              </a:spcBef>
              <a:buFont typeface="Arial"/>
              <a:buChar char="-"/>
            </a:pPr>
            <a:r>
              <a:rPr lang="en-US" sz="1500" dirty="0"/>
              <a:t>Less maneuverability by terrain</a:t>
            </a:r>
          </a:p>
          <a:p>
            <a:pPr lvl="2">
              <a:spcBef>
                <a:spcPts val="0"/>
              </a:spcBef>
              <a:buFont typeface="Arial"/>
              <a:buChar char="-"/>
            </a:pPr>
            <a:r>
              <a:rPr lang="en-US" sz="1500" dirty="0"/>
              <a:t>Reduced cost</a:t>
            </a:r>
            <a:endParaRPr sz="1500" dirty="0"/>
          </a:p>
        </p:txBody>
      </p:sp>
    </p:spTree>
    <p:extLst>
      <p:ext uri="{BB962C8B-B14F-4D97-AF65-F5344CB8AC3E}">
        <p14:creationId xmlns:p14="http://schemas.microsoft.com/office/powerpoint/2010/main" val="4096864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Proposed Design</a:t>
            </a:r>
            <a:endParaRPr sz="3600" dirty="0"/>
          </a:p>
        </p:txBody>
      </p:sp>
      <p:sp>
        <p:nvSpPr>
          <p:cNvPr id="5" name="Google Shape;87;p18">
            <a:extLst>
              <a:ext uri="{FF2B5EF4-FFF2-40B4-BE49-F238E27FC236}">
                <a16:creationId xmlns:a16="http://schemas.microsoft.com/office/drawing/2014/main" id="{1B98AF07-E610-461A-9F17-331170723DE2}"/>
              </a:ext>
            </a:extLst>
          </p:cNvPr>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a:spcBef>
                <a:spcPts val="0"/>
              </a:spcBef>
              <a:buFont typeface="Arial"/>
              <a:buChar char="-"/>
            </a:pPr>
            <a:r>
              <a:rPr lang="en-US" sz="1800" dirty="0"/>
              <a:t>Land based vehicle</a:t>
            </a:r>
          </a:p>
          <a:p>
            <a:pPr lvl="1">
              <a:spcBef>
                <a:spcPts val="0"/>
              </a:spcBef>
              <a:buFont typeface="Arial"/>
              <a:buChar char="-"/>
            </a:pPr>
            <a:r>
              <a:rPr lang="en-US" dirty="0"/>
              <a:t>Chosen primarily for increased runtime and decreased complexity</a:t>
            </a:r>
          </a:p>
          <a:p>
            <a:pPr>
              <a:buFont typeface="Arial"/>
              <a:buChar char="-"/>
            </a:pPr>
            <a:r>
              <a:rPr lang="en-US" sz="1800" dirty="0"/>
              <a:t>Features</a:t>
            </a:r>
          </a:p>
          <a:p>
            <a:pPr lvl="1">
              <a:spcBef>
                <a:spcPts val="0"/>
              </a:spcBef>
              <a:buFont typeface="Arial"/>
              <a:buChar char="-"/>
            </a:pPr>
            <a:r>
              <a:rPr lang="en-US" dirty="0"/>
              <a:t>Carries miscellaneous items in protected compartment while recharging electronics</a:t>
            </a:r>
          </a:p>
          <a:p>
            <a:pPr lvl="1">
              <a:spcBef>
                <a:spcPts val="0"/>
              </a:spcBef>
              <a:buFont typeface="Arial"/>
              <a:buChar char="-"/>
            </a:pPr>
            <a:r>
              <a:rPr lang="en-US" dirty="0"/>
              <a:t>Wheeled design efficiently moves on maintained trails and tracks</a:t>
            </a:r>
          </a:p>
          <a:p>
            <a:pPr lvl="1">
              <a:spcBef>
                <a:spcPts val="0"/>
              </a:spcBef>
              <a:buFont typeface="Arial"/>
              <a:buChar char="-"/>
            </a:pPr>
            <a:r>
              <a:rPr lang="en-US" dirty="0"/>
              <a:t>Accessory mounting allows illumination of trail</a:t>
            </a:r>
          </a:p>
          <a:p>
            <a:pPr lvl="1">
              <a:spcBef>
                <a:spcPts val="0"/>
              </a:spcBef>
              <a:buFont typeface="Arial"/>
              <a:buChar char="-"/>
            </a:pPr>
            <a:r>
              <a:rPr lang="en-US" dirty="0"/>
              <a:t>Sensors provide accurate navigation and obstacle avoidance</a:t>
            </a:r>
            <a:endParaRPr dirty="0"/>
          </a:p>
        </p:txBody>
      </p:sp>
      <p:pic>
        <p:nvPicPr>
          <p:cNvPr id="6" name="Picture 5">
            <a:extLst>
              <a:ext uri="{FF2B5EF4-FFF2-40B4-BE49-F238E27FC236}">
                <a16:creationId xmlns:a16="http://schemas.microsoft.com/office/drawing/2014/main" id="{CED589E4-72C1-4F7D-993D-FA5464BDAE1E}"/>
              </a:ext>
            </a:extLst>
          </p:cNvPr>
          <p:cNvPicPr>
            <a:picLocks noChangeAspect="1"/>
          </p:cNvPicPr>
          <p:nvPr/>
        </p:nvPicPr>
        <p:blipFill>
          <a:blip r:embed="rId3"/>
          <a:stretch>
            <a:fillRect/>
          </a:stretch>
        </p:blipFill>
        <p:spPr>
          <a:xfrm>
            <a:off x="4741949" y="1152475"/>
            <a:ext cx="4090351" cy="30453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Design Analysis</a:t>
            </a:r>
            <a:endParaRPr sz="3600" dirty="0"/>
          </a:p>
        </p:txBody>
      </p:sp>
      <p:sp>
        <p:nvSpPr>
          <p:cNvPr id="99" name="Google Shape;99;p20"/>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dirty="0"/>
              <a:t>Feature Priority</a:t>
            </a:r>
          </a:p>
          <a:p>
            <a:pPr lvl="1" indent="-342900">
              <a:spcBef>
                <a:spcPts val="0"/>
              </a:spcBef>
              <a:buSzPts val="1800"/>
              <a:buFont typeface="+mj-lt"/>
              <a:buAutoNum type="arabicPeriod"/>
            </a:pPr>
            <a:r>
              <a:rPr lang="en-US" sz="1650" dirty="0"/>
              <a:t>User tracking</a:t>
            </a:r>
          </a:p>
          <a:p>
            <a:pPr lvl="1" indent="-342900">
              <a:spcBef>
                <a:spcPts val="0"/>
              </a:spcBef>
              <a:buSzPts val="1800"/>
              <a:buFont typeface="+mj-lt"/>
              <a:buAutoNum type="arabicPeriod"/>
            </a:pPr>
            <a:r>
              <a:rPr lang="en-US" sz="1650" dirty="0"/>
              <a:t>Runtime</a:t>
            </a:r>
          </a:p>
          <a:p>
            <a:pPr lvl="1" indent="-342900">
              <a:spcBef>
                <a:spcPts val="0"/>
              </a:spcBef>
              <a:buSzPts val="1800"/>
              <a:buFont typeface="+mj-lt"/>
              <a:buAutoNum type="arabicPeriod"/>
            </a:pPr>
            <a:r>
              <a:rPr lang="en-US" sz="1650" dirty="0"/>
              <a:t>Accessory functionality</a:t>
            </a:r>
          </a:p>
          <a:p>
            <a:pPr lvl="1" indent="-342900">
              <a:spcBef>
                <a:spcPts val="0"/>
              </a:spcBef>
              <a:buSzPts val="1800"/>
              <a:buFont typeface="+mj-lt"/>
              <a:buAutoNum type="arabicPeriod"/>
            </a:pPr>
            <a:r>
              <a:rPr lang="en-US" sz="1650" dirty="0"/>
              <a:t>Small payload capacity</a:t>
            </a:r>
          </a:p>
          <a:p>
            <a:pPr lvl="1" indent="-342900">
              <a:spcBef>
                <a:spcPts val="0"/>
              </a:spcBef>
              <a:buSzPts val="1800"/>
              <a:buFont typeface="+mj-lt"/>
              <a:buAutoNum type="arabicPeriod"/>
            </a:pPr>
            <a:r>
              <a:rPr lang="en-US" sz="1650" dirty="0"/>
              <a:t>Electronics charging</a:t>
            </a:r>
          </a:p>
        </p:txBody>
      </p:sp>
      <p:pic>
        <p:nvPicPr>
          <p:cNvPr id="2" name="Picture 1">
            <a:extLst>
              <a:ext uri="{FF2B5EF4-FFF2-40B4-BE49-F238E27FC236}">
                <a16:creationId xmlns:a16="http://schemas.microsoft.com/office/drawing/2014/main" id="{B4FAB456-4175-4989-8E42-FA12F87DD8B7}"/>
              </a:ext>
            </a:extLst>
          </p:cNvPr>
          <p:cNvPicPr>
            <a:picLocks noChangeAspect="1"/>
          </p:cNvPicPr>
          <p:nvPr/>
        </p:nvPicPr>
        <p:blipFill>
          <a:blip r:embed="rId3"/>
          <a:stretch>
            <a:fillRect/>
          </a:stretch>
        </p:blipFill>
        <p:spPr>
          <a:xfrm>
            <a:off x="5050971" y="1017725"/>
            <a:ext cx="2970031" cy="3504209"/>
          </a:xfrm>
          <a:prstGeom prst="rect">
            <a:avLst/>
          </a:prstGeom>
        </p:spPr>
      </p:pic>
    </p:spTree>
    <p:extLst>
      <p:ext uri="{BB962C8B-B14F-4D97-AF65-F5344CB8AC3E}">
        <p14:creationId xmlns:p14="http://schemas.microsoft.com/office/powerpoint/2010/main" val="4183295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Practical Considerations &amp; constraints</a:t>
            </a:r>
            <a:endParaRPr sz="3600" dirty="0"/>
          </a:p>
        </p:txBody>
      </p:sp>
      <p:sp>
        <p:nvSpPr>
          <p:cNvPr id="87" name="Google Shape;87;p18"/>
          <p:cNvSpPr txBox="1">
            <a:spLocks noGrp="1"/>
          </p:cNvSpPr>
          <p:nvPr>
            <p:ph type="body" idx="1"/>
          </p:nvPr>
        </p:nvSpPr>
        <p:spPr>
          <a:xfrm>
            <a:off x="311700" y="1685925"/>
            <a:ext cx="8520600" cy="2882950"/>
          </a:xfrm>
          <a:prstGeom prst="rect">
            <a:avLst/>
          </a:prstGeom>
        </p:spPr>
        <p:txBody>
          <a:bodyPr spcFirstLastPara="1" wrap="square" lIns="91425" tIns="91425" rIns="91425" bIns="91425" anchor="t" anchorCtr="0">
            <a:noAutofit/>
          </a:bodyPr>
          <a:lstStyle/>
          <a:p>
            <a:pPr>
              <a:spcBef>
                <a:spcPts val="0"/>
              </a:spcBef>
              <a:buFont typeface="Arial"/>
              <a:buChar char="-"/>
            </a:pPr>
            <a:r>
              <a:rPr lang="en-US" sz="1800" dirty="0"/>
              <a:t>Design</a:t>
            </a:r>
          </a:p>
          <a:p>
            <a:pPr lvl="1">
              <a:spcBef>
                <a:spcPts val="0"/>
              </a:spcBef>
              <a:buFont typeface="Arial"/>
              <a:buChar char="-"/>
            </a:pPr>
            <a:r>
              <a:rPr lang="en-US" sz="1650" dirty="0"/>
              <a:t>Time available</a:t>
            </a:r>
          </a:p>
          <a:p>
            <a:pPr lvl="1">
              <a:spcBef>
                <a:spcPts val="0"/>
              </a:spcBef>
              <a:buFont typeface="Arial"/>
              <a:buChar char="-"/>
            </a:pPr>
            <a:r>
              <a:rPr lang="en-US" sz="1650" dirty="0"/>
              <a:t>Design level</a:t>
            </a:r>
          </a:p>
          <a:p>
            <a:pPr lvl="2">
              <a:spcBef>
                <a:spcPts val="0"/>
              </a:spcBef>
              <a:buFont typeface="Arial"/>
              <a:buChar char="-"/>
            </a:pPr>
            <a:r>
              <a:rPr lang="en-US" sz="1500" dirty="0"/>
              <a:t>low level design versus using prepared components</a:t>
            </a:r>
            <a:endParaRPr lang="en" sz="1500" dirty="0"/>
          </a:p>
          <a:p>
            <a:pPr>
              <a:spcBef>
                <a:spcPts val="0"/>
              </a:spcBef>
              <a:buFont typeface="Arial"/>
              <a:buChar char="-"/>
            </a:pPr>
            <a:r>
              <a:rPr lang="en-US" sz="1800" dirty="0"/>
              <a:t>Build</a:t>
            </a:r>
          </a:p>
          <a:p>
            <a:pPr lvl="1">
              <a:spcBef>
                <a:spcPts val="0"/>
              </a:spcBef>
              <a:buFont typeface="Arial"/>
              <a:buChar char="-"/>
            </a:pPr>
            <a:r>
              <a:rPr lang="en-US" sz="1650" dirty="0"/>
              <a:t>Materials and processes available</a:t>
            </a:r>
            <a:endParaRPr sz="1500" dirty="0"/>
          </a:p>
          <a:p>
            <a:pPr>
              <a:spcBef>
                <a:spcPts val="0"/>
              </a:spcBef>
              <a:buFont typeface="Arial"/>
              <a:buChar char="-"/>
            </a:pPr>
            <a:r>
              <a:rPr lang="en-US" sz="1800" dirty="0"/>
              <a:t>Implementation</a:t>
            </a:r>
          </a:p>
          <a:p>
            <a:pPr lvl="1">
              <a:spcBef>
                <a:spcPts val="0"/>
              </a:spcBef>
              <a:buFont typeface="Arial"/>
              <a:buChar char="-"/>
            </a:pPr>
            <a:r>
              <a:rPr lang="en-US" sz="1650" dirty="0"/>
              <a:t>Cost versus functionality</a:t>
            </a:r>
            <a:endParaRPr sz="165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176</TotalTime>
  <Words>577</Words>
  <Application>Microsoft Office PowerPoint</Application>
  <PresentationFormat>On-screen Show (16:9)</PresentationFormat>
  <Paragraphs>114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Mesh</vt:lpstr>
      <vt:lpstr>Trailbot</vt:lpstr>
      <vt:lpstr>Topic Outline</vt:lpstr>
      <vt:lpstr>Problem Statement</vt:lpstr>
      <vt:lpstr>The Solution?</vt:lpstr>
      <vt:lpstr>Requirements</vt:lpstr>
      <vt:lpstr>Considered Concepts</vt:lpstr>
      <vt:lpstr>Proposed Design</vt:lpstr>
      <vt:lpstr>Design Analysis</vt:lpstr>
      <vt:lpstr>Practical Considerations &amp; constraints</vt:lpstr>
      <vt:lpstr>Testing Plans</vt:lpstr>
      <vt:lpstr>Schedule</vt:lpstr>
      <vt:lpstr>Resources &amp; key components</vt:lpstr>
      <vt:lpstr>Risks &amp; Challenges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Trailbot</dc:title>
  <cp:lastModifiedBy>Michael Hitchcock</cp:lastModifiedBy>
  <cp:revision>13</cp:revision>
  <dcterms:modified xsi:type="dcterms:W3CDTF">2018-10-02T02:09:51Z</dcterms:modified>
</cp:coreProperties>
</file>