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144" y="44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itchcock" userId="3888523e49994aa9" providerId="LiveId" clId="{6CF8F2F4-5A6B-4B07-AB18-27BB425BE527}"/>
    <pc:docChg chg="undo custSel addSld delSld modSld">
      <pc:chgData name="Michael Hitchcock" userId="3888523e49994aa9" providerId="LiveId" clId="{6CF8F2F4-5A6B-4B07-AB18-27BB425BE527}" dt="2018-10-02T00:32:48.918" v="137" actId="255"/>
      <pc:docMkLst>
        <pc:docMk/>
      </pc:docMkLst>
      <pc:sldChg chg="modSp">
        <pc:chgData name="Michael Hitchcock" userId="3888523e49994aa9" providerId="LiveId" clId="{6CF8F2F4-5A6B-4B07-AB18-27BB425BE527}" dt="2018-10-01T23:13:49.239" v="0" actId="255"/>
        <pc:sldMkLst>
          <pc:docMk/>
          <pc:sldMk cId="0" sldId="256"/>
        </pc:sldMkLst>
        <pc:spChg chg="mod">
          <ac:chgData name="Michael Hitchcock" userId="3888523e49994aa9" providerId="LiveId" clId="{6CF8F2F4-5A6B-4B07-AB18-27BB425BE527}" dt="2018-10-01T23:13:49.239" v="0" actId="255"/>
          <ac:spMkLst>
            <pc:docMk/>
            <pc:sldMk cId="0" sldId="256"/>
            <ac:spMk id="54" creationId="{00000000-0000-0000-0000-000000000000}"/>
          </ac:spMkLst>
        </pc:spChg>
      </pc:sldChg>
      <pc:sldChg chg="addSp delSp modSp">
        <pc:chgData name="Michael Hitchcock" userId="3888523e49994aa9" providerId="LiveId" clId="{6CF8F2F4-5A6B-4B07-AB18-27BB425BE527}" dt="2018-10-01T23:17:45.473" v="46" actId="1076"/>
        <pc:sldMkLst>
          <pc:docMk/>
          <pc:sldMk cId="0" sldId="257"/>
        </pc:sldMkLst>
        <pc:spChg chg="mod">
          <ac:chgData name="Michael Hitchcock" userId="3888523e49994aa9" providerId="LiveId" clId="{6CF8F2F4-5A6B-4B07-AB18-27BB425BE527}" dt="2018-10-01T23:17:18.899" v="42" actId="255"/>
          <ac:spMkLst>
            <pc:docMk/>
            <pc:sldMk cId="0" sldId="257"/>
            <ac:spMk id="60" creationId="{00000000-0000-0000-0000-000000000000}"/>
          </ac:spMkLst>
        </pc:spChg>
        <pc:spChg chg="mod">
          <ac:chgData name="Michael Hitchcock" userId="3888523e49994aa9" providerId="LiveId" clId="{6CF8F2F4-5A6B-4B07-AB18-27BB425BE527}" dt="2018-10-01T23:17:14.452" v="41" actId="255"/>
          <ac:spMkLst>
            <pc:docMk/>
            <pc:sldMk cId="0" sldId="257"/>
            <ac:spMk id="61" creationId="{00000000-0000-0000-0000-000000000000}"/>
          </ac:spMkLst>
        </pc:spChg>
        <pc:picChg chg="add del mod">
          <ac:chgData name="Michael Hitchcock" userId="3888523e49994aa9" providerId="LiveId" clId="{6CF8F2F4-5A6B-4B07-AB18-27BB425BE527}" dt="2018-10-01T23:17:26.937" v="44"/>
          <ac:picMkLst>
            <pc:docMk/>
            <pc:sldMk cId="0" sldId="257"/>
            <ac:picMk id="3" creationId="{00C3C092-95F8-4A86-8B1B-D803F07F8469}"/>
          </ac:picMkLst>
        </pc:picChg>
        <pc:picChg chg="add mod">
          <ac:chgData name="Michael Hitchcock" userId="3888523e49994aa9" providerId="LiveId" clId="{6CF8F2F4-5A6B-4B07-AB18-27BB425BE527}" dt="2018-10-01T23:17:45.473" v="46" actId="1076"/>
          <ac:picMkLst>
            <pc:docMk/>
            <pc:sldMk cId="0" sldId="257"/>
            <ac:picMk id="4" creationId="{E115406F-190F-47CD-A748-B134109B3F64}"/>
          </ac:picMkLst>
        </pc:picChg>
      </pc:sldChg>
      <pc:sldChg chg="modSp">
        <pc:chgData name="Michael Hitchcock" userId="3888523e49994aa9" providerId="LiveId" clId="{6CF8F2F4-5A6B-4B07-AB18-27BB425BE527}" dt="2018-10-01T23:17:03.108" v="40" actId="1076"/>
        <pc:sldMkLst>
          <pc:docMk/>
          <pc:sldMk cId="0" sldId="258"/>
        </pc:sldMkLst>
        <pc:spChg chg="mod">
          <ac:chgData name="Michael Hitchcock" userId="3888523e49994aa9" providerId="LiveId" clId="{6CF8F2F4-5A6B-4B07-AB18-27BB425BE527}" dt="2018-10-01T23:16:55.175" v="37" actId="255"/>
          <ac:spMkLst>
            <pc:docMk/>
            <pc:sldMk cId="0" sldId="258"/>
            <ac:spMk id="66" creationId="{00000000-0000-0000-0000-000000000000}"/>
          </ac:spMkLst>
        </pc:spChg>
        <pc:spChg chg="mod">
          <ac:chgData name="Michael Hitchcock" userId="3888523e49994aa9" providerId="LiveId" clId="{6CF8F2F4-5A6B-4B07-AB18-27BB425BE527}" dt="2018-10-01T23:16:50.342" v="36" actId="20577"/>
          <ac:spMkLst>
            <pc:docMk/>
            <pc:sldMk cId="0" sldId="258"/>
            <ac:spMk id="67" creationId="{00000000-0000-0000-0000-000000000000}"/>
          </ac:spMkLst>
        </pc:spChg>
        <pc:picChg chg="mod">
          <ac:chgData name="Michael Hitchcock" userId="3888523e49994aa9" providerId="LiveId" clId="{6CF8F2F4-5A6B-4B07-AB18-27BB425BE527}" dt="2018-10-01T23:17:03.108" v="40" actId="1076"/>
          <ac:picMkLst>
            <pc:docMk/>
            <pc:sldMk cId="0" sldId="258"/>
            <ac:picMk id="68" creationId="{00000000-0000-0000-0000-000000000000}"/>
          </ac:picMkLst>
        </pc:picChg>
      </pc:sldChg>
      <pc:sldChg chg="modSp">
        <pc:chgData name="Michael Hitchcock" userId="3888523e49994aa9" providerId="LiveId" clId="{6CF8F2F4-5A6B-4B07-AB18-27BB425BE527}" dt="2018-10-01T23:16:37.639" v="34" actId="255"/>
        <pc:sldMkLst>
          <pc:docMk/>
          <pc:sldMk cId="0" sldId="259"/>
        </pc:sldMkLst>
        <pc:spChg chg="mod">
          <ac:chgData name="Michael Hitchcock" userId="3888523e49994aa9" providerId="LiveId" clId="{6CF8F2F4-5A6B-4B07-AB18-27BB425BE527}" dt="2018-10-01T23:16:37.639" v="34" actId="255"/>
          <ac:spMkLst>
            <pc:docMk/>
            <pc:sldMk cId="0" sldId="259"/>
            <ac:spMk id="73" creationId="{00000000-0000-0000-0000-000000000000}"/>
          </ac:spMkLst>
        </pc:spChg>
        <pc:spChg chg="mod">
          <ac:chgData name="Michael Hitchcock" userId="3888523e49994aa9" providerId="LiveId" clId="{6CF8F2F4-5A6B-4B07-AB18-27BB425BE527}" dt="2018-10-01T23:16:27.944" v="33" actId="255"/>
          <ac:spMkLst>
            <pc:docMk/>
            <pc:sldMk cId="0" sldId="259"/>
            <ac:spMk id="74" creationId="{00000000-0000-0000-0000-000000000000}"/>
          </ac:spMkLst>
        </pc:spChg>
      </pc:sldChg>
      <pc:sldChg chg="addSp delSp modSp">
        <pc:chgData name="Michael Hitchcock" userId="3888523e49994aa9" providerId="LiveId" clId="{6CF8F2F4-5A6B-4B07-AB18-27BB425BE527}" dt="2018-10-02T00:22:49.282" v="65" actId="14100"/>
        <pc:sldMkLst>
          <pc:docMk/>
          <pc:sldMk cId="0" sldId="260"/>
        </pc:sldMkLst>
        <pc:spChg chg="mod">
          <ac:chgData name="Michael Hitchcock" userId="3888523e49994aa9" providerId="LiveId" clId="{6CF8F2F4-5A6B-4B07-AB18-27BB425BE527}" dt="2018-10-01T23:24:11.975" v="56" actId="255"/>
          <ac:spMkLst>
            <pc:docMk/>
            <pc:sldMk cId="0" sldId="260"/>
            <ac:spMk id="79" creationId="{00000000-0000-0000-0000-000000000000}"/>
          </ac:spMkLst>
        </pc:spChg>
        <pc:picChg chg="add mod">
          <ac:chgData name="Michael Hitchcock" userId="3888523e49994aa9" providerId="LiveId" clId="{6CF8F2F4-5A6B-4B07-AB18-27BB425BE527}" dt="2018-10-02T00:22:45.433" v="64" actId="1076"/>
          <ac:picMkLst>
            <pc:docMk/>
            <pc:sldMk cId="0" sldId="260"/>
            <ac:picMk id="2" creationId="{61321848-1CD2-42C9-B232-9F02CC8E17CE}"/>
          </ac:picMkLst>
        </pc:picChg>
        <pc:picChg chg="add mod">
          <ac:chgData name="Michael Hitchcock" userId="3888523e49994aa9" providerId="LiveId" clId="{6CF8F2F4-5A6B-4B07-AB18-27BB425BE527}" dt="2018-10-02T00:22:49.282" v="65" actId="14100"/>
          <ac:picMkLst>
            <pc:docMk/>
            <pc:sldMk cId="0" sldId="260"/>
            <ac:picMk id="3" creationId="{8EE97E27-7227-4469-93B3-361B07233117}"/>
          </ac:picMkLst>
        </pc:picChg>
        <pc:picChg chg="del mod">
          <ac:chgData name="Michael Hitchcock" userId="3888523e49994aa9" providerId="LiveId" clId="{6CF8F2F4-5A6B-4B07-AB18-27BB425BE527}" dt="2018-10-02T00:22:33.786" v="57" actId="478"/>
          <ac:picMkLst>
            <pc:docMk/>
            <pc:sldMk cId="0" sldId="260"/>
            <ac:picMk id="80" creationId="{00000000-0000-0000-0000-000000000000}"/>
          </ac:picMkLst>
        </pc:picChg>
        <pc:picChg chg="del mod">
          <ac:chgData name="Michael Hitchcock" userId="3888523e49994aa9" providerId="LiveId" clId="{6CF8F2F4-5A6B-4B07-AB18-27BB425BE527}" dt="2018-10-01T23:23:40.260" v="50" actId="478"/>
          <ac:picMkLst>
            <pc:docMk/>
            <pc:sldMk cId="0" sldId="260"/>
            <ac:picMk id="81" creationId="{00000000-0000-0000-0000-000000000000}"/>
          </ac:picMkLst>
        </pc:picChg>
      </pc:sldChg>
      <pc:sldChg chg="modSp">
        <pc:chgData name="Michael Hitchcock" userId="3888523e49994aa9" providerId="LiveId" clId="{6CF8F2F4-5A6B-4B07-AB18-27BB425BE527}" dt="2018-10-02T00:32:16.105" v="132" actId="108"/>
        <pc:sldMkLst>
          <pc:docMk/>
          <pc:sldMk cId="0" sldId="261"/>
        </pc:sldMkLst>
        <pc:spChg chg="mod">
          <ac:chgData name="Michael Hitchcock" userId="3888523e49994aa9" providerId="LiveId" clId="{6CF8F2F4-5A6B-4B07-AB18-27BB425BE527}" dt="2018-10-02T00:27:12.335" v="95" actId="255"/>
          <ac:spMkLst>
            <pc:docMk/>
            <pc:sldMk cId="0" sldId="261"/>
            <ac:spMk id="86" creationId="{00000000-0000-0000-0000-000000000000}"/>
          </ac:spMkLst>
        </pc:spChg>
        <pc:spChg chg="mod">
          <ac:chgData name="Michael Hitchcock" userId="3888523e49994aa9" providerId="LiveId" clId="{6CF8F2F4-5A6B-4B07-AB18-27BB425BE527}" dt="2018-10-02T00:32:16.105" v="132" actId="108"/>
          <ac:spMkLst>
            <pc:docMk/>
            <pc:sldMk cId="0" sldId="261"/>
            <ac:spMk id="87" creationId="{00000000-0000-0000-0000-000000000000}"/>
          </ac:spMkLst>
        </pc:spChg>
      </pc:sldChg>
      <pc:sldChg chg="addSp delSp modSp">
        <pc:chgData name="Michael Hitchcock" userId="3888523e49994aa9" providerId="LiveId" clId="{6CF8F2F4-5A6B-4B07-AB18-27BB425BE527}" dt="2018-10-02T00:32:28.522" v="134" actId="113"/>
        <pc:sldMkLst>
          <pc:docMk/>
          <pc:sldMk cId="0" sldId="262"/>
        </pc:sldMkLst>
        <pc:spChg chg="add del mod">
          <ac:chgData name="Michael Hitchcock" userId="3888523e49994aa9" providerId="LiveId" clId="{6CF8F2F4-5A6B-4B07-AB18-27BB425BE527}" dt="2018-10-02T00:26:01.783" v="88"/>
          <ac:spMkLst>
            <pc:docMk/>
            <pc:sldMk cId="0" sldId="262"/>
            <ac:spMk id="2" creationId="{72FBEB84-D545-4A64-AF70-34D515E9BCFA}"/>
          </ac:spMkLst>
        </pc:spChg>
        <pc:spChg chg="mod">
          <ac:chgData name="Michael Hitchcock" userId="3888523e49994aa9" providerId="LiveId" clId="{6CF8F2F4-5A6B-4B07-AB18-27BB425BE527}" dt="2018-10-02T00:31:58.447" v="131" actId="255"/>
          <ac:spMkLst>
            <pc:docMk/>
            <pc:sldMk cId="0" sldId="262"/>
            <ac:spMk id="92" creationId="{00000000-0000-0000-0000-000000000000}"/>
          </ac:spMkLst>
        </pc:spChg>
        <pc:spChg chg="mod">
          <ac:chgData name="Michael Hitchcock" userId="3888523e49994aa9" providerId="LiveId" clId="{6CF8F2F4-5A6B-4B07-AB18-27BB425BE527}" dt="2018-10-02T00:32:28.522" v="134" actId="113"/>
          <ac:spMkLst>
            <pc:docMk/>
            <pc:sldMk cId="0" sldId="262"/>
            <ac:spMk id="93" creationId="{00000000-0000-0000-0000-000000000000}"/>
          </ac:spMkLst>
        </pc:spChg>
      </pc:sldChg>
      <pc:sldChg chg="modSp">
        <pc:chgData name="Michael Hitchcock" userId="3888523e49994aa9" providerId="LiveId" clId="{6CF8F2F4-5A6B-4B07-AB18-27BB425BE527}" dt="2018-10-02T00:28:03.037" v="106" actId="255"/>
        <pc:sldMkLst>
          <pc:docMk/>
          <pc:sldMk cId="0" sldId="263"/>
        </pc:sldMkLst>
        <pc:spChg chg="mod">
          <ac:chgData name="Michael Hitchcock" userId="3888523e49994aa9" providerId="LiveId" clId="{6CF8F2F4-5A6B-4B07-AB18-27BB425BE527}" dt="2018-10-02T00:27:57.610" v="105" actId="255"/>
          <ac:spMkLst>
            <pc:docMk/>
            <pc:sldMk cId="0" sldId="263"/>
            <ac:spMk id="98" creationId="{00000000-0000-0000-0000-000000000000}"/>
          </ac:spMkLst>
        </pc:spChg>
        <pc:spChg chg="mod">
          <ac:chgData name="Michael Hitchcock" userId="3888523e49994aa9" providerId="LiveId" clId="{6CF8F2F4-5A6B-4B07-AB18-27BB425BE527}" dt="2018-10-02T00:28:03.037" v="106" actId="255"/>
          <ac:spMkLst>
            <pc:docMk/>
            <pc:sldMk cId="0" sldId="263"/>
            <ac:spMk id="99" creationId="{00000000-0000-0000-0000-000000000000}"/>
          </ac:spMkLst>
        </pc:spChg>
      </pc:sldChg>
      <pc:sldChg chg="addSp delSp modSp">
        <pc:chgData name="Michael Hitchcock" userId="3888523e49994aa9" providerId="LiveId" clId="{6CF8F2F4-5A6B-4B07-AB18-27BB425BE527}" dt="2018-10-02T00:30:10.347" v="119" actId="1076"/>
        <pc:sldMkLst>
          <pc:docMk/>
          <pc:sldMk cId="0" sldId="264"/>
        </pc:sldMkLst>
        <pc:spChg chg="mod">
          <ac:chgData name="Michael Hitchcock" userId="3888523e49994aa9" providerId="LiveId" clId="{6CF8F2F4-5A6B-4B07-AB18-27BB425BE527}" dt="2018-10-02T00:28:21.446" v="109" actId="255"/>
          <ac:spMkLst>
            <pc:docMk/>
            <pc:sldMk cId="0" sldId="264"/>
            <ac:spMk id="104" creationId="{00000000-0000-0000-0000-000000000000}"/>
          </ac:spMkLst>
        </pc:spChg>
        <pc:spChg chg="del">
          <ac:chgData name="Michael Hitchcock" userId="3888523e49994aa9" providerId="LiveId" clId="{6CF8F2F4-5A6B-4B07-AB18-27BB425BE527}" dt="2018-10-02T00:29:21.860" v="114"/>
          <ac:spMkLst>
            <pc:docMk/>
            <pc:sldMk cId="0" sldId="264"/>
            <ac:spMk id="105" creationId="{00000000-0000-0000-0000-000000000000}"/>
          </ac:spMkLst>
        </pc:spChg>
        <pc:picChg chg="add mod">
          <ac:chgData name="Michael Hitchcock" userId="3888523e49994aa9" providerId="LiveId" clId="{6CF8F2F4-5A6B-4B07-AB18-27BB425BE527}" dt="2018-10-02T00:30:10.347" v="119" actId="1076"/>
          <ac:picMkLst>
            <pc:docMk/>
            <pc:sldMk cId="0" sldId="264"/>
            <ac:picMk id="2" creationId="{CCFDB837-C05A-4FEB-9110-F5D86BED59E4}"/>
          </ac:picMkLst>
        </pc:picChg>
        <pc:picChg chg="del mod">
          <ac:chgData name="Michael Hitchcock" userId="3888523e49994aa9" providerId="LiveId" clId="{6CF8F2F4-5A6B-4B07-AB18-27BB425BE527}" dt="2018-10-02T00:29:54.956" v="117" actId="478"/>
          <ac:picMkLst>
            <pc:docMk/>
            <pc:sldMk cId="0" sldId="264"/>
            <ac:picMk id="106" creationId="{00000000-0000-0000-0000-000000000000}"/>
          </ac:picMkLst>
        </pc:picChg>
      </pc:sldChg>
      <pc:sldChg chg="addSp delSp modSp">
        <pc:chgData name="Michael Hitchcock" userId="3888523e49994aa9" providerId="LiveId" clId="{6CF8F2F4-5A6B-4B07-AB18-27BB425BE527}" dt="2018-10-02T00:31:52.118" v="130" actId="255"/>
        <pc:sldMkLst>
          <pc:docMk/>
          <pc:sldMk cId="0" sldId="265"/>
        </pc:sldMkLst>
        <pc:spChg chg="mod">
          <ac:chgData name="Michael Hitchcock" userId="3888523e49994aa9" providerId="LiveId" clId="{6CF8F2F4-5A6B-4B07-AB18-27BB425BE527}" dt="2018-10-02T00:31:52.118" v="130" actId="255"/>
          <ac:spMkLst>
            <pc:docMk/>
            <pc:sldMk cId="0" sldId="265"/>
            <ac:spMk id="111" creationId="{00000000-0000-0000-0000-000000000000}"/>
          </ac:spMkLst>
        </pc:spChg>
        <pc:spChg chg="del">
          <ac:chgData name="Michael Hitchcock" userId="3888523e49994aa9" providerId="LiveId" clId="{6CF8F2F4-5A6B-4B07-AB18-27BB425BE527}" dt="2018-10-02T00:30:23.578" v="122"/>
          <ac:spMkLst>
            <pc:docMk/>
            <pc:sldMk cId="0" sldId="265"/>
            <ac:spMk id="112" creationId="{00000000-0000-0000-0000-000000000000}"/>
          </ac:spMkLst>
        </pc:spChg>
        <pc:picChg chg="add mod">
          <ac:chgData name="Michael Hitchcock" userId="3888523e49994aa9" providerId="LiveId" clId="{6CF8F2F4-5A6B-4B07-AB18-27BB425BE527}" dt="2018-10-02T00:31:40.587" v="129" actId="1076"/>
          <ac:picMkLst>
            <pc:docMk/>
            <pc:sldMk cId="0" sldId="265"/>
            <ac:picMk id="2" creationId="{0284C539-0FDC-4480-95DA-DBBE8ADFBB6C}"/>
          </ac:picMkLst>
        </pc:picChg>
        <pc:picChg chg="del mod">
          <ac:chgData name="Michael Hitchcock" userId="3888523e49994aa9" providerId="LiveId" clId="{6CF8F2F4-5A6B-4B07-AB18-27BB425BE527}" dt="2018-10-02T00:31:29.934" v="124" actId="478"/>
          <ac:picMkLst>
            <pc:docMk/>
            <pc:sldMk cId="0" sldId="265"/>
            <ac:picMk id="113" creationId="{00000000-0000-0000-0000-000000000000}"/>
          </ac:picMkLst>
        </pc:picChg>
      </pc:sldChg>
      <pc:sldChg chg="modSp">
        <pc:chgData name="Michael Hitchcock" userId="3888523e49994aa9" providerId="LiveId" clId="{6CF8F2F4-5A6B-4B07-AB18-27BB425BE527}" dt="2018-10-02T00:32:42.769" v="136" actId="255"/>
        <pc:sldMkLst>
          <pc:docMk/>
          <pc:sldMk cId="0" sldId="266"/>
        </pc:sldMkLst>
        <pc:spChg chg="mod">
          <ac:chgData name="Michael Hitchcock" userId="3888523e49994aa9" providerId="LiveId" clId="{6CF8F2F4-5A6B-4B07-AB18-27BB425BE527}" dt="2018-10-02T00:32:36.838" v="135" actId="255"/>
          <ac:spMkLst>
            <pc:docMk/>
            <pc:sldMk cId="0" sldId="266"/>
            <ac:spMk id="118" creationId="{00000000-0000-0000-0000-000000000000}"/>
          </ac:spMkLst>
        </pc:spChg>
        <pc:spChg chg="mod">
          <ac:chgData name="Michael Hitchcock" userId="3888523e49994aa9" providerId="LiveId" clId="{6CF8F2F4-5A6B-4B07-AB18-27BB425BE527}" dt="2018-10-02T00:32:42.769" v="136" actId="255"/>
          <ac:spMkLst>
            <pc:docMk/>
            <pc:sldMk cId="0" sldId="266"/>
            <ac:spMk id="119" creationId="{00000000-0000-0000-0000-000000000000}"/>
          </ac:spMkLst>
        </pc:spChg>
      </pc:sldChg>
      <pc:sldChg chg="modSp">
        <pc:chgData name="Michael Hitchcock" userId="3888523e49994aa9" providerId="LiveId" clId="{6CF8F2F4-5A6B-4B07-AB18-27BB425BE527}" dt="2018-10-02T00:32:48.918" v="137" actId="255"/>
        <pc:sldMkLst>
          <pc:docMk/>
          <pc:sldMk cId="0" sldId="267"/>
        </pc:sldMkLst>
        <pc:spChg chg="mod">
          <ac:chgData name="Michael Hitchcock" userId="3888523e49994aa9" providerId="LiveId" clId="{6CF8F2F4-5A6B-4B07-AB18-27BB425BE527}" dt="2018-10-02T00:32:48.918" v="137" actId="255"/>
          <ac:spMkLst>
            <pc:docMk/>
            <pc:sldMk cId="0" sldId="267"/>
            <ac:spMk id="124" creationId="{00000000-0000-0000-0000-000000000000}"/>
          </ac:spMkLst>
        </pc:spChg>
      </pc:sldChg>
      <pc:sldChg chg="modSp add del">
        <pc:chgData name="Michael Hitchcock" userId="3888523e49994aa9" providerId="LiveId" clId="{6CF8F2F4-5A6B-4B07-AB18-27BB425BE527}" dt="2018-10-02T00:26:18.503" v="91"/>
        <pc:sldMkLst>
          <pc:docMk/>
          <pc:sldMk cId="51655964" sldId="268"/>
        </pc:sldMkLst>
        <pc:spChg chg="mod">
          <ac:chgData name="Michael Hitchcock" userId="3888523e49994aa9" providerId="LiveId" clId="{6CF8F2F4-5A6B-4B07-AB18-27BB425BE527}" dt="2018-10-02T00:26:17.955" v="90"/>
          <ac:spMkLst>
            <pc:docMk/>
            <pc:sldMk cId="51655964" sldId="268"/>
            <ac:spMk id="2" creationId="{64D034D7-CE37-4AC6-9F4E-192549B593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36ac2705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36ac2705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6ac270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6ac2705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6ac2705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6ac2705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6ac27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6ac27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6ac2705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6ac270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6ac2705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6ac2705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6ac2705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6ac270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36ac2705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36ac2705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6ac2705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6ac2705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6ac2705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6ac2705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36ac2705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36ac2705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3285723"/>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1966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68262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95621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2121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1913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88965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2104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2512453"/>
      </p:ext>
    </p:extLst>
  </p:cSld>
  <p:clrMapOvr>
    <a:masterClrMapping/>
  </p:clrMapOvr>
  <p:hf sldNum="0" hdr="0" ft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38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000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62229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5255140"/>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805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50070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5346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595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65048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46896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584737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800" dirty="0"/>
              <a:t>Trailbot</a:t>
            </a:r>
            <a:endParaRPr sz="58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14: Brandon Christler, Michael Hitchcock, Garrett Monast, Yifan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Schedule</a:t>
            </a:r>
            <a:endParaRPr sz="3600" dirty="0"/>
          </a:p>
        </p:txBody>
      </p:sp>
      <p:pic>
        <p:nvPicPr>
          <p:cNvPr id="2" name="Picture 1">
            <a:extLst>
              <a:ext uri="{FF2B5EF4-FFF2-40B4-BE49-F238E27FC236}">
                <a16:creationId xmlns:a16="http://schemas.microsoft.com/office/drawing/2014/main" id="{0284C539-0FDC-4480-95DA-DBBE8ADFBB6C}"/>
              </a:ext>
            </a:extLst>
          </p:cNvPr>
          <p:cNvPicPr>
            <a:picLocks noChangeAspect="1"/>
          </p:cNvPicPr>
          <p:nvPr/>
        </p:nvPicPr>
        <p:blipFill>
          <a:blip r:embed="rId3"/>
          <a:stretch>
            <a:fillRect/>
          </a:stretch>
        </p:blipFill>
        <p:spPr>
          <a:xfrm>
            <a:off x="535506" y="1314773"/>
            <a:ext cx="8072988" cy="28653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a:t>
            </a:r>
            <a:endParaRPr sz="3600" dirty="0"/>
          </a:p>
        </p:txBody>
      </p:sp>
      <p:sp>
        <p:nvSpPr>
          <p:cNvPr id="119" name="Google Shape;119;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Trailbot is a simple, user-tracking, obstacle-avoiding robot, designed specifically for paved trails, tracks, and roads, which will provide solutions to several problems encountered by nighttime joggers.</a:t>
            </a:r>
            <a:endParaRPr sz="1800" dirty="0"/>
          </a:p>
          <a:p>
            <a:pPr marL="0" lvl="0" indent="0" algn="l" rtl="0">
              <a:spcBef>
                <a:spcPts val="1600"/>
              </a:spcBef>
              <a:spcAft>
                <a:spcPts val="0"/>
              </a:spcAft>
              <a:buNone/>
            </a:pPr>
            <a:r>
              <a:rPr lang="en" sz="1800" dirty="0"/>
              <a:t>The team will construct a final design that is reliable, weather-resistant, low-cost,  and relatively low-weight, with a battery life of at least one hour.</a:t>
            </a:r>
            <a:endParaRPr sz="1800" dirty="0"/>
          </a:p>
          <a:p>
            <a:pPr marL="0" lvl="0" indent="0" algn="l" rtl="0">
              <a:spcBef>
                <a:spcPts val="1600"/>
              </a:spcBef>
              <a:spcAft>
                <a:spcPts val="1600"/>
              </a:spcAft>
              <a:buNone/>
            </a:pPr>
            <a:r>
              <a:rPr lang="en" sz="1800" dirty="0"/>
              <a:t>The design will combine the versatility and customizability of Arduino with the rugged, durable design of a commercial RC car chassis.</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Questions?</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Topic Outline</a:t>
            </a:r>
            <a:endParaRPr sz="3600" dirty="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Needs Statement</a:t>
            </a:r>
            <a:endParaRPr sz="1800" dirty="0"/>
          </a:p>
          <a:p>
            <a:pPr marL="457200" lvl="0" indent="-342900" algn="l" rtl="0">
              <a:spcBef>
                <a:spcPts val="0"/>
              </a:spcBef>
              <a:spcAft>
                <a:spcPts val="0"/>
              </a:spcAft>
              <a:buSzPts val="1800"/>
              <a:buChar char="-"/>
            </a:pPr>
            <a:r>
              <a:rPr lang="en" sz="1800" dirty="0"/>
              <a:t>Proposed Solution</a:t>
            </a:r>
            <a:endParaRPr sz="1800" dirty="0"/>
          </a:p>
          <a:p>
            <a:pPr marL="457200" lvl="0" indent="-342900" algn="l" rtl="0">
              <a:spcBef>
                <a:spcPts val="0"/>
              </a:spcBef>
              <a:spcAft>
                <a:spcPts val="0"/>
              </a:spcAft>
              <a:buSzPts val="1800"/>
              <a:buChar char="-"/>
            </a:pPr>
            <a:r>
              <a:rPr lang="en" sz="1800" dirty="0"/>
              <a:t>Preliminary High-Level Design</a:t>
            </a:r>
            <a:endParaRPr sz="1800" dirty="0"/>
          </a:p>
          <a:p>
            <a:pPr marL="457200" lvl="0" indent="-342900" algn="l" rtl="0">
              <a:spcBef>
                <a:spcPts val="0"/>
              </a:spcBef>
              <a:spcAft>
                <a:spcPts val="0"/>
              </a:spcAft>
              <a:buSzPts val="1800"/>
              <a:buChar char="-"/>
            </a:pPr>
            <a:r>
              <a:rPr lang="en" sz="1800" dirty="0"/>
              <a:t>Component-Level Design</a:t>
            </a:r>
            <a:endParaRPr sz="1800" dirty="0"/>
          </a:p>
          <a:p>
            <a:pPr marL="457200" lvl="0" indent="-342900" algn="l" rtl="0">
              <a:spcBef>
                <a:spcPts val="0"/>
              </a:spcBef>
              <a:spcAft>
                <a:spcPts val="0"/>
              </a:spcAft>
              <a:buSzPts val="1800"/>
              <a:buChar char="-"/>
            </a:pPr>
            <a:r>
              <a:rPr lang="en" sz="1800" dirty="0"/>
              <a:t>Progress and Issues</a:t>
            </a:r>
            <a:endParaRPr sz="1800" dirty="0"/>
          </a:p>
          <a:p>
            <a:pPr marL="457200" lvl="0" indent="-342900" algn="l" rtl="0">
              <a:spcBef>
                <a:spcPts val="0"/>
              </a:spcBef>
              <a:spcAft>
                <a:spcPts val="0"/>
              </a:spcAft>
              <a:buSzPts val="1800"/>
              <a:buChar char="-"/>
            </a:pPr>
            <a:r>
              <a:rPr lang="en" sz="1800" dirty="0"/>
              <a:t>Future Plans</a:t>
            </a:r>
            <a:endParaRPr sz="1800" dirty="0"/>
          </a:p>
          <a:p>
            <a:pPr marL="457200" lvl="0" indent="-342900" algn="l" rtl="0">
              <a:spcBef>
                <a:spcPts val="0"/>
              </a:spcBef>
              <a:spcAft>
                <a:spcPts val="0"/>
              </a:spcAft>
              <a:buSzPts val="1800"/>
              <a:buChar char="-"/>
            </a:pPr>
            <a:r>
              <a:rPr lang="en" sz="1800" dirty="0"/>
              <a:t>Schedule (Gantt Chart, WBS)</a:t>
            </a:r>
            <a:endParaRPr sz="1800" dirty="0"/>
          </a:p>
          <a:p>
            <a:pPr marL="457200" lvl="0" indent="-342900" algn="l" rtl="0">
              <a:spcBef>
                <a:spcPts val="0"/>
              </a:spcBef>
              <a:spcAft>
                <a:spcPts val="0"/>
              </a:spcAft>
              <a:buSzPts val="1800"/>
              <a:buChar char="-"/>
            </a:pPr>
            <a:r>
              <a:rPr lang="en" sz="1800" dirty="0"/>
              <a:t>Conclusion</a:t>
            </a:r>
            <a:endParaRPr sz="1800" dirty="0"/>
          </a:p>
          <a:p>
            <a:pPr marL="457200" lvl="0" indent="-342900" algn="l" rtl="0">
              <a:spcBef>
                <a:spcPts val="0"/>
              </a:spcBef>
              <a:spcAft>
                <a:spcPts val="0"/>
              </a:spcAft>
              <a:buSzPts val="1800"/>
              <a:buChar char="-"/>
            </a:pPr>
            <a:r>
              <a:rPr lang="en" sz="1800" dirty="0"/>
              <a:t>Q &amp; A</a:t>
            </a:r>
            <a:endParaRPr sz="1800" dirty="0"/>
          </a:p>
        </p:txBody>
      </p:sp>
      <p:pic>
        <p:nvPicPr>
          <p:cNvPr id="4" name="Picture 3">
            <a:extLst>
              <a:ext uri="{FF2B5EF4-FFF2-40B4-BE49-F238E27FC236}">
                <a16:creationId xmlns:a16="http://schemas.microsoft.com/office/drawing/2014/main" id="{E115406F-190F-47CD-A748-B134109B3F64}"/>
              </a:ext>
            </a:extLst>
          </p:cNvPr>
          <p:cNvPicPr>
            <a:picLocks noChangeAspect="1"/>
          </p:cNvPicPr>
          <p:nvPr/>
        </p:nvPicPr>
        <p:blipFill>
          <a:blip r:embed="rId3"/>
          <a:stretch>
            <a:fillRect/>
          </a:stretch>
        </p:blipFill>
        <p:spPr>
          <a:xfrm>
            <a:off x="4252095" y="1152475"/>
            <a:ext cx="4314825" cy="3067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Needs Statement</a:t>
            </a:r>
            <a:endParaRPr sz="3600" dirty="0"/>
          </a:p>
        </p:txBody>
      </p:sp>
      <p:sp>
        <p:nvSpPr>
          <p:cNvPr id="67" name="Google Shape;67;p15"/>
          <p:cNvSpPr txBox="1">
            <a:spLocks noGrp="1"/>
          </p:cNvSpPr>
          <p:nvPr>
            <p:ph type="body" idx="1"/>
          </p:nvPr>
        </p:nvSpPr>
        <p:spPr>
          <a:xfrm>
            <a:off x="311700" y="1152475"/>
            <a:ext cx="3927565"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sz="1800" dirty="0"/>
              <a:t>Joggers sometimes like to, or have to,	run at night or during hours of limited light due to their schedules.</a:t>
            </a:r>
            <a:endParaRPr sz="1800" dirty="0"/>
          </a:p>
          <a:p>
            <a:pPr marL="457200" lvl="0" indent="-342900" algn="l" rtl="0">
              <a:lnSpc>
                <a:spcPct val="100000"/>
              </a:lnSpc>
              <a:spcBef>
                <a:spcPts val="0"/>
              </a:spcBef>
              <a:spcAft>
                <a:spcPts val="0"/>
              </a:spcAft>
              <a:buSzPts val="1800"/>
              <a:buChar char="-"/>
            </a:pPr>
            <a:r>
              <a:rPr lang="en" sz="1800" dirty="0"/>
              <a:t>Visibility is not always great.</a:t>
            </a:r>
            <a:endParaRPr sz="1800" dirty="0"/>
          </a:p>
          <a:p>
            <a:pPr marL="457200" lvl="0" indent="-342900" algn="l" rtl="0">
              <a:lnSpc>
                <a:spcPct val="100000"/>
              </a:lnSpc>
              <a:spcBef>
                <a:spcPts val="0"/>
              </a:spcBef>
              <a:spcAft>
                <a:spcPts val="0"/>
              </a:spcAft>
              <a:buSzPts val="1800"/>
              <a:buChar char="-"/>
            </a:pPr>
            <a:r>
              <a:rPr lang="en" sz="1800" dirty="0"/>
              <a:t>Joggers must carry items, such as	water bottles, phones, and chargers.</a:t>
            </a:r>
            <a:endParaRPr sz="1800" dirty="0"/>
          </a:p>
          <a:p>
            <a:pPr marL="457200" lvl="0" indent="-342900" algn="l" rtl="0">
              <a:lnSpc>
                <a:spcPct val="100000"/>
              </a:lnSpc>
              <a:spcBef>
                <a:spcPts val="0"/>
              </a:spcBef>
              <a:spcAft>
                <a:spcPts val="0"/>
              </a:spcAft>
              <a:buSzPts val="1800"/>
              <a:buChar char="-"/>
            </a:pPr>
            <a:r>
              <a:rPr lang="en" sz="1800" dirty="0"/>
              <a:t>Phone-charging capability desired.</a:t>
            </a:r>
            <a:endParaRPr sz="1800" dirty="0"/>
          </a:p>
        </p:txBody>
      </p:sp>
      <p:pic>
        <p:nvPicPr>
          <p:cNvPr id="68" name="Google Shape;68;p15"/>
          <p:cNvPicPr preferRelativeResize="0"/>
          <p:nvPr/>
        </p:nvPicPr>
        <p:blipFill rotWithShape="1">
          <a:blip r:embed="rId3">
            <a:alphaModFix/>
          </a:blip>
          <a:srcRect l="22569" r="25640"/>
          <a:stretch/>
        </p:blipFill>
        <p:spPr>
          <a:xfrm>
            <a:off x="4814888" y="1152475"/>
            <a:ext cx="3600450" cy="33032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Solution</a:t>
            </a:r>
            <a:endParaRPr sz="3600" dirty="0"/>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 </a:t>
            </a:r>
            <a:r>
              <a:rPr lang="en" sz="1800" u="sng" dirty="0"/>
              <a:t>user-tracking robot</a:t>
            </a:r>
            <a:r>
              <a:rPr lang="en" sz="1800" dirty="0"/>
              <a:t> presents a useful solution idea. The robot will:</a:t>
            </a:r>
            <a:endParaRPr sz="1800" dirty="0"/>
          </a:p>
          <a:p>
            <a:pPr marL="457200" lvl="0" indent="-342900" algn="l" rtl="0">
              <a:spcBef>
                <a:spcPts val="1600"/>
              </a:spcBef>
              <a:spcAft>
                <a:spcPts val="0"/>
              </a:spcAft>
              <a:buSzPts val="1800"/>
              <a:buChar char="-"/>
            </a:pPr>
            <a:r>
              <a:rPr lang="en" sz="1800" dirty="0"/>
              <a:t>Follow the user using infrared (IR) sensors--more accurate than GPS.</a:t>
            </a:r>
            <a:endParaRPr sz="1800" dirty="0"/>
          </a:p>
          <a:p>
            <a:pPr marL="457200" lvl="0" indent="-342900" algn="l" rtl="0">
              <a:spcBef>
                <a:spcPts val="0"/>
              </a:spcBef>
              <a:spcAft>
                <a:spcPts val="0"/>
              </a:spcAft>
              <a:buSzPts val="1800"/>
              <a:buChar char="-"/>
            </a:pPr>
            <a:r>
              <a:rPr lang="en" sz="1800" dirty="0"/>
              <a:t>LED light racks will be mounted to chassis, to provide light to user.</a:t>
            </a:r>
            <a:endParaRPr sz="1800" dirty="0"/>
          </a:p>
          <a:p>
            <a:pPr marL="457200" lvl="0" indent="-342900" algn="l" rtl="0">
              <a:spcBef>
                <a:spcPts val="0"/>
              </a:spcBef>
              <a:spcAft>
                <a:spcPts val="0"/>
              </a:spcAft>
              <a:buSzPts val="1800"/>
              <a:buChar char="-"/>
            </a:pPr>
            <a:r>
              <a:rPr lang="en" sz="1800" dirty="0"/>
              <a:t>Robot will stop for, and attempt to circumnavigate, obstacles in its path.</a:t>
            </a:r>
            <a:endParaRPr sz="1800" dirty="0"/>
          </a:p>
          <a:p>
            <a:pPr marL="457200" lvl="0" indent="-342900" algn="l" rtl="0">
              <a:spcBef>
                <a:spcPts val="0"/>
              </a:spcBef>
              <a:spcAft>
                <a:spcPts val="0"/>
              </a:spcAft>
              <a:buSzPts val="1800"/>
              <a:buChar char="-"/>
            </a:pPr>
            <a:r>
              <a:rPr lang="en" sz="1800" dirty="0"/>
              <a:t>Phone-charging dock will be mounted to chassis.</a:t>
            </a:r>
            <a:endParaRPr sz="1800" dirty="0"/>
          </a:p>
          <a:p>
            <a:pPr marL="457200" lvl="0" indent="-342900" algn="l" rtl="0">
              <a:spcBef>
                <a:spcPts val="0"/>
              </a:spcBef>
              <a:spcAft>
                <a:spcPts val="0"/>
              </a:spcAft>
              <a:buSzPts val="1800"/>
              <a:buChar char="-"/>
            </a:pPr>
            <a:r>
              <a:rPr lang="en" sz="1800" dirty="0"/>
              <a:t>Carrier(s) for small items (e.g. water bottle, keys) will be mounted to chassis.</a:t>
            </a:r>
            <a:endParaRPr sz="1800" dirty="0"/>
          </a:p>
          <a:p>
            <a:pPr marL="457200" lvl="0" indent="-342900" algn="l" rtl="0">
              <a:spcBef>
                <a:spcPts val="0"/>
              </a:spcBef>
              <a:spcAft>
                <a:spcPts val="0"/>
              </a:spcAft>
              <a:buSzPts val="1800"/>
              <a:buChar char="-"/>
            </a:pPr>
            <a:r>
              <a:rPr lang="en" sz="1800" dirty="0"/>
              <a:t>Maintain appropriate distances when moving (jogging) and stopped.</a:t>
            </a:r>
            <a:endParaRPr sz="1800" dirty="0"/>
          </a:p>
          <a:p>
            <a:pPr marL="457200" lvl="0" indent="-342900" algn="l" rtl="0">
              <a:spcBef>
                <a:spcPts val="0"/>
              </a:spcBef>
              <a:spcAft>
                <a:spcPts val="0"/>
              </a:spcAft>
              <a:buSzPts val="1800"/>
              <a:buChar char="-"/>
            </a:pPr>
            <a:r>
              <a:rPr lang="en" sz="1800" dirty="0"/>
              <a:t>Will be designed for tracks, paved trails, and finished roads in mind.</a:t>
            </a:r>
            <a:endParaRPr sz="1800" dirty="0"/>
          </a:p>
          <a:p>
            <a:pPr marL="457200" lvl="0" indent="-342900" algn="l" rtl="0">
              <a:spcBef>
                <a:spcPts val="0"/>
              </a:spcBef>
              <a:spcAft>
                <a:spcPts val="0"/>
              </a:spcAft>
              <a:buSzPts val="1800"/>
              <a:buChar char="-"/>
            </a:pPr>
            <a:r>
              <a:rPr lang="en" sz="1800" dirty="0"/>
              <a:t>User will wear a clip-on “fob,” which houses a transmitting IR beacon.</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Preliminary High-Level Design</a:t>
            </a:r>
            <a:endParaRPr sz="3600" dirty="0"/>
          </a:p>
        </p:txBody>
      </p:sp>
      <p:pic>
        <p:nvPicPr>
          <p:cNvPr id="2" name="Picture 1">
            <a:extLst>
              <a:ext uri="{FF2B5EF4-FFF2-40B4-BE49-F238E27FC236}">
                <a16:creationId xmlns:a16="http://schemas.microsoft.com/office/drawing/2014/main" id="{61321848-1CD2-42C9-B232-9F02CC8E17CE}"/>
              </a:ext>
            </a:extLst>
          </p:cNvPr>
          <p:cNvPicPr>
            <a:picLocks noChangeAspect="1"/>
          </p:cNvPicPr>
          <p:nvPr/>
        </p:nvPicPr>
        <p:blipFill>
          <a:blip r:embed="rId3"/>
          <a:stretch>
            <a:fillRect/>
          </a:stretch>
        </p:blipFill>
        <p:spPr>
          <a:xfrm>
            <a:off x="673239" y="1548941"/>
            <a:ext cx="3273510" cy="2537991"/>
          </a:xfrm>
          <a:prstGeom prst="rect">
            <a:avLst/>
          </a:prstGeom>
        </p:spPr>
      </p:pic>
      <p:pic>
        <p:nvPicPr>
          <p:cNvPr id="3" name="Picture 2">
            <a:extLst>
              <a:ext uri="{FF2B5EF4-FFF2-40B4-BE49-F238E27FC236}">
                <a16:creationId xmlns:a16="http://schemas.microsoft.com/office/drawing/2014/main" id="{8EE97E27-7227-4469-93B3-361B07233117}"/>
              </a:ext>
            </a:extLst>
          </p:cNvPr>
          <p:cNvPicPr>
            <a:picLocks noChangeAspect="1"/>
          </p:cNvPicPr>
          <p:nvPr/>
        </p:nvPicPr>
        <p:blipFill>
          <a:blip r:embed="rId4"/>
          <a:stretch>
            <a:fillRect/>
          </a:stretch>
        </p:blipFill>
        <p:spPr>
          <a:xfrm>
            <a:off x="4371704" y="1548941"/>
            <a:ext cx="4099058" cy="25140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Progress and Issues</a:t>
            </a:r>
            <a:endParaRPr sz="3600" dirty="0"/>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000" b="1" u="sng" dirty="0">
                <a:solidFill>
                  <a:schemeClr val="tx1"/>
                </a:solidFill>
                <a:latin typeface="+mj-lt"/>
              </a:rPr>
              <a:t>Progress</a:t>
            </a:r>
            <a:endParaRPr sz="2000" b="1" u="sng" dirty="0">
              <a:solidFill>
                <a:schemeClr val="tx1"/>
              </a:solidFill>
              <a:latin typeface="+mj-lt"/>
            </a:endParaRPr>
          </a:p>
          <a:p>
            <a:pPr>
              <a:spcBef>
                <a:spcPts val="0"/>
              </a:spcBef>
              <a:buFont typeface="Arial"/>
              <a:buChar char="-"/>
            </a:pPr>
            <a:r>
              <a:rPr lang="en" sz="1800" dirty="0"/>
              <a:t>Primary components obtained: Arduino Uno, motor shield, motors, chassis, ultrasonic/IR sensors.</a:t>
            </a:r>
            <a:endParaRPr sz="1800" dirty="0"/>
          </a:p>
          <a:p>
            <a:pPr>
              <a:spcBef>
                <a:spcPts val="0"/>
              </a:spcBef>
              <a:buFont typeface="Arial"/>
              <a:buChar char="-"/>
            </a:pPr>
            <a:r>
              <a:rPr lang="en" sz="1800" dirty="0"/>
              <a:t>Model chassis assembled.</a:t>
            </a:r>
            <a:endParaRPr sz="1800" dirty="0"/>
          </a:p>
          <a:p>
            <a:pPr>
              <a:spcBef>
                <a:spcPts val="0"/>
              </a:spcBef>
              <a:buFont typeface="Arial"/>
              <a:buChar char="-"/>
            </a:pPr>
            <a:r>
              <a:rPr lang="en" sz="1800" dirty="0"/>
              <a:t>Basic “obstacle avoidance” achieved; motors run when unobstructed, and stop immediately when an obstacle is detected.</a:t>
            </a:r>
            <a:endParaRPr sz="1800" dirty="0"/>
          </a:p>
          <a:p>
            <a:pPr>
              <a:spcBef>
                <a:spcPts val="0"/>
              </a:spcBef>
              <a:buFont typeface="Arial"/>
              <a:buChar char="-"/>
            </a:pPr>
            <a:r>
              <a:rPr lang="en" sz="1800" dirty="0"/>
              <a:t>Final chassis selected.</a:t>
            </a:r>
            <a:endParaRPr sz="1800" dirty="0"/>
          </a:p>
          <a:p>
            <a:pPr>
              <a:spcBef>
                <a:spcPts val="0"/>
              </a:spcBef>
              <a:buFont typeface="Arial"/>
              <a:buChar char="-"/>
            </a:pPr>
            <a:r>
              <a:rPr lang="en" sz="1800" dirty="0"/>
              <a:t>Directional IR module designed, not yet incorporated</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Progress and Issues (cont’d)</a:t>
            </a:r>
            <a:endParaRPr sz="3600" dirty="0"/>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dirty="0">
                <a:solidFill>
                  <a:schemeClr val="tx1"/>
                </a:solidFill>
                <a:latin typeface="+mj-lt"/>
              </a:rPr>
              <a:t>	  </a:t>
            </a:r>
            <a:r>
              <a:rPr lang="en" sz="2000" b="1" u="sng" dirty="0">
                <a:solidFill>
                  <a:schemeClr val="tx1"/>
                </a:solidFill>
                <a:latin typeface="+mj-lt"/>
              </a:rPr>
              <a:t>Issues</a:t>
            </a:r>
          </a:p>
          <a:p>
            <a:pPr>
              <a:buFont typeface="Arial"/>
              <a:buChar char="-"/>
            </a:pPr>
            <a:r>
              <a:rPr lang="en" sz="1800" dirty="0"/>
              <a:t>Current motor driver (full shield) takes up most of the pins on the Arduino, and makes “extra” pins unavailable. Modification can be done to resolve this, but ESCs would not pose this problem.</a:t>
            </a:r>
            <a:endParaRPr sz="1800" dirty="0"/>
          </a:p>
          <a:p>
            <a:pPr>
              <a:buFont typeface="Arial"/>
              <a:buChar char="-"/>
            </a:pPr>
            <a:r>
              <a:rPr lang="en" sz="1800" dirty="0"/>
              <a:t>Current motor driver on final chassis is likely designed to recognize specific signals from inherent microprocessor (e.g. voltage level, PWM). Motor driver will be researched, if possible, to determine interface options with Arduino. If interfacing is not feasible, a new motor driver (perhaps the shield on the model) will be utilized.</a:t>
            </a:r>
            <a:endParaRPr sz="1800" dirty="0"/>
          </a:p>
          <a:p>
            <a:pPr>
              <a:buFont typeface="Arial"/>
              <a:buChar char="-"/>
            </a:pPr>
            <a:r>
              <a:rPr lang="en" sz="1800" dirty="0"/>
              <a:t>9V batteries do not draw sufficient current to power motors, so larger batteries will be needed (i.e. batteries capable of discharging more current). </a:t>
            </a:r>
            <a:r>
              <a:rPr lang="en" sz="1800" b="1" dirty="0"/>
              <a:t>RESOLVED</a:t>
            </a:r>
            <a:endParaRPr sz="1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Future Plans</a:t>
            </a:r>
            <a:endParaRPr sz="3600" dirty="0"/>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Develop and integrate directional IR receiver module.</a:t>
            </a:r>
            <a:endParaRPr sz="1800" dirty="0"/>
          </a:p>
          <a:p>
            <a:pPr marL="457200" lvl="0" indent="-342900" algn="l" rtl="0">
              <a:spcBef>
                <a:spcPts val="0"/>
              </a:spcBef>
              <a:spcAft>
                <a:spcPts val="0"/>
              </a:spcAft>
              <a:buSzPts val="1800"/>
              <a:buChar char="-"/>
            </a:pPr>
            <a:r>
              <a:rPr lang="en" sz="1800" dirty="0"/>
              <a:t>Expand code to include obstacle circumnavigation and user-tracking.</a:t>
            </a:r>
            <a:endParaRPr sz="1800" dirty="0"/>
          </a:p>
          <a:p>
            <a:pPr marL="457200" lvl="0" indent="-342900" algn="l" rtl="0">
              <a:spcBef>
                <a:spcPts val="0"/>
              </a:spcBef>
              <a:spcAft>
                <a:spcPts val="0"/>
              </a:spcAft>
              <a:buSzPts val="1800"/>
              <a:buChar char="-"/>
            </a:pPr>
            <a:r>
              <a:rPr lang="en" sz="1800" dirty="0"/>
              <a:t>Incorporate control electronics onto final chassis.</a:t>
            </a:r>
            <a:endParaRPr sz="1800" dirty="0"/>
          </a:p>
          <a:p>
            <a:pPr marL="457200" lvl="0" indent="-342900" algn="l" rtl="0">
              <a:spcBef>
                <a:spcPts val="0"/>
              </a:spcBef>
              <a:spcAft>
                <a:spcPts val="0"/>
              </a:spcAft>
              <a:buSzPts val="1800"/>
              <a:buChar char="-"/>
            </a:pPr>
            <a:r>
              <a:rPr lang="en" sz="1800" dirty="0"/>
              <a:t>Determine and install chassis covering.</a:t>
            </a:r>
            <a:endParaRPr sz="1800" dirty="0"/>
          </a:p>
          <a:p>
            <a:pPr marL="457200" lvl="0" indent="-342900" algn="l" rtl="0">
              <a:spcBef>
                <a:spcPts val="0"/>
              </a:spcBef>
              <a:spcAft>
                <a:spcPts val="0"/>
              </a:spcAft>
              <a:buSzPts val="1800"/>
              <a:buChar char="-"/>
            </a:pPr>
            <a:r>
              <a:rPr lang="en" sz="1800" dirty="0"/>
              <a:t>Discuss and determine mounting strategy for LED rack and docking station.</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Work Breakdown</a:t>
            </a:r>
            <a:endParaRPr sz="3600" dirty="0"/>
          </a:p>
        </p:txBody>
      </p:sp>
      <p:pic>
        <p:nvPicPr>
          <p:cNvPr id="2" name="Picture 1">
            <a:extLst>
              <a:ext uri="{FF2B5EF4-FFF2-40B4-BE49-F238E27FC236}">
                <a16:creationId xmlns:a16="http://schemas.microsoft.com/office/drawing/2014/main" id="{CCFDB837-C05A-4FEB-9110-F5D86BED59E4}"/>
              </a:ext>
            </a:extLst>
          </p:cNvPr>
          <p:cNvPicPr>
            <a:picLocks noChangeAspect="1"/>
          </p:cNvPicPr>
          <p:nvPr/>
        </p:nvPicPr>
        <p:blipFill>
          <a:blip r:embed="rId3"/>
          <a:stretch>
            <a:fillRect/>
          </a:stretch>
        </p:blipFill>
        <p:spPr>
          <a:xfrm>
            <a:off x="1509713" y="1223962"/>
            <a:ext cx="5981700" cy="32099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81</TotalTime>
  <Words>388</Words>
  <Application>Microsoft Office PowerPoint</Application>
  <PresentationFormat>On-screen Show (16:9)</PresentationFormat>
  <Paragraphs>53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Trailbot</vt:lpstr>
      <vt:lpstr>Topic Outline</vt:lpstr>
      <vt:lpstr>Needs Statement</vt:lpstr>
      <vt:lpstr>Solution</vt:lpstr>
      <vt:lpstr>Preliminary High-Level Design</vt:lpstr>
      <vt:lpstr>Progress and Issues</vt:lpstr>
      <vt:lpstr>Progress and Issues (cont’d)</vt:lpstr>
      <vt:lpstr>Future Plans</vt:lpstr>
      <vt:lpstr>Work Breakdown</vt:lpstr>
      <vt:lpstr>Schedule</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Trailbot</dc:title>
  <cp:lastModifiedBy>Michael Hitchcock</cp:lastModifiedBy>
  <cp:revision>4</cp:revision>
  <dcterms:modified xsi:type="dcterms:W3CDTF">2018-10-02T00:33:26Z</dcterms:modified>
</cp:coreProperties>
</file>