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2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1506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BB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" name="Google Shape;17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-300000">
            <a:off x="1896809" y="5318"/>
            <a:ext cx="11242268" cy="14708093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306614" y="454702"/>
            <a:ext cx="8548914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319314" y="2860558"/>
            <a:ext cx="8536214" cy="5017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body" idx="2"/>
          </p:nvPr>
        </p:nvSpPr>
        <p:spPr>
          <a:xfrm>
            <a:off x="304800" y="3362265"/>
            <a:ext cx="8552542" cy="54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body" idx="3"/>
          </p:nvPr>
        </p:nvSpPr>
        <p:spPr>
          <a:xfrm>
            <a:off x="319088" y="3903663"/>
            <a:ext cx="8535987" cy="604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22" name="Google Shape;22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64469" y="5631653"/>
            <a:ext cx="2898137" cy="10376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-ProjectList">
  <p:cSld name="Content-ProjectLis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1"/>
          <p:cNvSpPr txBox="1"/>
          <p:nvPr/>
        </p:nvSpPr>
        <p:spPr>
          <a:xfrm>
            <a:off x="0" y="990600"/>
            <a:ext cx="54102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Project Name</a:t>
            </a:r>
            <a:endParaRPr/>
          </a:p>
        </p:txBody>
      </p:sp>
      <p:sp>
        <p:nvSpPr>
          <p:cNvPr id="88" name="Google Shape;88;p11"/>
          <p:cNvSpPr txBox="1"/>
          <p:nvPr/>
        </p:nvSpPr>
        <p:spPr>
          <a:xfrm>
            <a:off x="5638800" y="990600"/>
            <a:ext cx="35052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PI</a:t>
            </a:r>
            <a:endParaRPr/>
          </a:p>
        </p:txBody>
      </p:sp>
      <p:cxnSp>
        <p:nvCxnSpPr>
          <p:cNvPr id="89" name="Google Shape;89;p11"/>
          <p:cNvCxnSpPr/>
          <p:nvPr/>
        </p:nvCxnSpPr>
        <p:spPr>
          <a:xfrm>
            <a:off x="5410200" y="914400"/>
            <a:ext cx="0" cy="5486400"/>
          </a:xfrm>
          <a:prstGeom prst="straightConnector1">
            <a:avLst/>
          </a:prstGeom>
          <a:noFill/>
          <a:ln w="9525" cap="flat" cmpd="sng">
            <a:solidFill>
              <a:srgbClr val="96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0" name="Google Shape;90;p11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rgbClr val="BB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1"/>
          <p:cNvSpPr txBox="1">
            <a:spLocks noGrp="1"/>
          </p:cNvSpPr>
          <p:nvPr>
            <p:ph type="body" idx="1"/>
          </p:nvPr>
        </p:nvSpPr>
        <p:spPr>
          <a:xfrm>
            <a:off x="104775" y="96838"/>
            <a:ext cx="5297488" cy="665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2" name="Google Shape;92;p11"/>
          <p:cNvSpPr txBox="1">
            <a:spLocks noGrp="1"/>
          </p:cNvSpPr>
          <p:nvPr>
            <p:ph type="body" idx="2"/>
          </p:nvPr>
        </p:nvSpPr>
        <p:spPr>
          <a:xfrm>
            <a:off x="8096250" y="6534150"/>
            <a:ext cx="903288" cy="246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93" name="Google Shape;93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94140" y="98700"/>
            <a:ext cx="1852549" cy="6633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4" name="Google Shape;94;p11"/>
          <p:cNvCxnSpPr/>
          <p:nvPr/>
        </p:nvCxnSpPr>
        <p:spPr>
          <a:xfrm>
            <a:off x="0" y="1828800"/>
            <a:ext cx="9144000" cy="0"/>
          </a:xfrm>
          <a:prstGeom prst="straightConnector1">
            <a:avLst/>
          </a:prstGeom>
          <a:noFill/>
          <a:ln w="9525" cap="flat" cmpd="sng">
            <a:solidFill>
              <a:srgbClr val="96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5" name="Google Shape;95;p11"/>
          <p:cNvCxnSpPr/>
          <p:nvPr/>
        </p:nvCxnSpPr>
        <p:spPr>
          <a:xfrm>
            <a:off x="0" y="2286000"/>
            <a:ext cx="9144000" cy="0"/>
          </a:xfrm>
          <a:prstGeom prst="straightConnector1">
            <a:avLst/>
          </a:prstGeom>
          <a:noFill/>
          <a:ln w="9525" cap="flat" cmpd="sng">
            <a:solidFill>
              <a:srgbClr val="96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6" name="Google Shape;96;p11"/>
          <p:cNvCxnSpPr/>
          <p:nvPr/>
        </p:nvCxnSpPr>
        <p:spPr>
          <a:xfrm>
            <a:off x="0" y="2743200"/>
            <a:ext cx="9144000" cy="0"/>
          </a:xfrm>
          <a:prstGeom prst="straightConnector1">
            <a:avLst/>
          </a:prstGeom>
          <a:noFill/>
          <a:ln w="9525" cap="flat" cmpd="sng">
            <a:solidFill>
              <a:srgbClr val="96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7" name="Google Shape;97;p11"/>
          <p:cNvCxnSpPr/>
          <p:nvPr/>
        </p:nvCxnSpPr>
        <p:spPr>
          <a:xfrm>
            <a:off x="0" y="3200400"/>
            <a:ext cx="9144000" cy="0"/>
          </a:xfrm>
          <a:prstGeom prst="straightConnector1">
            <a:avLst/>
          </a:prstGeom>
          <a:noFill/>
          <a:ln w="9525" cap="flat" cmpd="sng">
            <a:solidFill>
              <a:srgbClr val="96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8" name="Google Shape;98;p11"/>
          <p:cNvCxnSpPr/>
          <p:nvPr/>
        </p:nvCxnSpPr>
        <p:spPr>
          <a:xfrm>
            <a:off x="0" y="3657600"/>
            <a:ext cx="9144000" cy="0"/>
          </a:xfrm>
          <a:prstGeom prst="straightConnector1">
            <a:avLst/>
          </a:prstGeom>
          <a:noFill/>
          <a:ln w="9525" cap="flat" cmpd="sng">
            <a:solidFill>
              <a:srgbClr val="96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9" name="Google Shape;99;p11"/>
          <p:cNvCxnSpPr/>
          <p:nvPr/>
        </p:nvCxnSpPr>
        <p:spPr>
          <a:xfrm>
            <a:off x="0" y="4114800"/>
            <a:ext cx="9144000" cy="0"/>
          </a:xfrm>
          <a:prstGeom prst="straightConnector1">
            <a:avLst/>
          </a:prstGeom>
          <a:noFill/>
          <a:ln w="9525" cap="flat" cmpd="sng">
            <a:solidFill>
              <a:srgbClr val="96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0" name="Google Shape;100;p11"/>
          <p:cNvCxnSpPr/>
          <p:nvPr/>
        </p:nvCxnSpPr>
        <p:spPr>
          <a:xfrm>
            <a:off x="0" y="4572000"/>
            <a:ext cx="9144000" cy="0"/>
          </a:xfrm>
          <a:prstGeom prst="straightConnector1">
            <a:avLst/>
          </a:prstGeom>
          <a:noFill/>
          <a:ln w="9525" cap="flat" cmpd="sng">
            <a:solidFill>
              <a:srgbClr val="96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1" name="Google Shape;101;p11"/>
          <p:cNvCxnSpPr/>
          <p:nvPr/>
        </p:nvCxnSpPr>
        <p:spPr>
          <a:xfrm>
            <a:off x="0" y="5029200"/>
            <a:ext cx="9144000" cy="0"/>
          </a:xfrm>
          <a:prstGeom prst="straightConnector1">
            <a:avLst/>
          </a:prstGeom>
          <a:noFill/>
          <a:ln w="9525" cap="flat" cmpd="sng">
            <a:solidFill>
              <a:srgbClr val="96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2" name="Google Shape;102;p11"/>
          <p:cNvCxnSpPr/>
          <p:nvPr/>
        </p:nvCxnSpPr>
        <p:spPr>
          <a:xfrm>
            <a:off x="0" y="5486400"/>
            <a:ext cx="9144000" cy="0"/>
          </a:xfrm>
          <a:prstGeom prst="straightConnector1">
            <a:avLst/>
          </a:prstGeom>
          <a:noFill/>
          <a:ln w="9525" cap="flat" cmpd="sng">
            <a:solidFill>
              <a:srgbClr val="96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3" name="Google Shape;103;p11"/>
          <p:cNvCxnSpPr/>
          <p:nvPr/>
        </p:nvCxnSpPr>
        <p:spPr>
          <a:xfrm>
            <a:off x="0" y="5943600"/>
            <a:ext cx="9144000" cy="0"/>
          </a:xfrm>
          <a:prstGeom prst="straightConnector1">
            <a:avLst/>
          </a:prstGeom>
          <a:noFill/>
          <a:ln w="9525" cap="flat" cmpd="sng">
            <a:solidFill>
              <a:srgbClr val="96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4" name="Google Shape;104;p11"/>
          <p:cNvCxnSpPr/>
          <p:nvPr/>
        </p:nvCxnSpPr>
        <p:spPr>
          <a:xfrm>
            <a:off x="0" y="6400800"/>
            <a:ext cx="9144000" cy="0"/>
          </a:xfrm>
          <a:prstGeom prst="straightConnector1">
            <a:avLst/>
          </a:prstGeom>
          <a:noFill/>
          <a:ln w="9525" cap="flat" cmpd="sng">
            <a:solidFill>
              <a:srgbClr val="96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5" name="Google Shape;105;p11"/>
          <p:cNvSpPr txBox="1">
            <a:spLocks noGrp="1"/>
          </p:cNvSpPr>
          <p:nvPr>
            <p:ph type="body" idx="3"/>
          </p:nvPr>
        </p:nvSpPr>
        <p:spPr>
          <a:xfrm>
            <a:off x="0" y="1447800"/>
            <a:ext cx="533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6" name="Google Shape;106;p11"/>
          <p:cNvSpPr txBox="1">
            <a:spLocks noGrp="1"/>
          </p:cNvSpPr>
          <p:nvPr>
            <p:ph type="body" idx="4"/>
          </p:nvPr>
        </p:nvSpPr>
        <p:spPr>
          <a:xfrm>
            <a:off x="0" y="1905000"/>
            <a:ext cx="533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7" name="Google Shape;107;p11"/>
          <p:cNvSpPr txBox="1">
            <a:spLocks noGrp="1"/>
          </p:cNvSpPr>
          <p:nvPr>
            <p:ph type="body" idx="5"/>
          </p:nvPr>
        </p:nvSpPr>
        <p:spPr>
          <a:xfrm>
            <a:off x="0" y="2362200"/>
            <a:ext cx="533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8" name="Google Shape;108;p11"/>
          <p:cNvSpPr txBox="1">
            <a:spLocks noGrp="1"/>
          </p:cNvSpPr>
          <p:nvPr>
            <p:ph type="body" idx="6"/>
          </p:nvPr>
        </p:nvSpPr>
        <p:spPr>
          <a:xfrm>
            <a:off x="0" y="2819400"/>
            <a:ext cx="533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9" name="Google Shape;109;p11"/>
          <p:cNvSpPr txBox="1">
            <a:spLocks noGrp="1"/>
          </p:cNvSpPr>
          <p:nvPr>
            <p:ph type="body" idx="7"/>
          </p:nvPr>
        </p:nvSpPr>
        <p:spPr>
          <a:xfrm>
            <a:off x="0" y="3276600"/>
            <a:ext cx="533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" name="Google Shape;110;p11"/>
          <p:cNvSpPr txBox="1">
            <a:spLocks noGrp="1"/>
          </p:cNvSpPr>
          <p:nvPr>
            <p:ph type="body" idx="8"/>
          </p:nvPr>
        </p:nvSpPr>
        <p:spPr>
          <a:xfrm>
            <a:off x="0" y="3733800"/>
            <a:ext cx="533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1" name="Google Shape;111;p11"/>
          <p:cNvSpPr txBox="1">
            <a:spLocks noGrp="1"/>
          </p:cNvSpPr>
          <p:nvPr>
            <p:ph type="body" idx="9"/>
          </p:nvPr>
        </p:nvSpPr>
        <p:spPr>
          <a:xfrm>
            <a:off x="0" y="4191000"/>
            <a:ext cx="533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2" name="Google Shape;112;p11"/>
          <p:cNvSpPr txBox="1">
            <a:spLocks noGrp="1"/>
          </p:cNvSpPr>
          <p:nvPr>
            <p:ph type="body" idx="13"/>
          </p:nvPr>
        </p:nvSpPr>
        <p:spPr>
          <a:xfrm>
            <a:off x="0" y="4648200"/>
            <a:ext cx="533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3" name="Google Shape;113;p11"/>
          <p:cNvSpPr txBox="1">
            <a:spLocks noGrp="1"/>
          </p:cNvSpPr>
          <p:nvPr>
            <p:ph type="body" idx="14"/>
          </p:nvPr>
        </p:nvSpPr>
        <p:spPr>
          <a:xfrm>
            <a:off x="0" y="5562600"/>
            <a:ext cx="533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4" name="Google Shape;114;p11"/>
          <p:cNvSpPr txBox="1">
            <a:spLocks noGrp="1"/>
          </p:cNvSpPr>
          <p:nvPr>
            <p:ph type="body" idx="15"/>
          </p:nvPr>
        </p:nvSpPr>
        <p:spPr>
          <a:xfrm>
            <a:off x="0" y="6019800"/>
            <a:ext cx="533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5" name="Google Shape;115;p11"/>
          <p:cNvSpPr txBox="1">
            <a:spLocks noGrp="1"/>
          </p:cNvSpPr>
          <p:nvPr>
            <p:ph type="body" idx="16"/>
          </p:nvPr>
        </p:nvSpPr>
        <p:spPr>
          <a:xfrm>
            <a:off x="0" y="5105400"/>
            <a:ext cx="533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6" name="Google Shape;116;p11"/>
          <p:cNvSpPr txBox="1">
            <a:spLocks noGrp="1"/>
          </p:cNvSpPr>
          <p:nvPr>
            <p:ph type="body" idx="17"/>
          </p:nvPr>
        </p:nvSpPr>
        <p:spPr>
          <a:xfrm>
            <a:off x="5486400" y="1447800"/>
            <a:ext cx="35052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7" name="Google Shape;117;p11"/>
          <p:cNvSpPr txBox="1">
            <a:spLocks noGrp="1"/>
          </p:cNvSpPr>
          <p:nvPr>
            <p:ph type="body" idx="18"/>
          </p:nvPr>
        </p:nvSpPr>
        <p:spPr>
          <a:xfrm>
            <a:off x="5486400" y="1905000"/>
            <a:ext cx="35052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8" name="Google Shape;118;p11"/>
          <p:cNvSpPr txBox="1">
            <a:spLocks noGrp="1"/>
          </p:cNvSpPr>
          <p:nvPr>
            <p:ph type="body" idx="19"/>
          </p:nvPr>
        </p:nvSpPr>
        <p:spPr>
          <a:xfrm>
            <a:off x="5486400" y="2362200"/>
            <a:ext cx="35052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9" name="Google Shape;119;p11"/>
          <p:cNvSpPr txBox="1">
            <a:spLocks noGrp="1"/>
          </p:cNvSpPr>
          <p:nvPr>
            <p:ph type="body" idx="20"/>
          </p:nvPr>
        </p:nvSpPr>
        <p:spPr>
          <a:xfrm>
            <a:off x="5486400" y="2819400"/>
            <a:ext cx="35052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0" name="Google Shape;120;p11"/>
          <p:cNvSpPr txBox="1">
            <a:spLocks noGrp="1"/>
          </p:cNvSpPr>
          <p:nvPr>
            <p:ph type="body" idx="21"/>
          </p:nvPr>
        </p:nvSpPr>
        <p:spPr>
          <a:xfrm>
            <a:off x="5486400" y="3276600"/>
            <a:ext cx="35052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1" name="Google Shape;121;p11"/>
          <p:cNvSpPr txBox="1">
            <a:spLocks noGrp="1"/>
          </p:cNvSpPr>
          <p:nvPr>
            <p:ph type="body" idx="22"/>
          </p:nvPr>
        </p:nvSpPr>
        <p:spPr>
          <a:xfrm>
            <a:off x="5486400" y="3733800"/>
            <a:ext cx="35052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2" name="Google Shape;122;p11"/>
          <p:cNvSpPr txBox="1">
            <a:spLocks noGrp="1"/>
          </p:cNvSpPr>
          <p:nvPr>
            <p:ph type="body" idx="23"/>
          </p:nvPr>
        </p:nvSpPr>
        <p:spPr>
          <a:xfrm>
            <a:off x="5486400" y="4191000"/>
            <a:ext cx="35052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3" name="Google Shape;123;p11"/>
          <p:cNvSpPr txBox="1">
            <a:spLocks noGrp="1"/>
          </p:cNvSpPr>
          <p:nvPr>
            <p:ph type="body" idx="24"/>
          </p:nvPr>
        </p:nvSpPr>
        <p:spPr>
          <a:xfrm>
            <a:off x="5486400" y="4648200"/>
            <a:ext cx="35052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4" name="Google Shape;124;p11"/>
          <p:cNvSpPr txBox="1">
            <a:spLocks noGrp="1"/>
          </p:cNvSpPr>
          <p:nvPr>
            <p:ph type="body" idx="25"/>
          </p:nvPr>
        </p:nvSpPr>
        <p:spPr>
          <a:xfrm>
            <a:off x="5486400" y="5562600"/>
            <a:ext cx="35052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5" name="Google Shape;125;p11"/>
          <p:cNvSpPr txBox="1">
            <a:spLocks noGrp="1"/>
          </p:cNvSpPr>
          <p:nvPr>
            <p:ph type="body" idx="26"/>
          </p:nvPr>
        </p:nvSpPr>
        <p:spPr>
          <a:xfrm>
            <a:off x="5486400" y="6019800"/>
            <a:ext cx="35052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-SummaryQuadChart">
  <p:cSld name="Content-SummaryQuadChart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2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rgbClr val="BB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2"/>
          <p:cNvSpPr txBox="1">
            <a:spLocks noGrp="1"/>
          </p:cNvSpPr>
          <p:nvPr>
            <p:ph type="body" idx="1"/>
          </p:nvPr>
        </p:nvSpPr>
        <p:spPr>
          <a:xfrm>
            <a:off x="104775" y="96838"/>
            <a:ext cx="5297488" cy="665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9" name="Google Shape;129;p12"/>
          <p:cNvSpPr txBox="1">
            <a:spLocks noGrp="1"/>
          </p:cNvSpPr>
          <p:nvPr>
            <p:ph type="body" idx="2"/>
          </p:nvPr>
        </p:nvSpPr>
        <p:spPr>
          <a:xfrm>
            <a:off x="8096250" y="6534150"/>
            <a:ext cx="903288" cy="246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30" name="Google Shape;130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94140" y="98700"/>
            <a:ext cx="1852549" cy="66330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2"/>
          <p:cNvSpPr/>
          <p:nvPr/>
        </p:nvSpPr>
        <p:spPr>
          <a:xfrm rot="10800000" flipH="1">
            <a:off x="0" y="3657600"/>
            <a:ext cx="9144000" cy="45719"/>
          </a:xfrm>
          <a:prstGeom prst="rect">
            <a:avLst/>
          </a:prstGeom>
          <a:solidFill>
            <a:srgbClr val="96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12"/>
          <p:cNvSpPr txBox="1"/>
          <p:nvPr/>
        </p:nvSpPr>
        <p:spPr>
          <a:xfrm>
            <a:off x="152400" y="1066801"/>
            <a:ext cx="8382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LEAD:</a:t>
            </a:r>
            <a:endParaRPr/>
          </a:p>
        </p:txBody>
      </p:sp>
      <p:sp>
        <p:nvSpPr>
          <p:cNvPr id="133" name="Google Shape;133;p12"/>
          <p:cNvSpPr txBox="1"/>
          <p:nvPr/>
        </p:nvSpPr>
        <p:spPr>
          <a:xfrm>
            <a:off x="152400" y="1371600"/>
            <a:ext cx="12192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PARTNERS:</a:t>
            </a:r>
            <a:endParaRPr/>
          </a:p>
        </p:txBody>
      </p:sp>
      <p:sp>
        <p:nvSpPr>
          <p:cNvPr id="134" name="Google Shape;134;p12"/>
          <p:cNvSpPr txBox="1">
            <a:spLocks noGrp="1"/>
          </p:cNvSpPr>
          <p:nvPr>
            <p:ph type="body" idx="3"/>
          </p:nvPr>
        </p:nvSpPr>
        <p:spPr>
          <a:xfrm>
            <a:off x="609600" y="1752600"/>
            <a:ext cx="3276600" cy="1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5" name="Google Shape;135;p12"/>
          <p:cNvSpPr txBox="1">
            <a:spLocks noGrp="1"/>
          </p:cNvSpPr>
          <p:nvPr>
            <p:ph type="body" idx="4"/>
          </p:nvPr>
        </p:nvSpPr>
        <p:spPr>
          <a:xfrm>
            <a:off x="4876800" y="2438400"/>
            <a:ext cx="3962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6" name="Google Shape;136;p12"/>
          <p:cNvSpPr txBox="1">
            <a:spLocks noGrp="1"/>
          </p:cNvSpPr>
          <p:nvPr>
            <p:ph type="body" idx="5"/>
          </p:nvPr>
        </p:nvSpPr>
        <p:spPr>
          <a:xfrm>
            <a:off x="228600" y="3886200"/>
            <a:ext cx="3962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7" name="Google Shape;137;p12"/>
          <p:cNvSpPr txBox="1">
            <a:spLocks noGrp="1"/>
          </p:cNvSpPr>
          <p:nvPr>
            <p:ph type="body" idx="6"/>
          </p:nvPr>
        </p:nvSpPr>
        <p:spPr>
          <a:xfrm>
            <a:off x="4800600" y="3886200"/>
            <a:ext cx="3962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8" name="Google Shape;138;p12"/>
          <p:cNvSpPr txBox="1">
            <a:spLocks noGrp="1"/>
          </p:cNvSpPr>
          <p:nvPr>
            <p:ph type="body" idx="7"/>
          </p:nvPr>
        </p:nvSpPr>
        <p:spPr>
          <a:xfrm>
            <a:off x="228600" y="4191000"/>
            <a:ext cx="39624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9" name="Google Shape;139;p12"/>
          <p:cNvSpPr txBox="1">
            <a:spLocks noGrp="1"/>
          </p:cNvSpPr>
          <p:nvPr>
            <p:ph type="body" idx="8"/>
          </p:nvPr>
        </p:nvSpPr>
        <p:spPr>
          <a:xfrm>
            <a:off x="4800600" y="4191000"/>
            <a:ext cx="39624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0" name="Google Shape;140;p12"/>
          <p:cNvSpPr txBox="1">
            <a:spLocks noGrp="1"/>
          </p:cNvSpPr>
          <p:nvPr>
            <p:ph type="body" idx="9"/>
          </p:nvPr>
        </p:nvSpPr>
        <p:spPr>
          <a:xfrm>
            <a:off x="4876800" y="1447800"/>
            <a:ext cx="39624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1" name="Google Shape;141;p12"/>
          <p:cNvSpPr txBox="1">
            <a:spLocks noGrp="1"/>
          </p:cNvSpPr>
          <p:nvPr>
            <p:ph type="body" idx="13"/>
          </p:nvPr>
        </p:nvSpPr>
        <p:spPr>
          <a:xfrm>
            <a:off x="4876800" y="2743200"/>
            <a:ext cx="39624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2" name="Google Shape;142;p12"/>
          <p:cNvSpPr/>
          <p:nvPr/>
        </p:nvSpPr>
        <p:spPr>
          <a:xfrm rot="5400000" flipH="1">
            <a:off x="1600200" y="3863339"/>
            <a:ext cx="5943601" cy="45719"/>
          </a:xfrm>
          <a:prstGeom prst="rect">
            <a:avLst/>
          </a:prstGeom>
          <a:solidFill>
            <a:srgbClr val="96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You">
  <p:cSld name="ThankYou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rgbClr val="BB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13"/>
          <p:cNvSpPr txBox="1">
            <a:spLocks noGrp="1"/>
          </p:cNvSpPr>
          <p:nvPr>
            <p:ph type="body" idx="1"/>
          </p:nvPr>
        </p:nvSpPr>
        <p:spPr>
          <a:xfrm>
            <a:off x="104775" y="96838"/>
            <a:ext cx="5297488" cy="665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6" name="Google Shape;146;p13"/>
          <p:cNvSpPr txBox="1">
            <a:spLocks noGrp="1"/>
          </p:cNvSpPr>
          <p:nvPr>
            <p:ph type="body" idx="2"/>
          </p:nvPr>
        </p:nvSpPr>
        <p:spPr>
          <a:xfrm>
            <a:off x="8096250" y="6534150"/>
            <a:ext cx="903288" cy="246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47" name="Google Shape;147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94140" y="98700"/>
            <a:ext cx="1852549" cy="66330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13"/>
          <p:cNvSpPr/>
          <p:nvPr/>
        </p:nvSpPr>
        <p:spPr>
          <a:xfrm>
            <a:off x="838200" y="1219200"/>
            <a:ext cx="7467600" cy="5029200"/>
          </a:xfrm>
          <a:prstGeom prst="rect">
            <a:avLst/>
          </a:prstGeom>
          <a:solidFill>
            <a:schemeClr val="lt1"/>
          </a:solidFill>
          <a:ln w="57150" cap="flat" cmpd="sng">
            <a:solidFill>
              <a:srgbClr val="96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13"/>
          <p:cNvSpPr txBox="1"/>
          <p:nvPr/>
        </p:nvSpPr>
        <p:spPr>
          <a:xfrm>
            <a:off x="990600" y="1295400"/>
            <a:ext cx="71628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Thank you!</a:t>
            </a:r>
            <a:endParaRPr/>
          </a:p>
        </p:txBody>
      </p:sp>
      <p:sp>
        <p:nvSpPr>
          <p:cNvPr id="150" name="Google Shape;150;p13"/>
          <p:cNvSpPr txBox="1">
            <a:spLocks noGrp="1"/>
          </p:cNvSpPr>
          <p:nvPr>
            <p:ph type="body" idx="3"/>
          </p:nvPr>
        </p:nvSpPr>
        <p:spPr>
          <a:xfrm>
            <a:off x="1066800" y="1905000"/>
            <a:ext cx="7086600" cy="41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act1">
  <p:cSld name="Contact1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BB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14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rgbClr val="BB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14"/>
          <p:cNvSpPr/>
          <p:nvPr/>
        </p:nvSpPr>
        <p:spPr>
          <a:xfrm>
            <a:off x="0" y="2209800"/>
            <a:ext cx="7010400" cy="2743200"/>
          </a:xfrm>
          <a:prstGeom prst="rect">
            <a:avLst/>
          </a:prstGeom>
          <a:solidFill>
            <a:srgbClr val="96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14"/>
          <p:cNvSpPr/>
          <p:nvPr/>
        </p:nvSpPr>
        <p:spPr>
          <a:xfrm>
            <a:off x="0" y="1295400"/>
            <a:ext cx="5562600" cy="914400"/>
          </a:xfrm>
          <a:prstGeom prst="rect">
            <a:avLst/>
          </a:prstGeom>
          <a:solidFill>
            <a:srgbClr val="96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4"/>
          <p:cNvSpPr txBox="1"/>
          <p:nvPr/>
        </p:nvSpPr>
        <p:spPr>
          <a:xfrm>
            <a:off x="152400" y="1447800"/>
            <a:ext cx="4572000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CONTACT</a:t>
            </a:r>
            <a:endParaRPr/>
          </a:p>
        </p:txBody>
      </p:sp>
      <p:sp>
        <p:nvSpPr>
          <p:cNvPr id="157" name="Google Shape;157;p14"/>
          <p:cNvSpPr txBox="1">
            <a:spLocks noGrp="1"/>
          </p:cNvSpPr>
          <p:nvPr>
            <p:ph type="body" idx="1"/>
          </p:nvPr>
        </p:nvSpPr>
        <p:spPr>
          <a:xfrm>
            <a:off x="152400" y="2514600"/>
            <a:ext cx="6248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31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31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31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31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8" name="Google Shape;158;p14"/>
          <p:cNvSpPr txBox="1">
            <a:spLocks noGrp="1"/>
          </p:cNvSpPr>
          <p:nvPr>
            <p:ph type="body" idx="2"/>
          </p:nvPr>
        </p:nvSpPr>
        <p:spPr>
          <a:xfrm>
            <a:off x="152400" y="3429000"/>
            <a:ext cx="6248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31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31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31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31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9" name="Google Shape;159;p14"/>
          <p:cNvSpPr txBox="1">
            <a:spLocks noGrp="1"/>
          </p:cNvSpPr>
          <p:nvPr>
            <p:ph type="body" idx="3"/>
          </p:nvPr>
        </p:nvSpPr>
        <p:spPr>
          <a:xfrm>
            <a:off x="152400" y="3886200"/>
            <a:ext cx="6248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31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31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31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31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0" name="Google Shape;160;p14"/>
          <p:cNvSpPr txBox="1">
            <a:spLocks noGrp="1"/>
          </p:cNvSpPr>
          <p:nvPr>
            <p:ph type="body" idx="4"/>
          </p:nvPr>
        </p:nvSpPr>
        <p:spPr>
          <a:xfrm>
            <a:off x="152400" y="2971800"/>
            <a:ext cx="6248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31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31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31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31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61" name="Google Shape;161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209888" y="77295"/>
            <a:ext cx="1853345" cy="664522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14"/>
          <p:cNvSpPr txBox="1"/>
          <p:nvPr/>
        </p:nvSpPr>
        <p:spPr>
          <a:xfrm>
            <a:off x="152400" y="1871990"/>
            <a:ext cx="250689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car.osu.edu</a:t>
            </a:r>
            <a:endParaRPr/>
          </a:p>
        </p:txBody>
      </p:sp>
      <p:pic>
        <p:nvPicPr>
          <p:cNvPr id="163" name="Google Shape;163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22947" y="2986389"/>
            <a:ext cx="7419872" cy="97073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act2">
  <p:cSld name="Contact2"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BB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15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rgbClr val="BB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15"/>
          <p:cNvSpPr/>
          <p:nvPr/>
        </p:nvSpPr>
        <p:spPr>
          <a:xfrm>
            <a:off x="0" y="2209800"/>
            <a:ext cx="7010400" cy="2743200"/>
          </a:xfrm>
          <a:prstGeom prst="rect">
            <a:avLst/>
          </a:prstGeom>
          <a:solidFill>
            <a:srgbClr val="96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15"/>
          <p:cNvSpPr/>
          <p:nvPr/>
        </p:nvSpPr>
        <p:spPr>
          <a:xfrm>
            <a:off x="0" y="1295400"/>
            <a:ext cx="5562600" cy="914400"/>
          </a:xfrm>
          <a:prstGeom prst="rect">
            <a:avLst/>
          </a:prstGeom>
          <a:solidFill>
            <a:srgbClr val="96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15"/>
          <p:cNvSpPr txBox="1"/>
          <p:nvPr/>
        </p:nvSpPr>
        <p:spPr>
          <a:xfrm>
            <a:off x="152400" y="1447800"/>
            <a:ext cx="4572000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CONTACTS</a:t>
            </a:r>
            <a:endParaRPr/>
          </a:p>
        </p:txBody>
      </p:sp>
      <p:sp>
        <p:nvSpPr>
          <p:cNvPr id="170" name="Google Shape;170;p15"/>
          <p:cNvSpPr txBox="1">
            <a:spLocks noGrp="1"/>
          </p:cNvSpPr>
          <p:nvPr>
            <p:ph type="body" idx="1"/>
          </p:nvPr>
        </p:nvSpPr>
        <p:spPr>
          <a:xfrm>
            <a:off x="152400" y="2514600"/>
            <a:ext cx="6248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31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31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31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31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1" name="Google Shape;171;p15"/>
          <p:cNvSpPr txBox="1">
            <a:spLocks noGrp="1"/>
          </p:cNvSpPr>
          <p:nvPr>
            <p:ph type="body" idx="2"/>
          </p:nvPr>
        </p:nvSpPr>
        <p:spPr>
          <a:xfrm>
            <a:off x="152400" y="3429000"/>
            <a:ext cx="6248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31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31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31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31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2" name="Google Shape;172;p15"/>
          <p:cNvSpPr txBox="1">
            <a:spLocks noGrp="1"/>
          </p:cNvSpPr>
          <p:nvPr>
            <p:ph type="body" idx="3"/>
          </p:nvPr>
        </p:nvSpPr>
        <p:spPr>
          <a:xfrm>
            <a:off x="152400" y="3886200"/>
            <a:ext cx="6248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31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31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31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31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3" name="Google Shape;173;p15"/>
          <p:cNvSpPr txBox="1">
            <a:spLocks noGrp="1"/>
          </p:cNvSpPr>
          <p:nvPr>
            <p:ph type="body" idx="4"/>
          </p:nvPr>
        </p:nvSpPr>
        <p:spPr>
          <a:xfrm>
            <a:off x="152400" y="2971800"/>
            <a:ext cx="6248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31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31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31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31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74" name="Google Shape;174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209888" y="77295"/>
            <a:ext cx="1853345" cy="664522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15"/>
          <p:cNvSpPr/>
          <p:nvPr/>
        </p:nvSpPr>
        <p:spPr>
          <a:xfrm>
            <a:off x="0" y="4952999"/>
            <a:ext cx="7010400" cy="1912295"/>
          </a:xfrm>
          <a:prstGeom prst="rect">
            <a:avLst/>
          </a:prstGeom>
          <a:solidFill>
            <a:srgbClr val="96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15"/>
          <p:cNvSpPr txBox="1">
            <a:spLocks noGrp="1"/>
          </p:cNvSpPr>
          <p:nvPr>
            <p:ph type="body" idx="5"/>
          </p:nvPr>
        </p:nvSpPr>
        <p:spPr>
          <a:xfrm>
            <a:off x="152400" y="4724400"/>
            <a:ext cx="6248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31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31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31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31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7" name="Google Shape;177;p15"/>
          <p:cNvSpPr txBox="1">
            <a:spLocks noGrp="1"/>
          </p:cNvSpPr>
          <p:nvPr>
            <p:ph type="body" idx="6"/>
          </p:nvPr>
        </p:nvSpPr>
        <p:spPr>
          <a:xfrm>
            <a:off x="152400" y="5638800"/>
            <a:ext cx="6248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31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31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31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31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8" name="Google Shape;178;p15"/>
          <p:cNvSpPr txBox="1">
            <a:spLocks noGrp="1"/>
          </p:cNvSpPr>
          <p:nvPr>
            <p:ph type="body" idx="7"/>
          </p:nvPr>
        </p:nvSpPr>
        <p:spPr>
          <a:xfrm>
            <a:off x="152400" y="6096000"/>
            <a:ext cx="6248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31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31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31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31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9" name="Google Shape;179;p15"/>
          <p:cNvSpPr txBox="1">
            <a:spLocks noGrp="1"/>
          </p:cNvSpPr>
          <p:nvPr>
            <p:ph type="body" idx="8"/>
          </p:nvPr>
        </p:nvSpPr>
        <p:spPr>
          <a:xfrm>
            <a:off x="152400" y="5181600"/>
            <a:ext cx="6248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31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31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31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31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80" name="Google Shape;180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22947" y="2986389"/>
            <a:ext cx="7419872" cy="9707309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15"/>
          <p:cNvSpPr txBox="1"/>
          <p:nvPr/>
        </p:nvSpPr>
        <p:spPr>
          <a:xfrm>
            <a:off x="152400" y="1871990"/>
            <a:ext cx="250689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car.osu.edu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BB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3"/>
          <p:cNvSpPr txBox="1">
            <a:spLocks noGrp="1"/>
          </p:cNvSpPr>
          <p:nvPr>
            <p:ph type="title"/>
          </p:nvPr>
        </p:nvSpPr>
        <p:spPr>
          <a:xfrm>
            <a:off x="623888" y="2340361"/>
            <a:ext cx="7886700" cy="8442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body" idx="1"/>
          </p:nvPr>
        </p:nvSpPr>
        <p:spPr>
          <a:xfrm>
            <a:off x="623888" y="3244141"/>
            <a:ext cx="7886700" cy="9074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" name="Google Shape;27;p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rgbClr val="BB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" name="Google Shape;28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94140" y="98700"/>
            <a:ext cx="1852549" cy="66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2">
  <p:cSld name="Content2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rgbClr val="BB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4"/>
          <p:cNvSpPr txBox="1">
            <a:spLocks noGrp="1"/>
          </p:cNvSpPr>
          <p:nvPr>
            <p:ph type="body" idx="1"/>
          </p:nvPr>
        </p:nvSpPr>
        <p:spPr>
          <a:xfrm>
            <a:off x="529199" y="1241755"/>
            <a:ext cx="8090819" cy="5145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55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body" idx="2"/>
          </p:nvPr>
        </p:nvSpPr>
        <p:spPr>
          <a:xfrm>
            <a:off x="104775" y="96838"/>
            <a:ext cx="5297488" cy="665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body" idx="3"/>
          </p:nvPr>
        </p:nvSpPr>
        <p:spPr>
          <a:xfrm>
            <a:off x="8096250" y="6534150"/>
            <a:ext cx="903288" cy="246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34" name="Google Shape;34;p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94140" y="98700"/>
            <a:ext cx="1852549" cy="66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1">
  <p:cSld name="Content1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rgbClr val="BB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529199" y="1241755"/>
            <a:ext cx="5262001" cy="5145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55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104775" y="96838"/>
            <a:ext cx="5297488" cy="665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body" idx="3"/>
          </p:nvPr>
        </p:nvSpPr>
        <p:spPr>
          <a:xfrm>
            <a:off x="8096250" y="6534150"/>
            <a:ext cx="903288" cy="246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40" name="Google Shape;40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94140" y="98700"/>
            <a:ext cx="1852549" cy="663300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5"/>
          <p:cNvSpPr>
            <a:spLocks noGrp="1"/>
          </p:cNvSpPr>
          <p:nvPr>
            <p:ph type="pic" idx="4"/>
          </p:nvPr>
        </p:nvSpPr>
        <p:spPr>
          <a:xfrm>
            <a:off x="5948363" y="1241425"/>
            <a:ext cx="2667000" cy="2216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Google Shape;42;p5"/>
          <p:cNvSpPr>
            <a:spLocks noGrp="1"/>
          </p:cNvSpPr>
          <p:nvPr>
            <p:ph type="pic" idx="5"/>
          </p:nvPr>
        </p:nvSpPr>
        <p:spPr>
          <a:xfrm>
            <a:off x="5948363" y="3604552"/>
            <a:ext cx="2667000" cy="2216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3">
  <p:cSld name="Content3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rgbClr val="BB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1"/>
          </p:nvPr>
        </p:nvSpPr>
        <p:spPr>
          <a:xfrm>
            <a:off x="104775" y="96838"/>
            <a:ext cx="5297488" cy="665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2"/>
          </p:nvPr>
        </p:nvSpPr>
        <p:spPr>
          <a:xfrm>
            <a:off x="8096250" y="6534150"/>
            <a:ext cx="903288" cy="246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47" name="Google Shape;47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94140" y="98700"/>
            <a:ext cx="1852549" cy="663300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6"/>
          <p:cNvSpPr txBox="1">
            <a:spLocks noGrp="1"/>
          </p:cNvSpPr>
          <p:nvPr>
            <p:ph type="title"/>
          </p:nvPr>
        </p:nvSpPr>
        <p:spPr>
          <a:xfrm>
            <a:off x="457200" y="990600"/>
            <a:ext cx="82296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body" idx="3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body" idx="4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4">
  <p:cSld name="Content4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rgbClr val="BB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104775" y="96838"/>
            <a:ext cx="5297488" cy="665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body" idx="2"/>
          </p:nvPr>
        </p:nvSpPr>
        <p:spPr>
          <a:xfrm>
            <a:off x="8096250" y="6534150"/>
            <a:ext cx="903288" cy="246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55" name="Google Shape;55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94140" y="98700"/>
            <a:ext cx="1852549" cy="6633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7"/>
          <p:cNvSpPr txBox="1">
            <a:spLocks noGrp="1"/>
          </p:cNvSpPr>
          <p:nvPr>
            <p:ph type="body" idx="3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Google Shape;57;p7"/>
          <p:cNvSpPr txBox="1">
            <a:spLocks noGrp="1"/>
          </p:cNvSpPr>
          <p:nvPr>
            <p:ph type="body" idx="4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" name="Google Shape;58;p7"/>
          <p:cNvSpPr txBox="1">
            <a:spLocks noGrp="1"/>
          </p:cNvSpPr>
          <p:nvPr>
            <p:ph type="body" idx="5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Google Shape;59;p7"/>
          <p:cNvSpPr txBox="1">
            <a:spLocks noGrp="1"/>
          </p:cNvSpPr>
          <p:nvPr>
            <p:ph type="body" idx="6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Google Shape;60;p7"/>
          <p:cNvSpPr txBox="1">
            <a:spLocks noGrp="1"/>
          </p:cNvSpPr>
          <p:nvPr>
            <p:ph type="title"/>
          </p:nvPr>
        </p:nvSpPr>
        <p:spPr>
          <a:xfrm>
            <a:off x="457200" y="990600"/>
            <a:ext cx="82296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8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rgbClr val="BB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8"/>
          <p:cNvSpPr txBox="1">
            <a:spLocks noGrp="1"/>
          </p:cNvSpPr>
          <p:nvPr>
            <p:ph type="body" idx="1"/>
          </p:nvPr>
        </p:nvSpPr>
        <p:spPr>
          <a:xfrm>
            <a:off x="104775" y="96838"/>
            <a:ext cx="5297488" cy="665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Google Shape;64;p8"/>
          <p:cNvSpPr txBox="1">
            <a:spLocks noGrp="1"/>
          </p:cNvSpPr>
          <p:nvPr>
            <p:ph type="body" idx="2"/>
          </p:nvPr>
        </p:nvSpPr>
        <p:spPr>
          <a:xfrm>
            <a:off x="8096250" y="6534150"/>
            <a:ext cx="903288" cy="246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65" name="Google Shape;65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94140" y="98700"/>
            <a:ext cx="1852549" cy="66330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8"/>
          <p:cNvSpPr txBox="1">
            <a:spLocks noGrp="1"/>
          </p:cNvSpPr>
          <p:nvPr>
            <p:ph type="body" idx="3"/>
          </p:nvPr>
        </p:nvSpPr>
        <p:spPr>
          <a:xfrm>
            <a:off x="1219200" y="1371600"/>
            <a:ext cx="6781800" cy="3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6600"/>
              <a:buFont typeface="Arial"/>
              <a:buNone/>
              <a:defRPr sz="66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Google Shape;67;p8"/>
          <p:cNvSpPr txBox="1">
            <a:spLocks noGrp="1"/>
          </p:cNvSpPr>
          <p:nvPr>
            <p:ph type="body" idx="4"/>
          </p:nvPr>
        </p:nvSpPr>
        <p:spPr>
          <a:xfrm>
            <a:off x="4800600" y="4648200"/>
            <a:ext cx="32004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6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96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Google Shape;68;p8"/>
          <p:cNvSpPr txBox="1">
            <a:spLocks noGrp="1"/>
          </p:cNvSpPr>
          <p:nvPr>
            <p:ph type="body" idx="5"/>
          </p:nvPr>
        </p:nvSpPr>
        <p:spPr>
          <a:xfrm>
            <a:off x="4800600" y="51054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BFBFBF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5">
  <p:cSld name="Content5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9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rgbClr val="BB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9"/>
          <p:cNvSpPr txBox="1">
            <a:spLocks noGrp="1"/>
          </p:cNvSpPr>
          <p:nvPr>
            <p:ph type="body" idx="1"/>
          </p:nvPr>
        </p:nvSpPr>
        <p:spPr>
          <a:xfrm>
            <a:off x="104775" y="96838"/>
            <a:ext cx="5297488" cy="665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2" name="Google Shape;72;p9"/>
          <p:cNvSpPr txBox="1">
            <a:spLocks noGrp="1"/>
          </p:cNvSpPr>
          <p:nvPr>
            <p:ph type="body" idx="2"/>
          </p:nvPr>
        </p:nvSpPr>
        <p:spPr>
          <a:xfrm>
            <a:off x="8096250" y="6534150"/>
            <a:ext cx="903288" cy="246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73" name="Google Shape;73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94140" y="98700"/>
            <a:ext cx="1852549" cy="6633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9"/>
          <p:cNvSpPr txBox="1">
            <a:spLocks noGrp="1"/>
          </p:cNvSpPr>
          <p:nvPr>
            <p:ph type="body" idx="3"/>
          </p:nvPr>
        </p:nvSpPr>
        <p:spPr>
          <a:xfrm>
            <a:off x="3575050" y="1600200"/>
            <a:ext cx="511175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" name="Google Shape;75;p9"/>
          <p:cNvSpPr>
            <a:spLocks noGrp="1"/>
          </p:cNvSpPr>
          <p:nvPr>
            <p:ph type="pic" idx="4"/>
          </p:nvPr>
        </p:nvSpPr>
        <p:spPr>
          <a:xfrm>
            <a:off x="228600" y="1600200"/>
            <a:ext cx="30480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" name="Google Shape;76;p9"/>
          <p:cNvSpPr>
            <a:spLocks noGrp="1"/>
          </p:cNvSpPr>
          <p:nvPr>
            <p:ph type="pic" idx="5"/>
          </p:nvPr>
        </p:nvSpPr>
        <p:spPr>
          <a:xfrm>
            <a:off x="228600" y="3810000"/>
            <a:ext cx="3048000" cy="23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6">
  <p:cSld name="Content6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0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rgbClr val="BB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0"/>
          <p:cNvSpPr txBox="1">
            <a:spLocks noGrp="1"/>
          </p:cNvSpPr>
          <p:nvPr>
            <p:ph type="body" idx="1"/>
          </p:nvPr>
        </p:nvSpPr>
        <p:spPr>
          <a:xfrm>
            <a:off x="104775" y="96838"/>
            <a:ext cx="5297488" cy="665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0" name="Google Shape;80;p10"/>
          <p:cNvSpPr txBox="1">
            <a:spLocks noGrp="1"/>
          </p:cNvSpPr>
          <p:nvPr>
            <p:ph type="body" idx="2"/>
          </p:nvPr>
        </p:nvSpPr>
        <p:spPr>
          <a:xfrm>
            <a:off x="8096250" y="6534150"/>
            <a:ext cx="903288" cy="246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1" name="Google Shape;81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94140" y="98700"/>
            <a:ext cx="1852549" cy="66330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0"/>
          <p:cNvSpPr txBox="1">
            <a:spLocks noGrp="1"/>
          </p:cNvSpPr>
          <p:nvPr>
            <p:ph type="body" idx="3"/>
          </p:nvPr>
        </p:nvSpPr>
        <p:spPr>
          <a:xfrm>
            <a:off x="381000" y="1600200"/>
            <a:ext cx="4343400" cy="21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3" name="Google Shape;83;p10"/>
          <p:cNvSpPr>
            <a:spLocks noGrp="1"/>
          </p:cNvSpPr>
          <p:nvPr>
            <p:ph type="pic" idx="4"/>
          </p:nvPr>
        </p:nvSpPr>
        <p:spPr>
          <a:xfrm>
            <a:off x="381000" y="4114800"/>
            <a:ext cx="26670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4" name="Google Shape;84;p10"/>
          <p:cNvSpPr>
            <a:spLocks noGrp="1"/>
          </p:cNvSpPr>
          <p:nvPr>
            <p:ph type="pic" idx="5"/>
          </p:nvPr>
        </p:nvSpPr>
        <p:spPr>
          <a:xfrm>
            <a:off x="3276600" y="4114800"/>
            <a:ext cx="26670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5" name="Google Shape;85;p10"/>
          <p:cNvSpPr>
            <a:spLocks noGrp="1"/>
          </p:cNvSpPr>
          <p:nvPr>
            <p:ph type="pic" idx="6"/>
          </p:nvPr>
        </p:nvSpPr>
        <p:spPr>
          <a:xfrm>
            <a:off x="6172200" y="4114800"/>
            <a:ext cx="26670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B3B3B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B3B3B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B3B3B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B3B3B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B3B3B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B3B3B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B3B3B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B3B3B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B3B3B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" name="Google Shape;12;p1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rgbClr val="BB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" name="Google Shape;13;p1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7194140" y="98700"/>
            <a:ext cx="1852549" cy="6633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1"/>
          <p:cNvSpPr txBox="1">
            <a:spLocks noGrp="1"/>
          </p:cNvSpPr>
          <p:nvPr>
            <p:ph type="title"/>
          </p:nvPr>
        </p:nvSpPr>
        <p:spPr>
          <a:xfrm>
            <a:off x="0" y="1"/>
            <a:ext cx="78867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6"/>
          <p:cNvSpPr txBox="1">
            <a:spLocks noGrp="1"/>
          </p:cNvSpPr>
          <p:nvPr>
            <p:ph type="ctrTitle"/>
          </p:nvPr>
        </p:nvSpPr>
        <p:spPr>
          <a:xfrm>
            <a:off x="306614" y="454702"/>
            <a:ext cx="8548914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</a:pPr>
            <a:r>
              <a:rPr lang="en-US" sz="4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SUMMER INTERN REPORT</a:t>
            </a:r>
            <a:endParaRPr sz="4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16"/>
          <p:cNvSpPr txBox="1">
            <a:spLocks noGrp="1"/>
          </p:cNvSpPr>
          <p:nvPr>
            <p:ph type="body" idx="2"/>
          </p:nvPr>
        </p:nvSpPr>
        <p:spPr>
          <a:xfrm>
            <a:off x="304800" y="3362264"/>
            <a:ext cx="8552542" cy="1724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YIFAN WU</a:t>
            </a:r>
            <a:endParaRPr sz="2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16"/>
          <p:cNvSpPr txBox="1">
            <a:spLocks noGrp="1"/>
          </p:cNvSpPr>
          <p:nvPr>
            <p:ph type="body" idx="3"/>
          </p:nvPr>
        </p:nvSpPr>
        <p:spPr>
          <a:xfrm>
            <a:off x="319088" y="5160224"/>
            <a:ext cx="8535987" cy="604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08/25/2018</a:t>
            </a:r>
            <a:endParaRPr sz="2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5"/>
          <p:cNvSpPr txBox="1">
            <a:spLocks noGrp="1"/>
          </p:cNvSpPr>
          <p:nvPr>
            <p:ph type="body" idx="2"/>
          </p:nvPr>
        </p:nvSpPr>
        <p:spPr>
          <a:xfrm>
            <a:off x="104775" y="96838"/>
            <a:ext cx="5297488" cy="665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DEMONSTRATION</a:t>
            </a: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7" name="Google Shape;257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6499" y="1277873"/>
            <a:ext cx="8383219" cy="47155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6"/>
          <p:cNvSpPr txBox="1">
            <a:spLocks noGrp="1"/>
          </p:cNvSpPr>
          <p:nvPr>
            <p:ph type="body" idx="1"/>
          </p:nvPr>
        </p:nvSpPr>
        <p:spPr>
          <a:xfrm>
            <a:off x="529199" y="1241755"/>
            <a:ext cx="8090819" cy="5145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3D model is insert in the XYZ Cloud and the orientation is adjust by a 4X4 matrix (rotation and translation)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Fill the 3D viewer with grid on X-Y plane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real object is created and design as a vehicle object and vehicle kind as car</a:t>
            </a:r>
            <a:endParaRPr/>
          </a:p>
          <a:p>
            <a:pPr marL="228600" marR="0" lvl="0" indent="-101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101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101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101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101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101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26"/>
          <p:cNvSpPr txBox="1">
            <a:spLocks noGrp="1"/>
          </p:cNvSpPr>
          <p:nvPr>
            <p:ph type="body" idx="2"/>
          </p:nvPr>
        </p:nvSpPr>
        <p:spPr>
          <a:xfrm>
            <a:off x="104775" y="96838"/>
            <a:ext cx="5297488" cy="665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GOOGLE MAP APPROACH</a:t>
            </a: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4" name="Google Shape;264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9199" y="3043123"/>
            <a:ext cx="7907654" cy="1998638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2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44889" y="3043123"/>
            <a:ext cx="5699111" cy="37197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7"/>
          <p:cNvSpPr txBox="1">
            <a:spLocks noGrp="1"/>
          </p:cNvSpPr>
          <p:nvPr>
            <p:ph type="body" idx="2"/>
          </p:nvPr>
        </p:nvSpPr>
        <p:spPr>
          <a:xfrm>
            <a:off x="104775" y="96838"/>
            <a:ext cx="5297488" cy="665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3D VIEWER CONFIGURATION</a:t>
            </a:r>
            <a:endParaRPr sz="18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1" name="Google Shape;271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9198" y="2006718"/>
            <a:ext cx="8994801" cy="4558673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27"/>
          <p:cNvSpPr txBox="1"/>
          <p:nvPr/>
        </p:nvSpPr>
        <p:spPr>
          <a:xfrm>
            <a:off x="241402" y="1199693"/>
            <a:ext cx="669340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Each matrix is calculated by hand 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8"/>
          <p:cNvSpPr txBox="1">
            <a:spLocks noGrp="1"/>
          </p:cNvSpPr>
          <p:nvPr>
            <p:ph type="body" idx="2"/>
          </p:nvPr>
        </p:nvSpPr>
        <p:spPr>
          <a:xfrm>
            <a:off x="104775" y="96838"/>
            <a:ext cx="5297488" cy="665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MAP CODING ACCORDING TO </a:t>
            </a:r>
            <a:endParaRPr/>
          </a:p>
          <a:p>
            <a:pPr marL="0" marR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GOOGLE MAP JAVASCRIPT API </a:t>
            </a: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8" name="Google Shape;278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936346"/>
            <a:ext cx="6733877" cy="5921654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28"/>
          <p:cNvSpPr txBox="1"/>
          <p:nvPr/>
        </p:nvSpPr>
        <p:spPr>
          <a:xfrm>
            <a:off x="3452775" y="4314139"/>
            <a:ext cx="5149901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The “</a:t>
            </a:r>
            <a:r>
              <a:rPr lang="en-US" sz="14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autoRefresh</a:t>
            </a: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” functioncreates an empty polyline. Then, it loops over the global pathCoords array.  For each set of coordinates, it creates a call to this function, at 10 millisecond intervals. (1000 Hz refreshing rate) 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9"/>
          <p:cNvSpPr txBox="1">
            <a:spLocks noGrp="1"/>
          </p:cNvSpPr>
          <p:nvPr>
            <p:ph type="body" idx="1"/>
          </p:nvPr>
        </p:nvSpPr>
        <p:spPr>
          <a:xfrm>
            <a:off x="529199" y="1241755"/>
            <a:ext cx="8090819" cy="5145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101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29"/>
          <p:cNvSpPr txBox="1">
            <a:spLocks noGrp="1"/>
          </p:cNvSpPr>
          <p:nvPr>
            <p:ph type="body" idx="2"/>
          </p:nvPr>
        </p:nvSpPr>
        <p:spPr>
          <a:xfrm>
            <a:off x="104775" y="96838"/>
            <a:ext cx="5297488" cy="665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DEMOSTRATION</a:t>
            </a: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6" name="Google Shape;286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4775" y="1126083"/>
            <a:ext cx="8939174" cy="50282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0"/>
          <p:cNvSpPr txBox="1">
            <a:spLocks noGrp="1"/>
          </p:cNvSpPr>
          <p:nvPr>
            <p:ph type="body" idx="2"/>
          </p:nvPr>
        </p:nvSpPr>
        <p:spPr>
          <a:xfrm>
            <a:off x="104775" y="96838"/>
            <a:ext cx="5297488" cy="665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CONCLUSION</a:t>
            </a: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30"/>
          <p:cNvSpPr txBox="1">
            <a:spLocks noGrp="1"/>
          </p:cNvSpPr>
          <p:nvPr>
            <p:ph type="body" idx="3"/>
          </p:nvPr>
        </p:nvSpPr>
        <p:spPr>
          <a:xfrm>
            <a:off x="8096250" y="6534150"/>
            <a:ext cx="903288" cy="246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30"/>
          <p:cNvSpPr txBox="1">
            <a:spLocks noGrp="1"/>
          </p:cNvSpPr>
          <p:nvPr>
            <p:ph type="body" idx="1"/>
          </p:nvPr>
        </p:nvSpPr>
        <p:spPr>
          <a:xfrm>
            <a:off x="529199" y="1024128"/>
            <a:ext cx="8090819" cy="5363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model of traffic light status is set up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Vehicle mode in 3D XYZ cloud point is achieved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The path or the trajectory of the vehicle is not possible to create since the location of the car in 3D viewer is fixed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GPS map is created through Google Map. More features can be add through the Google Map JavaScript API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I'm trying to turn the map into real-time map by using UDP or Python reading and writing. 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1"/>
          <p:cNvSpPr txBox="1">
            <a:spLocks noGrp="1"/>
          </p:cNvSpPr>
          <p:nvPr>
            <p:ph type="title"/>
          </p:nvPr>
        </p:nvSpPr>
        <p:spPr>
          <a:xfrm>
            <a:off x="623888" y="2340361"/>
            <a:ext cx="7886700" cy="8442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 sz="3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SUBMISSION INFO</a:t>
            </a:r>
            <a:endParaRPr sz="32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31"/>
          <p:cNvSpPr txBox="1">
            <a:spLocks noGrp="1"/>
          </p:cNvSpPr>
          <p:nvPr>
            <p:ph type="body" idx="1"/>
          </p:nvPr>
        </p:nvSpPr>
        <p:spPr>
          <a:xfrm>
            <a:off x="623888" y="3244141"/>
            <a:ext cx="7886700" cy="9074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YIFAN WU</a:t>
            </a:r>
            <a:endParaRPr sz="2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7"/>
          <p:cNvSpPr txBox="1">
            <a:spLocks noGrp="1"/>
          </p:cNvSpPr>
          <p:nvPr>
            <p:ph type="title"/>
          </p:nvPr>
        </p:nvSpPr>
        <p:spPr>
          <a:xfrm>
            <a:off x="623888" y="2340361"/>
            <a:ext cx="7886700" cy="8442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 sz="3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TRAFFIC LIGHT GUI DEIGN IN QT</a:t>
            </a:r>
            <a:endParaRPr sz="32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17"/>
          <p:cNvSpPr txBox="1">
            <a:spLocks noGrp="1"/>
          </p:cNvSpPr>
          <p:nvPr>
            <p:ph type="body" idx="1"/>
          </p:nvPr>
        </p:nvSpPr>
        <p:spPr>
          <a:xfrm>
            <a:off x="623888" y="3244141"/>
            <a:ext cx="7886700" cy="9074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YIFAN WU</a:t>
            </a:r>
            <a:endParaRPr sz="2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8"/>
          <p:cNvSpPr txBox="1">
            <a:spLocks noGrp="1"/>
          </p:cNvSpPr>
          <p:nvPr>
            <p:ph type="body" idx="2"/>
          </p:nvPr>
        </p:nvSpPr>
        <p:spPr>
          <a:xfrm>
            <a:off x="104775" y="96838"/>
            <a:ext cx="5297488" cy="665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TRAFFIC LIGHT GUI DEIGN IN QT</a:t>
            </a:r>
            <a:endParaRPr sz="18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STATE MACHINE</a:t>
            </a: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18"/>
          <p:cNvSpPr/>
          <p:nvPr/>
        </p:nvSpPr>
        <p:spPr>
          <a:xfrm>
            <a:off x="833933" y="1653235"/>
            <a:ext cx="2318919" cy="1375258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Red2Yellow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18"/>
          <p:cNvSpPr/>
          <p:nvPr/>
        </p:nvSpPr>
        <p:spPr>
          <a:xfrm>
            <a:off x="5402263" y="1653235"/>
            <a:ext cx="2318919" cy="1375258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Yellow2Green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18"/>
          <p:cNvSpPr/>
          <p:nvPr/>
        </p:nvSpPr>
        <p:spPr>
          <a:xfrm>
            <a:off x="833933" y="4431792"/>
            <a:ext cx="2318919" cy="1375258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Yellow2Red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18"/>
          <p:cNvSpPr/>
          <p:nvPr/>
        </p:nvSpPr>
        <p:spPr>
          <a:xfrm>
            <a:off x="5402263" y="4431792"/>
            <a:ext cx="2318919" cy="1375258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Green2Yellow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4" name="Google Shape;204;p18"/>
          <p:cNvCxnSpPr>
            <a:stCxn id="200" idx="3"/>
            <a:endCxn id="201" idx="1"/>
          </p:cNvCxnSpPr>
          <p:nvPr/>
        </p:nvCxnSpPr>
        <p:spPr>
          <a:xfrm>
            <a:off x="3152852" y="2340864"/>
            <a:ext cx="2249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05" name="Google Shape;205;p18"/>
          <p:cNvCxnSpPr/>
          <p:nvPr/>
        </p:nvCxnSpPr>
        <p:spPr>
          <a:xfrm rot="10800000">
            <a:off x="3118052" y="5192046"/>
            <a:ext cx="2319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06" name="Google Shape;206;p18"/>
          <p:cNvCxnSpPr>
            <a:stCxn id="201" idx="2"/>
            <a:endCxn id="203" idx="0"/>
          </p:cNvCxnSpPr>
          <p:nvPr/>
        </p:nvCxnSpPr>
        <p:spPr>
          <a:xfrm>
            <a:off x="6561722" y="3028493"/>
            <a:ext cx="0" cy="14034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07" name="Google Shape;207;p18"/>
          <p:cNvCxnSpPr>
            <a:stCxn id="202" idx="0"/>
            <a:endCxn id="200" idx="2"/>
          </p:cNvCxnSpPr>
          <p:nvPr/>
        </p:nvCxnSpPr>
        <p:spPr>
          <a:xfrm rot="10800000">
            <a:off x="1993393" y="3028392"/>
            <a:ext cx="0" cy="14034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08" name="Google Shape;208;p18"/>
          <p:cNvCxnSpPr/>
          <p:nvPr/>
        </p:nvCxnSpPr>
        <p:spPr>
          <a:xfrm>
            <a:off x="182880" y="1133856"/>
            <a:ext cx="731520" cy="519379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09" name="Google Shape;209;p18"/>
          <p:cNvSpPr txBox="1"/>
          <p:nvPr/>
        </p:nvSpPr>
        <p:spPr>
          <a:xfrm>
            <a:off x="182880" y="949190"/>
            <a:ext cx="81930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Start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18"/>
          <p:cNvSpPr txBox="1"/>
          <p:nvPr/>
        </p:nvSpPr>
        <p:spPr>
          <a:xfrm>
            <a:off x="3299158" y="2048476"/>
            <a:ext cx="2311602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Red2Yellow.done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18"/>
          <p:cNvSpPr txBox="1"/>
          <p:nvPr/>
        </p:nvSpPr>
        <p:spPr>
          <a:xfrm>
            <a:off x="3416208" y="4607357"/>
            <a:ext cx="23115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Green2Yellow.done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18"/>
          <p:cNvSpPr txBox="1"/>
          <p:nvPr/>
        </p:nvSpPr>
        <p:spPr>
          <a:xfrm>
            <a:off x="1965955" y="3624622"/>
            <a:ext cx="2311602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Yellow2Red.done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18"/>
          <p:cNvSpPr txBox="1"/>
          <p:nvPr/>
        </p:nvSpPr>
        <p:spPr>
          <a:xfrm>
            <a:off x="6565381" y="3529803"/>
            <a:ext cx="2311602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Yellow2Green.done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9"/>
          <p:cNvSpPr txBox="1">
            <a:spLocks noGrp="1"/>
          </p:cNvSpPr>
          <p:nvPr>
            <p:ph type="body" idx="2"/>
          </p:nvPr>
        </p:nvSpPr>
        <p:spPr>
          <a:xfrm>
            <a:off x="104775" y="96838"/>
            <a:ext cx="5297488" cy="665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DEMONSTRATION</a:t>
            </a: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9" name="Google Shape;219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4775" y="1067696"/>
            <a:ext cx="8961120" cy="50406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0"/>
          <p:cNvSpPr txBox="1">
            <a:spLocks noGrp="1"/>
          </p:cNvSpPr>
          <p:nvPr>
            <p:ph type="body" idx="2"/>
          </p:nvPr>
        </p:nvSpPr>
        <p:spPr>
          <a:xfrm>
            <a:off x="104775" y="96838"/>
            <a:ext cx="5297488" cy="665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DEMONSTRATION</a:t>
            </a:r>
            <a:endParaRPr/>
          </a:p>
        </p:txBody>
      </p:sp>
      <p:sp>
        <p:nvSpPr>
          <p:cNvPr id="225" name="Google Shape;225;p20"/>
          <p:cNvSpPr txBox="1">
            <a:spLocks noGrp="1"/>
          </p:cNvSpPr>
          <p:nvPr>
            <p:ph type="body" idx="1"/>
          </p:nvPr>
        </p:nvSpPr>
        <p:spPr>
          <a:xfrm>
            <a:off x="529199" y="1241755"/>
            <a:ext cx="8090819" cy="5145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demonstration, I only use 3 state to show different transition between red, yellow and green light. 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Time, GPS location, speed info can be added when data is obtained.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original idea is to use the Qt model in Rtmaps and create a GUI inside the Rtmaps components. However, Qt model in Rtmaps only supports the Window system.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1"/>
          <p:cNvSpPr txBox="1">
            <a:spLocks noGrp="1"/>
          </p:cNvSpPr>
          <p:nvPr>
            <p:ph type="title"/>
          </p:nvPr>
        </p:nvSpPr>
        <p:spPr>
          <a:xfrm>
            <a:off x="623888" y="2340361"/>
            <a:ext cx="7886700" cy="8442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 sz="3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RTMAPS</a:t>
            </a:r>
            <a:endParaRPr sz="32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21"/>
          <p:cNvSpPr txBox="1">
            <a:spLocks noGrp="1"/>
          </p:cNvSpPr>
          <p:nvPr>
            <p:ph type="body" idx="1"/>
          </p:nvPr>
        </p:nvSpPr>
        <p:spPr>
          <a:xfrm>
            <a:off x="623888" y="3244141"/>
            <a:ext cx="7886700" cy="9074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YIFAN WU</a:t>
            </a:r>
            <a:endParaRPr sz="2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2"/>
          <p:cNvSpPr txBox="1">
            <a:spLocks noGrp="1"/>
          </p:cNvSpPr>
          <p:nvPr>
            <p:ph type="body" idx="2"/>
          </p:nvPr>
        </p:nvSpPr>
        <p:spPr>
          <a:xfrm>
            <a:off x="104775" y="96838"/>
            <a:ext cx="5297488" cy="665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TRAFFIC LIGHT GUI DEIGN IN RTMAPS</a:t>
            </a:r>
            <a:endParaRPr sz="18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MODEL DESIGN</a:t>
            </a: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7" name="Google Shape;237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944880"/>
            <a:ext cx="9144000" cy="57617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3"/>
          <p:cNvSpPr txBox="1">
            <a:spLocks noGrp="1"/>
          </p:cNvSpPr>
          <p:nvPr>
            <p:ph type="body" idx="2"/>
          </p:nvPr>
        </p:nvSpPr>
        <p:spPr>
          <a:xfrm>
            <a:off x="104775" y="96838"/>
            <a:ext cx="5297488" cy="665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MODEL DESIGN</a:t>
            </a: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23"/>
          <p:cNvSpPr txBox="1">
            <a:spLocks noGrp="1"/>
          </p:cNvSpPr>
          <p:nvPr>
            <p:ph type="body" idx="1"/>
          </p:nvPr>
        </p:nvSpPr>
        <p:spPr>
          <a:xfrm>
            <a:off x="529198" y="978408"/>
            <a:ext cx="8090819" cy="5145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Since there are some data missing and waiting for further recording, I use random block as input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speed gauge model is added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Three traffic lights model is added and there are 3 condition to control the light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textual wall is added in the XYZ cloud with web camera feed as input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rough map is added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During the testing, we figured out the GPS data is not accurately recorded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drawing on the map is fluctuating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4" name="Google Shape;244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9199" y="4305084"/>
            <a:ext cx="8090819" cy="17319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4"/>
          <p:cNvSpPr txBox="1">
            <a:spLocks noGrp="1"/>
          </p:cNvSpPr>
          <p:nvPr>
            <p:ph type="body" idx="1"/>
          </p:nvPr>
        </p:nvSpPr>
        <p:spPr>
          <a:xfrm>
            <a:off x="529199" y="1024128"/>
            <a:ext cx="8090819" cy="5363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Using the GPS location and convert it into pixels in the still image which is a screenshot of map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location is approach by using the pixel location shown in Text viewer.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Creating a drawing object, and make it shift according to the longitude and latitude.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is a very rough approach to map and route.  A better approach is shown in later slides.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24"/>
          <p:cNvSpPr txBox="1">
            <a:spLocks noGrp="1"/>
          </p:cNvSpPr>
          <p:nvPr>
            <p:ph type="body" idx="2"/>
          </p:nvPr>
        </p:nvSpPr>
        <p:spPr>
          <a:xfrm>
            <a:off x="104775" y="96838"/>
            <a:ext cx="5297488" cy="665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PIXEL MAP DESIGN</a:t>
            </a: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1" name="Google Shape;251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6242" y="3904336"/>
            <a:ext cx="7600493" cy="28612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ARPPTTemplate_Rev3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474</Words>
  <Application>Microsoft Office PowerPoint</Application>
  <PresentationFormat>On-screen Show (4:3)</PresentationFormat>
  <Paragraphs>62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Times New Roman</vt:lpstr>
      <vt:lpstr>CARPPTTemplate_Rev3</vt:lpstr>
      <vt:lpstr>SUMMER INTERN REPORT</vt:lpstr>
      <vt:lpstr>TRAFFIC LIGHT GUI DEIGN IN QT</vt:lpstr>
      <vt:lpstr>PowerPoint Presentation</vt:lpstr>
      <vt:lpstr>PowerPoint Presentation</vt:lpstr>
      <vt:lpstr>PowerPoint Presentation</vt:lpstr>
      <vt:lpstr>RTMAPS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SUBMISSION INFO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SUMMER INTERN REPORT</dc:title>
  <cp:lastModifiedBy>吴 奕帆</cp:lastModifiedBy>
  <cp:revision>1</cp:revision>
  <dcterms:modified xsi:type="dcterms:W3CDTF">2020-12-28T01:30:58Z</dcterms:modified>
</cp:coreProperties>
</file>