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D41E-B88E-4FE4-B532-002F4CEF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F1F76-D1C4-48C9-8C9C-2A171BAE6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72BA0-F400-4A9C-AD42-F24F781C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96EDC-4096-4A97-A377-0610F06E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FEB22-E3CB-4E18-AE11-1F79F121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84F9F-C5F1-42F0-A885-B5ADCF9D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F749F-FCBC-4C32-9578-DBD76C2E0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FD77E-7DB2-4570-A927-9C17F32E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2C2B2-5BB1-4EEC-B8E1-BEDA2615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656D5-D3B7-47F9-A483-CE3FE61C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C8E3B9-DB21-49C4-88F5-9F4BC30D6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3FF6B-FD30-4115-96A7-CCD00085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E8D3D-C2B2-4DB2-BD5E-E2918C67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5305-820B-48F9-97CE-32C0D3B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90AC-F39A-41C6-89BB-A6B0F4D9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88CF3-5D86-466E-A8C9-0B9971A5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2D554-6BE8-4414-A1CF-B6C2735E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34911-66C0-4D9C-A15D-C5238CD6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D1345-2B33-4ACC-912F-38101D40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AF95B-A81C-40A9-B458-C9A1155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4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951A7-EB4B-4FED-A6D0-1E7E8B31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339BD-E782-43F5-8CCC-7EE0A129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5150F-D9F5-4614-8BF6-867D8CA8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562D3-EED3-43A8-8C84-BEF2AA3A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E359F-99E5-4576-BEAA-3B066A0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9D56E-5A1A-45CD-B7E5-706FB7D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22786-7E2B-42D2-8E3A-1D11A051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F6640-287A-4D71-9DD4-4D29397D8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6A67A-DA05-481D-859C-9592DA11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91265-4996-4843-A4B7-93F68338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2CEA1-9064-4164-9D1F-BDBD236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7311E-A7D1-4969-BD3E-7F8FBBA9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1BCAC-4EEA-468C-AF15-AB8AAD83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2DA9D-D620-4266-931E-02B36722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8D53F-5007-4DD2-93B6-48F11891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27630-F950-4CDD-A7AA-8EDE7171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7B8B02-7B8C-49AA-BF69-D1C45196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F6C1E3-54A4-460B-9DD1-CA0198C4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CFEA8-C4D8-45F9-B095-F2C9BCD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D0DF1-2B1E-44D7-B20E-973DD90E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BBDFE-948A-4566-A12C-1AA64C8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FFC38-34C5-4B89-89B0-2811A92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7AA21-85FA-4FD2-91E5-A5E9950B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3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F7BA1F-A834-41C9-A892-8C1DCB8B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2E85B-709D-4283-84B5-AAF02882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45CAA-5CF5-470E-94C8-59388F12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1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C0272-65E3-4670-9BF2-62203C2A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24E0A-E110-49C9-B48D-3ACEE62F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08EEE-C85A-41AB-BDE2-39BE95EE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DD43E-DF4B-465C-A0AC-2BDB3C28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42A30-170F-4CB7-978D-905E129C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1DAE4-42C1-4939-B63A-6B4640D5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A891-2FE3-4BB2-AAE5-89CAA778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AF2AA-D074-4D67-86CB-416D961CC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80A1E-BC71-438A-9100-67FE663A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94AA1-8E02-4EC2-979D-E7448D1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5273D-7B3C-49E7-BF64-A568BBB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05B3-8AE1-42BC-A22B-9D765E8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92786-DDC2-429F-939B-BF4BE2D8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10D07-938D-4307-BAD7-179F170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3D312-CA47-4886-8D4B-FAB7EDA41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314FE-1EF8-4610-994C-2E13A4963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9539D-89DF-4FD1-BAFE-188BAB7C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ort.gov/article?id=Canada-Agricultural-Machinery-and-Equipment" TargetMode="External"/><Relationship Id="rId7" Type="http://schemas.openxmlformats.org/officeDocument/2006/relationships/hyperlink" Target="https://www.mojauto.rs/polovni-poljoprivredna/2562740_BELARUS_MTZ-82-1_2017_god/?cena=high" TargetMode="External"/><Relationship Id="rId2" Type="http://schemas.openxmlformats.org/officeDocument/2006/relationships/hyperlink" Target="https://link.springer.com/article/10.1007/BF02979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droidauthority.com/best-car-rental-apps-android-784387/" TargetMode="External"/><Relationship Id="rId5" Type="http://schemas.openxmlformats.org/officeDocument/2006/relationships/hyperlink" Target="https://thepointsguy.com/2017/04/uber-changing-rating-system/" TargetMode="External"/><Relationship Id="rId4" Type="http://schemas.openxmlformats.org/officeDocument/2006/relationships/hyperlink" Target="https://www.theicct.org/sites/default/files/publications/India%20Non-road%20Emissions%20Inventory%20Working%20Paper_vF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9938971-735F-4035-8D55-E9DBA0AE2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3800" dirty="0"/>
              <a:t>ENCS 282 Presentation</a:t>
            </a:r>
            <a:br>
              <a:rPr lang="en-US" altLang="zh-CN" sz="3800" dirty="0"/>
            </a:br>
            <a:r>
              <a:rPr lang="en-US" altLang="zh-CN" sz="3800" dirty="0"/>
              <a:t>APP: Sharing of agricultural machinery</a:t>
            </a:r>
            <a:endParaRPr lang="zh-CN" altLang="en-US" sz="3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61D44-FC51-431D-A6C0-9CBDD821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Author: Yifan Yang</a:t>
            </a:r>
          </a:p>
          <a:p>
            <a:pPr algn="l"/>
            <a:r>
              <a:rPr lang="en-US" altLang="zh-CN" dirty="0"/>
              <a:t>Student id:40038814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9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4E1790-4E39-4471-BD44-5FAEB5C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45" y="1704945"/>
            <a:ext cx="10905066" cy="4334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0768FC2-E32D-4709-A610-06092F1B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3467"/>
            <a:ext cx="12029242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Problem </a:t>
            </a:r>
            <a:r>
              <a:rPr lang="en-US" altLang="zh-CN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The huge energy and material to produce </a:t>
            </a:r>
            <a:r>
              <a:rPr lang="en-US" altLang="zh-CN" sz="2800" dirty="0">
                <a:solidFill>
                  <a:schemeClr val="bg1"/>
                </a:solidFill>
              </a:rPr>
              <a:t>agricultural machine</a:t>
            </a:r>
            <a:endParaRPr lang="en-US" altLang="zh-CN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E4A23-AB90-4036-A61C-B0BA882DD711}"/>
              </a:ext>
            </a:extLst>
          </p:cNvPr>
          <p:cNvSpPr txBox="1"/>
          <p:nvPr/>
        </p:nvSpPr>
        <p:spPr>
          <a:xfrm>
            <a:off x="4607511" y="6276513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Life cycle assessment of tractor[1]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27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Top Corners Rounded 22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5">
            <a:extLst>
              <a:ext uri="{FF2B5EF4-FFF2-40B4-BE49-F238E27FC236}">
                <a16:creationId xmlns:a16="http://schemas.microsoft.com/office/drawing/2014/main" id="{942C564C-5DB9-4176-87F3-A8E5F7A7A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077597"/>
            <a:ext cx="6542117" cy="25457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DDA9E3-7271-43B7-AD16-A4E1F1725691}"/>
              </a:ext>
            </a:extLst>
          </p:cNvPr>
          <p:cNvSpPr txBox="1"/>
          <p:nvPr/>
        </p:nvSpPr>
        <p:spPr>
          <a:xfrm>
            <a:off x="4038600" y="1156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CC63E0-4D64-45FF-9A6D-F6451E254DD7}"/>
              </a:ext>
            </a:extLst>
          </p:cNvPr>
          <p:cNvSpPr txBox="1"/>
          <p:nvPr/>
        </p:nvSpPr>
        <p:spPr>
          <a:xfrm>
            <a:off x="3925982" y="958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8107A4-2B2F-449B-8EDF-C5CC3C80F476}"/>
              </a:ext>
            </a:extLst>
          </p:cNvPr>
          <p:cNvSpPr txBox="1"/>
          <p:nvPr/>
        </p:nvSpPr>
        <p:spPr>
          <a:xfrm>
            <a:off x="11620056" y="760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A3E8AD-D2CF-490D-A852-160216AA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  <a:prstGeom prst="ellips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model in developed country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6C1689-B2C2-4958-8BEF-2CC240174733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Problem : People still produce and import agricultural machine when the market is saturated.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Reason : Mainly because old ones  are scrapped. And farmers still need to use agricultural machine.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Solution : Rent existing usable one instead of producing new one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B2DB0A-9DB7-4DE3-A326-648C145936D7}"/>
              </a:ext>
            </a:extLst>
          </p:cNvPr>
          <p:cNvSpPr txBox="1"/>
          <p:nvPr/>
        </p:nvSpPr>
        <p:spPr>
          <a:xfrm>
            <a:off x="11431120" y="20598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381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123EBBB-AC57-4BC9-BD92-E83A308E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98288"/>
            <a:ext cx="6542117" cy="39043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342CEE-5794-41C4-8EA2-4C33D821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pPr algn="ctr"/>
            <a:r>
              <a:rPr lang="en-US" altLang="zh-CN" sz="2500" dirty="0">
                <a:solidFill>
                  <a:schemeClr val="bg1"/>
                </a:solidFill>
              </a:rPr>
              <a:t>Business model in developing country 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7609F-6B68-4E3A-85B4-E015907B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Problem : Farmers cannot afford agricultural machine. Old-typed and unqualified agricultural machine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Solution :Offer unified and qualified agricultural machine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6E8722-BFD2-450E-8B2B-1BE0C51D74D9}"/>
              </a:ext>
            </a:extLst>
          </p:cNvPr>
          <p:cNvSpPr txBox="1"/>
          <p:nvPr/>
        </p:nvSpPr>
        <p:spPr>
          <a:xfrm>
            <a:off x="7004482" y="168145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[3]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706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D51316E-0E5F-42F2-8443-B7C52959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4" y="467256"/>
            <a:ext cx="3243622" cy="57664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3AEB7E-8D2C-4891-875C-3E078AC4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Designated Driving Service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0471BE-32EF-4F8C-8E2C-697D0183B5E6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Problem : For single farm, unskilled farmworker use the same resource to do less thing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Solution: The designated driving service can help you find skilled farmworker with rating 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D0D3F8-DFE4-4A07-A115-81A96FEEA9E6}"/>
              </a:ext>
            </a:extLst>
          </p:cNvPr>
          <p:cNvSpPr txBox="1"/>
          <p:nvPr/>
        </p:nvSpPr>
        <p:spPr>
          <a:xfrm>
            <a:off x="6926965" y="637181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Anonymous Rating System[4]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30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70635-BCC2-4A62-BD44-19D7829D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Problem  produced by sharing agricultural machine: The agricultural machine you rent out is expensive, others may do damage to your agricultural machine unintentionally.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Solution : Strict applicant eligibility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681574-E9C4-45B7-846F-0BF47AFE6F0F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Applicant Eligibility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70273-A133-48A8-97AF-4C352C982812}"/>
              </a:ext>
            </a:extLst>
          </p:cNvPr>
          <p:cNvSpPr txBox="1"/>
          <p:nvPr/>
        </p:nvSpPr>
        <p:spPr>
          <a:xfrm>
            <a:off x="6769654" y="2977467"/>
            <a:ext cx="350739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 you want to rent agricultural machine, </a:t>
            </a:r>
          </a:p>
          <a:p>
            <a:r>
              <a:rPr lang="en-US" altLang="zh-CN" dirty="0"/>
              <a:t>you have to provide:</a:t>
            </a:r>
          </a:p>
          <a:p>
            <a:r>
              <a:rPr lang="en-US" altLang="zh-CN" dirty="0"/>
              <a:t>1.Driver license for agricultural machine</a:t>
            </a:r>
          </a:p>
          <a:p>
            <a:r>
              <a:rPr lang="en-US" altLang="zh-CN" dirty="0"/>
              <a:t>2.Cash pledge</a:t>
            </a:r>
          </a:p>
          <a:p>
            <a:r>
              <a:rPr lang="en-US" altLang="zh-CN" dirty="0"/>
              <a:t>3.Insurance fee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5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6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EEA21F-8466-4957-A325-49AD5BA7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7" b="1"/>
          <a:stretch/>
        </p:blipFill>
        <p:spPr>
          <a:xfrm>
            <a:off x="4038600" y="1405615"/>
            <a:ext cx="7188199" cy="4043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E725D7-401A-4BC3-91A6-09B235A7803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 Interface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E3513A-7FBF-45FB-863C-869EF39D7CAC}"/>
              </a:ext>
            </a:extLst>
          </p:cNvPr>
          <p:cNvSpPr txBox="1"/>
          <p:nvPr/>
        </p:nvSpPr>
        <p:spPr>
          <a:xfrm>
            <a:off x="6418556" y="569946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 screenshot[5-6]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3BBF2D-701E-4E9F-A87C-3CE34DEE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/>
              <a:t>References</a:t>
            </a:r>
            <a:endParaRPr lang="zh-CN" altLang="en-US" sz="4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AD89D-0723-4FC2-ABAC-6328A5AD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fontAlgn="ctr"/>
            <a:r>
              <a:rPr lang="en-US" altLang="zh-CN" sz="1000" dirty="0"/>
              <a:t>[1] </a:t>
            </a:r>
            <a:r>
              <a:rPr lang="en-US" altLang="zh-CN" sz="1000" dirty="0" err="1"/>
              <a:t>J.Lee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H.Cho</a:t>
            </a:r>
            <a:r>
              <a:rPr lang="en-US" altLang="zh-CN" sz="1000" dirty="0"/>
              <a:t>, </a:t>
            </a:r>
            <a:r>
              <a:rPr lang="en-US" altLang="zh-CN" sz="1000" i="1" dirty="0"/>
              <a:t>et al. </a:t>
            </a:r>
            <a:r>
              <a:rPr lang="en-US" altLang="zh-CN" sz="1000" dirty="0"/>
              <a:t>(2000). ”</a:t>
            </a:r>
            <a:r>
              <a:rPr lang="en-US" altLang="zh-CN" sz="1000" i="1" dirty="0"/>
              <a:t>Life cycle assessment of tractors”.</a:t>
            </a:r>
            <a:r>
              <a:rPr lang="en-US" altLang="zh-CN" sz="1000" dirty="0"/>
              <a:t>[online]. Available at: </a:t>
            </a:r>
            <a:r>
              <a:rPr lang="en-US" altLang="zh-CN" sz="1000" dirty="0">
                <a:hlinkClick r:id="rId2"/>
              </a:rPr>
              <a:t>https://link.springer.com/article/10.1007/BF02979361</a:t>
            </a:r>
            <a:r>
              <a:rPr lang="en-US" altLang="zh-CN" sz="1000" dirty="0"/>
              <a:t> [Accessed 5 June. 2018]</a:t>
            </a:r>
          </a:p>
          <a:p>
            <a:pPr fontAlgn="ctr">
              <a:lnSpc>
                <a:spcPct val="100000"/>
              </a:lnSpc>
            </a:pPr>
            <a:r>
              <a:rPr lang="en-US" altLang="zh-CN" sz="1000" dirty="0"/>
              <a:t>[2] </a:t>
            </a:r>
            <a:r>
              <a:rPr lang="en-US" altLang="zh-CN" sz="1000" dirty="0" err="1"/>
              <a:t>V.Oujegov</a:t>
            </a:r>
            <a:r>
              <a:rPr lang="en-US" altLang="zh-CN" sz="1000" dirty="0"/>
              <a:t>.(2017).”</a:t>
            </a:r>
            <a:r>
              <a:rPr lang="en-US" altLang="zh-CN" sz="1000" i="1" dirty="0"/>
              <a:t>Canada - Agricultural Machinery and Equipment</a:t>
            </a:r>
            <a:r>
              <a:rPr lang="en-US" altLang="zh-CN" sz="1000" dirty="0"/>
              <a:t>” [online]. Available at :</a:t>
            </a:r>
            <a:r>
              <a:rPr lang="en-US" altLang="zh-CN" sz="1000" dirty="0">
                <a:hlinkClick r:id="rId3"/>
              </a:rPr>
              <a:t>https://www.export.gov/article?id=Canada-Agricultural-Machinery-and-Equipment</a:t>
            </a:r>
            <a:r>
              <a:rPr lang="en-US" altLang="zh-CN" sz="1000" dirty="0"/>
              <a:t> [Accessed 5 June. 2018]</a:t>
            </a:r>
          </a:p>
          <a:p>
            <a:pPr fontAlgn="ctr"/>
            <a:r>
              <a:rPr lang="en-US" altLang="zh-CN" sz="1000" dirty="0"/>
              <a:t>[3] </a:t>
            </a:r>
            <a:r>
              <a:rPr lang="en-US" altLang="zh-CN" sz="1000" dirty="0" err="1"/>
              <a:t>Z.Shao</a:t>
            </a:r>
            <a:r>
              <a:rPr lang="en-US" altLang="zh-CN" sz="1000" dirty="0"/>
              <a:t>.(2016). </a:t>
            </a:r>
            <a:r>
              <a:rPr lang="en-US" altLang="zh-CN" sz="1000" i="1" dirty="0"/>
              <a:t>“An emissions inventory for agricultural tractors and construction equipment in India</a:t>
            </a:r>
            <a:r>
              <a:rPr lang="en-US" altLang="zh-CN" sz="1000" dirty="0"/>
              <a:t>”[online]. Available at :</a:t>
            </a:r>
            <a:r>
              <a:rPr lang="en-US" altLang="zh-CN" sz="1000" dirty="0">
                <a:hlinkClick r:id="rId4"/>
              </a:rPr>
              <a:t>https://www.theicct.org/sites/default/files/publications/India%20Non-road%20Emissions%20Inventory%20Working%20Paper_vF.pdf</a:t>
            </a:r>
            <a:r>
              <a:rPr lang="en-US" altLang="zh-CN" sz="1000" dirty="0"/>
              <a:t> [Accessed 5 June. 2018]</a:t>
            </a:r>
          </a:p>
          <a:p>
            <a:pPr fontAlgn="ctr"/>
            <a:r>
              <a:rPr lang="en-US" altLang="zh-CN" sz="1000" dirty="0"/>
              <a:t>[4] </a:t>
            </a:r>
            <a:r>
              <a:rPr lang="en-US" altLang="zh-CN" sz="1000" dirty="0" err="1"/>
              <a:t>E.McNutt</a:t>
            </a:r>
            <a:r>
              <a:rPr lang="en-US" altLang="zh-CN" sz="1000" dirty="0"/>
              <a:t>.(2017</a:t>
            </a:r>
            <a:r>
              <a:rPr lang="en-US" altLang="zh-CN" sz="1000" i="1" dirty="0"/>
              <a:t>).” Uber Is Changing up Its Passenger and Driver Rating System</a:t>
            </a:r>
            <a:r>
              <a:rPr lang="en-US" altLang="zh-CN" sz="1000" dirty="0"/>
              <a:t>” [online]. Available at : </a:t>
            </a:r>
            <a:r>
              <a:rPr lang="en-US" altLang="zh-CN" sz="1000" dirty="0">
                <a:hlinkClick r:id="rId5"/>
              </a:rPr>
              <a:t>https://thepointsguy.com/2017/04/uber-changing-rating-system/</a:t>
            </a:r>
            <a:r>
              <a:rPr lang="en-US" altLang="zh-CN" sz="1000" dirty="0"/>
              <a:t> [Accessed 5 June. 2018]</a:t>
            </a:r>
          </a:p>
          <a:p>
            <a:pPr fontAlgn="ctr"/>
            <a:r>
              <a:rPr lang="en-US" altLang="zh-CN" sz="1000" dirty="0"/>
              <a:t>[5]</a:t>
            </a:r>
            <a:r>
              <a:rPr lang="en-US" altLang="zh-CN" sz="1000" dirty="0" err="1"/>
              <a:t>J.Hindy</a:t>
            </a:r>
            <a:r>
              <a:rPr lang="en-US" altLang="zh-CN" sz="1000" dirty="0"/>
              <a:t>.(2017).” </a:t>
            </a:r>
            <a:r>
              <a:rPr lang="en-US" altLang="zh-CN" sz="1000" i="1" dirty="0"/>
              <a:t>10 best car rental apps for Android</a:t>
            </a:r>
            <a:r>
              <a:rPr lang="en-US" altLang="zh-CN" sz="1000" dirty="0"/>
              <a:t>” [online]. Available at : </a:t>
            </a:r>
            <a:r>
              <a:rPr lang="en-US" altLang="zh-CN" sz="1000" dirty="0">
                <a:hlinkClick r:id="rId6"/>
              </a:rPr>
              <a:t>https://www.androidauthority.com/best-car-rental-apps-android-784387/</a:t>
            </a:r>
            <a:r>
              <a:rPr lang="en-US" altLang="zh-CN" sz="1000" dirty="0"/>
              <a:t> [Accessed 5 June. 2018]</a:t>
            </a:r>
          </a:p>
          <a:p>
            <a:pPr fontAlgn="ctr"/>
            <a:r>
              <a:rPr lang="en-US" altLang="zh-CN" sz="1000" dirty="0"/>
              <a:t>[6]” </a:t>
            </a:r>
            <a:r>
              <a:rPr lang="en-US" altLang="zh-CN" sz="1000" i="1" dirty="0"/>
              <a:t>BELARUS MTZ 82.1</a:t>
            </a:r>
            <a:r>
              <a:rPr lang="en-US" altLang="zh-CN" sz="1000" dirty="0"/>
              <a:t>” [online]. Available at : </a:t>
            </a:r>
            <a:r>
              <a:rPr lang="en-US" altLang="zh-CN" sz="1000" dirty="0">
                <a:hlinkClick r:id="rId7"/>
              </a:rPr>
              <a:t>https://www.mojauto.rs/polovni-poljoprivredna/2562740_BELARUS_MTZ-82-1_2017_god/?cena=high</a:t>
            </a:r>
            <a:r>
              <a:rPr lang="en-US" altLang="zh-CN" sz="1000" dirty="0"/>
              <a:t> [Accessed 5 June. 2018]</a:t>
            </a:r>
          </a:p>
          <a:p>
            <a:pPr fontAlgn="ctr"/>
            <a:endParaRPr lang="en-US" altLang="zh-CN" sz="1000" dirty="0"/>
          </a:p>
          <a:p>
            <a:pPr fontAlgn="ctr"/>
            <a:endParaRPr lang="en-US" altLang="zh-CN" sz="1000" dirty="0"/>
          </a:p>
          <a:p>
            <a:pPr fontAlgn="ctr"/>
            <a:endParaRPr lang="en-US" altLang="zh-CN" sz="1000" dirty="0"/>
          </a:p>
          <a:p>
            <a:pPr fontAlgn="ctr"/>
            <a:endParaRPr lang="zh-CN" altLang="zh-CN" sz="10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399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498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ENCS 282 Presentation APP: Sharing of agricultural machinery</vt:lpstr>
      <vt:lpstr>Problem : The huge energy and material to produce agricultural machine</vt:lpstr>
      <vt:lpstr>Business model in developed country</vt:lpstr>
      <vt:lpstr>Business model in developing country </vt:lpstr>
      <vt:lpstr>Designated Driving Service</vt:lpstr>
      <vt:lpstr>PowerPoint 演示文稿</vt:lpstr>
      <vt:lpstr>PowerPoint 演示文稿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Yang</dc:creator>
  <cp:lastModifiedBy>Yifan Yang</cp:lastModifiedBy>
  <cp:revision>35</cp:revision>
  <dcterms:created xsi:type="dcterms:W3CDTF">2018-06-06T03:26:18Z</dcterms:created>
  <dcterms:modified xsi:type="dcterms:W3CDTF">2018-06-07T04:58:18Z</dcterms:modified>
</cp:coreProperties>
</file>