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55E81-D898-2141-BFFC-EF9D69394619}" type="datetimeFigureOut">
              <a:rPr lang="en-US" smtClean="0"/>
              <a:t>19-01-31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522CC-0AFC-2149-950E-44A466907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22CC-0AFC-2149-950E-44A466907D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0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8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341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Domain Model</a:t>
            </a:r>
          </a:p>
          <a:p>
            <a:r>
              <a:rPr lang="en-US" dirty="0"/>
              <a:t>http://</a:t>
            </a:r>
            <a:r>
              <a:rPr lang="en-US" dirty="0" err="1"/>
              <a:t>agiledata.org</a:t>
            </a:r>
            <a:r>
              <a:rPr lang="en-US" dirty="0"/>
              <a:t>/essays/</a:t>
            </a:r>
            <a:r>
              <a:rPr lang="en-US" dirty="0" err="1"/>
              <a:t>agileDataModeling.html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Scott Ambler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4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Enroll child student, Offer family membership plan, and Support child belt system</a:t>
            </a:r>
            <a:r>
              <a:rPr lang="en-US" sz="2800" dirty="0"/>
              <a:t>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440" b="-34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121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 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 stories to implement: Maintain product information and Sell product.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6" b="136"/>
          <a:stretch>
            <a:fillRect/>
          </a:stretch>
        </p:blipFill>
        <p:spPr>
          <a:xfrm>
            <a:off x="457200" y="0"/>
            <a:ext cx="8229600" cy="6648450"/>
          </a:xfrm>
        </p:spPr>
      </p:pic>
    </p:spTree>
    <p:extLst>
      <p:ext uri="{BB962C8B-B14F-4D97-AF65-F5344CB8AC3E}">
        <p14:creationId xmlns:p14="http://schemas.microsoft.com/office/powerpoint/2010/main" val="320369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Karate School Management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Overall system: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Names and Associations (Refer to user stories)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7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fr-CA" sz="2000" dirty="0" err="1"/>
              <a:t>Maintain</a:t>
            </a:r>
            <a:r>
              <a:rPr lang="fr-CA" sz="2000" dirty="0"/>
              <a:t> </a:t>
            </a:r>
            <a:r>
              <a:rPr lang="fr-CA" sz="2000" dirty="0" err="1"/>
              <a:t>student</a:t>
            </a:r>
            <a:r>
              <a:rPr lang="fr-CA" sz="2000" dirty="0"/>
              <a:t> contact information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>Define entities</a:t>
            </a:r>
            <a:br>
              <a:rPr lang="en-CA" sz="2000" dirty="0" smtClean="0"/>
            </a:br>
            <a:r>
              <a:rPr lang="en-CA" sz="2000" dirty="0" smtClean="0"/>
              <a:t>Refer to table 1 user stories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5" y="1896980"/>
            <a:ext cx="8900748" cy="42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4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Iteration 1</a:t>
            </a:r>
            <a:br>
              <a:rPr lang="en-US" sz="2400" dirty="0" smtClean="0"/>
            </a:b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Maintain student contact information, Enroll student, Drop student, and Record payment. </a:t>
            </a:r>
            <a:r>
              <a:rPr lang="en-US" sz="2400" dirty="0" smtClean="0"/>
              <a:t>4 stories: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1081" b="-11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688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 stories to implement during this iteration: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Promote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student to higher belt, Invite student to grading, Email membership to student, and Print membership for student.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365" r="-103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713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 user stories to implement: </a:t>
            </a:r>
            <a:b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Schedule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gradings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Print certificate, and Put membership on hold.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715" b="-8715"/>
          <a:stretch>
            <a:fillRect/>
          </a:stretch>
        </p:blipFill>
        <p:spPr>
          <a:xfrm>
            <a:off x="622142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565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tournaments</a:t>
            </a:r>
          </a:p>
          <a:p>
            <a:r>
              <a:rPr lang="en-US" dirty="0" smtClean="0"/>
              <a:t>Add Tai Chi, Kick Boxing</a:t>
            </a:r>
          </a:p>
          <a:p>
            <a:endParaRPr lang="en-US" dirty="0"/>
          </a:p>
          <a:p>
            <a:r>
              <a:rPr lang="en-US" dirty="0" smtClean="0"/>
              <a:t>New Requirements</a:t>
            </a:r>
          </a:p>
          <a:p>
            <a:r>
              <a:rPr lang="en-US" dirty="0" smtClean="0"/>
              <a:t>Table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6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Domain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002" b="-80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330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 stories to implement: Enroll student in Tai Chi, Support Tai Chi belt system, Enroll student in cardio kick boxing, Support Tai Chi belt system, and Support the belt order for each style.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275" r="-7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42229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Theme1.thmx</Template>
  <TotalTime>82</TotalTime>
  <Words>143</Words>
  <Application>Microsoft Macintosh PowerPoint</Application>
  <PresentationFormat>On-screen Show (4:3)</PresentationFormat>
  <Paragraphs>25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Theme1</vt:lpstr>
      <vt:lpstr>SOEN 341</vt:lpstr>
      <vt:lpstr>The Model</vt:lpstr>
      <vt:lpstr>Maintain student contact information Define entities Refer to table 1 user stories</vt:lpstr>
      <vt:lpstr>Iteration 1 Maintain student contact information, Enroll student, Drop student, and Record payment. 4 stories:</vt:lpstr>
      <vt:lpstr>4 user stories to implement during this iteration:  Promote student to higher belt, Invite student to grading, Email membership to student, and Print membership for student. </vt:lpstr>
      <vt:lpstr>3 user stories to implement:  Schedule gradings, Print certificate, and Put membership on hold.</vt:lpstr>
      <vt:lpstr>Requirements change</vt:lpstr>
      <vt:lpstr>New Domain model</vt:lpstr>
      <vt:lpstr>5 user stories to implement: Enroll student in Tai Chi, Support Tai Chi belt system, Enroll student in cardio kick boxing, Support Tai Chi belt system, and Support the belt order for each style.</vt:lpstr>
      <vt:lpstr> Enroll child student, Offer family membership plan, and Support child belt system.</vt:lpstr>
      <vt:lpstr>2 user stories to implement: Maintain product information and Sell product.</vt:lpstr>
      <vt:lpstr>  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341</dc:title>
  <dc:creator>Terrill  Fancott</dc:creator>
  <cp:lastModifiedBy>Terrill  Fancott</cp:lastModifiedBy>
  <cp:revision>12</cp:revision>
  <dcterms:created xsi:type="dcterms:W3CDTF">2019-02-01T00:52:18Z</dcterms:created>
  <dcterms:modified xsi:type="dcterms:W3CDTF">2019-02-01T02:14:35Z</dcterms:modified>
</cp:coreProperties>
</file>