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7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7038-B04C-3949-A1D9-DE27C7EE94F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4BB7E-1599-A749-B60C-9489BDD1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 from Somerville, Ch9</a:t>
            </a:r>
          </a:p>
        </p:txBody>
      </p:sp>
    </p:spTree>
    <p:extLst>
      <p:ext uri="{BB962C8B-B14F-4D97-AF65-F5344CB8AC3E}">
        <p14:creationId xmlns:p14="http://schemas.microsoft.com/office/powerpoint/2010/main" val="18783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Types-2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4868"/>
            <a:ext cx="9144000" cy="35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Avoidance: strategies for dealing with defective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Minimization: strategy for employee illness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Contingency: strategy for financial problems</a:t>
            </a:r>
          </a:p>
        </p:txBody>
      </p:sp>
    </p:spTree>
    <p:extLst>
      <p:ext uri="{BB962C8B-B14F-4D97-AF65-F5344CB8AC3E}">
        <p14:creationId xmlns:p14="http://schemas.microsoft.com/office/powerpoint/2010/main" val="159879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2327" y="1600200"/>
            <a:ext cx="9376327" cy="49828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907" y="1282699"/>
            <a:ext cx="9400848" cy="54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72" y="1968499"/>
            <a:ext cx="9249344" cy="47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2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329"/>
          </a:xfrm>
        </p:spPr>
        <p:txBody>
          <a:bodyPr>
            <a:normAutofit fontScale="90000"/>
          </a:bodyPr>
          <a:lstStyle/>
          <a:p>
            <a:r>
              <a:rPr lang="en-US" dirty="0"/>
              <a:t>Spiral Model (Boehm)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68768" cy="56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4131"/>
          </a:xfrm>
        </p:spPr>
        <p:txBody>
          <a:bodyPr>
            <a:normAutofit fontScale="90000"/>
          </a:bodyPr>
          <a:lstStyle/>
          <a:p>
            <a:r>
              <a:rPr lang="en-US" dirty="0"/>
              <a:t>Spiral </a:t>
            </a:r>
            <a:br>
              <a:rPr lang="en-US" dirty="0"/>
            </a:br>
            <a:r>
              <a:rPr lang="en-US" dirty="0"/>
              <a:t>Somerville (9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58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Objective Setting</a:t>
            </a:r>
          </a:p>
          <a:p>
            <a:pPr marL="763650" lvl="2" indent="0">
              <a:spcBef>
                <a:spcPts val="0"/>
              </a:spcBef>
              <a:buNone/>
            </a:pPr>
            <a:r>
              <a:rPr lang="en-US" dirty="0"/>
              <a:t>Define objectives</a:t>
            </a:r>
          </a:p>
          <a:p>
            <a:pPr marL="763650" lvl="2" indent="0">
              <a:spcBef>
                <a:spcPts val="0"/>
              </a:spcBef>
              <a:buNone/>
            </a:pPr>
            <a:r>
              <a:rPr lang="en-US" dirty="0"/>
              <a:t>Identify Constraint</a:t>
            </a:r>
          </a:p>
          <a:p>
            <a:pPr marL="763650" lvl="2" indent="0">
              <a:spcBef>
                <a:spcPts val="0"/>
              </a:spcBef>
              <a:buNone/>
            </a:pPr>
            <a:r>
              <a:rPr lang="en-US" dirty="0"/>
              <a:t>Create management plan</a:t>
            </a:r>
          </a:p>
          <a:p>
            <a:pPr marL="763650" lvl="2" indent="0">
              <a:spcBef>
                <a:spcPts val="0"/>
              </a:spcBef>
              <a:buNone/>
            </a:pPr>
            <a:r>
              <a:rPr lang="en-US" dirty="0"/>
              <a:t>Identify  risks and alternative strategies</a:t>
            </a:r>
          </a:p>
          <a:p>
            <a:pPr marL="0" indent="-36450">
              <a:spcBef>
                <a:spcPts val="0"/>
              </a:spcBef>
              <a:buNone/>
            </a:pPr>
            <a:r>
              <a:rPr lang="en-US" dirty="0"/>
              <a:t>2 Risk assessment and reduction</a:t>
            </a:r>
          </a:p>
          <a:p>
            <a:pPr marL="800100" lvl="2" indent="-36450">
              <a:spcBef>
                <a:spcPts val="0"/>
              </a:spcBef>
              <a:buNone/>
            </a:pPr>
            <a:r>
              <a:rPr lang="en-US" dirty="0"/>
              <a:t>Detailed analysis</a:t>
            </a:r>
          </a:p>
          <a:p>
            <a:pPr marL="800100" lvl="2" indent="-36450">
              <a:spcBef>
                <a:spcPts val="0"/>
              </a:spcBef>
              <a:buNone/>
            </a:pPr>
            <a:r>
              <a:rPr lang="en-US" dirty="0"/>
              <a:t>Develop prototypes</a:t>
            </a:r>
          </a:p>
          <a:p>
            <a:pPr marL="0" indent="-36450">
              <a:spcBef>
                <a:spcPts val="0"/>
              </a:spcBef>
              <a:buNone/>
            </a:pPr>
            <a:r>
              <a:rPr lang="en-US" dirty="0"/>
              <a:t>3 Development and Validation</a:t>
            </a:r>
          </a:p>
          <a:p>
            <a:pPr marL="800100" lvl="2" indent="-36450">
              <a:spcBef>
                <a:spcPts val="0"/>
              </a:spcBef>
              <a:buNone/>
            </a:pPr>
            <a:r>
              <a:rPr lang="en-US" dirty="0"/>
              <a:t>Choose development model</a:t>
            </a:r>
          </a:p>
          <a:p>
            <a:pPr marL="800100" lvl="2" indent="-36450">
              <a:spcBef>
                <a:spcPts val="0"/>
              </a:spcBef>
              <a:buNone/>
            </a:pPr>
            <a:r>
              <a:rPr lang="en-US" dirty="0"/>
              <a:t>Interface risks, safety risks integration risks</a:t>
            </a:r>
          </a:p>
          <a:p>
            <a:pPr marL="0" indent="-36450">
              <a:spcBef>
                <a:spcPts val="0"/>
              </a:spcBef>
              <a:buNone/>
            </a:pPr>
            <a:r>
              <a:rPr lang="en-US" dirty="0"/>
              <a:t>4 Planning</a:t>
            </a:r>
          </a:p>
          <a:p>
            <a:pPr marL="800100" lvl="2" indent="-36450">
              <a:spcBef>
                <a:spcPts val="0"/>
              </a:spcBef>
              <a:buNone/>
            </a:pPr>
            <a:r>
              <a:rPr lang="en-US" dirty="0"/>
              <a:t>Review, plan next phase</a:t>
            </a:r>
          </a:p>
          <a:p>
            <a:pPr marL="0" indent="-36450">
              <a:spcBef>
                <a:spcPts val="0"/>
              </a:spcBef>
              <a:buNone/>
            </a:pPr>
            <a:endParaRPr lang="en-US" dirty="0"/>
          </a:p>
          <a:p>
            <a:pPr marL="763650" lvl="2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4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Project Risks</a:t>
            </a:r>
          </a:p>
          <a:p>
            <a:pPr marL="400050" lvl="1" indent="0">
              <a:buNone/>
            </a:pPr>
            <a:r>
              <a:rPr lang="en-US" dirty="0"/>
              <a:t>Schedule, resources, los of experienced designer</a:t>
            </a:r>
          </a:p>
          <a:p>
            <a:pPr marL="0" indent="0">
              <a:buNone/>
            </a:pPr>
            <a:r>
              <a:rPr lang="en-US" dirty="0"/>
              <a:t>Product Risks</a:t>
            </a:r>
          </a:p>
          <a:p>
            <a:pPr marL="400050" lvl="1" indent="0">
              <a:buNone/>
            </a:pPr>
            <a:r>
              <a:rPr lang="en-US" dirty="0"/>
              <a:t>Quality or performance. E.g. Purchased subsystem has low performance</a:t>
            </a:r>
          </a:p>
          <a:p>
            <a:pPr marL="0" indent="0">
              <a:buNone/>
            </a:pPr>
            <a:r>
              <a:rPr lang="en-US" dirty="0"/>
              <a:t>Business risks</a:t>
            </a:r>
          </a:p>
          <a:p>
            <a:pPr marL="400050" lvl="1" indent="0">
              <a:buNone/>
            </a:pPr>
            <a:r>
              <a:rPr lang="en-US" dirty="0"/>
              <a:t>Competitor introduces new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7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dirty="0"/>
              <a:t>Types -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304" y="1041398"/>
            <a:ext cx="10006633" cy="61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2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2399" y="2349499"/>
            <a:ext cx="10290436" cy="31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1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Technology: Hardware or software used</a:t>
            </a:r>
          </a:p>
          <a:p>
            <a:pPr marL="0" indent="0">
              <a:buNone/>
            </a:pPr>
            <a:r>
              <a:rPr lang="en-US" dirty="0"/>
              <a:t>People: development team</a:t>
            </a:r>
          </a:p>
          <a:p>
            <a:pPr marL="0" indent="0">
              <a:buNone/>
            </a:pPr>
            <a:r>
              <a:rPr lang="en-US" dirty="0"/>
              <a:t>Organizational: Corporate environment</a:t>
            </a:r>
          </a:p>
          <a:p>
            <a:pPr marL="0" indent="0">
              <a:buNone/>
            </a:pPr>
            <a:r>
              <a:rPr lang="en-US" dirty="0"/>
              <a:t>Tools: tools and support software</a:t>
            </a:r>
          </a:p>
          <a:p>
            <a:pPr marL="0" indent="0">
              <a:buNone/>
            </a:pPr>
            <a:r>
              <a:rPr lang="en-US" dirty="0"/>
              <a:t>Requirements: Managing requirements change</a:t>
            </a:r>
          </a:p>
          <a:p>
            <a:pPr marL="0" indent="0">
              <a:buNone/>
            </a:pPr>
            <a:r>
              <a:rPr lang="en-US" dirty="0"/>
              <a:t>Estimation: management estimates</a:t>
            </a:r>
          </a:p>
        </p:txBody>
      </p:sp>
    </p:spTree>
    <p:extLst>
      <p:ext uri="{BB962C8B-B14F-4D97-AF65-F5344CB8AC3E}">
        <p14:creationId xmlns:p14="http://schemas.microsoft.com/office/powerpoint/2010/main" val="8723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Types of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235" y="1244598"/>
            <a:ext cx="9835173" cy="538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Types-1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43100"/>
            <a:ext cx="9494426" cy="37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6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172</Words>
  <Application>Microsoft Macintosh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RISK</vt:lpstr>
      <vt:lpstr>Spiral Model (Boehm)</vt:lpstr>
      <vt:lpstr>Spiral  Somerville (9th ed)</vt:lpstr>
      <vt:lpstr>Types of Risk</vt:lpstr>
      <vt:lpstr>Types - detail</vt:lpstr>
      <vt:lpstr>Risk Management</vt:lpstr>
      <vt:lpstr>Risk Identification</vt:lpstr>
      <vt:lpstr>Examples of Types of Risk</vt:lpstr>
      <vt:lpstr>Risk Types-1</vt:lpstr>
      <vt:lpstr>Risk Types-2</vt:lpstr>
      <vt:lpstr>Types of Strategy</vt:lpstr>
      <vt:lpstr>Risk Management</vt:lpstr>
      <vt:lpstr>Risk indicators</vt:lpstr>
    </vt:vector>
  </TitlesOfParts>
  <Company>Concordia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</dc:title>
  <dc:creator>Terrill  Fancott</dc:creator>
  <cp:lastModifiedBy>Terrill Fancott</cp:lastModifiedBy>
  <cp:revision>19</cp:revision>
  <dcterms:created xsi:type="dcterms:W3CDTF">2016-09-19T19:21:30Z</dcterms:created>
  <dcterms:modified xsi:type="dcterms:W3CDTF">2019-01-09T22:21:40Z</dcterms:modified>
</cp:coreProperties>
</file>