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288F-907F-4D11-8EFB-0DD9A4A54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B8A03-D185-4358-AFFE-F20A5DDC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913A-D888-4187-AF2E-291A1712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1001-FEF9-47A6-A984-787BAAD4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A05F-2121-4D0E-B31B-FE2BABA4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DEEA-BDE8-4791-BE66-7F188355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BCED1-E2B5-4093-A78D-AA4BE4AC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F07A-8E76-4F0B-88F9-A8F3C369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AD65-B348-48BA-B33E-05043B60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65ED-B682-400E-A451-57B4AD6C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0D2CC-7816-401C-8A94-22CFFA238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F4CF5-8527-4236-9CD2-4EB59F5BB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6C24-B72B-411D-87C7-C2FB200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2517-1CAE-44F5-A1A1-9E8D7F91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7795-F328-4486-8921-6F48624D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AFB7-2A93-4B3D-9E07-1FA5726E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19E4-6E34-4395-8301-E98F3646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A9FC-9E2C-4A4A-BADC-8EBAEB64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5A42-C11D-4CE3-9175-EE896D9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B5C2-AC32-4027-8FDD-4B827128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2B5B-1034-44EB-9F10-85F84B3D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79008-ACA5-4110-BAAF-06B4B6F9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56EB-DDCA-4800-9E65-74374A5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82F1-0F22-4A9D-84E2-E1259F04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2F92-C724-4462-A6A9-AC2C67BC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ACE9-82B0-4C96-8E44-F4752B83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C2D6-C354-4C47-89E9-8D2051CE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0DD47-B71A-4309-BBE1-E885BD15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5DD0D-BF48-4352-80C9-FDBEC7F2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48EA-1A98-4638-84AF-AD38B247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ACBB8-EDC3-4FAE-B510-9F5E695D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B421-196B-4E03-9D65-CEFD22B1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95D0-718F-4842-A93C-63AEB5F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436DE-ADF3-4A57-AFA7-662FFDC3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9408A-EEFA-4EA0-8608-EB523F88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A3D8-5F89-46CC-8121-FEA8F84F2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40F0-FC64-4F6C-9E7D-EA237C6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4E18D-4248-41E9-BCA4-565605A3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7C542-DA98-4AD2-B09A-C6D5FE80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54D1-7D2F-48BC-B7E5-54CB1AD1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DCE55-F584-4597-9AFA-116AB180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24593-4017-444B-85A2-B9220031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7019-5F3E-4974-9A73-C33E27A4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4356A-5FBC-42C7-B5D7-C2D313BC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BBC89-B0BF-4E47-8494-7BF49E2D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D81EF-E20D-448E-9C0D-A7F49051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FD88-DB77-4C4A-9DDB-4D46E22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55F8-CC74-474D-8906-E995511B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AD781-0E18-43D4-A30F-57072213E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1B70-3E41-4C46-99CC-430CF416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A3AD-32D7-4F6A-91FB-F138CBC7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ABAE-B35C-454F-98C1-C7E4DCE0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BACE-A33D-46B9-8D53-DAFC6AF9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9E40D-C883-4B68-BF48-16829BC32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EA850-8969-4A95-AC0D-43A6BE5BB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A4D8F-3B79-42A6-9D58-144BF037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CFD17-EA62-44A3-B08F-CA0BA669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0B0C-B15B-46DC-B61F-B316174C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BBF2F-0693-469D-84C1-577BB12D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57F6F-E185-4D9B-A64A-433A7CFB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1034-7341-489F-9DB4-D8741FB66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9409-7446-4B7C-A5F6-5F9B24301ED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3475-83F6-4E9F-B43E-528ECFC78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BE491-0AA7-414D-B2A1-1731AEEB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23F7-8601-4D8F-A517-9599B923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4B79FB-B879-4A57-83F8-77E8F1F7B39D}"/>
              </a:ext>
            </a:extLst>
          </p:cNvPr>
          <p:cNvSpPr/>
          <p:nvPr/>
        </p:nvSpPr>
        <p:spPr>
          <a:xfrm>
            <a:off x="2933272" y="1448655"/>
            <a:ext cx="3508625" cy="188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4CB92-C7ED-4E21-BDF7-E5291D3AB0F6}"/>
              </a:ext>
            </a:extLst>
          </p:cNvPr>
          <p:cNvSpPr/>
          <p:nvPr/>
        </p:nvSpPr>
        <p:spPr>
          <a:xfrm>
            <a:off x="7154240" y="1448655"/>
            <a:ext cx="422951" cy="169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C8674-4411-4EDE-A55B-DB2777ABDD7D}"/>
              </a:ext>
            </a:extLst>
          </p:cNvPr>
          <p:cNvSpPr txBox="1"/>
          <p:nvPr/>
        </p:nvSpPr>
        <p:spPr>
          <a:xfrm>
            <a:off x="7582328" y="1343614"/>
            <a:ext cx="98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D3A163-C86B-4A43-82D6-A9EFFAC6A44A}"/>
              </a:ext>
            </a:extLst>
          </p:cNvPr>
          <p:cNvSpPr/>
          <p:nvPr/>
        </p:nvSpPr>
        <p:spPr>
          <a:xfrm>
            <a:off x="7227014" y="1734034"/>
            <a:ext cx="277402" cy="26712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B1E5B-F98E-4A3F-B41B-69BAC3AB34CE}"/>
              </a:ext>
            </a:extLst>
          </p:cNvPr>
          <p:cNvSpPr txBox="1"/>
          <p:nvPr/>
        </p:nvSpPr>
        <p:spPr>
          <a:xfrm>
            <a:off x="7582328" y="1682932"/>
            <a:ext cx="98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986EE4-9267-4111-9A2A-B608A4E89E99}"/>
              </a:ext>
            </a:extLst>
          </p:cNvPr>
          <p:cNvSpPr/>
          <p:nvPr/>
        </p:nvSpPr>
        <p:spPr>
          <a:xfrm>
            <a:off x="7227014" y="2065108"/>
            <a:ext cx="277402" cy="2671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8D46C-020B-4C2D-9809-518D17C00870}"/>
              </a:ext>
            </a:extLst>
          </p:cNvPr>
          <p:cNvSpPr txBox="1"/>
          <p:nvPr/>
        </p:nvSpPr>
        <p:spPr>
          <a:xfrm>
            <a:off x="7577191" y="2001162"/>
            <a:ext cx="98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2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F55FF5D-85D8-40C8-84E5-1F1B74BD8399}"/>
              </a:ext>
            </a:extLst>
          </p:cNvPr>
          <p:cNvSpPr/>
          <p:nvPr/>
        </p:nvSpPr>
        <p:spPr>
          <a:xfrm>
            <a:off x="7232151" y="2429573"/>
            <a:ext cx="267128" cy="231168"/>
          </a:xfrm>
          <a:prstGeom prst="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209AEB1-4F50-430F-AF89-1F64DAFC34E8}"/>
              </a:ext>
            </a:extLst>
          </p:cNvPr>
          <p:cNvSpPr/>
          <p:nvPr/>
        </p:nvSpPr>
        <p:spPr>
          <a:xfrm>
            <a:off x="7232151" y="2746359"/>
            <a:ext cx="267128" cy="23116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F3FD0-583F-4581-A749-399515CB7FC4}"/>
              </a:ext>
            </a:extLst>
          </p:cNvPr>
          <p:cNvSpPr txBox="1"/>
          <p:nvPr/>
        </p:nvSpPr>
        <p:spPr>
          <a:xfrm>
            <a:off x="7577191" y="2337375"/>
            <a:ext cx="98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A298C-788B-4AAB-AE55-A276B899F23A}"/>
              </a:ext>
            </a:extLst>
          </p:cNvPr>
          <p:cNvSpPr txBox="1"/>
          <p:nvPr/>
        </p:nvSpPr>
        <p:spPr>
          <a:xfrm>
            <a:off x="7577191" y="2677277"/>
            <a:ext cx="98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35742B-C4A2-4A3E-B751-BB4FD43FF3A6}"/>
              </a:ext>
            </a:extLst>
          </p:cNvPr>
          <p:cNvSpPr/>
          <p:nvPr/>
        </p:nvSpPr>
        <p:spPr>
          <a:xfrm>
            <a:off x="3670444" y="1741740"/>
            <a:ext cx="277402" cy="26712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5C00ED-6CCD-4257-9D91-F33D76AA36E7}"/>
              </a:ext>
            </a:extLst>
          </p:cNvPr>
          <p:cNvSpPr/>
          <p:nvPr/>
        </p:nvSpPr>
        <p:spPr>
          <a:xfrm>
            <a:off x="5242389" y="2175827"/>
            <a:ext cx="277402" cy="2671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AD9818-BD31-4E63-997E-D20CED4C4E7B}"/>
              </a:ext>
            </a:extLst>
          </p:cNvPr>
          <p:cNvSpPr/>
          <p:nvPr/>
        </p:nvSpPr>
        <p:spPr>
          <a:xfrm>
            <a:off x="3547154" y="3197832"/>
            <a:ext cx="267128" cy="231168"/>
          </a:xfrm>
          <a:prstGeom prst="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3CBE25E-F8DB-48D6-90F4-B6426BE1BAE0}"/>
              </a:ext>
            </a:extLst>
          </p:cNvPr>
          <p:cNvSpPr/>
          <p:nvPr/>
        </p:nvSpPr>
        <p:spPr>
          <a:xfrm>
            <a:off x="5386227" y="3195857"/>
            <a:ext cx="267128" cy="23116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06F3FF6-1F9C-4C20-84C1-9FC31BC3C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3705" y="1569279"/>
            <a:ext cx="935849" cy="53692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8D025905-9B62-4094-A71D-758E9579F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6690" y="1734034"/>
            <a:ext cx="1045207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zhu</dc:creator>
  <cp:lastModifiedBy>yifan zhu</cp:lastModifiedBy>
  <cp:revision>3</cp:revision>
  <dcterms:created xsi:type="dcterms:W3CDTF">2019-10-24T01:22:38Z</dcterms:created>
  <dcterms:modified xsi:type="dcterms:W3CDTF">2019-10-24T01:34:32Z</dcterms:modified>
</cp:coreProperties>
</file>