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1" r:id="rId2"/>
  </p:sldIdLst>
  <p:sldSz cx="20116800" cy="31089600"/>
  <p:notesSz cx="6858000" cy="9144000"/>
  <p:defaultTextStyle>
    <a:defPPr>
      <a:defRPr lang="en-US"/>
    </a:defPPr>
    <a:lvl1pPr algn="l" defTabSz="1462470" rtl="0" fontAlgn="base">
      <a:spcBef>
        <a:spcPct val="0"/>
      </a:spcBef>
      <a:spcAft>
        <a:spcPct val="0"/>
      </a:spcAft>
      <a:defRPr sz="5733" kern="1200">
        <a:solidFill>
          <a:schemeClr val="tx1"/>
        </a:solidFill>
        <a:latin typeface="Arial" charset="0"/>
        <a:ea typeface="ＭＳ Ｐゴシック" charset="0"/>
        <a:cs typeface="ＭＳ Ｐゴシック" charset="0"/>
      </a:defRPr>
    </a:lvl1pPr>
    <a:lvl2pPr marL="1462470" indent="-1157701" algn="l" defTabSz="1462470" rtl="0" fontAlgn="base">
      <a:spcBef>
        <a:spcPct val="0"/>
      </a:spcBef>
      <a:spcAft>
        <a:spcPct val="0"/>
      </a:spcAft>
      <a:defRPr sz="5733" kern="1200">
        <a:solidFill>
          <a:schemeClr val="tx1"/>
        </a:solidFill>
        <a:latin typeface="Arial" charset="0"/>
        <a:ea typeface="ＭＳ Ｐゴシック" charset="0"/>
        <a:cs typeface="ＭＳ Ｐゴシック" charset="0"/>
      </a:defRPr>
    </a:lvl2pPr>
    <a:lvl3pPr marL="2924941" indent="-2315402" algn="l" defTabSz="1462470" rtl="0" fontAlgn="base">
      <a:spcBef>
        <a:spcPct val="0"/>
      </a:spcBef>
      <a:spcAft>
        <a:spcPct val="0"/>
      </a:spcAft>
      <a:defRPr sz="5733" kern="1200">
        <a:solidFill>
          <a:schemeClr val="tx1"/>
        </a:solidFill>
        <a:latin typeface="Arial" charset="0"/>
        <a:ea typeface="ＭＳ Ｐゴシック" charset="0"/>
        <a:cs typeface="ＭＳ Ｐゴシック" charset="0"/>
      </a:defRPr>
    </a:lvl3pPr>
    <a:lvl4pPr marL="4388470" indent="-3474161" algn="l" defTabSz="1462470" rtl="0" fontAlgn="base">
      <a:spcBef>
        <a:spcPct val="0"/>
      </a:spcBef>
      <a:spcAft>
        <a:spcPct val="0"/>
      </a:spcAft>
      <a:defRPr sz="5733" kern="1200">
        <a:solidFill>
          <a:schemeClr val="tx1"/>
        </a:solidFill>
        <a:latin typeface="Arial" charset="0"/>
        <a:ea typeface="ＭＳ Ｐゴシック" charset="0"/>
        <a:cs typeface="ＭＳ Ｐゴシック" charset="0"/>
      </a:defRPr>
    </a:lvl4pPr>
    <a:lvl5pPr marL="5850940" indent="-4631862" algn="l" defTabSz="1462470" rtl="0" fontAlgn="base">
      <a:spcBef>
        <a:spcPct val="0"/>
      </a:spcBef>
      <a:spcAft>
        <a:spcPct val="0"/>
      </a:spcAft>
      <a:defRPr sz="5733" kern="1200">
        <a:solidFill>
          <a:schemeClr val="tx1"/>
        </a:solidFill>
        <a:latin typeface="Arial" charset="0"/>
        <a:ea typeface="ＭＳ Ｐゴシック" charset="0"/>
        <a:cs typeface="ＭＳ Ｐゴシック" charset="0"/>
      </a:defRPr>
    </a:lvl5pPr>
    <a:lvl6pPr marL="1523848" algn="l" defTabSz="304770" rtl="0" eaLnBrk="1" latinLnBrk="0" hangingPunct="1">
      <a:defRPr sz="5733" kern="1200">
        <a:solidFill>
          <a:schemeClr val="tx1"/>
        </a:solidFill>
        <a:latin typeface="Arial" charset="0"/>
        <a:ea typeface="ＭＳ Ｐゴシック" charset="0"/>
        <a:cs typeface="ＭＳ Ｐゴシック" charset="0"/>
      </a:defRPr>
    </a:lvl6pPr>
    <a:lvl7pPr marL="1828617" algn="l" defTabSz="304770" rtl="0" eaLnBrk="1" latinLnBrk="0" hangingPunct="1">
      <a:defRPr sz="5733" kern="1200">
        <a:solidFill>
          <a:schemeClr val="tx1"/>
        </a:solidFill>
        <a:latin typeface="Arial" charset="0"/>
        <a:ea typeface="ＭＳ Ｐゴシック" charset="0"/>
        <a:cs typeface="ＭＳ Ｐゴシック" charset="0"/>
      </a:defRPr>
    </a:lvl7pPr>
    <a:lvl8pPr marL="2133387" algn="l" defTabSz="304770" rtl="0" eaLnBrk="1" latinLnBrk="0" hangingPunct="1">
      <a:defRPr sz="5733" kern="1200">
        <a:solidFill>
          <a:schemeClr val="tx1"/>
        </a:solidFill>
        <a:latin typeface="Arial" charset="0"/>
        <a:ea typeface="ＭＳ Ｐゴシック" charset="0"/>
        <a:cs typeface="ＭＳ Ｐゴシック" charset="0"/>
      </a:defRPr>
    </a:lvl8pPr>
    <a:lvl9pPr marL="2438156" algn="l" defTabSz="304770" rtl="0" eaLnBrk="1" latinLnBrk="0" hangingPunct="1">
      <a:defRPr sz="5733"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9792" userDrawn="1">
          <p15:clr>
            <a:srgbClr val="A4A3A4"/>
          </p15:clr>
        </p15:guide>
        <p15:guide id="2" pos="63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9" autoAdjust="0"/>
    <p:restoredTop sz="94674"/>
  </p:normalViewPr>
  <p:slideViewPr>
    <p:cSldViewPr snapToObjects="1">
      <p:cViewPr>
        <p:scale>
          <a:sx n="33" d="100"/>
          <a:sy n="33" d="100"/>
        </p:scale>
        <p:origin x="1896" y="12"/>
      </p:cViewPr>
      <p:guideLst>
        <p:guide orient="horz" pos="9792"/>
        <p:guide pos="633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12/7/2019</a:t>
            </a:fld>
            <a:endParaRPr lang="en-US"/>
          </a:p>
        </p:txBody>
      </p:sp>
      <p:sp>
        <p:nvSpPr>
          <p:cNvPr id="4" name="Slide Image Placeholder 3"/>
          <p:cNvSpPr>
            <a:spLocks noGrp="1" noRot="1" noChangeAspect="1"/>
          </p:cNvSpPr>
          <p:nvPr>
            <p:ph type="sldImg" idx="2"/>
          </p:nvPr>
        </p:nvSpPr>
        <p:spPr>
          <a:xfrm>
            <a:off x="2319338" y="685800"/>
            <a:ext cx="2219325"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304770" rtl="0" eaLnBrk="0" fontAlgn="base" hangingPunct="0">
      <a:spcBef>
        <a:spcPct val="30000"/>
      </a:spcBef>
      <a:spcAft>
        <a:spcPct val="0"/>
      </a:spcAft>
      <a:defRPr sz="800" kern="1200">
        <a:solidFill>
          <a:schemeClr val="tx1"/>
        </a:solidFill>
        <a:latin typeface="+mn-lt"/>
        <a:ea typeface="ＭＳ Ｐゴシック" pitchFamily="-108" charset="-128"/>
        <a:cs typeface="ＭＳ Ｐゴシック" pitchFamily="-108" charset="-128"/>
      </a:defRPr>
    </a:lvl1pPr>
    <a:lvl2pPr marL="304770" algn="l" defTabSz="304770" rtl="0" eaLnBrk="0" fontAlgn="base" hangingPunct="0">
      <a:spcBef>
        <a:spcPct val="30000"/>
      </a:spcBef>
      <a:spcAft>
        <a:spcPct val="0"/>
      </a:spcAft>
      <a:defRPr sz="800" kern="1200">
        <a:solidFill>
          <a:schemeClr val="tx1"/>
        </a:solidFill>
        <a:latin typeface="+mn-lt"/>
        <a:ea typeface="ＭＳ Ｐゴシック" pitchFamily="-108" charset="-128"/>
        <a:cs typeface="+mn-cs"/>
      </a:defRPr>
    </a:lvl2pPr>
    <a:lvl3pPr marL="609539" algn="l" defTabSz="304770" rtl="0" eaLnBrk="0" fontAlgn="base" hangingPunct="0">
      <a:spcBef>
        <a:spcPct val="30000"/>
      </a:spcBef>
      <a:spcAft>
        <a:spcPct val="0"/>
      </a:spcAft>
      <a:defRPr sz="800" kern="1200">
        <a:solidFill>
          <a:schemeClr val="tx1"/>
        </a:solidFill>
        <a:latin typeface="+mn-lt"/>
        <a:ea typeface="ＭＳ Ｐゴシック" pitchFamily="-108" charset="-128"/>
        <a:cs typeface="+mn-cs"/>
      </a:defRPr>
    </a:lvl3pPr>
    <a:lvl4pPr marL="914309" algn="l" defTabSz="304770" rtl="0" eaLnBrk="0" fontAlgn="base" hangingPunct="0">
      <a:spcBef>
        <a:spcPct val="30000"/>
      </a:spcBef>
      <a:spcAft>
        <a:spcPct val="0"/>
      </a:spcAft>
      <a:defRPr sz="800" kern="1200">
        <a:solidFill>
          <a:schemeClr val="tx1"/>
        </a:solidFill>
        <a:latin typeface="+mn-lt"/>
        <a:ea typeface="ＭＳ Ｐゴシック" pitchFamily="-108" charset="-128"/>
        <a:cs typeface="+mn-cs"/>
      </a:defRPr>
    </a:lvl4pPr>
    <a:lvl5pPr marL="1219078" algn="l" defTabSz="304770" rtl="0" eaLnBrk="0" fontAlgn="base" hangingPunct="0">
      <a:spcBef>
        <a:spcPct val="30000"/>
      </a:spcBef>
      <a:spcAft>
        <a:spcPct val="0"/>
      </a:spcAft>
      <a:defRPr sz="800" kern="1200">
        <a:solidFill>
          <a:schemeClr val="tx1"/>
        </a:solidFill>
        <a:latin typeface="+mn-lt"/>
        <a:ea typeface="ＭＳ Ｐゴシック" pitchFamily="-108" charset="-128"/>
        <a:cs typeface="+mn-cs"/>
      </a:defRPr>
    </a:lvl5pPr>
    <a:lvl6pPr marL="1523848" algn="l" defTabSz="304770" rtl="0" eaLnBrk="1" latinLnBrk="0" hangingPunct="1">
      <a:defRPr sz="800" kern="1200">
        <a:solidFill>
          <a:schemeClr val="tx1"/>
        </a:solidFill>
        <a:latin typeface="+mn-lt"/>
        <a:ea typeface="+mn-ea"/>
        <a:cs typeface="+mn-cs"/>
      </a:defRPr>
    </a:lvl6pPr>
    <a:lvl7pPr marL="1828617" algn="l" defTabSz="304770" rtl="0" eaLnBrk="1" latinLnBrk="0" hangingPunct="1">
      <a:defRPr sz="800" kern="1200">
        <a:solidFill>
          <a:schemeClr val="tx1"/>
        </a:solidFill>
        <a:latin typeface="+mn-lt"/>
        <a:ea typeface="+mn-ea"/>
        <a:cs typeface="+mn-cs"/>
      </a:defRPr>
    </a:lvl7pPr>
    <a:lvl8pPr marL="2133387" algn="l" defTabSz="304770" rtl="0" eaLnBrk="1" latinLnBrk="0" hangingPunct="1">
      <a:defRPr sz="800" kern="1200">
        <a:solidFill>
          <a:schemeClr val="tx1"/>
        </a:solidFill>
        <a:latin typeface="+mn-lt"/>
        <a:ea typeface="+mn-ea"/>
        <a:cs typeface="+mn-cs"/>
      </a:defRPr>
    </a:lvl8pPr>
    <a:lvl9pPr marL="2438156" algn="l" defTabSz="304770" rtl="0" eaLnBrk="1" latinLnBrk="0" hangingPunct="1">
      <a:defRPr sz="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670300"/>
            <a:ext cx="20116800" cy="274193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627"/>
          </a:p>
        </p:txBody>
      </p:sp>
      <p:cxnSp>
        <p:nvCxnSpPr>
          <p:cNvPr id="3" name="Straight Connector 2"/>
          <p:cNvCxnSpPr/>
          <p:nvPr userDrawn="1"/>
        </p:nvCxnSpPr>
        <p:spPr>
          <a:xfrm>
            <a:off x="0" y="3814233"/>
            <a:ext cx="201168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05549" y="1244424"/>
            <a:ext cx="18105702" cy="51816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005549" y="7253640"/>
            <a:ext cx="18105702" cy="2051799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05549" y="28815154"/>
            <a:ext cx="4694502" cy="1655233"/>
          </a:xfrm>
          <a:prstGeom prst="rect">
            <a:avLst/>
          </a:prstGeom>
        </p:spPr>
        <p:txBody>
          <a:bodyPr/>
          <a:lstStyle>
            <a:lvl1pPr>
              <a:defRPr smtClean="0"/>
            </a:lvl1pPr>
          </a:lstStyle>
          <a:p>
            <a:pPr>
              <a:defRPr/>
            </a:pPr>
            <a:fld id="{90E7CA6F-884E-634E-A75A-572F483F8848}" type="datetime1">
              <a:rPr lang="en-US"/>
              <a:pPr>
                <a:defRPr/>
              </a:pPr>
              <a:t>12/7/2019</a:t>
            </a:fld>
            <a:endParaRPr lang="en-US"/>
          </a:p>
        </p:txBody>
      </p:sp>
      <p:sp>
        <p:nvSpPr>
          <p:cNvPr id="5" name="Footer Placeholder 4"/>
          <p:cNvSpPr>
            <a:spLocks noGrp="1"/>
          </p:cNvSpPr>
          <p:nvPr>
            <p:ph type="ftr" sz="quarter" idx="11"/>
          </p:nvPr>
        </p:nvSpPr>
        <p:spPr>
          <a:xfrm>
            <a:off x="6872949" y="28815154"/>
            <a:ext cx="6370902" cy="1655233"/>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14416749" y="28815154"/>
            <a:ext cx="4694502" cy="1655233"/>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07165" y="5973233"/>
            <a:ext cx="21726842" cy="1273306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826637" y="5973233"/>
            <a:ext cx="64845248" cy="1273306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05549" y="28815154"/>
            <a:ext cx="4694502" cy="1655233"/>
          </a:xfrm>
          <a:prstGeom prst="rect">
            <a:avLst/>
          </a:prstGeom>
        </p:spPr>
        <p:txBody>
          <a:bodyPr/>
          <a:lstStyle>
            <a:lvl1pPr>
              <a:defRPr smtClean="0"/>
            </a:lvl1pPr>
          </a:lstStyle>
          <a:p>
            <a:pPr>
              <a:defRPr/>
            </a:pPr>
            <a:fld id="{1B9D8FB5-0612-A746-80CF-DDCC9E0BE654}" type="datetime1">
              <a:rPr lang="en-US"/>
              <a:pPr>
                <a:defRPr/>
              </a:pPr>
              <a:t>12/7/2019</a:t>
            </a:fld>
            <a:endParaRPr lang="en-US"/>
          </a:p>
        </p:txBody>
      </p:sp>
      <p:sp>
        <p:nvSpPr>
          <p:cNvPr id="5" name="Footer Placeholder 4"/>
          <p:cNvSpPr>
            <a:spLocks noGrp="1"/>
          </p:cNvSpPr>
          <p:nvPr>
            <p:ph type="ftr" sz="quarter" idx="11"/>
          </p:nvPr>
        </p:nvSpPr>
        <p:spPr>
          <a:xfrm>
            <a:off x="6872949" y="28815154"/>
            <a:ext cx="6370902" cy="1655233"/>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14416749" y="28815154"/>
            <a:ext cx="4694502" cy="1655233"/>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670300"/>
            <a:ext cx="20116800" cy="274193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627"/>
          </a:p>
        </p:txBody>
      </p:sp>
      <p:cxnSp>
        <p:nvCxnSpPr>
          <p:cNvPr id="3" name="Straight Connector 2"/>
          <p:cNvCxnSpPr/>
          <p:nvPr userDrawn="1"/>
        </p:nvCxnSpPr>
        <p:spPr>
          <a:xfrm>
            <a:off x="0" y="3814233"/>
            <a:ext cx="201168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89088" y="19977949"/>
            <a:ext cx="17099280" cy="6174740"/>
          </a:xfrm>
          <a:prstGeom prst="rect">
            <a:avLst/>
          </a:prstGeom>
        </p:spPr>
        <p:txBody>
          <a:bodyPr anchor="t"/>
          <a:lstStyle>
            <a:lvl1pPr algn="l">
              <a:defRPr sz="8799" b="1" cap="all"/>
            </a:lvl1pPr>
          </a:lstStyle>
          <a:p>
            <a:r>
              <a:rPr lang="en-US"/>
              <a:t>Click to edit Master title style</a:t>
            </a:r>
          </a:p>
        </p:txBody>
      </p:sp>
      <p:sp>
        <p:nvSpPr>
          <p:cNvPr id="3" name="Text Placeholder 2"/>
          <p:cNvSpPr>
            <a:spLocks noGrp="1"/>
          </p:cNvSpPr>
          <p:nvPr>
            <p:ph type="body" idx="1"/>
          </p:nvPr>
        </p:nvSpPr>
        <p:spPr>
          <a:xfrm>
            <a:off x="1589088" y="13177101"/>
            <a:ext cx="17099280" cy="6800848"/>
          </a:xfrm>
          <a:prstGeom prst="rect">
            <a:avLst/>
          </a:prstGeom>
        </p:spPr>
        <p:txBody>
          <a:bodyPr anchor="b"/>
          <a:lstStyle>
            <a:lvl1pPr marL="0" indent="0">
              <a:buNone/>
              <a:defRPr sz="4400">
                <a:solidFill>
                  <a:schemeClr val="tx1">
                    <a:tint val="75000"/>
                  </a:schemeClr>
                </a:solidFill>
              </a:defRPr>
            </a:lvl1pPr>
            <a:lvl2pPr marL="1005767" indent="0">
              <a:buNone/>
              <a:defRPr sz="3941">
                <a:solidFill>
                  <a:schemeClr val="tx1">
                    <a:tint val="75000"/>
                  </a:schemeClr>
                </a:solidFill>
              </a:defRPr>
            </a:lvl2pPr>
            <a:lvl3pPr marL="2011534" indent="0">
              <a:buNone/>
              <a:defRPr sz="3529">
                <a:solidFill>
                  <a:schemeClr val="tx1">
                    <a:tint val="75000"/>
                  </a:schemeClr>
                </a:solidFill>
              </a:defRPr>
            </a:lvl3pPr>
            <a:lvl4pPr marL="3017301" indent="0">
              <a:buNone/>
              <a:defRPr sz="3071">
                <a:solidFill>
                  <a:schemeClr val="tx1">
                    <a:tint val="75000"/>
                  </a:schemeClr>
                </a:solidFill>
              </a:defRPr>
            </a:lvl4pPr>
            <a:lvl5pPr marL="4023067" indent="0">
              <a:buNone/>
              <a:defRPr sz="3071">
                <a:solidFill>
                  <a:schemeClr val="tx1">
                    <a:tint val="75000"/>
                  </a:schemeClr>
                </a:solidFill>
              </a:defRPr>
            </a:lvl5pPr>
            <a:lvl6pPr marL="5028834" indent="0">
              <a:buNone/>
              <a:defRPr sz="3071">
                <a:solidFill>
                  <a:schemeClr val="tx1">
                    <a:tint val="75000"/>
                  </a:schemeClr>
                </a:solidFill>
              </a:defRPr>
            </a:lvl6pPr>
            <a:lvl7pPr marL="6034601" indent="0">
              <a:buNone/>
              <a:defRPr sz="3071">
                <a:solidFill>
                  <a:schemeClr val="tx1">
                    <a:tint val="75000"/>
                  </a:schemeClr>
                </a:solidFill>
              </a:defRPr>
            </a:lvl7pPr>
            <a:lvl8pPr marL="7040368" indent="0">
              <a:buNone/>
              <a:defRPr sz="3071">
                <a:solidFill>
                  <a:schemeClr val="tx1">
                    <a:tint val="75000"/>
                  </a:schemeClr>
                </a:solidFill>
              </a:defRPr>
            </a:lvl8pPr>
            <a:lvl9pPr marL="8046135" indent="0">
              <a:buNone/>
              <a:defRPr sz="307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05549" y="28815154"/>
            <a:ext cx="4694502" cy="1655233"/>
          </a:xfrm>
          <a:prstGeom prst="rect">
            <a:avLst/>
          </a:prstGeom>
        </p:spPr>
        <p:txBody>
          <a:bodyPr/>
          <a:lstStyle>
            <a:lvl1pPr>
              <a:defRPr smtClean="0"/>
            </a:lvl1pPr>
          </a:lstStyle>
          <a:p>
            <a:pPr>
              <a:defRPr/>
            </a:pPr>
            <a:fld id="{DE4A1045-DEEA-8946-B37B-F877AEF129FC}" type="datetime1">
              <a:rPr lang="en-US"/>
              <a:pPr>
                <a:defRPr/>
              </a:pPr>
              <a:t>12/7/2019</a:t>
            </a:fld>
            <a:endParaRPr lang="en-US"/>
          </a:p>
        </p:txBody>
      </p:sp>
      <p:sp>
        <p:nvSpPr>
          <p:cNvPr id="5" name="Footer Placeholder 4"/>
          <p:cNvSpPr>
            <a:spLocks noGrp="1"/>
          </p:cNvSpPr>
          <p:nvPr>
            <p:ph type="ftr" sz="quarter" idx="11"/>
          </p:nvPr>
        </p:nvSpPr>
        <p:spPr>
          <a:xfrm>
            <a:off x="6872949" y="28815154"/>
            <a:ext cx="6370902" cy="1655233"/>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14416749" y="28815154"/>
            <a:ext cx="4694502" cy="1655233"/>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5549" y="1244424"/>
            <a:ext cx="18105702" cy="5181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826636" y="34817473"/>
            <a:ext cx="43286045" cy="98486385"/>
          </a:xfrm>
          <a:prstGeom prst="rect">
            <a:avLst/>
          </a:prstGeom>
        </p:spPr>
        <p:txBody>
          <a:bodyPr/>
          <a:lstStyle>
            <a:lvl1pPr>
              <a:defRPr sz="6141"/>
            </a:lvl1pPr>
            <a:lvl2pPr>
              <a:defRPr sz="5270"/>
            </a:lvl2pPr>
            <a:lvl3pPr>
              <a:defRPr sz="4400"/>
            </a:lvl3pPr>
            <a:lvl4pPr>
              <a:defRPr sz="3941"/>
            </a:lvl4pPr>
            <a:lvl5pPr>
              <a:defRPr sz="3941"/>
            </a:lvl5pPr>
            <a:lvl6pPr>
              <a:defRPr sz="3941"/>
            </a:lvl6pPr>
            <a:lvl7pPr>
              <a:defRPr sz="3941"/>
            </a:lvl7pPr>
            <a:lvl8pPr>
              <a:defRPr sz="3941"/>
            </a:lvl8pPr>
            <a:lvl9pPr>
              <a:defRPr sz="39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447961" y="34817473"/>
            <a:ext cx="43286045" cy="98486385"/>
          </a:xfrm>
          <a:prstGeom prst="rect">
            <a:avLst/>
          </a:prstGeom>
        </p:spPr>
        <p:txBody>
          <a:bodyPr/>
          <a:lstStyle>
            <a:lvl1pPr>
              <a:defRPr sz="6141"/>
            </a:lvl1pPr>
            <a:lvl2pPr>
              <a:defRPr sz="5270"/>
            </a:lvl2pPr>
            <a:lvl3pPr>
              <a:defRPr sz="4400"/>
            </a:lvl3pPr>
            <a:lvl4pPr>
              <a:defRPr sz="3941"/>
            </a:lvl4pPr>
            <a:lvl5pPr>
              <a:defRPr sz="3941"/>
            </a:lvl5pPr>
            <a:lvl6pPr>
              <a:defRPr sz="3941"/>
            </a:lvl6pPr>
            <a:lvl7pPr>
              <a:defRPr sz="3941"/>
            </a:lvl7pPr>
            <a:lvl8pPr>
              <a:defRPr sz="3941"/>
            </a:lvl8pPr>
            <a:lvl9pPr>
              <a:defRPr sz="39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1005549" y="28815154"/>
            <a:ext cx="4694502" cy="1655233"/>
          </a:xfrm>
          <a:prstGeom prst="rect">
            <a:avLst/>
          </a:prstGeom>
        </p:spPr>
        <p:txBody>
          <a:bodyPr/>
          <a:lstStyle>
            <a:lvl1pPr>
              <a:defRPr smtClean="0"/>
            </a:lvl1pPr>
          </a:lstStyle>
          <a:p>
            <a:pPr>
              <a:defRPr/>
            </a:pPr>
            <a:fld id="{85F8FCF0-B109-4E41-830D-87865EE91AB8}" type="datetime1">
              <a:rPr lang="en-US"/>
              <a:pPr>
                <a:defRPr/>
              </a:pPr>
              <a:t>12/7/2019</a:t>
            </a:fld>
            <a:endParaRPr lang="en-US"/>
          </a:p>
        </p:txBody>
      </p:sp>
      <p:sp>
        <p:nvSpPr>
          <p:cNvPr id="6" name="Footer Placeholder 4"/>
          <p:cNvSpPr>
            <a:spLocks noGrp="1"/>
          </p:cNvSpPr>
          <p:nvPr>
            <p:ph type="ftr" sz="quarter" idx="11"/>
          </p:nvPr>
        </p:nvSpPr>
        <p:spPr>
          <a:xfrm>
            <a:off x="6872949" y="28815154"/>
            <a:ext cx="6370902" cy="1655233"/>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14416749" y="28815154"/>
            <a:ext cx="4694502" cy="1655233"/>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5840" y="1245025"/>
            <a:ext cx="18105120" cy="51816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05840" y="6959178"/>
            <a:ext cx="8888413" cy="2900255"/>
          </a:xfrm>
          <a:prstGeom prst="rect">
            <a:avLst/>
          </a:prstGeom>
        </p:spPr>
        <p:txBody>
          <a:bodyPr anchor="b"/>
          <a:lstStyle>
            <a:lvl1pPr marL="0" indent="0">
              <a:buNone/>
              <a:defRPr sz="5270" b="1"/>
            </a:lvl1pPr>
            <a:lvl2pPr marL="1005767" indent="0">
              <a:buNone/>
              <a:defRPr sz="4400" b="1"/>
            </a:lvl2pPr>
            <a:lvl3pPr marL="2011534" indent="0">
              <a:buNone/>
              <a:defRPr sz="3941" b="1"/>
            </a:lvl3pPr>
            <a:lvl4pPr marL="3017301" indent="0">
              <a:buNone/>
              <a:defRPr sz="3529" b="1"/>
            </a:lvl4pPr>
            <a:lvl5pPr marL="4023067" indent="0">
              <a:buNone/>
              <a:defRPr sz="3529" b="1"/>
            </a:lvl5pPr>
            <a:lvl6pPr marL="5028834" indent="0">
              <a:buNone/>
              <a:defRPr sz="3529" b="1"/>
            </a:lvl6pPr>
            <a:lvl7pPr marL="6034601" indent="0">
              <a:buNone/>
              <a:defRPr sz="3529" b="1"/>
            </a:lvl7pPr>
            <a:lvl8pPr marL="7040368" indent="0">
              <a:buNone/>
              <a:defRPr sz="3529" b="1"/>
            </a:lvl8pPr>
            <a:lvl9pPr marL="8046135" indent="0">
              <a:buNone/>
              <a:defRPr sz="3529" b="1"/>
            </a:lvl9pPr>
          </a:lstStyle>
          <a:p>
            <a:pPr lvl="0"/>
            <a:r>
              <a:rPr lang="en-US"/>
              <a:t>Click to edit Master text styles</a:t>
            </a:r>
          </a:p>
        </p:txBody>
      </p:sp>
      <p:sp>
        <p:nvSpPr>
          <p:cNvPr id="4" name="Content Placeholder 3"/>
          <p:cNvSpPr>
            <a:spLocks noGrp="1"/>
          </p:cNvSpPr>
          <p:nvPr>
            <p:ph sz="half" idx="2"/>
          </p:nvPr>
        </p:nvSpPr>
        <p:spPr>
          <a:xfrm>
            <a:off x="1005840" y="9859433"/>
            <a:ext cx="8888413" cy="17912505"/>
          </a:xfrm>
          <a:prstGeom prst="rect">
            <a:avLst/>
          </a:prstGeom>
        </p:spPr>
        <p:txBody>
          <a:bodyPr/>
          <a:lstStyle>
            <a:lvl1pPr>
              <a:defRPr sz="5270"/>
            </a:lvl1pPr>
            <a:lvl2pPr>
              <a:defRPr sz="4400"/>
            </a:lvl2pPr>
            <a:lvl3pPr>
              <a:defRPr sz="3941"/>
            </a:lvl3pPr>
            <a:lvl4pPr>
              <a:defRPr sz="3529"/>
            </a:lvl4pPr>
            <a:lvl5pPr>
              <a:defRPr sz="3529"/>
            </a:lvl5pPr>
            <a:lvl6pPr>
              <a:defRPr sz="3529"/>
            </a:lvl6pPr>
            <a:lvl7pPr>
              <a:defRPr sz="3529"/>
            </a:lvl7pPr>
            <a:lvl8pPr>
              <a:defRPr sz="3529"/>
            </a:lvl8pPr>
            <a:lvl9pPr>
              <a:defRPr sz="35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219056" y="6959178"/>
            <a:ext cx="8891905" cy="2900255"/>
          </a:xfrm>
          <a:prstGeom prst="rect">
            <a:avLst/>
          </a:prstGeom>
        </p:spPr>
        <p:txBody>
          <a:bodyPr anchor="b"/>
          <a:lstStyle>
            <a:lvl1pPr marL="0" indent="0">
              <a:buNone/>
              <a:defRPr sz="5270" b="1"/>
            </a:lvl1pPr>
            <a:lvl2pPr marL="1005767" indent="0">
              <a:buNone/>
              <a:defRPr sz="4400" b="1"/>
            </a:lvl2pPr>
            <a:lvl3pPr marL="2011534" indent="0">
              <a:buNone/>
              <a:defRPr sz="3941" b="1"/>
            </a:lvl3pPr>
            <a:lvl4pPr marL="3017301" indent="0">
              <a:buNone/>
              <a:defRPr sz="3529" b="1"/>
            </a:lvl4pPr>
            <a:lvl5pPr marL="4023067" indent="0">
              <a:buNone/>
              <a:defRPr sz="3529" b="1"/>
            </a:lvl5pPr>
            <a:lvl6pPr marL="5028834" indent="0">
              <a:buNone/>
              <a:defRPr sz="3529" b="1"/>
            </a:lvl6pPr>
            <a:lvl7pPr marL="6034601" indent="0">
              <a:buNone/>
              <a:defRPr sz="3529" b="1"/>
            </a:lvl7pPr>
            <a:lvl8pPr marL="7040368" indent="0">
              <a:buNone/>
              <a:defRPr sz="3529" b="1"/>
            </a:lvl8pPr>
            <a:lvl9pPr marL="8046135" indent="0">
              <a:buNone/>
              <a:defRPr sz="3529" b="1"/>
            </a:lvl9pPr>
          </a:lstStyle>
          <a:p>
            <a:pPr lvl="0"/>
            <a:r>
              <a:rPr lang="en-US"/>
              <a:t>Click to edit Master text styles</a:t>
            </a:r>
          </a:p>
        </p:txBody>
      </p:sp>
      <p:sp>
        <p:nvSpPr>
          <p:cNvPr id="6" name="Content Placeholder 5"/>
          <p:cNvSpPr>
            <a:spLocks noGrp="1"/>
          </p:cNvSpPr>
          <p:nvPr>
            <p:ph sz="quarter" idx="4"/>
          </p:nvPr>
        </p:nvSpPr>
        <p:spPr>
          <a:xfrm>
            <a:off x="10219056" y="9859433"/>
            <a:ext cx="8891905" cy="17912505"/>
          </a:xfrm>
          <a:prstGeom prst="rect">
            <a:avLst/>
          </a:prstGeom>
        </p:spPr>
        <p:txBody>
          <a:bodyPr/>
          <a:lstStyle>
            <a:lvl1pPr>
              <a:defRPr sz="5270"/>
            </a:lvl1pPr>
            <a:lvl2pPr>
              <a:defRPr sz="4400"/>
            </a:lvl2pPr>
            <a:lvl3pPr>
              <a:defRPr sz="3941"/>
            </a:lvl3pPr>
            <a:lvl4pPr>
              <a:defRPr sz="3529"/>
            </a:lvl4pPr>
            <a:lvl5pPr>
              <a:defRPr sz="3529"/>
            </a:lvl5pPr>
            <a:lvl6pPr>
              <a:defRPr sz="3529"/>
            </a:lvl6pPr>
            <a:lvl7pPr>
              <a:defRPr sz="3529"/>
            </a:lvl7pPr>
            <a:lvl8pPr>
              <a:defRPr sz="3529"/>
            </a:lvl8pPr>
            <a:lvl9pPr>
              <a:defRPr sz="35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1005549" y="28815154"/>
            <a:ext cx="4694502" cy="1655233"/>
          </a:xfrm>
          <a:prstGeom prst="rect">
            <a:avLst/>
          </a:prstGeom>
        </p:spPr>
        <p:txBody>
          <a:bodyPr/>
          <a:lstStyle>
            <a:lvl1pPr>
              <a:defRPr smtClean="0"/>
            </a:lvl1pPr>
          </a:lstStyle>
          <a:p>
            <a:pPr>
              <a:defRPr/>
            </a:pPr>
            <a:fld id="{E7C552A1-6EB6-214B-B59F-414060EFC9BA}" type="datetime1">
              <a:rPr lang="en-US"/>
              <a:pPr>
                <a:defRPr/>
              </a:pPr>
              <a:t>12/7/2019</a:t>
            </a:fld>
            <a:endParaRPr lang="en-US"/>
          </a:p>
        </p:txBody>
      </p:sp>
      <p:sp>
        <p:nvSpPr>
          <p:cNvPr id="8" name="Footer Placeholder 4"/>
          <p:cNvSpPr>
            <a:spLocks noGrp="1"/>
          </p:cNvSpPr>
          <p:nvPr>
            <p:ph type="ftr" sz="quarter" idx="11"/>
          </p:nvPr>
        </p:nvSpPr>
        <p:spPr>
          <a:xfrm>
            <a:off x="6872949" y="28815154"/>
            <a:ext cx="6370902" cy="1655233"/>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14416749" y="28815154"/>
            <a:ext cx="4694502" cy="1655233"/>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05549" y="1244424"/>
            <a:ext cx="18105702" cy="51816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1005549" y="28815154"/>
            <a:ext cx="4694502" cy="1655233"/>
          </a:xfrm>
          <a:prstGeom prst="rect">
            <a:avLst/>
          </a:prstGeom>
        </p:spPr>
        <p:txBody>
          <a:bodyPr/>
          <a:lstStyle>
            <a:lvl1pPr>
              <a:defRPr smtClean="0"/>
            </a:lvl1pPr>
          </a:lstStyle>
          <a:p>
            <a:pPr>
              <a:defRPr/>
            </a:pPr>
            <a:fld id="{4122401C-AAEC-224B-B0FC-7E890D4BAFD9}" type="datetime1">
              <a:rPr lang="en-US"/>
              <a:pPr>
                <a:defRPr/>
              </a:pPr>
              <a:t>12/7/2019</a:t>
            </a:fld>
            <a:endParaRPr lang="en-US"/>
          </a:p>
        </p:txBody>
      </p:sp>
      <p:sp>
        <p:nvSpPr>
          <p:cNvPr id="4" name="Footer Placeholder 4"/>
          <p:cNvSpPr>
            <a:spLocks noGrp="1"/>
          </p:cNvSpPr>
          <p:nvPr>
            <p:ph type="ftr" sz="quarter" idx="11"/>
          </p:nvPr>
        </p:nvSpPr>
        <p:spPr>
          <a:xfrm>
            <a:off x="6872949" y="28815154"/>
            <a:ext cx="6370902" cy="1655233"/>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14416749" y="28815154"/>
            <a:ext cx="4694502" cy="1655233"/>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1005549" y="28815154"/>
            <a:ext cx="4694502" cy="1655233"/>
          </a:xfrm>
          <a:prstGeom prst="rect">
            <a:avLst/>
          </a:prstGeom>
        </p:spPr>
        <p:txBody>
          <a:bodyPr/>
          <a:lstStyle>
            <a:lvl1pPr>
              <a:defRPr smtClean="0"/>
            </a:lvl1pPr>
          </a:lstStyle>
          <a:p>
            <a:pPr>
              <a:defRPr/>
            </a:pPr>
            <a:fld id="{556E7D08-D5EF-6242-865A-CE48CC4D2D04}" type="datetime1">
              <a:rPr lang="en-US"/>
              <a:pPr>
                <a:defRPr/>
              </a:pPr>
              <a:t>12/7/2019</a:t>
            </a:fld>
            <a:endParaRPr lang="en-US"/>
          </a:p>
        </p:txBody>
      </p:sp>
      <p:sp>
        <p:nvSpPr>
          <p:cNvPr id="3" name="Footer Placeholder 4"/>
          <p:cNvSpPr>
            <a:spLocks noGrp="1"/>
          </p:cNvSpPr>
          <p:nvPr>
            <p:ph type="ftr" sz="quarter" idx="11"/>
          </p:nvPr>
        </p:nvSpPr>
        <p:spPr>
          <a:xfrm>
            <a:off x="6872949" y="28815154"/>
            <a:ext cx="6370902" cy="1655233"/>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14416749" y="28815154"/>
            <a:ext cx="4694502" cy="1655233"/>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5842" y="1237827"/>
            <a:ext cx="6618288" cy="5267960"/>
          </a:xfrm>
          <a:prstGeom prst="rect">
            <a:avLst/>
          </a:prstGeom>
        </p:spPr>
        <p:txBody>
          <a:bodyPr anchor="b"/>
          <a:lstStyle>
            <a:lvl1pPr algn="l">
              <a:defRPr sz="4400" b="1"/>
            </a:lvl1pPr>
          </a:lstStyle>
          <a:p>
            <a:r>
              <a:rPr lang="en-US"/>
              <a:t>Click to edit Master title style</a:t>
            </a:r>
          </a:p>
        </p:txBody>
      </p:sp>
      <p:sp>
        <p:nvSpPr>
          <p:cNvPr id="3" name="Content Placeholder 2"/>
          <p:cNvSpPr>
            <a:spLocks noGrp="1"/>
          </p:cNvSpPr>
          <p:nvPr>
            <p:ph idx="1"/>
          </p:nvPr>
        </p:nvSpPr>
        <p:spPr>
          <a:xfrm>
            <a:off x="7865110" y="1237829"/>
            <a:ext cx="11245850" cy="26534112"/>
          </a:xfrm>
          <a:prstGeom prst="rect">
            <a:avLst/>
          </a:prstGeom>
        </p:spPr>
        <p:txBody>
          <a:bodyPr/>
          <a:lstStyle>
            <a:lvl1pPr>
              <a:defRPr sz="7058"/>
            </a:lvl1pPr>
            <a:lvl2pPr>
              <a:defRPr sz="6141"/>
            </a:lvl2pPr>
            <a:lvl3pPr>
              <a:defRPr sz="527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05842" y="6505789"/>
            <a:ext cx="6618288" cy="21266152"/>
          </a:xfrm>
          <a:prstGeom prst="rect">
            <a:avLst/>
          </a:prstGeom>
        </p:spPr>
        <p:txBody>
          <a:bodyPr/>
          <a:lstStyle>
            <a:lvl1pPr marL="0" indent="0">
              <a:buNone/>
              <a:defRPr sz="3071"/>
            </a:lvl1pPr>
            <a:lvl2pPr marL="1005767" indent="0">
              <a:buNone/>
              <a:defRPr sz="2658"/>
            </a:lvl2pPr>
            <a:lvl3pPr marL="2011534" indent="0">
              <a:buNone/>
              <a:defRPr sz="2200"/>
            </a:lvl3pPr>
            <a:lvl4pPr marL="3017301" indent="0">
              <a:buNone/>
              <a:defRPr sz="1971"/>
            </a:lvl4pPr>
            <a:lvl5pPr marL="4023067" indent="0">
              <a:buNone/>
              <a:defRPr sz="1971"/>
            </a:lvl5pPr>
            <a:lvl6pPr marL="5028834" indent="0">
              <a:buNone/>
              <a:defRPr sz="1971"/>
            </a:lvl6pPr>
            <a:lvl7pPr marL="6034601" indent="0">
              <a:buNone/>
              <a:defRPr sz="1971"/>
            </a:lvl7pPr>
            <a:lvl8pPr marL="7040368" indent="0">
              <a:buNone/>
              <a:defRPr sz="1971"/>
            </a:lvl8pPr>
            <a:lvl9pPr marL="8046135" indent="0">
              <a:buNone/>
              <a:defRPr sz="1971"/>
            </a:lvl9pPr>
          </a:lstStyle>
          <a:p>
            <a:pPr lvl="0"/>
            <a:r>
              <a:rPr lang="en-US"/>
              <a:t>Click to edit Master text styles</a:t>
            </a:r>
          </a:p>
        </p:txBody>
      </p:sp>
      <p:sp>
        <p:nvSpPr>
          <p:cNvPr id="5" name="Date Placeholder 3"/>
          <p:cNvSpPr>
            <a:spLocks noGrp="1"/>
          </p:cNvSpPr>
          <p:nvPr>
            <p:ph type="dt" sz="half" idx="10"/>
          </p:nvPr>
        </p:nvSpPr>
        <p:spPr>
          <a:xfrm>
            <a:off x="1005549" y="28815154"/>
            <a:ext cx="4694502" cy="1655233"/>
          </a:xfrm>
          <a:prstGeom prst="rect">
            <a:avLst/>
          </a:prstGeom>
        </p:spPr>
        <p:txBody>
          <a:bodyPr/>
          <a:lstStyle>
            <a:lvl1pPr>
              <a:defRPr smtClean="0"/>
            </a:lvl1pPr>
          </a:lstStyle>
          <a:p>
            <a:pPr>
              <a:defRPr/>
            </a:pPr>
            <a:fld id="{0B1F0F8D-0D4A-614C-B06A-DCF9395ADB14}" type="datetime1">
              <a:rPr lang="en-US"/>
              <a:pPr>
                <a:defRPr/>
              </a:pPr>
              <a:t>12/7/2019</a:t>
            </a:fld>
            <a:endParaRPr lang="en-US"/>
          </a:p>
        </p:txBody>
      </p:sp>
      <p:sp>
        <p:nvSpPr>
          <p:cNvPr id="6" name="Footer Placeholder 4"/>
          <p:cNvSpPr>
            <a:spLocks noGrp="1"/>
          </p:cNvSpPr>
          <p:nvPr>
            <p:ph type="ftr" sz="quarter" idx="11"/>
          </p:nvPr>
        </p:nvSpPr>
        <p:spPr>
          <a:xfrm>
            <a:off x="6872949" y="28815154"/>
            <a:ext cx="6370902" cy="1655233"/>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14416749" y="28815154"/>
            <a:ext cx="4694502" cy="1655233"/>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43033" y="21762720"/>
            <a:ext cx="12070080" cy="2569212"/>
          </a:xfrm>
          <a:prstGeom prst="rect">
            <a:avLst/>
          </a:prstGeom>
        </p:spPr>
        <p:txBody>
          <a:bodyPr anchor="b"/>
          <a:lstStyle>
            <a:lvl1pPr algn="l">
              <a:defRPr sz="4400" b="1"/>
            </a:lvl1pPr>
          </a:lstStyle>
          <a:p>
            <a:r>
              <a:rPr lang="en-US"/>
              <a:t>Click to edit Master title style</a:t>
            </a:r>
          </a:p>
        </p:txBody>
      </p:sp>
      <p:sp>
        <p:nvSpPr>
          <p:cNvPr id="3" name="Picture Placeholder 2"/>
          <p:cNvSpPr>
            <a:spLocks noGrp="1"/>
          </p:cNvSpPr>
          <p:nvPr>
            <p:ph type="pic" idx="1"/>
          </p:nvPr>
        </p:nvSpPr>
        <p:spPr>
          <a:xfrm>
            <a:off x="3943033" y="2777913"/>
            <a:ext cx="12070080" cy="18653760"/>
          </a:xfrm>
          <a:prstGeom prst="rect">
            <a:avLst/>
          </a:prstGeom>
        </p:spPr>
        <p:txBody>
          <a:bodyPr rtlCol="0">
            <a:normAutofit/>
          </a:bodyPr>
          <a:lstStyle>
            <a:lvl1pPr marL="0" indent="0">
              <a:buNone/>
              <a:defRPr sz="7058"/>
            </a:lvl1pPr>
            <a:lvl2pPr marL="1005767" indent="0">
              <a:buNone/>
              <a:defRPr sz="6141"/>
            </a:lvl2pPr>
            <a:lvl3pPr marL="2011534" indent="0">
              <a:buNone/>
              <a:defRPr sz="5270"/>
            </a:lvl3pPr>
            <a:lvl4pPr marL="3017301" indent="0">
              <a:buNone/>
              <a:defRPr sz="4400"/>
            </a:lvl4pPr>
            <a:lvl5pPr marL="4023067" indent="0">
              <a:buNone/>
              <a:defRPr sz="4400"/>
            </a:lvl5pPr>
            <a:lvl6pPr marL="5028834" indent="0">
              <a:buNone/>
              <a:defRPr sz="4400"/>
            </a:lvl6pPr>
            <a:lvl7pPr marL="6034601" indent="0">
              <a:buNone/>
              <a:defRPr sz="4400"/>
            </a:lvl7pPr>
            <a:lvl8pPr marL="7040368" indent="0">
              <a:buNone/>
              <a:defRPr sz="4400"/>
            </a:lvl8pPr>
            <a:lvl9pPr marL="8046135" indent="0">
              <a:buNone/>
              <a:defRPr sz="4400"/>
            </a:lvl9pPr>
          </a:lstStyle>
          <a:p>
            <a:pPr lvl="0"/>
            <a:r>
              <a:rPr lang="en-US" noProof="0"/>
              <a:t>Click icon to add picture</a:t>
            </a:r>
          </a:p>
        </p:txBody>
      </p:sp>
      <p:sp>
        <p:nvSpPr>
          <p:cNvPr id="4" name="Text Placeholder 3"/>
          <p:cNvSpPr>
            <a:spLocks noGrp="1"/>
          </p:cNvSpPr>
          <p:nvPr>
            <p:ph type="body" sz="half" idx="2"/>
          </p:nvPr>
        </p:nvSpPr>
        <p:spPr>
          <a:xfrm>
            <a:off x="3943033" y="24331932"/>
            <a:ext cx="12070080" cy="3648708"/>
          </a:xfrm>
          <a:prstGeom prst="rect">
            <a:avLst/>
          </a:prstGeom>
        </p:spPr>
        <p:txBody>
          <a:bodyPr/>
          <a:lstStyle>
            <a:lvl1pPr marL="0" indent="0">
              <a:buNone/>
              <a:defRPr sz="3071"/>
            </a:lvl1pPr>
            <a:lvl2pPr marL="1005767" indent="0">
              <a:buNone/>
              <a:defRPr sz="2658"/>
            </a:lvl2pPr>
            <a:lvl3pPr marL="2011534" indent="0">
              <a:buNone/>
              <a:defRPr sz="2200"/>
            </a:lvl3pPr>
            <a:lvl4pPr marL="3017301" indent="0">
              <a:buNone/>
              <a:defRPr sz="1971"/>
            </a:lvl4pPr>
            <a:lvl5pPr marL="4023067" indent="0">
              <a:buNone/>
              <a:defRPr sz="1971"/>
            </a:lvl5pPr>
            <a:lvl6pPr marL="5028834" indent="0">
              <a:buNone/>
              <a:defRPr sz="1971"/>
            </a:lvl6pPr>
            <a:lvl7pPr marL="6034601" indent="0">
              <a:buNone/>
              <a:defRPr sz="1971"/>
            </a:lvl7pPr>
            <a:lvl8pPr marL="7040368" indent="0">
              <a:buNone/>
              <a:defRPr sz="1971"/>
            </a:lvl8pPr>
            <a:lvl9pPr marL="8046135" indent="0">
              <a:buNone/>
              <a:defRPr sz="1971"/>
            </a:lvl9pPr>
          </a:lstStyle>
          <a:p>
            <a:pPr lvl="0"/>
            <a:r>
              <a:rPr lang="en-US"/>
              <a:t>Click to edit Master text styles</a:t>
            </a:r>
          </a:p>
        </p:txBody>
      </p:sp>
      <p:sp>
        <p:nvSpPr>
          <p:cNvPr id="5" name="Date Placeholder 3"/>
          <p:cNvSpPr>
            <a:spLocks noGrp="1"/>
          </p:cNvSpPr>
          <p:nvPr>
            <p:ph type="dt" sz="half" idx="10"/>
          </p:nvPr>
        </p:nvSpPr>
        <p:spPr>
          <a:xfrm>
            <a:off x="1005549" y="28815154"/>
            <a:ext cx="4694502" cy="1655233"/>
          </a:xfrm>
          <a:prstGeom prst="rect">
            <a:avLst/>
          </a:prstGeom>
        </p:spPr>
        <p:txBody>
          <a:bodyPr/>
          <a:lstStyle>
            <a:lvl1pPr>
              <a:defRPr smtClean="0"/>
            </a:lvl1pPr>
          </a:lstStyle>
          <a:p>
            <a:pPr>
              <a:defRPr/>
            </a:pPr>
            <a:fld id="{FE30288A-D7A5-0941-93D1-D21B196E9A39}" type="datetime1">
              <a:rPr lang="en-US"/>
              <a:pPr>
                <a:defRPr/>
              </a:pPr>
              <a:t>12/7/2019</a:t>
            </a:fld>
            <a:endParaRPr lang="en-US"/>
          </a:p>
        </p:txBody>
      </p:sp>
      <p:sp>
        <p:nvSpPr>
          <p:cNvPr id="6" name="Footer Placeholder 4"/>
          <p:cNvSpPr>
            <a:spLocks noGrp="1"/>
          </p:cNvSpPr>
          <p:nvPr>
            <p:ph type="ftr" sz="quarter" idx="11"/>
          </p:nvPr>
        </p:nvSpPr>
        <p:spPr>
          <a:xfrm>
            <a:off x="6872949" y="28815154"/>
            <a:ext cx="6370902" cy="1655233"/>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14416749" y="28815154"/>
            <a:ext cx="4694502" cy="1655233"/>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1005476" rtl="0" eaLnBrk="1" fontAlgn="base" hangingPunct="1">
        <a:spcBef>
          <a:spcPct val="0"/>
        </a:spcBef>
        <a:spcAft>
          <a:spcPct val="0"/>
        </a:spcAft>
        <a:defRPr sz="9670" kern="1200">
          <a:solidFill>
            <a:schemeClr val="tx1"/>
          </a:solidFill>
          <a:latin typeface="+mj-lt"/>
          <a:ea typeface="ＭＳ Ｐゴシック" pitchFamily="-108" charset="-128"/>
          <a:cs typeface="ＭＳ Ｐゴシック" pitchFamily="-108" charset="-128"/>
        </a:defRPr>
      </a:lvl1pPr>
      <a:lvl2pPr algn="ctr" defTabSz="1005476" rtl="0" eaLnBrk="1" fontAlgn="base" hangingPunct="1">
        <a:spcBef>
          <a:spcPct val="0"/>
        </a:spcBef>
        <a:spcAft>
          <a:spcPct val="0"/>
        </a:spcAft>
        <a:defRPr sz="9670">
          <a:solidFill>
            <a:schemeClr val="tx1"/>
          </a:solidFill>
          <a:latin typeface="Arial" pitchFamily="-108" charset="0"/>
          <a:ea typeface="ＭＳ Ｐゴシック" pitchFamily="-108" charset="-128"/>
          <a:cs typeface="ＭＳ Ｐゴシック" pitchFamily="-108" charset="-128"/>
        </a:defRPr>
      </a:lvl2pPr>
      <a:lvl3pPr algn="ctr" defTabSz="1005476" rtl="0" eaLnBrk="1" fontAlgn="base" hangingPunct="1">
        <a:spcBef>
          <a:spcPct val="0"/>
        </a:spcBef>
        <a:spcAft>
          <a:spcPct val="0"/>
        </a:spcAft>
        <a:defRPr sz="9670">
          <a:solidFill>
            <a:schemeClr val="tx1"/>
          </a:solidFill>
          <a:latin typeface="Arial" pitchFamily="-108" charset="0"/>
          <a:ea typeface="ＭＳ Ｐゴシック" pitchFamily="-108" charset="-128"/>
          <a:cs typeface="ＭＳ Ｐゴシック" pitchFamily="-108" charset="-128"/>
        </a:defRPr>
      </a:lvl3pPr>
      <a:lvl4pPr algn="ctr" defTabSz="1005476" rtl="0" eaLnBrk="1" fontAlgn="base" hangingPunct="1">
        <a:spcBef>
          <a:spcPct val="0"/>
        </a:spcBef>
        <a:spcAft>
          <a:spcPct val="0"/>
        </a:spcAft>
        <a:defRPr sz="9670">
          <a:solidFill>
            <a:schemeClr val="tx1"/>
          </a:solidFill>
          <a:latin typeface="Arial" pitchFamily="-108" charset="0"/>
          <a:ea typeface="ＭＳ Ｐゴシック" pitchFamily="-108" charset="-128"/>
          <a:cs typeface="ＭＳ Ｐゴシック" pitchFamily="-108" charset="-128"/>
        </a:defRPr>
      </a:lvl4pPr>
      <a:lvl5pPr algn="ctr" defTabSz="1005476" rtl="0" eaLnBrk="1" fontAlgn="base" hangingPunct="1">
        <a:spcBef>
          <a:spcPct val="0"/>
        </a:spcBef>
        <a:spcAft>
          <a:spcPct val="0"/>
        </a:spcAft>
        <a:defRPr sz="9670">
          <a:solidFill>
            <a:schemeClr val="tx1"/>
          </a:solidFill>
          <a:latin typeface="Arial" pitchFamily="-108" charset="0"/>
          <a:ea typeface="ＭＳ Ｐゴシック" pitchFamily="-108" charset="-128"/>
          <a:cs typeface="ＭＳ Ｐゴシック" pitchFamily="-108" charset="-128"/>
        </a:defRPr>
      </a:lvl5pPr>
      <a:lvl6pPr marL="209535" algn="ctr" defTabSz="1005476" rtl="0" eaLnBrk="1" fontAlgn="base" hangingPunct="1">
        <a:spcBef>
          <a:spcPct val="0"/>
        </a:spcBef>
        <a:spcAft>
          <a:spcPct val="0"/>
        </a:spcAft>
        <a:defRPr sz="9670">
          <a:solidFill>
            <a:schemeClr val="tx1"/>
          </a:solidFill>
          <a:latin typeface="Arial" pitchFamily="-108" charset="0"/>
          <a:ea typeface="ＭＳ Ｐゴシック" pitchFamily="-108" charset="-128"/>
          <a:cs typeface="ＭＳ Ｐゴシック" pitchFamily="-108" charset="-128"/>
        </a:defRPr>
      </a:lvl6pPr>
      <a:lvl7pPr marL="419070" algn="ctr" defTabSz="1005476" rtl="0" eaLnBrk="1" fontAlgn="base" hangingPunct="1">
        <a:spcBef>
          <a:spcPct val="0"/>
        </a:spcBef>
        <a:spcAft>
          <a:spcPct val="0"/>
        </a:spcAft>
        <a:defRPr sz="9670">
          <a:solidFill>
            <a:schemeClr val="tx1"/>
          </a:solidFill>
          <a:latin typeface="Arial" pitchFamily="-108" charset="0"/>
          <a:ea typeface="ＭＳ Ｐゴシック" pitchFamily="-108" charset="-128"/>
          <a:cs typeface="ＭＳ Ｐゴシック" pitchFamily="-108" charset="-128"/>
        </a:defRPr>
      </a:lvl7pPr>
      <a:lvl8pPr marL="628604" algn="ctr" defTabSz="1005476" rtl="0" eaLnBrk="1" fontAlgn="base" hangingPunct="1">
        <a:spcBef>
          <a:spcPct val="0"/>
        </a:spcBef>
        <a:spcAft>
          <a:spcPct val="0"/>
        </a:spcAft>
        <a:defRPr sz="9670">
          <a:solidFill>
            <a:schemeClr val="tx1"/>
          </a:solidFill>
          <a:latin typeface="Arial" pitchFamily="-108" charset="0"/>
          <a:ea typeface="ＭＳ Ｐゴシック" pitchFamily="-108" charset="-128"/>
          <a:cs typeface="ＭＳ Ｐゴシック" pitchFamily="-108" charset="-128"/>
        </a:defRPr>
      </a:lvl8pPr>
      <a:lvl9pPr marL="838139" algn="ctr" defTabSz="1005476" rtl="0" eaLnBrk="1" fontAlgn="base" hangingPunct="1">
        <a:spcBef>
          <a:spcPct val="0"/>
        </a:spcBef>
        <a:spcAft>
          <a:spcPct val="0"/>
        </a:spcAft>
        <a:defRPr sz="9670">
          <a:solidFill>
            <a:schemeClr val="tx1"/>
          </a:solidFill>
          <a:latin typeface="Arial" pitchFamily="-108" charset="0"/>
          <a:ea typeface="ＭＳ Ｐゴシック" pitchFamily="-108" charset="-128"/>
          <a:cs typeface="ＭＳ Ｐゴシック" pitchFamily="-108" charset="-128"/>
        </a:defRPr>
      </a:lvl9pPr>
    </p:titleStyle>
    <p:bodyStyle>
      <a:lvl1pPr marL="753743" indent="-753743" algn="l" defTabSz="1005476" rtl="0" eaLnBrk="1" fontAlgn="base" hangingPunct="1">
        <a:spcBef>
          <a:spcPct val="20000"/>
        </a:spcBef>
        <a:spcAft>
          <a:spcPct val="0"/>
        </a:spcAft>
        <a:buFont typeface="Arial" charset="0"/>
        <a:buChar char="•"/>
        <a:defRPr sz="7058" kern="1200">
          <a:solidFill>
            <a:schemeClr val="tx1"/>
          </a:solidFill>
          <a:latin typeface="+mn-lt"/>
          <a:ea typeface="ＭＳ Ｐゴシック" pitchFamily="-108" charset="-128"/>
          <a:cs typeface="ＭＳ Ｐゴシック" pitchFamily="-108" charset="-128"/>
        </a:defRPr>
      </a:lvl1pPr>
      <a:lvl2pPr marL="1634080" indent="-628604" algn="l" defTabSz="1005476" rtl="0" eaLnBrk="1" fontAlgn="base" hangingPunct="1">
        <a:spcBef>
          <a:spcPct val="20000"/>
        </a:spcBef>
        <a:spcAft>
          <a:spcPct val="0"/>
        </a:spcAft>
        <a:buFont typeface="Arial" charset="0"/>
        <a:buChar char="–"/>
        <a:defRPr sz="6141" kern="1200">
          <a:solidFill>
            <a:schemeClr val="tx1"/>
          </a:solidFill>
          <a:latin typeface="+mn-lt"/>
          <a:ea typeface="ＭＳ Ｐゴシック" pitchFamily="-108" charset="-128"/>
          <a:cs typeface="+mn-cs"/>
        </a:defRPr>
      </a:lvl2pPr>
      <a:lvl3pPr marL="2514417" indent="-502738" algn="l" defTabSz="1005476" rtl="0" eaLnBrk="1" fontAlgn="base" hangingPunct="1">
        <a:spcBef>
          <a:spcPct val="20000"/>
        </a:spcBef>
        <a:spcAft>
          <a:spcPct val="0"/>
        </a:spcAft>
        <a:buFont typeface="Arial" charset="0"/>
        <a:buChar char="•"/>
        <a:defRPr sz="5270" kern="1200">
          <a:solidFill>
            <a:schemeClr val="tx1"/>
          </a:solidFill>
          <a:latin typeface="+mn-lt"/>
          <a:ea typeface="ＭＳ Ｐゴシック" pitchFamily="-108" charset="-128"/>
          <a:cs typeface="+mn-cs"/>
        </a:defRPr>
      </a:lvl3pPr>
      <a:lvl4pPr marL="3519893" indent="-502738" algn="l" defTabSz="1005476" rtl="0" eaLnBrk="1" fontAlgn="base" hangingPunct="1">
        <a:spcBef>
          <a:spcPct val="20000"/>
        </a:spcBef>
        <a:spcAft>
          <a:spcPct val="0"/>
        </a:spcAft>
        <a:buFont typeface="Arial" charset="0"/>
        <a:buChar char="–"/>
        <a:defRPr sz="4400" kern="1200">
          <a:solidFill>
            <a:schemeClr val="tx1"/>
          </a:solidFill>
          <a:latin typeface="+mn-lt"/>
          <a:ea typeface="ＭＳ Ｐゴシック" pitchFamily="-108" charset="-128"/>
          <a:cs typeface="+mn-cs"/>
        </a:defRPr>
      </a:lvl4pPr>
      <a:lvl5pPr marL="4525369" indent="-502738" algn="l" defTabSz="1005476" rtl="0" eaLnBrk="1" fontAlgn="base" hangingPunct="1">
        <a:spcBef>
          <a:spcPct val="20000"/>
        </a:spcBef>
        <a:spcAft>
          <a:spcPct val="0"/>
        </a:spcAft>
        <a:buFont typeface="Arial" charset="0"/>
        <a:buChar char="»"/>
        <a:defRPr sz="4400" kern="1200">
          <a:solidFill>
            <a:schemeClr val="tx1"/>
          </a:solidFill>
          <a:latin typeface="+mn-lt"/>
          <a:ea typeface="ＭＳ Ｐゴシック" pitchFamily="-108" charset="-128"/>
          <a:cs typeface="+mn-cs"/>
        </a:defRPr>
      </a:lvl5pPr>
      <a:lvl6pPr marL="5531718" indent="-502883" algn="l" defTabSz="1005767" rtl="0" eaLnBrk="1" latinLnBrk="0" hangingPunct="1">
        <a:spcBef>
          <a:spcPct val="20000"/>
        </a:spcBef>
        <a:buFont typeface="Arial"/>
        <a:buChar char="•"/>
        <a:defRPr sz="4400" kern="1200">
          <a:solidFill>
            <a:schemeClr val="tx1"/>
          </a:solidFill>
          <a:latin typeface="+mn-lt"/>
          <a:ea typeface="+mn-ea"/>
          <a:cs typeface="+mn-cs"/>
        </a:defRPr>
      </a:lvl6pPr>
      <a:lvl7pPr marL="6537485" indent="-502883" algn="l" defTabSz="1005767" rtl="0" eaLnBrk="1" latinLnBrk="0" hangingPunct="1">
        <a:spcBef>
          <a:spcPct val="20000"/>
        </a:spcBef>
        <a:buFont typeface="Arial"/>
        <a:buChar char="•"/>
        <a:defRPr sz="4400" kern="1200">
          <a:solidFill>
            <a:schemeClr val="tx1"/>
          </a:solidFill>
          <a:latin typeface="+mn-lt"/>
          <a:ea typeface="+mn-ea"/>
          <a:cs typeface="+mn-cs"/>
        </a:defRPr>
      </a:lvl7pPr>
      <a:lvl8pPr marL="7543251" indent="-502883" algn="l" defTabSz="1005767" rtl="0" eaLnBrk="1" latinLnBrk="0" hangingPunct="1">
        <a:spcBef>
          <a:spcPct val="20000"/>
        </a:spcBef>
        <a:buFont typeface="Arial"/>
        <a:buChar char="•"/>
        <a:defRPr sz="4400" kern="1200">
          <a:solidFill>
            <a:schemeClr val="tx1"/>
          </a:solidFill>
          <a:latin typeface="+mn-lt"/>
          <a:ea typeface="+mn-ea"/>
          <a:cs typeface="+mn-cs"/>
        </a:defRPr>
      </a:lvl8pPr>
      <a:lvl9pPr marL="8549018" indent="-502883" algn="l" defTabSz="1005767" rtl="0" eaLnBrk="1" latinLnBrk="0" hangingPunct="1">
        <a:spcBef>
          <a:spcPct val="20000"/>
        </a:spcBef>
        <a:buFont typeface="Arial"/>
        <a:buChar char="•"/>
        <a:defRPr sz="4400" kern="1200">
          <a:solidFill>
            <a:schemeClr val="tx1"/>
          </a:solidFill>
          <a:latin typeface="+mn-lt"/>
          <a:ea typeface="+mn-ea"/>
          <a:cs typeface="+mn-cs"/>
        </a:defRPr>
      </a:lvl9pPr>
    </p:bodyStyle>
    <p:otherStyle>
      <a:defPPr>
        <a:defRPr lang="en-US"/>
      </a:defPPr>
      <a:lvl1pPr marL="0" algn="l" defTabSz="1005767" rtl="0" eaLnBrk="1" latinLnBrk="0" hangingPunct="1">
        <a:defRPr sz="3941" kern="1200">
          <a:solidFill>
            <a:schemeClr val="tx1"/>
          </a:solidFill>
          <a:latin typeface="+mn-lt"/>
          <a:ea typeface="+mn-ea"/>
          <a:cs typeface="+mn-cs"/>
        </a:defRPr>
      </a:lvl1pPr>
      <a:lvl2pPr marL="1005767" algn="l" defTabSz="1005767" rtl="0" eaLnBrk="1" latinLnBrk="0" hangingPunct="1">
        <a:defRPr sz="3941" kern="1200">
          <a:solidFill>
            <a:schemeClr val="tx1"/>
          </a:solidFill>
          <a:latin typeface="+mn-lt"/>
          <a:ea typeface="+mn-ea"/>
          <a:cs typeface="+mn-cs"/>
        </a:defRPr>
      </a:lvl2pPr>
      <a:lvl3pPr marL="2011534" algn="l" defTabSz="1005767" rtl="0" eaLnBrk="1" latinLnBrk="0" hangingPunct="1">
        <a:defRPr sz="3941" kern="1200">
          <a:solidFill>
            <a:schemeClr val="tx1"/>
          </a:solidFill>
          <a:latin typeface="+mn-lt"/>
          <a:ea typeface="+mn-ea"/>
          <a:cs typeface="+mn-cs"/>
        </a:defRPr>
      </a:lvl3pPr>
      <a:lvl4pPr marL="3017301" algn="l" defTabSz="1005767" rtl="0" eaLnBrk="1" latinLnBrk="0" hangingPunct="1">
        <a:defRPr sz="3941" kern="1200">
          <a:solidFill>
            <a:schemeClr val="tx1"/>
          </a:solidFill>
          <a:latin typeface="+mn-lt"/>
          <a:ea typeface="+mn-ea"/>
          <a:cs typeface="+mn-cs"/>
        </a:defRPr>
      </a:lvl4pPr>
      <a:lvl5pPr marL="4023067" algn="l" defTabSz="1005767" rtl="0" eaLnBrk="1" latinLnBrk="0" hangingPunct="1">
        <a:defRPr sz="3941" kern="1200">
          <a:solidFill>
            <a:schemeClr val="tx1"/>
          </a:solidFill>
          <a:latin typeface="+mn-lt"/>
          <a:ea typeface="+mn-ea"/>
          <a:cs typeface="+mn-cs"/>
        </a:defRPr>
      </a:lvl5pPr>
      <a:lvl6pPr marL="5028834" algn="l" defTabSz="1005767" rtl="0" eaLnBrk="1" latinLnBrk="0" hangingPunct="1">
        <a:defRPr sz="3941" kern="1200">
          <a:solidFill>
            <a:schemeClr val="tx1"/>
          </a:solidFill>
          <a:latin typeface="+mn-lt"/>
          <a:ea typeface="+mn-ea"/>
          <a:cs typeface="+mn-cs"/>
        </a:defRPr>
      </a:lvl6pPr>
      <a:lvl7pPr marL="6034601" algn="l" defTabSz="1005767" rtl="0" eaLnBrk="1" latinLnBrk="0" hangingPunct="1">
        <a:defRPr sz="3941" kern="1200">
          <a:solidFill>
            <a:schemeClr val="tx1"/>
          </a:solidFill>
          <a:latin typeface="+mn-lt"/>
          <a:ea typeface="+mn-ea"/>
          <a:cs typeface="+mn-cs"/>
        </a:defRPr>
      </a:lvl7pPr>
      <a:lvl8pPr marL="7040368" algn="l" defTabSz="1005767" rtl="0" eaLnBrk="1" latinLnBrk="0" hangingPunct="1">
        <a:defRPr sz="3941" kern="1200">
          <a:solidFill>
            <a:schemeClr val="tx1"/>
          </a:solidFill>
          <a:latin typeface="+mn-lt"/>
          <a:ea typeface="+mn-ea"/>
          <a:cs typeface="+mn-cs"/>
        </a:defRPr>
      </a:lvl8pPr>
      <a:lvl9pPr marL="8046135" algn="l" defTabSz="1005767" rtl="0" eaLnBrk="1" latinLnBrk="0" hangingPunct="1">
        <a:defRPr sz="394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rb.illinois.edu" TargetMode="External"/><Relationship Id="rId2" Type="http://schemas.openxmlformats.org/officeDocument/2006/relationships/hyperlink" Target="file:///\\(http\::www.identitystandards.illinois.edu:writingstyleguide:index.html"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www.cio.illinois.edu/policies/copyright/cc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460177" y="2014517"/>
            <a:ext cx="19069050" cy="1027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1820" tIns="20906" rIns="41820" bIns="20906">
            <a:spAutoFit/>
          </a:bodyPr>
          <a:lstStyle/>
          <a:p>
            <a:pPr>
              <a:spcBef>
                <a:spcPct val="50000"/>
              </a:spcBef>
            </a:pPr>
            <a:r>
              <a:rPr lang="en-US" sz="3200" b="1" dirty="0" err="1">
                <a:latin typeface="Georgia" charset="0"/>
                <a:cs typeface="Georgia" charset="0"/>
              </a:rPr>
              <a:t>Xinhang</a:t>
            </a:r>
            <a:r>
              <a:rPr lang="en-US" sz="3200" b="1" dirty="0">
                <a:latin typeface="Georgia" charset="0"/>
                <a:cs typeface="Georgia" charset="0"/>
              </a:rPr>
              <a:t> Song and Yifan Zhu</a:t>
            </a:r>
            <a:br>
              <a:rPr lang="en-US" sz="3200" b="1" dirty="0">
                <a:latin typeface="Georgia" charset="0"/>
                <a:cs typeface="Georgia" charset="0"/>
              </a:rPr>
            </a:br>
            <a:r>
              <a:rPr lang="en-US" sz="3200" b="1" dirty="0">
                <a:latin typeface="Georgia" charset="0"/>
                <a:cs typeface="Georgia" charset="0"/>
              </a:rPr>
              <a:t>Final Project for CS 598 PS, 2019 Fall, University of Illinois at Urbana-Champaign</a:t>
            </a:r>
          </a:p>
        </p:txBody>
      </p:sp>
      <p:sp>
        <p:nvSpPr>
          <p:cNvPr id="14338" name="TextBox 91"/>
          <p:cNvSpPr txBox="1">
            <a:spLocks noChangeArrowheads="1"/>
          </p:cNvSpPr>
          <p:nvPr/>
        </p:nvSpPr>
        <p:spPr bwMode="auto">
          <a:xfrm>
            <a:off x="304800" y="465206"/>
            <a:ext cx="19583400" cy="13335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4033" dirty="0">
                <a:solidFill>
                  <a:schemeClr val="tx2"/>
                </a:solidFill>
                <a:latin typeface="Arial Black" charset="0"/>
              </a:rPr>
              <a:t>Sound Source Localization, Separation, and Tracking of Two Moving Agents with Two Microphones</a:t>
            </a:r>
          </a:p>
        </p:txBody>
      </p:sp>
      <p:sp>
        <p:nvSpPr>
          <p:cNvPr id="14341" name="Rectangle 49"/>
          <p:cNvSpPr>
            <a:spLocks noChangeArrowheads="1"/>
          </p:cNvSpPr>
          <p:nvPr/>
        </p:nvSpPr>
        <p:spPr bwMode="auto">
          <a:xfrm>
            <a:off x="294738" y="4343400"/>
            <a:ext cx="18679062" cy="25146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65000" tIns="165000" rIns="165000" bIns="165000"/>
          <a:lstStyle/>
          <a:p>
            <a:pPr>
              <a:spcBef>
                <a:spcPct val="50000"/>
              </a:spcBef>
            </a:pPr>
            <a:r>
              <a:rPr lang="en-GB" sz="1833" b="1" u="sng" dirty="0">
                <a:solidFill>
                  <a:schemeClr val="tx2"/>
                </a:solidFill>
              </a:rPr>
              <a:t>Problem State</a:t>
            </a:r>
          </a:p>
          <a:p>
            <a:r>
              <a:rPr lang="en-US" sz="1283" b="1" dirty="0"/>
              <a:t> </a:t>
            </a:r>
            <a:endParaRPr lang="en-US" sz="1283" dirty="0"/>
          </a:p>
          <a:p>
            <a:r>
              <a:rPr lang="en-US" sz="1283" dirty="0">
                <a:latin typeface="Georgia" charset="0"/>
                <a:cs typeface="Georgia" charset="0"/>
              </a:rPr>
              <a:t>This editable template is in the most common poster size (48</a:t>
            </a:r>
            <a:r>
              <a:rPr lang="ja-JP" altLang="en-US" sz="1283" dirty="0">
                <a:latin typeface="Georgia" charset="0"/>
                <a:cs typeface="Georgia" charset="0"/>
              </a:rPr>
              <a:t>”</a:t>
            </a:r>
            <a:r>
              <a:rPr lang="en-US" altLang="ja-JP" sz="1283" dirty="0">
                <a:latin typeface="Georgia" charset="0"/>
                <a:cs typeface="Georgia" charset="0"/>
              </a:rPr>
              <a:t> x 36</a:t>
            </a:r>
            <a:r>
              <a:rPr lang="ja-JP" altLang="en-US" sz="1283" dirty="0">
                <a:latin typeface="Georgia" charset="0"/>
                <a:cs typeface="Georgia" charset="0"/>
              </a:rPr>
              <a:t>”</a:t>
            </a:r>
            <a:r>
              <a:rPr lang="en-US" altLang="ja-JP" sz="1283" dirty="0">
                <a:latin typeface="Georgia" charset="0"/>
                <a:cs typeface="Georgia" charset="0"/>
              </a:rPr>
              <a:t>) and orientation (horizontal); check with the conference organizers for specific conference requirements regarding exact poster dimensions. </a:t>
            </a:r>
          </a:p>
          <a:p>
            <a:r>
              <a:rPr lang="en-US" sz="1283" dirty="0">
                <a:latin typeface="Georgia" charset="0"/>
                <a:cs typeface="Georgia" charset="0"/>
              </a:rPr>
              <a:t> </a:t>
            </a:r>
          </a:p>
          <a:p>
            <a:r>
              <a:rPr lang="en-US" sz="1283" b="1" dirty="0">
                <a:latin typeface="Georgia" charset="0"/>
                <a:cs typeface="Georgia" charset="0"/>
              </a:rPr>
              <a:t>Writing Style:</a:t>
            </a:r>
            <a:endParaRPr lang="en-US" sz="1283" dirty="0">
              <a:latin typeface="Georgia" charset="0"/>
              <a:cs typeface="Georgia" charset="0"/>
            </a:endParaRPr>
          </a:p>
          <a:p>
            <a:r>
              <a:rPr lang="en-US" sz="1283" dirty="0">
                <a:latin typeface="Georgia" charset="0"/>
                <a:cs typeface="Georgia" charset="0"/>
              </a:rPr>
              <a:t>The writing style for scientific posters should match the guidelines for your particular research discipline. Use the campus </a:t>
            </a:r>
            <a:r>
              <a:rPr lang="en-US" sz="1283" dirty="0">
                <a:latin typeface="Georgia" charset="0"/>
                <a:cs typeface="Georgia" charset="0"/>
                <a:hlinkClick r:id="rId2" action="ppaction://hlinkfile"/>
              </a:rPr>
              <a:t>Writing Style Guide</a:t>
            </a:r>
            <a:r>
              <a:rPr lang="en-US" sz="1283" dirty="0">
                <a:latin typeface="Georgia" charset="0"/>
                <a:cs typeface="Georgia" charset="0"/>
              </a:rPr>
              <a:t> for general guidance with academic titles, names of campus buildings, the correct way to refer to the campus, etc.</a:t>
            </a:r>
          </a:p>
          <a:p>
            <a:r>
              <a:rPr lang="en-US" sz="1283" dirty="0">
                <a:latin typeface="Georgia" charset="0"/>
                <a:cs typeface="Georgia" charset="0"/>
              </a:rPr>
              <a:t> </a:t>
            </a:r>
          </a:p>
          <a:p>
            <a:r>
              <a:rPr lang="en-US" sz="1283" b="1" dirty="0">
                <a:latin typeface="Georgia" charset="0"/>
                <a:cs typeface="Georgia" charset="0"/>
              </a:rPr>
              <a:t>Campus Guidelines</a:t>
            </a:r>
            <a:endParaRPr lang="en-US" sz="1283" dirty="0">
              <a:latin typeface="Georgia" charset="0"/>
              <a:cs typeface="Georgia" charset="0"/>
            </a:endParaRPr>
          </a:p>
          <a:p>
            <a:r>
              <a:rPr lang="en-US" sz="1283" dirty="0">
                <a:latin typeface="Georgia" charset="0"/>
                <a:cs typeface="Georgia" charset="0"/>
              </a:rPr>
              <a:t>Authors should be aware of and follow the guidelines of the </a:t>
            </a:r>
            <a:r>
              <a:rPr lang="en-US" sz="1283" dirty="0">
                <a:latin typeface="Georgia" charset="0"/>
                <a:cs typeface="Georgia" charset="0"/>
                <a:hlinkClick r:id="rId3"/>
              </a:rPr>
              <a:t>Institutional Review Board</a:t>
            </a:r>
            <a:r>
              <a:rPr lang="en-US" sz="1283" dirty="0">
                <a:latin typeface="Georgia" charset="0"/>
                <a:cs typeface="Georgia" charset="0"/>
              </a:rPr>
              <a:t> and the </a:t>
            </a:r>
            <a:r>
              <a:rPr lang="en-US" sz="1283" dirty="0">
                <a:latin typeface="Georgia" charset="0"/>
                <a:cs typeface="Georgia" charset="0"/>
                <a:hlinkClick r:id="rId4"/>
              </a:rPr>
              <a:t>guidelines for campus copyright</a:t>
            </a:r>
            <a:r>
              <a:rPr lang="en-US" sz="1283" dirty="0">
                <a:latin typeface="Georgia" charset="0"/>
                <a:cs typeface="Georgia" charset="0"/>
              </a:rPr>
              <a:t>.</a:t>
            </a:r>
          </a:p>
        </p:txBody>
      </p:sp>
      <p:sp>
        <p:nvSpPr>
          <p:cNvPr id="14342" name="Rectangle 7"/>
          <p:cNvSpPr>
            <a:spLocks noChangeArrowheads="1"/>
          </p:cNvSpPr>
          <p:nvPr/>
        </p:nvSpPr>
        <p:spPr bwMode="auto">
          <a:xfrm>
            <a:off x="691139" y="9425868"/>
            <a:ext cx="4505325" cy="122586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65000" tIns="165000" rIns="165000" bIns="165000"/>
          <a:lstStyle/>
          <a:p>
            <a:pPr marL="174612" indent="-174612">
              <a:spcBef>
                <a:spcPct val="50000"/>
              </a:spcBef>
            </a:pPr>
            <a:r>
              <a:rPr lang="en-GB" sz="1833" b="1" u="sng">
                <a:solidFill>
                  <a:schemeClr val="tx2"/>
                </a:solidFill>
              </a:rPr>
              <a:t>METHOD</a:t>
            </a:r>
            <a:endParaRPr lang="en-GB" sz="1833" b="1">
              <a:solidFill>
                <a:srgbClr val="CC3300"/>
              </a:solidFill>
            </a:endParaRPr>
          </a:p>
          <a:p>
            <a:pPr marL="174612" indent="-174612"/>
            <a:endParaRPr lang="en-US" sz="1283" b="1"/>
          </a:p>
          <a:p>
            <a:pPr marL="174612" indent="-174612"/>
            <a:r>
              <a:rPr lang="en-US" sz="1283" b="1">
                <a:latin typeface="Georgia" charset="0"/>
                <a:cs typeface="Georgia" charset="0"/>
              </a:rPr>
              <a:t>Text</a:t>
            </a:r>
            <a:endParaRPr lang="en-US" sz="1283">
              <a:latin typeface="Georgia" charset="0"/>
              <a:cs typeface="Georgia" charset="0"/>
            </a:endParaRPr>
          </a:p>
          <a:p>
            <a:pPr marL="174612" indent="-174612"/>
            <a:r>
              <a:rPr lang="en-US" sz="1283">
                <a:latin typeface="Georgia" charset="0"/>
                <a:cs typeface="Georgia" charset="0"/>
              </a:rPr>
              <a:t>Be sure to spell check all text and have trusted colleagues proofread the poster. In general, </a:t>
            </a:r>
            <a:br>
              <a:rPr lang="en-US" sz="1283">
                <a:latin typeface="Georgia" charset="0"/>
                <a:cs typeface="Georgia" charset="0"/>
              </a:rPr>
            </a:br>
            <a:r>
              <a:rPr lang="en-US" sz="1283">
                <a:latin typeface="Georgia" charset="0"/>
                <a:cs typeface="Georgia" charset="0"/>
              </a:rPr>
              <a:t>authors should:</a:t>
            </a:r>
          </a:p>
          <a:p>
            <a:pPr marL="174612" indent="-174612"/>
            <a:r>
              <a:rPr lang="en-US" sz="1283">
                <a:latin typeface="Georgia" charset="0"/>
                <a:cs typeface="Georgia" charset="0"/>
              </a:rPr>
              <a:t> </a:t>
            </a:r>
          </a:p>
          <a:p>
            <a:pPr marL="174612" indent="-174612"/>
            <a:r>
              <a:rPr lang="en-US" sz="1283">
                <a:latin typeface="Georgia" charset="0"/>
                <a:cs typeface="Georgia" charset="0"/>
              </a:rPr>
              <a:t>• Use the active tense</a:t>
            </a:r>
          </a:p>
          <a:p>
            <a:pPr marL="174612" indent="-174612"/>
            <a:r>
              <a:rPr lang="en-US" sz="1283">
                <a:latin typeface="Georgia" charset="0"/>
                <a:cs typeface="Georgia" charset="0"/>
              </a:rPr>
              <a:t>• Simplify text by using bullet points</a:t>
            </a:r>
          </a:p>
          <a:p>
            <a:pPr marL="174612" indent="-174612"/>
            <a:r>
              <a:rPr lang="en-US" sz="1283">
                <a:latin typeface="Georgia" charset="0"/>
                <a:cs typeface="Georgia" charset="0"/>
              </a:rPr>
              <a:t>• Use colored graphs and charts</a:t>
            </a:r>
          </a:p>
          <a:p>
            <a:pPr marL="174612" indent="-174612"/>
            <a:r>
              <a:rPr lang="en-US" sz="1283">
                <a:latin typeface="Georgia" charset="0"/>
                <a:cs typeface="Georgia" charset="0"/>
              </a:rPr>
              <a:t>• Use bold to provide emphasis; avoid capitals </a:t>
            </a:r>
            <a:br>
              <a:rPr lang="en-US" sz="1283">
                <a:latin typeface="Georgia" charset="0"/>
                <a:cs typeface="Georgia" charset="0"/>
              </a:rPr>
            </a:br>
            <a:r>
              <a:rPr lang="en-US" sz="1283">
                <a:latin typeface="Georgia" charset="0"/>
                <a:cs typeface="Georgia" charset="0"/>
              </a:rPr>
              <a:t>  and underlining</a:t>
            </a:r>
          </a:p>
          <a:p>
            <a:pPr marL="174612" indent="-174612"/>
            <a:r>
              <a:rPr lang="en-US" sz="1283">
                <a:latin typeface="Georgia" charset="0"/>
                <a:cs typeface="Georgia" charset="0"/>
              </a:rPr>
              <a:t>• Avoid long numerical tables</a:t>
            </a:r>
          </a:p>
          <a:p>
            <a:pPr marL="174612" indent="-174612"/>
            <a:r>
              <a:rPr lang="en-US" sz="1283">
                <a:latin typeface="Georgia" charset="0"/>
                <a:cs typeface="Georgia" charset="0"/>
              </a:rPr>
              <a:t> </a:t>
            </a:r>
          </a:p>
          <a:p>
            <a:pPr marL="174612" indent="-174612"/>
            <a:r>
              <a:rPr lang="en-US" sz="1283">
                <a:latin typeface="Georgia" charset="0"/>
                <a:cs typeface="Georgia" charset="0"/>
              </a:rPr>
              <a:t>Authors should re-write their paper so that it is suitable for the brevity of the poster format. Respect your audience–as a general rule, less is more. Use a generous amount of white space to separate elements and avoid data overkill. Refer to Web sites or other sources to provide a more in-depth understanding of the research.</a:t>
            </a:r>
          </a:p>
        </p:txBody>
      </p:sp>
      <p:sp>
        <p:nvSpPr>
          <p:cNvPr id="14343" name="Rectangle 51"/>
          <p:cNvSpPr>
            <a:spLocks noChangeArrowheads="1"/>
          </p:cNvSpPr>
          <p:nvPr/>
        </p:nvSpPr>
        <p:spPr bwMode="auto">
          <a:xfrm>
            <a:off x="6724650" y="9391738"/>
            <a:ext cx="4505325" cy="1225867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65000" tIns="165000" rIns="165000" bIns="165000"/>
          <a:lstStyle/>
          <a:p>
            <a:pPr>
              <a:spcBef>
                <a:spcPct val="50000"/>
              </a:spcBef>
            </a:pPr>
            <a:r>
              <a:rPr lang="en-GB" sz="1833" b="1" u="sng" dirty="0">
                <a:solidFill>
                  <a:schemeClr val="tx2"/>
                </a:solidFill>
              </a:rPr>
              <a:t>RESULTS</a:t>
            </a:r>
            <a:endParaRPr lang="en-GB" sz="1833" b="1" dirty="0">
              <a:solidFill>
                <a:srgbClr val="CC3300"/>
              </a:solidFill>
            </a:endParaRPr>
          </a:p>
          <a:p>
            <a:endParaRPr lang="en-US" sz="1283" dirty="0">
              <a:latin typeface="Georgia" charset="0"/>
              <a:cs typeface="Georgia" charset="0"/>
            </a:endParaRPr>
          </a:p>
          <a:p>
            <a:r>
              <a:rPr lang="en-US" sz="1283" b="1" dirty="0">
                <a:latin typeface="Georgia" charset="0"/>
                <a:cs typeface="Georgia" charset="0"/>
              </a:rPr>
              <a:t>Images</a:t>
            </a:r>
            <a:endParaRPr lang="en-US" sz="1283" dirty="0">
              <a:latin typeface="Georgia" charset="0"/>
              <a:cs typeface="Georgia" charset="0"/>
            </a:endParaRPr>
          </a:p>
          <a:p>
            <a:r>
              <a:rPr lang="en-US" sz="1283" dirty="0">
                <a:latin typeface="Georgia" charset="0"/>
                <a:cs typeface="Georgia" charset="0"/>
              </a:rPr>
              <a:t>TIFFs are the preferred file format for images appearing in printed posters. Avoid the use of low-resolution </a:t>
            </a:r>
            <a:r>
              <a:rPr lang="en-US" sz="1283" dirty="0" err="1">
                <a:latin typeface="Georgia" charset="0"/>
                <a:cs typeface="Georgia" charset="0"/>
              </a:rPr>
              <a:t>jpgs</a:t>
            </a:r>
            <a:r>
              <a:rPr lang="en-US" sz="1283" dirty="0">
                <a:latin typeface="Georgia" charset="0"/>
                <a:cs typeface="Georgia" charset="0"/>
              </a:rPr>
              <a:t>, especially those downloaded from the Internet, as they will reproduce poorly.</a:t>
            </a:r>
          </a:p>
          <a:p>
            <a:r>
              <a:rPr lang="en-US" sz="1283" dirty="0">
                <a:latin typeface="Georgia" charset="0"/>
                <a:cs typeface="Georgia" charset="0"/>
              </a:rPr>
              <a:t> </a:t>
            </a:r>
          </a:p>
          <a:p>
            <a:r>
              <a:rPr lang="en-US" sz="1283" dirty="0">
                <a:latin typeface="Georgia" charset="0"/>
                <a:cs typeface="Georgia" charset="0"/>
              </a:rPr>
              <a:t>In order to insert an image, use the menu toolbar at the top of your screen. </a:t>
            </a:r>
          </a:p>
          <a:p>
            <a:endParaRPr lang="en-US" sz="1283" dirty="0">
              <a:latin typeface="Georgia" charset="0"/>
              <a:cs typeface="Georgia" charset="0"/>
            </a:endParaRPr>
          </a:p>
          <a:p>
            <a:r>
              <a:rPr lang="en-US" sz="1283" dirty="0">
                <a:latin typeface="Georgia" charset="0"/>
                <a:cs typeface="Georgia" charset="0"/>
              </a:rPr>
              <a:t>Select:</a:t>
            </a:r>
          </a:p>
          <a:p>
            <a:r>
              <a:rPr lang="en-US" sz="1283" dirty="0">
                <a:latin typeface="Georgia" charset="0"/>
                <a:cs typeface="Georgia" charset="0"/>
              </a:rPr>
              <a:t>1  Insert</a:t>
            </a:r>
          </a:p>
          <a:p>
            <a:r>
              <a:rPr lang="en-US" sz="1283" dirty="0">
                <a:latin typeface="Georgia" charset="0"/>
                <a:cs typeface="Georgia" charset="0"/>
              </a:rPr>
              <a:t>2  Picture</a:t>
            </a:r>
          </a:p>
          <a:p>
            <a:r>
              <a:rPr lang="en-US" sz="1283" dirty="0">
                <a:latin typeface="Georgia" charset="0"/>
                <a:cs typeface="Georgia" charset="0"/>
              </a:rPr>
              <a:t>3  From file </a:t>
            </a:r>
          </a:p>
          <a:p>
            <a:r>
              <a:rPr lang="en-US" sz="1283" dirty="0">
                <a:latin typeface="Georgia" charset="0"/>
                <a:cs typeface="Georgia" charset="0"/>
              </a:rPr>
              <a:t>4  Find and select the correct file on your computer</a:t>
            </a:r>
          </a:p>
          <a:p>
            <a:r>
              <a:rPr lang="en-US" sz="1283" dirty="0">
                <a:latin typeface="Georgia" charset="0"/>
                <a:cs typeface="Georgia" charset="0"/>
              </a:rPr>
              <a:t>5  Press OK</a:t>
            </a:r>
          </a:p>
          <a:p>
            <a:r>
              <a:rPr lang="en-US" sz="1283" dirty="0">
                <a:latin typeface="Georgia" charset="0"/>
                <a:cs typeface="Georgia" charset="0"/>
              </a:rPr>
              <a:t> </a:t>
            </a:r>
          </a:p>
          <a:p>
            <a:r>
              <a:rPr lang="en-US" sz="1283" dirty="0">
                <a:latin typeface="Georgia" charset="0"/>
                <a:cs typeface="Georgia" charset="0"/>
              </a:rPr>
              <a:t>Be aware of the image size you are importing.  </a:t>
            </a:r>
          </a:p>
          <a:p>
            <a:pPr>
              <a:spcBef>
                <a:spcPct val="50000"/>
              </a:spcBef>
            </a:pPr>
            <a:endParaRPr lang="en-US" sz="1833" b="1" dirty="0">
              <a:solidFill>
                <a:srgbClr val="CC3300"/>
              </a:solidFill>
            </a:endParaRPr>
          </a:p>
        </p:txBody>
      </p:sp>
      <p:sp>
        <p:nvSpPr>
          <p:cNvPr id="14346" name="Rectangle 34"/>
          <p:cNvSpPr>
            <a:spLocks noChangeArrowheads="1"/>
          </p:cNvSpPr>
          <p:nvPr/>
        </p:nvSpPr>
        <p:spPr bwMode="auto">
          <a:xfrm>
            <a:off x="12828389" y="14819556"/>
            <a:ext cx="4505325" cy="28638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65000" tIns="165000" rIns="165000" bIns="165000"/>
          <a:lstStyle/>
          <a:p>
            <a:pPr>
              <a:spcBef>
                <a:spcPct val="50000"/>
              </a:spcBef>
            </a:pPr>
            <a:r>
              <a:rPr lang="en-GB" sz="1833" b="1" u="sng" dirty="0">
                <a:solidFill>
                  <a:schemeClr val="tx2"/>
                </a:solidFill>
              </a:rPr>
              <a:t>CONCLUSIONS and Future Work</a:t>
            </a:r>
          </a:p>
          <a:p>
            <a:endParaRPr lang="en-US" sz="1283" dirty="0"/>
          </a:p>
          <a:p>
            <a:r>
              <a:rPr lang="en-US" sz="1283" dirty="0">
                <a:latin typeface="Georgia" charset="0"/>
                <a:cs typeface="Georgia" charset="0"/>
              </a:rPr>
              <a:t>We have created this template with scientific researchers in mind and with the help of feedback we have received.  We encourage any comments or suggestions so that we can continue to update and improve this template. To make a suggestion contact:</a:t>
            </a:r>
          </a:p>
          <a:p>
            <a:endParaRPr lang="en-US" sz="1283" dirty="0">
              <a:latin typeface="Georgia" charset="0"/>
              <a:cs typeface="Georgia" charset="0"/>
            </a:endParaRPr>
          </a:p>
          <a:p>
            <a:r>
              <a:rPr lang="en-US" sz="1283" dirty="0" err="1">
                <a:latin typeface="Georgia" charset="0"/>
                <a:cs typeface="Georgia" charset="0"/>
              </a:rPr>
              <a:t>creativeservices@illinois.edu</a:t>
            </a:r>
            <a:endParaRPr lang="en-US" sz="1283" dirty="0">
              <a:latin typeface="Georgia" charset="0"/>
              <a:cs typeface="Georgia" charset="0"/>
            </a:endParaRPr>
          </a:p>
        </p:txBody>
      </p:sp>
      <p:sp>
        <p:nvSpPr>
          <p:cNvPr id="14347" name="Rectangle 13"/>
          <p:cNvSpPr>
            <a:spLocks noChangeArrowheads="1"/>
          </p:cNvSpPr>
          <p:nvPr/>
        </p:nvSpPr>
        <p:spPr bwMode="auto">
          <a:xfrm>
            <a:off x="6934200" y="19060142"/>
            <a:ext cx="4086225" cy="1649479"/>
          </a:xfrm>
          <a:prstGeom prst="rect">
            <a:avLst/>
          </a:prstGeom>
          <a:solidFill>
            <a:srgbClr val="EEEEEE"/>
          </a:solidFill>
          <a:ln w="9525">
            <a:solidFill>
              <a:schemeClr val="tx1"/>
            </a:solidFill>
            <a:miter lim="800000"/>
            <a:headEnd/>
            <a:tailEnd/>
          </a:ln>
        </p:spPr>
        <p:txBody>
          <a:bodyPr wrap="none" anchor="ctr"/>
          <a:lstStyle/>
          <a:p>
            <a:endParaRPr lang="en-US" sz="2627"/>
          </a:p>
        </p:txBody>
      </p:sp>
      <p:sp>
        <p:nvSpPr>
          <p:cNvPr id="14348" name="Text Box 14"/>
          <p:cNvSpPr txBox="1">
            <a:spLocks noChangeArrowheads="1"/>
          </p:cNvSpPr>
          <p:nvPr/>
        </p:nvSpPr>
        <p:spPr bwMode="auto">
          <a:xfrm>
            <a:off x="6934200" y="20764191"/>
            <a:ext cx="4086225" cy="656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917" i="1"/>
              <a:t>Captions set in a serif style font such as Times, 18 to 24 size, italic style. </a:t>
            </a:r>
          </a:p>
          <a:p>
            <a:pPr eaLnBrk="1" hangingPunct="1"/>
            <a:endParaRPr lang="en-AU" sz="917" i="1"/>
          </a:p>
          <a:p>
            <a:pPr eaLnBrk="1" hangingPunct="1"/>
            <a:r>
              <a:rPr lang="en-US" sz="917" i="1"/>
              <a:t>Duis autem vel eum iriure dolor in hendrerit in vulputate velit esse molestie consequat.</a:t>
            </a:r>
            <a:endParaRPr lang="en-AU" sz="917" i="1"/>
          </a:p>
        </p:txBody>
      </p:sp>
      <p:sp>
        <p:nvSpPr>
          <p:cNvPr id="14349" name="Rectangle 15"/>
          <p:cNvSpPr>
            <a:spLocks noChangeArrowheads="1"/>
          </p:cNvSpPr>
          <p:nvPr/>
        </p:nvSpPr>
        <p:spPr bwMode="auto">
          <a:xfrm>
            <a:off x="6934200" y="17098522"/>
            <a:ext cx="2474582" cy="1649479"/>
          </a:xfrm>
          <a:prstGeom prst="rect">
            <a:avLst/>
          </a:prstGeom>
          <a:solidFill>
            <a:srgbClr val="EEEEEE"/>
          </a:solidFill>
          <a:ln w="9525">
            <a:solidFill>
              <a:schemeClr val="tx1"/>
            </a:solidFill>
            <a:miter lim="800000"/>
            <a:headEnd/>
            <a:tailEnd/>
          </a:ln>
        </p:spPr>
        <p:txBody>
          <a:bodyPr wrap="none" anchor="ctr"/>
          <a:lstStyle/>
          <a:p>
            <a:endParaRPr lang="en-US" sz="2627"/>
          </a:p>
        </p:txBody>
      </p:sp>
      <p:sp>
        <p:nvSpPr>
          <p:cNvPr id="14350" name="Text Box 16"/>
          <p:cNvSpPr txBox="1">
            <a:spLocks noChangeArrowheads="1"/>
          </p:cNvSpPr>
          <p:nvPr/>
        </p:nvSpPr>
        <p:spPr bwMode="auto">
          <a:xfrm>
            <a:off x="9413875" y="17003933"/>
            <a:ext cx="1606550" cy="1295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500" tIns="82500" rIns="82500" bIns="825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917" i="1"/>
              <a:t>Captions set in a serif style font such as Times, 18 to 24 size, italic style. </a:t>
            </a:r>
          </a:p>
          <a:p>
            <a:pPr eaLnBrk="1" hangingPunct="1"/>
            <a:endParaRPr lang="en-AU" sz="917" i="1"/>
          </a:p>
          <a:p>
            <a:pPr eaLnBrk="1" hangingPunct="1"/>
            <a:r>
              <a:rPr lang="en-US" sz="917" i="1"/>
              <a:t>Duis autem vel eum iriure dolor in hendrerit in vulputate velit esse molestie consequat.</a:t>
            </a:r>
            <a:endParaRPr lang="en-AU" sz="917" i="1"/>
          </a:p>
        </p:txBody>
      </p:sp>
      <p:sp>
        <p:nvSpPr>
          <p:cNvPr id="14351" name="Text Box 17"/>
          <p:cNvSpPr txBox="1">
            <a:spLocks noChangeArrowheads="1"/>
          </p:cNvSpPr>
          <p:nvPr/>
        </p:nvSpPr>
        <p:spPr bwMode="auto">
          <a:xfrm>
            <a:off x="902957" y="17027876"/>
            <a:ext cx="1606550" cy="1295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2500" tIns="82500" rIns="82500" bIns="825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r" eaLnBrk="1" hangingPunct="1"/>
            <a:r>
              <a:rPr lang="en-AU" sz="917" i="1"/>
              <a:t>Captions set in a serif style font such as Times, 18 to 24 size, italic style. </a:t>
            </a:r>
          </a:p>
          <a:p>
            <a:pPr algn="r" eaLnBrk="1" hangingPunct="1"/>
            <a:endParaRPr lang="en-AU" sz="917" i="1"/>
          </a:p>
          <a:p>
            <a:pPr algn="r" eaLnBrk="1" hangingPunct="1"/>
            <a:r>
              <a:rPr lang="en-US" sz="917" i="1"/>
              <a:t>Duis autem vel eum iriure dolor in hendrerit in vulputate velit esse molestie consequat.</a:t>
            </a:r>
            <a:endParaRPr lang="en-AU" sz="917" i="1"/>
          </a:p>
        </p:txBody>
      </p:sp>
      <p:sp>
        <p:nvSpPr>
          <p:cNvPr id="14352" name="Rectangle 18"/>
          <p:cNvSpPr>
            <a:spLocks noChangeArrowheads="1"/>
          </p:cNvSpPr>
          <p:nvPr/>
        </p:nvSpPr>
        <p:spPr bwMode="auto">
          <a:xfrm>
            <a:off x="2514600" y="17132652"/>
            <a:ext cx="2474582" cy="1649479"/>
          </a:xfrm>
          <a:prstGeom prst="rect">
            <a:avLst/>
          </a:prstGeom>
          <a:solidFill>
            <a:srgbClr val="EEEEEE"/>
          </a:solidFill>
          <a:ln w="9525">
            <a:solidFill>
              <a:schemeClr val="tx1"/>
            </a:solidFill>
            <a:miter lim="800000"/>
            <a:headEnd/>
            <a:tailEnd/>
          </a:ln>
        </p:spPr>
        <p:txBody>
          <a:bodyPr wrap="none" anchor="ctr"/>
          <a:lstStyle/>
          <a:p>
            <a:endParaRPr lang="en-US" sz="2627"/>
          </a:p>
        </p:txBody>
      </p:sp>
      <p:sp>
        <p:nvSpPr>
          <p:cNvPr id="14353" name="Rectangle 19"/>
          <p:cNvSpPr>
            <a:spLocks noChangeArrowheads="1"/>
          </p:cNvSpPr>
          <p:nvPr/>
        </p:nvSpPr>
        <p:spPr bwMode="auto">
          <a:xfrm>
            <a:off x="902957" y="19094272"/>
            <a:ext cx="4086225" cy="1649479"/>
          </a:xfrm>
          <a:prstGeom prst="rect">
            <a:avLst/>
          </a:prstGeom>
          <a:solidFill>
            <a:srgbClr val="EEEEEE"/>
          </a:solidFill>
          <a:ln w="9525">
            <a:solidFill>
              <a:schemeClr val="tx1"/>
            </a:solidFill>
            <a:miter lim="800000"/>
            <a:headEnd/>
            <a:tailEnd/>
          </a:ln>
        </p:spPr>
        <p:txBody>
          <a:bodyPr wrap="none" anchor="ctr"/>
          <a:lstStyle/>
          <a:p>
            <a:endParaRPr lang="en-US" sz="2627"/>
          </a:p>
        </p:txBody>
      </p:sp>
      <p:sp>
        <p:nvSpPr>
          <p:cNvPr id="14354" name="Text Box 20"/>
          <p:cNvSpPr txBox="1">
            <a:spLocks noChangeArrowheads="1"/>
          </p:cNvSpPr>
          <p:nvPr/>
        </p:nvSpPr>
        <p:spPr bwMode="auto">
          <a:xfrm>
            <a:off x="902957" y="20798321"/>
            <a:ext cx="4086225" cy="656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917" i="1"/>
              <a:t>Captions set in a serif style font such as Times, 18 to 24 size, italic style. </a:t>
            </a:r>
          </a:p>
          <a:p>
            <a:pPr eaLnBrk="1" hangingPunct="1"/>
            <a:endParaRPr lang="en-AU" sz="917" i="1"/>
          </a:p>
          <a:p>
            <a:pPr eaLnBrk="1" hangingPunct="1"/>
            <a:r>
              <a:rPr lang="en-US" sz="917" i="1"/>
              <a:t>Duis autem vel eum iriure dolor in hendrerit in vulputate velit esse molestie consequat.</a:t>
            </a:r>
            <a:endParaRPr lang="en-AU" sz="917" i="1"/>
          </a:p>
        </p:txBody>
      </p:sp>
      <p:sp>
        <p:nvSpPr>
          <p:cNvPr id="14355" name="Rectangle 21"/>
          <p:cNvSpPr>
            <a:spLocks noChangeArrowheads="1"/>
          </p:cNvSpPr>
          <p:nvPr/>
        </p:nvSpPr>
        <p:spPr bwMode="auto">
          <a:xfrm>
            <a:off x="902957" y="15174669"/>
            <a:ext cx="2474582" cy="1649478"/>
          </a:xfrm>
          <a:prstGeom prst="rect">
            <a:avLst/>
          </a:prstGeom>
          <a:solidFill>
            <a:srgbClr val="EEEEEE"/>
          </a:solidFill>
          <a:ln w="9525">
            <a:solidFill>
              <a:schemeClr val="tx1"/>
            </a:solidFill>
            <a:miter lim="800000"/>
            <a:headEnd/>
            <a:tailEnd/>
          </a:ln>
        </p:spPr>
        <p:txBody>
          <a:bodyPr wrap="none" anchor="ctr"/>
          <a:lstStyle/>
          <a:p>
            <a:endParaRPr lang="en-US" sz="2627"/>
          </a:p>
        </p:txBody>
      </p:sp>
      <p:sp>
        <p:nvSpPr>
          <p:cNvPr id="14356" name="Text Box 22"/>
          <p:cNvSpPr txBox="1">
            <a:spLocks noChangeArrowheads="1"/>
          </p:cNvSpPr>
          <p:nvPr/>
        </p:nvSpPr>
        <p:spPr bwMode="auto">
          <a:xfrm>
            <a:off x="3382632" y="15080080"/>
            <a:ext cx="1606550" cy="1295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2500" tIns="82500" rIns="82500" bIns="825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917" i="1"/>
              <a:t>Captions set in a serif style font such as Times, 18 to 24 size, italic style. </a:t>
            </a:r>
          </a:p>
          <a:p>
            <a:pPr eaLnBrk="1" hangingPunct="1"/>
            <a:endParaRPr lang="en-AU" sz="917" i="1"/>
          </a:p>
          <a:p>
            <a:pPr eaLnBrk="1" hangingPunct="1"/>
            <a:r>
              <a:rPr lang="en-US" sz="917" i="1"/>
              <a:t>Duis autem vel eum iriure dolor in hendrerit in vulputate velit esse molestie consequat.</a:t>
            </a:r>
            <a:endParaRPr lang="en-AU" sz="917" i="1"/>
          </a:p>
        </p:txBody>
      </p:sp>
      <p:sp>
        <p:nvSpPr>
          <p:cNvPr id="14357" name="Rectangle 21"/>
          <p:cNvSpPr>
            <a:spLocks noChangeArrowheads="1"/>
          </p:cNvSpPr>
          <p:nvPr/>
        </p:nvSpPr>
        <p:spPr bwMode="auto">
          <a:xfrm>
            <a:off x="6939293" y="15140539"/>
            <a:ext cx="2474582" cy="1649478"/>
          </a:xfrm>
          <a:prstGeom prst="rect">
            <a:avLst/>
          </a:prstGeom>
          <a:solidFill>
            <a:srgbClr val="EEEEEE"/>
          </a:solidFill>
          <a:ln w="9525">
            <a:solidFill>
              <a:schemeClr val="tx1"/>
            </a:solidFill>
            <a:miter lim="800000"/>
            <a:headEnd/>
            <a:tailEnd/>
          </a:ln>
        </p:spPr>
        <p:txBody>
          <a:bodyPr wrap="none" anchor="ctr"/>
          <a:lstStyle/>
          <a:p>
            <a:endParaRPr lang="en-US" sz="2627"/>
          </a:p>
        </p:txBody>
      </p:sp>
      <p:sp>
        <p:nvSpPr>
          <p:cNvPr id="14358" name="Text Box 22"/>
          <p:cNvSpPr txBox="1">
            <a:spLocks noChangeArrowheads="1"/>
          </p:cNvSpPr>
          <p:nvPr/>
        </p:nvSpPr>
        <p:spPr bwMode="auto">
          <a:xfrm>
            <a:off x="9418968" y="15045950"/>
            <a:ext cx="1606550" cy="1295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500" tIns="82500" rIns="82500" bIns="825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917" i="1" dirty="0"/>
              <a:t>Captions set in a serif style font such as Times, 18 to 24 size, italic style. </a:t>
            </a:r>
          </a:p>
          <a:p>
            <a:pPr eaLnBrk="1" hangingPunct="1"/>
            <a:endParaRPr lang="en-AU" sz="917" i="1" dirty="0"/>
          </a:p>
          <a:p>
            <a:pPr eaLnBrk="1" hangingPunct="1"/>
            <a:r>
              <a:rPr lang="en-US" sz="917" i="1" dirty="0"/>
              <a:t>Duis </a:t>
            </a:r>
            <a:r>
              <a:rPr lang="en-US" sz="917" i="1" dirty="0" err="1"/>
              <a:t>autem</a:t>
            </a:r>
            <a:r>
              <a:rPr lang="en-US" sz="917" i="1" dirty="0"/>
              <a:t> vel </a:t>
            </a:r>
            <a:r>
              <a:rPr lang="en-US" sz="917" i="1" dirty="0" err="1"/>
              <a:t>eum</a:t>
            </a:r>
            <a:r>
              <a:rPr lang="en-US" sz="917" i="1" dirty="0"/>
              <a:t> </a:t>
            </a:r>
            <a:r>
              <a:rPr lang="en-US" sz="917" i="1" dirty="0" err="1"/>
              <a:t>iriure</a:t>
            </a:r>
            <a:r>
              <a:rPr lang="en-US" sz="917" i="1" dirty="0"/>
              <a:t> dolor in </a:t>
            </a:r>
            <a:r>
              <a:rPr lang="en-US" sz="917" i="1" dirty="0" err="1"/>
              <a:t>hendrerit</a:t>
            </a:r>
            <a:r>
              <a:rPr lang="en-US" sz="917" i="1" dirty="0"/>
              <a:t> in </a:t>
            </a:r>
            <a:r>
              <a:rPr lang="en-US" sz="917" i="1" dirty="0" err="1"/>
              <a:t>vulputate</a:t>
            </a:r>
            <a:r>
              <a:rPr lang="en-US" sz="917" i="1" dirty="0"/>
              <a:t> </a:t>
            </a:r>
            <a:r>
              <a:rPr lang="en-US" sz="917" i="1" dirty="0" err="1"/>
              <a:t>velit</a:t>
            </a:r>
            <a:r>
              <a:rPr lang="en-US" sz="917" i="1" dirty="0"/>
              <a:t> </a:t>
            </a:r>
            <a:r>
              <a:rPr lang="en-US" sz="917" i="1" dirty="0" err="1"/>
              <a:t>esse</a:t>
            </a:r>
            <a:r>
              <a:rPr lang="en-US" sz="917" i="1" dirty="0"/>
              <a:t> </a:t>
            </a:r>
            <a:r>
              <a:rPr lang="en-US" sz="917" i="1" dirty="0" err="1"/>
              <a:t>molestie</a:t>
            </a:r>
            <a:r>
              <a:rPr lang="en-US" sz="917" i="1" dirty="0"/>
              <a:t> </a:t>
            </a:r>
            <a:r>
              <a:rPr lang="en-US" sz="917" i="1" dirty="0" err="1"/>
              <a:t>consequat</a:t>
            </a:r>
            <a:r>
              <a:rPr lang="en-US" sz="917" i="1" dirty="0"/>
              <a:t>.</a:t>
            </a:r>
            <a:endParaRPr lang="en-AU" sz="917" i="1"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65644" y="19953926"/>
            <a:ext cx="2630813" cy="456644"/>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
  <TotalTime>4</TotalTime>
  <Words>617</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Georgia</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yifan zhu</dc:creator>
  <cp:keywords/>
  <dc:description/>
  <cp:lastModifiedBy>yifan zhu</cp:lastModifiedBy>
  <cp:revision>2</cp:revision>
  <cp:lastPrinted>2009-06-18T18:06:01Z</cp:lastPrinted>
  <dcterms:created xsi:type="dcterms:W3CDTF">2019-12-08T05:45:19Z</dcterms:created>
  <dcterms:modified xsi:type="dcterms:W3CDTF">2019-12-08T05:52:47Z</dcterms:modified>
  <cp:category/>
</cp:coreProperties>
</file>