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handoutMasterIdLst>
    <p:handoutMasterId r:id="rId15"/>
  </p:handoutMasterIdLst>
  <p:sldIdLst>
    <p:sldId id="262" r:id="rId4"/>
    <p:sldId id="284" r:id="rId6"/>
    <p:sldId id="275" r:id="rId7"/>
    <p:sldId id="287" r:id="rId8"/>
    <p:sldId id="290" r:id="rId9"/>
    <p:sldId id="293" r:id="rId10"/>
    <p:sldId id="295" r:id="rId11"/>
    <p:sldId id="294" r:id="rId12"/>
    <p:sldId id="296" r:id="rId13"/>
    <p:sldId id="29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7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p:txBody>
      </p:sp>
      <p:sp>
        <p:nvSpPr>
          <p:cNvPr id="4" name="灯片编号占位符 3"/>
          <p:cNvSpPr>
            <a:spLocks noGrp="1"/>
          </p:cNvSpPr>
          <p:nvPr>
            <p:ph type="sldNum" sz="quarter" idx="5"/>
          </p:nvPr>
        </p:nvSpPr>
        <p:spPr/>
        <p:txBody>
          <a:bodyPr/>
          <a:lstStyle/>
          <a:p>
            <a:fld id="{3D2F650B-2009-F746-828B-29A4399531A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p:cNvSpPr>
          <p:nvPr>
            <p:ph type="sldImg"/>
          </p:nvPr>
        </p:nvSpPr>
        <p:spPr/>
      </p:sp>
      <p:sp>
        <p:nvSpPr>
          <p:cNvPr id="59394" name="备注占位符 2"/>
          <p:cNvSpPr>
            <a:spLocks noGrp="1"/>
          </p:cNvSpPr>
          <p:nvPr>
            <p:ph type="body"/>
          </p:nvPr>
        </p:nvSpPr>
        <p:spPr/>
        <p:txBody>
          <a:bodyPr lIns="91440" tIns="45720" rIns="91440" bIns="45720" anchor="t"/>
          <a:p>
            <a:pPr lvl="0"/>
            <a:endParaRPr lang="en-US" altLang="zh-CN" dirty="0"/>
          </a:p>
        </p:txBody>
      </p:sp>
      <p:sp>
        <p:nvSpPr>
          <p:cNvPr id="593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微软雅黑" panose="020B0503020204020204" charset="-122"/>
                <a:ea typeface="微软雅黑" panose="020B0503020204020204" charset="-122"/>
              </a:rPr>
            </a:fld>
            <a:endParaRPr lang="zh-CN" altLang="en-US" sz="1200">
              <a:latin typeface="微软雅黑" panose="020B0503020204020204" charset="-122"/>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0" Type="http://schemas.openxmlformats.org/officeDocument/2006/relationships/tags" Target="../tags/tag13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image" Target="../media/image1.png"/><Relationship Id="rId3" Type="http://schemas.openxmlformats.org/officeDocument/2006/relationships/tags" Target="../tags/tag203.xml"/><Relationship Id="rId2" Type="http://schemas.openxmlformats.org/officeDocument/2006/relationships/tags" Target="../tags/tag20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0" Type="http://schemas.openxmlformats.org/officeDocument/2006/relationships/tags" Target="../tags/tag22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3" Type="http://schemas.openxmlformats.org/officeDocument/2006/relationships/tags" Target="../tags/tag246.xml"/><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image" Target="../media/image2.png"/><Relationship Id="rId3" Type="http://schemas.openxmlformats.org/officeDocument/2006/relationships/tags" Target="../tags/tag248.xml"/><Relationship Id="rId2" Type="http://schemas.openxmlformats.org/officeDocument/2006/relationships/tags" Target="../tags/tag247.xml"/><Relationship Id="rId10" Type="http://schemas.openxmlformats.org/officeDocument/2006/relationships/tags" Target="../tags/tag25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0" Type="http://schemas.openxmlformats.org/officeDocument/2006/relationships/tags" Target="../tags/tag27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tags" Target="../tags/tag283.xml"/><Relationship Id="rId7" Type="http://schemas.openxmlformats.org/officeDocument/2006/relationships/tags" Target="../tags/tag282.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image" Target="../media/image1.png"/><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1" Type="http://schemas.openxmlformats.org/officeDocument/2006/relationships/tags" Target="../tags/tag293.xml"/><Relationship Id="rId10" Type="http://schemas.openxmlformats.org/officeDocument/2006/relationships/tags" Target="../tags/tag29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1" Type="http://schemas.openxmlformats.org/officeDocument/2006/relationships/tags" Target="../tags/tag321.xml"/><Relationship Id="rId10" Type="http://schemas.openxmlformats.org/officeDocument/2006/relationships/tags" Target="../tags/tag320.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329.xml"/><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1" Type="http://schemas.openxmlformats.org/officeDocument/2006/relationships/tags" Target="../tags/tag331.xml"/><Relationship Id="rId10" Type="http://schemas.openxmlformats.org/officeDocument/2006/relationships/tags" Target="../tags/tag330.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347.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4" Type="http://schemas.openxmlformats.org/officeDocument/2006/relationships/tags" Target="../tags/tag352.xml"/><Relationship Id="rId13" Type="http://schemas.openxmlformats.org/officeDocument/2006/relationships/tags" Target="../tags/tag351.xml"/><Relationship Id="rId12" Type="http://schemas.openxmlformats.org/officeDocument/2006/relationships/tags" Target="../tags/tag350.xml"/><Relationship Id="rId11" Type="http://schemas.openxmlformats.org/officeDocument/2006/relationships/tags" Target="../tags/tag349.xml"/><Relationship Id="rId10" Type="http://schemas.openxmlformats.org/officeDocument/2006/relationships/tags" Target="../tags/tag348.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4" name="任意多边形: 形状 3"/>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5"/>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6"/>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7"/>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8"/>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9"/>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10"/>
            </p:custDataLst>
          </p:nvPr>
        </p:nvSpPr>
        <p:spPr>
          <a:xfrm>
            <a:off x="2299949" y="3475170"/>
            <a:ext cx="8002926" cy="916576"/>
          </a:xfrm>
        </p:spPr>
        <p:txBody>
          <a:bodyPr anchor="t">
            <a:normAutofit/>
          </a:bodyPr>
          <a:lstStyle>
            <a:lvl1pPr marL="0" indent="0" algn="l">
              <a:buNone/>
              <a:defRPr sz="18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1"/>
            </p:custDataLst>
          </p:nvPr>
        </p:nvSpPr>
        <p:spPr>
          <a:xfrm>
            <a:off x="2299949" y="1859872"/>
            <a:ext cx="8002926" cy="1495696"/>
          </a:xfrm>
        </p:spPr>
        <p:txBody>
          <a:bodyPr anchor="b">
            <a:normAutofit/>
          </a:bodyPr>
          <a:lstStyle>
            <a:lvl1pPr algn="l">
              <a:defRPr sz="80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单击编辑标题</a:t>
            </a:r>
            <a:endParaRPr lang="zh-CN" altLang="en-US" dirty="0"/>
          </a:p>
        </p:txBody>
      </p:sp>
      <p:sp>
        <p:nvSpPr>
          <p:cNvPr id="12" name="文本占位符 13"/>
          <p:cNvSpPr>
            <a:spLocks noGrp="1"/>
          </p:cNvSpPr>
          <p:nvPr>
            <p:ph type="body" sz="quarter" idx="10" hasCustomPrompt="1"/>
            <p:custDataLst>
              <p:tags r:id="rId12"/>
            </p:custDataLst>
          </p:nvPr>
        </p:nvSpPr>
        <p:spPr>
          <a:xfrm>
            <a:off x="2299949" y="4559027"/>
            <a:ext cx="1800000" cy="450000"/>
          </a:xfrm>
        </p:spPr>
        <p:txBody>
          <a:bodyPr vert="horz" anchor="ctr">
            <a:normAutofit/>
          </a:bodyPr>
          <a:lstStyle>
            <a:lvl1pPr marL="0" indent="0" algn="l">
              <a:buNone/>
              <a:defRPr sz="16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3"/>
            </p:custDataLst>
          </p:nvPr>
        </p:nvSpPr>
        <p:spPr>
          <a:xfrm>
            <a:off x="2299949" y="5078879"/>
            <a:ext cx="1800000" cy="450000"/>
          </a:xfrm>
        </p:spPr>
        <p:txBody>
          <a:bodyPr vert="horz" anchor="ctr">
            <a:normAutofit/>
          </a:bodyPr>
          <a:lstStyle>
            <a:lvl1pPr marL="0" indent="0" algn="l">
              <a:buNone/>
              <a:defRPr sz="16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4"/>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3"/>
            <p:custDataLst>
              <p:tags r:id="rId15"/>
            </p:custDataLst>
          </p:nvPr>
        </p:nvSpPr>
        <p:spPr/>
        <p:txBody>
          <a:bodyPr/>
          <a:lstStyle/>
          <a:p>
            <a:endParaRPr lang="zh-CN" altLang="en-US" dirty="0"/>
          </a:p>
        </p:txBody>
      </p:sp>
      <p:sp>
        <p:nvSpPr>
          <p:cNvPr id="15" name="灯片编号占位符 14"/>
          <p:cNvSpPr>
            <a:spLocks noGrp="1"/>
          </p:cNvSpPr>
          <p:nvPr>
            <p:ph type="sldNum" sz="quarter" idx="14"/>
            <p:custDataLst>
              <p:tags r:id="rId1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任意多边形: 形状 2"/>
          <p:cNvSpPr/>
          <p:nvPr>
            <p:custDataLst>
              <p:tags r:id="rId2"/>
            </p:custDataLst>
          </p:nvPr>
        </p:nvSpPr>
        <p:spPr>
          <a:xfrm flipH="1">
            <a:off x="9749155" y="3810"/>
            <a:ext cx="1495425"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9155" y="3810"/>
            <a:ext cx="2439670"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440" y="593090"/>
            <a:ext cx="2635885"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640" y="4540885"/>
            <a:ext cx="2072005"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5" y="4331970"/>
            <a:ext cx="2984500"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3330" y="4540885"/>
            <a:ext cx="1907540"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850" y="6340475"/>
            <a:ext cx="2135505"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5" y="3810"/>
            <a:ext cx="1882140"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3400" y="3810"/>
            <a:ext cx="1495425"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fld>
            <a:endParaRPr lang="zh-CN" altLang="en-US" dirty="0"/>
          </a:p>
        </p:txBody>
      </p:sp>
      <p:sp>
        <p:nvSpPr>
          <p:cNvPr id="13" name="标题 1"/>
          <p:cNvSpPr>
            <a:spLocks noGrp="1"/>
          </p:cNvSpPr>
          <p:nvPr>
            <p:ph type="ctrTitle" hasCustomPrompt="1"/>
            <p:custDataLst>
              <p:tags r:id="rId14"/>
            </p:custDataLst>
          </p:nvPr>
        </p:nvSpPr>
        <p:spPr>
          <a:xfrm>
            <a:off x="3991916" y="2293124"/>
            <a:ext cx="5968684" cy="1783660"/>
          </a:xfrm>
        </p:spPr>
        <p:txBody>
          <a:bodyPr anchor="b">
            <a:normAutofit/>
          </a:bodyPr>
          <a:lstStyle>
            <a:lvl1pPr marL="0" indent="0" algn="ctr">
              <a:buFont typeface="Arial" panose="020B0604020202020204" pitchFamily="34" charset="0"/>
              <a:buNone/>
              <a:defRPr sz="8800" u="none" strike="noStrike" kern="1200" cap="none" spc="2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hidden="1"/>
          <p:cNvSpPr>
            <a:spLocks noGrp="1"/>
          </p:cNvSpPr>
          <p:nvPr>
            <p:ph type="title"/>
            <p:custDataLst>
              <p:tags r:id="rId7"/>
            </p:custDataLst>
          </p:nvPr>
        </p:nvSpPr>
        <p:spPr>
          <a:xfrm>
            <a:off x="669882" y="443230"/>
            <a:ext cx="10852237"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hidden="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hidden="1"/>
          <p:cNvSpPr>
            <a:spLocks noGrp="1"/>
          </p:cNvSpPr>
          <p:nvPr>
            <p:ph type="ftr" sz="quarter" idx="11"/>
            <p:custDataLst>
              <p:tags r:id="rId9"/>
            </p:custDataLst>
          </p:nvPr>
        </p:nvSpPr>
        <p:spPr/>
        <p:txBody>
          <a:bodyPr/>
          <a:lstStyle/>
          <a:p>
            <a:endParaRPr lang="zh-CN" altLang="en-US" dirty="0"/>
          </a:p>
        </p:txBody>
      </p:sp>
      <p:sp>
        <p:nvSpPr>
          <p:cNvPr id="5" name="灯片编号占位符 4" hidden="1"/>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74146" y="67674"/>
            <a:ext cx="11843708" cy="6722652"/>
            <a:chOff x="174146" y="67674"/>
            <a:chExt cx="11843708" cy="6722652"/>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p:cNvSpPr/>
            <p:nvPr userDrawn="1">
              <p:custDataLst>
                <p:tags r:id="rId5"/>
              </p:custDataLst>
            </p:nvPr>
          </p:nvSpPr>
          <p:spPr>
            <a:xfrm rot="18562903">
              <a:off x="11424317" y="6196789"/>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4" name="组合 13"/>
          <p:cNvGrpSpPr/>
          <p:nvPr userDrawn="1">
            <p:custDataLst>
              <p:tags r:id="rId3"/>
            </p:custDataLst>
          </p:nvPr>
        </p:nvGrpSpPr>
        <p:grpSpPr>
          <a:xfrm>
            <a:off x="69071" y="-240753"/>
            <a:ext cx="12270521" cy="7403643"/>
            <a:chOff x="69071" y="-240753"/>
            <a:chExt cx="12270521" cy="7403643"/>
          </a:xfrm>
        </p:grpSpPr>
        <p:sp>
          <p:nvSpPr>
            <p:cNvPr id="15" name="任意多边形: 形状 14"/>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等腰三角形 15"/>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9" name="组合 18"/>
          <p:cNvGrpSpPr/>
          <p:nvPr userDrawn="1">
            <p:custDataLst>
              <p:tags r:id="rId3"/>
            </p:custDataLst>
          </p:nvPr>
        </p:nvGrpSpPr>
        <p:grpSpPr>
          <a:xfrm>
            <a:off x="69071" y="-240753"/>
            <a:ext cx="12270521" cy="7403643"/>
            <a:chOff x="69071" y="-240753"/>
            <a:chExt cx="12270521" cy="7403643"/>
          </a:xfrm>
        </p:grpSpPr>
        <p:sp>
          <p:nvSpPr>
            <p:cNvPr id="20" name="任意多边形: 形状 19"/>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等腰三角形 20"/>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8" name="组合 17"/>
          <p:cNvGrpSpPr/>
          <p:nvPr userDrawn="1">
            <p:custDataLst>
              <p:tags r:id="rId3"/>
            </p:custDataLst>
          </p:nvPr>
        </p:nvGrpSpPr>
        <p:grpSpPr>
          <a:xfrm>
            <a:off x="69071" y="-240753"/>
            <a:ext cx="12270521" cy="7403643"/>
            <a:chOff x="69071" y="-240753"/>
            <a:chExt cx="12270521" cy="7403643"/>
          </a:xfrm>
        </p:grpSpPr>
        <p:sp>
          <p:nvSpPr>
            <p:cNvPr id="19" name="任意多边形: 形状 18"/>
            <p:cNvSpPr/>
            <p:nvPr userDrawn="1">
              <p:custDataLst>
                <p:tags r:id="rId4"/>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等腰三角形 19"/>
            <p:cNvSpPr/>
            <p:nvPr userDrawn="1">
              <p:custDataLst>
                <p:tags r:id="rId5"/>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形状 20"/>
            <p:cNvSpPr/>
            <p:nvPr userDrawn="1">
              <p:custDataLst>
                <p:tags r:id="rId6"/>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7"/>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5" name="组合 14"/>
          <p:cNvGrpSpPr/>
          <p:nvPr userDrawn="1">
            <p:custDataLst>
              <p:tags r:id="rId3"/>
            </p:custDataLst>
          </p:nvPr>
        </p:nvGrpSpPr>
        <p:grpSpPr>
          <a:xfrm>
            <a:off x="174146" y="67674"/>
            <a:ext cx="12165446" cy="7095216"/>
            <a:chOff x="174146" y="67674"/>
            <a:chExt cx="12165446" cy="7095216"/>
          </a:xfrm>
        </p:grpSpPr>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1390141" y="538489"/>
            <a:ext cx="10669954" cy="7083249"/>
            <a:chOff x="1390141" y="538489"/>
            <a:chExt cx="10669954" cy="7083249"/>
          </a:xfrm>
        </p:grpSpPr>
        <p:sp>
          <p:nvSpPr>
            <p:cNvPr id="24" name="任意多边形: 形状 23"/>
            <p:cNvSpPr/>
            <p:nvPr userDrawn="1">
              <p:custDataLst>
                <p:tags r:id="rId3"/>
              </p:custDataLst>
            </p:nvPr>
          </p:nvSpPr>
          <p:spPr>
            <a:xfrm rot="20327538">
              <a:off x="9598362" y="3430239"/>
              <a:ext cx="2461733" cy="3603894"/>
            </a:xfrm>
            <a:custGeom>
              <a:avLst/>
              <a:gdLst>
                <a:gd name="connsiteX0" fmla="*/ 1379554 w 2461733"/>
                <a:gd name="connsiteY0" fmla="*/ 0 h 3603894"/>
                <a:gd name="connsiteX1" fmla="*/ 2461733 w 2461733"/>
                <a:gd name="connsiteY1" fmla="*/ 2406866 h 3603894"/>
                <a:gd name="connsiteX2" fmla="*/ 1997251 w 2461733"/>
                <a:gd name="connsiteY2" fmla="*/ 3603894 h 3603894"/>
                <a:gd name="connsiteX3" fmla="*/ 1380408 w 2461733"/>
                <a:gd name="connsiteY3" fmla="*/ 3603894 h 3603894"/>
                <a:gd name="connsiteX4" fmla="*/ 0 w 2461733"/>
                <a:gd name="connsiteY4" fmla="*/ 3068256 h 360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1733" h="3603894">
                  <a:moveTo>
                    <a:pt x="1379554" y="0"/>
                  </a:moveTo>
                  <a:lnTo>
                    <a:pt x="2461733" y="2406866"/>
                  </a:lnTo>
                  <a:lnTo>
                    <a:pt x="1997251" y="3603894"/>
                  </a:lnTo>
                  <a:lnTo>
                    <a:pt x="1380408" y="3603894"/>
                  </a:lnTo>
                  <a:lnTo>
                    <a:pt x="0" y="3068256"/>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4"/>
              </p:custDataLst>
            </p:nvPr>
          </p:nvSpPr>
          <p:spPr>
            <a:xfrm rot="3843558">
              <a:off x="3611662" y="1074388"/>
              <a:ext cx="5196909" cy="7897792"/>
            </a:xfrm>
            <a:custGeom>
              <a:avLst/>
              <a:gdLst>
                <a:gd name="connsiteX0" fmla="*/ 5196908 w 5196909"/>
                <a:gd name="connsiteY0" fmla="*/ 7897792 h 7897792"/>
                <a:gd name="connsiteX1" fmla="*/ 5196909 w 5196909"/>
                <a:gd name="connsiteY1" fmla="*/ 7897790 h 7897792"/>
                <a:gd name="connsiteX2" fmla="*/ 5196909 w 5196909"/>
                <a:gd name="connsiteY2" fmla="*/ 7897792 h 7897792"/>
                <a:gd name="connsiteX3" fmla="*/ 2598455 w 5196909"/>
                <a:gd name="connsiteY3" fmla="*/ 0 h 7897792"/>
                <a:gd name="connsiteX4" fmla="*/ 4196670 w 5196909"/>
                <a:gd name="connsiteY4" fmla="*/ 4857646 h 7897792"/>
                <a:gd name="connsiteX5" fmla="*/ 2717785 w 5196909"/>
                <a:gd name="connsiteY5" fmla="*/ 7897792 h 7897792"/>
                <a:gd name="connsiteX6" fmla="*/ 0 w 5196909"/>
                <a:gd name="connsiteY6" fmla="*/ 7897792 h 789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6909" h="7897792">
                  <a:moveTo>
                    <a:pt x="5196908" y="7897792"/>
                  </a:moveTo>
                  <a:lnTo>
                    <a:pt x="5196909" y="7897790"/>
                  </a:lnTo>
                  <a:lnTo>
                    <a:pt x="5196909" y="7897792"/>
                  </a:lnTo>
                  <a:close/>
                  <a:moveTo>
                    <a:pt x="2598455" y="0"/>
                  </a:moveTo>
                  <a:lnTo>
                    <a:pt x="4196670" y="4857646"/>
                  </a:lnTo>
                  <a:lnTo>
                    <a:pt x="2717785" y="7897792"/>
                  </a:lnTo>
                  <a:lnTo>
                    <a:pt x="0" y="7897792"/>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userDrawn="1">
              <p:custDataLst>
                <p:tags r:id="rId5"/>
              </p:custDataLst>
            </p:nvPr>
          </p:nvSpPr>
          <p:spPr>
            <a:xfrm rot="12622615">
              <a:off x="1390141" y="704847"/>
              <a:ext cx="3191281" cy="3548851"/>
            </a:xfrm>
            <a:prstGeom prst="triangl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userDrawn="1">
              <p:custDataLst>
                <p:tags r:id="rId6"/>
              </p:custDataLst>
            </p:nvPr>
          </p:nvSpPr>
          <p:spPr>
            <a:xfrm rot="14809432">
              <a:off x="6325376" y="-1657194"/>
              <a:ext cx="3097954" cy="7489319"/>
            </a:xfrm>
            <a:custGeom>
              <a:avLst/>
              <a:gdLst>
                <a:gd name="connsiteX0" fmla="*/ 3097954 w 3097954"/>
                <a:gd name="connsiteY0" fmla="*/ 5457090 h 7489319"/>
                <a:gd name="connsiteX1" fmla="*/ 2227941 w 3097954"/>
                <a:gd name="connsiteY1" fmla="*/ 7489318 h 7489319"/>
                <a:gd name="connsiteX2" fmla="*/ 0 w 3097954"/>
                <a:gd name="connsiteY2" fmla="*/ 7489319 h 7489319"/>
                <a:gd name="connsiteX3" fmla="*/ 1792124 w 3097954"/>
                <a:gd name="connsiteY3" fmla="*/ 0 h 7489319"/>
              </a:gdLst>
              <a:ahLst/>
              <a:cxnLst>
                <a:cxn ang="0">
                  <a:pos x="connsiteX0" y="connsiteY0"/>
                </a:cxn>
                <a:cxn ang="0">
                  <a:pos x="connsiteX1" y="connsiteY1"/>
                </a:cxn>
                <a:cxn ang="0">
                  <a:pos x="connsiteX2" y="connsiteY2"/>
                </a:cxn>
                <a:cxn ang="0">
                  <a:pos x="connsiteX3" y="connsiteY3"/>
                </a:cxn>
              </a:cxnLst>
              <a:rect l="l" t="t" r="r" b="b"/>
              <a:pathLst>
                <a:path w="3097954" h="7489319">
                  <a:moveTo>
                    <a:pt x="3097954" y="5457090"/>
                  </a:moveTo>
                  <a:lnTo>
                    <a:pt x="2227941" y="7489318"/>
                  </a:lnTo>
                  <a:lnTo>
                    <a:pt x="0" y="7489319"/>
                  </a:lnTo>
                  <a:lnTo>
                    <a:pt x="1792124"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0" name="矩形 9"/>
          <p:cNvSpPr/>
          <p:nvPr userDrawn="1">
            <p:custDataLst>
              <p:tags r:id="rId7"/>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27" name="组合 26"/>
          <p:cNvGrpSpPr/>
          <p:nvPr userDrawn="1">
            <p:custDataLst>
              <p:tags r:id="rId8"/>
            </p:custDataLst>
          </p:nvPr>
        </p:nvGrpSpPr>
        <p:grpSpPr>
          <a:xfrm>
            <a:off x="495523" y="432015"/>
            <a:ext cx="11437836" cy="5868198"/>
            <a:chOff x="495523" y="432015"/>
            <a:chExt cx="11437836" cy="5868198"/>
          </a:xfrm>
        </p:grpSpPr>
        <p:sp>
          <p:nvSpPr>
            <p:cNvPr id="19" name="等腰三角形 18"/>
            <p:cNvSpPr/>
            <p:nvPr userDrawn="1">
              <p:custDataLst>
                <p:tags r:id="rId9"/>
              </p:custDataLst>
            </p:nvPr>
          </p:nvSpPr>
          <p:spPr>
            <a:xfrm rot="20116463">
              <a:off x="10890894" y="5352995"/>
              <a:ext cx="1042465" cy="94721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4"/>
            <p:cNvSpPr/>
            <p:nvPr userDrawn="1">
              <p:custDataLst>
                <p:tags r:id="rId10"/>
              </p:custDataLst>
            </p:nvPr>
          </p:nvSpPr>
          <p:spPr>
            <a:xfrm rot="9316463">
              <a:off x="495523" y="432015"/>
              <a:ext cx="1042465" cy="94721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userDrawn="1">
            <p:ph type="title" hasCustomPrompt="1"/>
            <p:custDataLst>
              <p:tags r:id="rId11"/>
            </p:custDataLst>
          </p:nvPr>
        </p:nvSpPr>
        <p:spPr>
          <a:xfrm>
            <a:off x="1522800" y="1339200"/>
            <a:ext cx="9144000" cy="2386800"/>
          </a:xfrm>
        </p:spPr>
        <p:txBody>
          <a:bodyPr anchor="b"/>
          <a:lstStyle>
            <a:lvl1pPr algn="ctr">
              <a:defRPr sz="60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3"/>
            </p:custDataLst>
          </p:nvPr>
        </p:nvSpPr>
        <p:spPr/>
        <p:txBody>
          <a:bodyPr/>
          <a:lstStyle/>
          <a:p>
            <a:endParaRPr lang="zh-CN" altLang="en-US" dirty="0"/>
          </a:p>
        </p:txBody>
      </p:sp>
      <p:sp>
        <p:nvSpPr>
          <p:cNvPr id="5" name="灯片编号占位符 4"/>
          <p:cNvSpPr>
            <a:spLocks noGrp="1"/>
          </p:cNvSpPr>
          <p:nvPr userDrawn="1">
            <p:ph type="sldNum" sz="quarter" idx="12"/>
            <p:custDataLst>
              <p:tags r:id="rId14"/>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5"/>
            </p:custDataLst>
          </p:nvPr>
        </p:nvSpPr>
        <p:spPr>
          <a:xfrm>
            <a:off x="1522413" y="3862800"/>
            <a:ext cx="9144000" cy="1656000"/>
          </a:xfrm>
        </p:spPr>
        <p:txBody>
          <a:bodyPr/>
          <a:lstStyle>
            <a:lvl1pPr algn="ct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3176" y="2262"/>
            <a:ext cx="6099176" cy="6855738"/>
            <a:chOff x="-3176" y="2262"/>
            <a:chExt cx="6099176" cy="6855738"/>
          </a:xfrm>
        </p:grpSpPr>
        <p:pic>
          <p:nvPicPr>
            <p:cNvPr id="5" name="图片 4"/>
            <p:cNvPicPr>
              <a:picLocks noChangeAspect="1"/>
            </p:cNvPicPr>
            <p:nvPr>
              <p:custDataLst>
                <p:tags r:id="rId3"/>
              </p:custDataLst>
            </p:nvPr>
          </p:nvPicPr>
          <p:blipFill>
            <a:blip r:embed="rId4"/>
            <a:stretch>
              <a:fillRect/>
            </a:stretch>
          </p:blipFill>
          <p:spPr>
            <a:xfrm flipH="1">
              <a:off x="0" y="2262"/>
              <a:ext cx="6064171" cy="6853476"/>
            </a:xfrm>
            <a:prstGeom prst="rect">
              <a:avLst/>
            </a:prstGeom>
          </p:spPr>
        </p:pic>
        <p:sp>
          <p:nvSpPr>
            <p:cNvPr id="31" name="直角三角形 30"/>
            <p:cNvSpPr/>
            <p:nvPr>
              <p:custDataLst>
                <p:tags r:id="rId5"/>
              </p:custDataLst>
            </p:nvPr>
          </p:nvSpPr>
          <p:spPr>
            <a:xfrm>
              <a:off x="-3176" y="1273215"/>
              <a:ext cx="4803495" cy="5584785"/>
            </a:xfrm>
            <a:prstGeom prst="rtTriangle">
              <a:avLst/>
            </a:prstGeom>
            <a:solidFill>
              <a:schemeClr val="accent1">
                <a:alpha val="615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直角三角形 31"/>
            <p:cNvSpPr/>
            <p:nvPr>
              <p:custDataLst>
                <p:tags r:id="rId6"/>
              </p:custDataLst>
            </p:nvPr>
          </p:nvSpPr>
          <p:spPr>
            <a:xfrm>
              <a:off x="-3176" y="2057398"/>
              <a:ext cx="6099176" cy="4800602"/>
            </a:xfrm>
            <a:prstGeom prst="rtTriangle">
              <a:avLst/>
            </a:prstGeom>
            <a:solidFill>
              <a:schemeClr val="accent3">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16" name="日期占位符 15"/>
          <p:cNvSpPr>
            <a:spLocks noGrp="1"/>
          </p:cNvSpPr>
          <p:nvPr>
            <p:ph type="dt" sz="half" idx="10"/>
            <p:custDataLst>
              <p:tags r:id="rId7"/>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27" name="标题 1"/>
          <p:cNvSpPr>
            <a:spLocks noGrp="1"/>
          </p:cNvSpPr>
          <p:nvPr>
            <p:ph type="ctrTitle" hasCustomPrompt="1"/>
            <p:custDataLst>
              <p:tags r:id="rId10"/>
            </p:custDataLst>
          </p:nvPr>
        </p:nvSpPr>
        <p:spPr>
          <a:xfrm>
            <a:off x="4801085" y="1167152"/>
            <a:ext cx="6760293" cy="2984043"/>
          </a:xfrm>
        </p:spPr>
        <p:txBody>
          <a:bodyPr lIns="90000" tIns="46800" rIns="90000" bIns="46800" anchor="b">
            <a:normAutofit/>
          </a:bodyPr>
          <a:lstStyle>
            <a:lvl1pPr algn="r">
              <a:defRPr sz="8000" spc="200" baseline="0">
                <a:solidFill>
                  <a:schemeClr val="tx1"/>
                </a:solidFill>
                <a:latin typeface="Arial" panose="020B0604020202020204" pitchFamily="34" charset="0"/>
                <a:ea typeface="汉仪旗黑-85S" panose="00020600040101010101" pitchFamily="18" charset="-122"/>
              </a:defRPr>
            </a:lvl1pPr>
          </a:lstStyle>
          <a:p>
            <a:r>
              <a:rPr kumimoji="1" lang="zh-CN" altLang="en-US" dirty="0"/>
              <a:t>编辑标题</a:t>
            </a:r>
            <a:endParaRPr kumimoji="1" lang="zh-CN" altLang="en-US" dirty="0"/>
          </a:p>
        </p:txBody>
      </p:sp>
      <p:sp>
        <p:nvSpPr>
          <p:cNvPr id="29" name="文本占位符 21"/>
          <p:cNvSpPr>
            <a:spLocks noGrp="1"/>
          </p:cNvSpPr>
          <p:nvPr>
            <p:ph type="body" sz="quarter" idx="13" hasCustomPrompt="1"/>
            <p:custDataLst>
              <p:tags r:id="rId11"/>
            </p:custDataLst>
          </p:nvPr>
        </p:nvSpPr>
        <p:spPr>
          <a:xfrm>
            <a:off x="8315939" y="5302048"/>
            <a:ext cx="3245439" cy="388800"/>
          </a:xfrm>
        </p:spPr>
        <p:txBody>
          <a:bodyPr lIns="90000" tIns="46800" rIns="90000" bIns="46800">
            <a:normAutofit/>
          </a:bodyPr>
          <a:lstStyle>
            <a:lvl1pPr marL="0" indent="0" algn="r">
              <a:buNone/>
              <a:defRPr sz="1400" spc="200" baseline="0">
                <a:solidFill>
                  <a:schemeClr val="tx1">
                    <a:lumMod val="75000"/>
                    <a:lumOff val="25000"/>
                  </a:schemeClr>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30" name="文本占位符 21"/>
          <p:cNvSpPr>
            <a:spLocks noGrp="1"/>
          </p:cNvSpPr>
          <p:nvPr>
            <p:ph type="body" sz="quarter" idx="14" hasCustomPrompt="1"/>
            <p:custDataLst>
              <p:tags r:id="rId12"/>
            </p:custDataLst>
          </p:nvPr>
        </p:nvSpPr>
        <p:spPr>
          <a:xfrm>
            <a:off x="8315939" y="5747679"/>
            <a:ext cx="3245439" cy="388800"/>
          </a:xfrm>
        </p:spPr>
        <p:txBody>
          <a:bodyPr lIns="90000" tIns="46800" rIns="90000" bIns="46800">
            <a:normAutofit/>
          </a:bodyPr>
          <a:lstStyle>
            <a:lvl1pPr marL="0" indent="0" algn="r">
              <a:buNone/>
              <a:defRPr sz="1400" spc="200" baseline="0">
                <a:solidFill>
                  <a:schemeClr val="tx1">
                    <a:lumMod val="75000"/>
                    <a:lumOff val="25000"/>
                  </a:schemeClr>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69071" y="-240753"/>
            <a:ext cx="12270521" cy="7403643"/>
            <a:chOff x="69071" y="-240753"/>
            <a:chExt cx="12270521" cy="7403643"/>
          </a:xfrm>
        </p:grpSpPr>
        <p:sp>
          <p:nvSpPr>
            <p:cNvPr id="15" name="任意多边形: 形状 14"/>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userDrawn="1">
            <p:ph type="title"/>
            <p:custDataLst>
              <p:tags r:id="rId7"/>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 y="4644570"/>
            <a:ext cx="12192002" cy="2213430"/>
            <a:chOff x="-1" y="4644570"/>
            <a:chExt cx="12192002" cy="2213430"/>
          </a:xfrm>
        </p:grpSpPr>
        <p:sp>
          <p:nvSpPr>
            <p:cNvPr id="8" name="直角三角形 7"/>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
        <p:nvSpPr>
          <p:cNvPr id="11" name="矩形 10"/>
          <p:cNvSpPr/>
          <p:nvPr userDrawn="1">
            <p:custDataLst>
              <p:tags r:id="rId10"/>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79742" y="3893574"/>
            <a:ext cx="5015736" cy="906253"/>
          </a:xfrm>
        </p:spPr>
        <p:txBody>
          <a:bodyPr lIns="90000" tIns="46800" rIns="90000" bIns="46800" anchor="t" anchorCtr="0">
            <a:normAutofit/>
          </a:bodyPr>
          <a:lstStyle>
            <a:lvl1pPr algn="ctr">
              <a:defRPr sz="4000" b="1" u="none" strike="noStrike" kern="1200" cap="none" spc="200" normalizeH="0" baseline="0">
                <a:solidFill>
                  <a:schemeClr val="tx1"/>
                </a:solidFill>
                <a:uFillTx/>
                <a:latin typeface="Arial" panose="020B0604020202020204" pitchFamily="34" charset="0"/>
                <a:ea typeface="汉仪旗黑-85S" panose="00020600040101010101" pitchFamily="18" charset="-122"/>
              </a:defRPr>
            </a:lvl1pPr>
          </a:lstStyle>
          <a:p>
            <a:r>
              <a:rPr lang="zh-CN" altLang="en-US" dirty="0"/>
              <a:t>单此处编辑标题</a:t>
            </a:r>
            <a:endParaRPr lang="zh-CN" altLang="en-US" dirty="0"/>
          </a:p>
        </p:txBody>
      </p:sp>
      <p:sp>
        <p:nvSpPr>
          <p:cNvPr id="4" name="日期占位符 3"/>
          <p:cNvSpPr>
            <a:spLocks noGrp="1"/>
          </p:cNvSpPr>
          <p:nvPr>
            <p:ph type="dt" sz="half" idx="10"/>
            <p:custDataLst>
              <p:tags r:id="rId3"/>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 y="4644570"/>
            <a:ext cx="12192002" cy="2213430"/>
            <a:chOff x="-1" y="4644570"/>
            <a:chExt cx="12192002" cy="2213430"/>
          </a:xfrm>
        </p:grpSpPr>
        <p:sp>
          <p:nvSpPr>
            <p:cNvPr id="12" name="直角三角形 11"/>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userDrawn="1">
              <p:custDataLst>
                <p:tags r:id="rId4"/>
              </p:custDataLst>
            </p:nvPr>
          </p:nvSpPr>
          <p:spPr>
            <a:xfrm rot="5400000" flipH="1">
              <a:off x="2028370" y="2616199"/>
              <a:ext cx="2213429" cy="6270172"/>
            </a:xfrm>
            <a:prstGeom prst="rtTriangl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fld>
            <a:endParaRPr lang="zh-CN" altLang="en-US"/>
          </a:p>
        </p:txBody>
      </p:sp>
      <p:sp>
        <p:nvSpPr>
          <p:cNvPr id="14" name="矩形 13"/>
          <p:cNvSpPr/>
          <p:nvPr userDrawn="1">
            <p:custDataLst>
              <p:tags r:id="rId11"/>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 y="4644570"/>
            <a:ext cx="12192002" cy="2213430"/>
            <a:chOff x="-1" y="4644570"/>
            <a:chExt cx="12192002" cy="2213430"/>
          </a:xfrm>
        </p:grpSpPr>
        <p:sp>
          <p:nvSpPr>
            <p:cNvPr id="11" name="直角三角形 10"/>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
        <p:nvSpPr>
          <p:cNvPr id="13" name="矩形 12"/>
          <p:cNvSpPr/>
          <p:nvPr userDrawn="1">
            <p:custDataLst>
              <p:tags r:id="rId13"/>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6096000" y="0"/>
            <a:ext cx="6096000" cy="6858000"/>
            <a:chOff x="6096000" y="0"/>
            <a:chExt cx="6096000" cy="6858000"/>
          </a:xfrm>
        </p:grpSpPr>
        <p:pic>
          <p:nvPicPr>
            <p:cNvPr id="6" name="图片 5"/>
            <p:cNvPicPr>
              <a:picLocks noChangeAspect="1"/>
            </p:cNvPicPr>
            <p:nvPr userDrawn="1">
              <p:custDataLst>
                <p:tags r:id="rId3"/>
              </p:custDataLst>
            </p:nvPr>
          </p:nvPicPr>
          <p:blipFill>
            <a:blip r:embed="rId4"/>
            <a:stretch>
              <a:fillRect/>
            </a:stretch>
          </p:blipFill>
          <p:spPr>
            <a:xfrm>
              <a:off x="7061519" y="2262"/>
              <a:ext cx="5130481" cy="6853476"/>
            </a:xfrm>
            <a:prstGeom prst="rect">
              <a:avLst/>
            </a:prstGeom>
          </p:spPr>
        </p:pic>
        <p:sp>
          <p:nvSpPr>
            <p:cNvPr id="7" name="直角三角形 6"/>
            <p:cNvSpPr/>
            <p:nvPr userDrawn="1">
              <p:custDataLst>
                <p:tags r:id="rId5"/>
              </p:custDataLst>
            </p:nvPr>
          </p:nvSpPr>
          <p:spPr>
            <a:xfrm rot="10800000">
              <a:off x="8005201" y="0"/>
              <a:ext cx="4186799" cy="5584785"/>
            </a:xfrm>
            <a:prstGeom prst="rtTriangle">
              <a:avLst/>
            </a:prstGeom>
            <a:solidFill>
              <a:schemeClr val="accent1">
                <a:alpha val="615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 name="直角三角形 7"/>
            <p:cNvSpPr/>
            <p:nvPr userDrawn="1">
              <p:custDataLst>
                <p:tags r:id="rId6"/>
              </p:custDataLst>
            </p:nvPr>
          </p:nvSpPr>
          <p:spPr>
            <a:xfrm flipH="1">
              <a:off x="6096000" y="2639008"/>
              <a:ext cx="6096000" cy="4218992"/>
            </a:xfrm>
            <a:prstGeom prst="rtTriangle">
              <a:avLst/>
            </a:prstGeom>
            <a:solidFill>
              <a:schemeClr val="accent3">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7"/>
            </p:custDataLst>
          </p:nvPr>
        </p:nvSpPr>
        <p:spPr>
          <a:xfrm>
            <a:off x="669882" y="443230"/>
            <a:ext cx="73353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 y="4644570"/>
            <a:ext cx="12192002" cy="2213430"/>
            <a:chOff x="-1" y="4644570"/>
            <a:chExt cx="12192002" cy="2213430"/>
          </a:xfrm>
        </p:grpSpPr>
        <p:sp>
          <p:nvSpPr>
            <p:cNvPr id="9" name="直角三角形 8"/>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FABC47A4-756D-490B-A52F-7D9E2C9FC05F}" type="slidenum">
              <a:rPr lang="zh-CN" altLang="en-US" smtClean="0"/>
            </a:fld>
            <a:endParaRPr lang="zh-CN" altLang="en-US"/>
          </a:p>
        </p:txBody>
      </p:sp>
      <p:sp>
        <p:nvSpPr>
          <p:cNvPr id="11" name="矩形 10"/>
          <p:cNvSpPr/>
          <p:nvPr userDrawn="1">
            <p:custDataLst>
              <p:tags r:id="rId11"/>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 y="4644570"/>
            <a:ext cx="12192002" cy="2213430"/>
            <a:chOff x="-1" y="4644570"/>
            <a:chExt cx="12192002" cy="2213430"/>
          </a:xfrm>
        </p:grpSpPr>
        <p:sp>
          <p:nvSpPr>
            <p:cNvPr id="8" name="直角三角形 7"/>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
        <p:nvSpPr>
          <p:cNvPr id="10" name="矩形 9"/>
          <p:cNvSpPr/>
          <p:nvPr userDrawn="1">
            <p:custDataLst>
              <p:tags r:id="rId10"/>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1" y="4644570"/>
            <a:ext cx="12192002" cy="2213430"/>
            <a:chOff x="-1" y="4644570"/>
            <a:chExt cx="12192002" cy="2213430"/>
          </a:xfrm>
        </p:grpSpPr>
        <p:sp>
          <p:nvSpPr>
            <p:cNvPr id="8" name="直角三角形 7"/>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custDataLst>
              <p:tags r:id="rId9"/>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E1242"/>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41211" y="2034536"/>
            <a:ext cx="5353200" cy="1324800"/>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8000" b="1" i="0" u="none" strike="noStrike" kern="1200" cap="none" spc="200" normalizeH="0" baseline="0" noProof="1" dirty="0">
                <a:solidFill>
                  <a:schemeClr val="tx1">
                    <a:lumMod val="75000"/>
                    <a:lumOff val="2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grpSp>
        <p:nvGrpSpPr>
          <p:cNvPr id="6" name="组合 5"/>
          <p:cNvGrpSpPr/>
          <p:nvPr userDrawn="1">
            <p:custDataLst>
              <p:tags r:id="rId3"/>
            </p:custDataLst>
          </p:nvPr>
        </p:nvGrpSpPr>
        <p:grpSpPr>
          <a:xfrm>
            <a:off x="6092824" y="4524"/>
            <a:ext cx="6099176" cy="6853476"/>
            <a:chOff x="6092824" y="4524"/>
            <a:chExt cx="6099176" cy="6853476"/>
          </a:xfrm>
        </p:grpSpPr>
        <p:pic>
          <p:nvPicPr>
            <p:cNvPr id="10" name="图片 9"/>
            <p:cNvPicPr>
              <a:picLocks noChangeAspect="1"/>
            </p:cNvPicPr>
            <p:nvPr>
              <p:custDataLst>
                <p:tags r:id="rId4"/>
              </p:custDataLst>
            </p:nvPr>
          </p:nvPicPr>
          <p:blipFill>
            <a:blip r:embed="rId5"/>
            <a:stretch>
              <a:fillRect/>
            </a:stretch>
          </p:blipFill>
          <p:spPr>
            <a:xfrm>
              <a:off x="6127829" y="4524"/>
              <a:ext cx="6064171" cy="6853476"/>
            </a:xfrm>
            <a:prstGeom prst="rect">
              <a:avLst/>
            </a:prstGeom>
          </p:spPr>
        </p:pic>
        <p:sp>
          <p:nvSpPr>
            <p:cNvPr id="7" name="直角三角形 6"/>
            <p:cNvSpPr/>
            <p:nvPr>
              <p:custDataLst>
                <p:tags r:id="rId6"/>
              </p:custDataLst>
            </p:nvPr>
          </p:nvSpPr>
          <p:spPr>
            <a:xfrm flipH="1">
              <a:off x="7388505" y="1273215"/>
              <a:ext cx="4803495" cy="5584785"/>
            </a:xfrm>
            <a:prstGeom prst="rtTriangle">
              <a:avLst/>
            </a:prstGeom>
            <a:solidFill>
              <a:schemeClr val="accent1">
                <a:alpha val="615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8" name="直角三角形 7"/>
            <p:cNvSpPr/>
            <p:nvPr>
              <p:custDataLst>
                <p:tags r:id="rId7"/>
              </p:custDataLst>
            </p:nvPr>
          </p:nvSpPr>
          <p:spPr>
            <a:xfrm flipH="1">
              <a:off x="6092824" y="2057398"/>
              <a:ext cx="6099176" cy="4800602"/>
            </a:xfrm>
            <a:prstGeom prst="rtTriangle">
              <a:avLst/>
            </a:prstGeom>
            <a:solidFill>
              <a:schemeClr val="accent3">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0" name="矩形 19"/>
          <p:cNvSpPr/>
          <p:nvPr>
            <p:custDataLst>
              <p:tags r:id="rId8"/>
            </p:custDataLst>
          </p:nvPr>
        </p:nvSpPr>
        <p:spPr>
          <a:xfrm>
            <a:off x="5995264" y="2816533"/>
            <a:ext cx="224912" cy="224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endParaRPr kumimoji="1" lang="zh-CN" altLang="en-US" baseline="0">
              <a:solidFill>
                <a:srgbClr val="0E1242"/>
              </a:solidFill>
              <a:latin typeface="Arial" panose="020B0604020202020204" pitchFamily="34" charset="0"/>
            </a:endParaRPr>
          </a:p>
        </p:txBody>
      </p:sp>
      <p:sp>
        <p:nvSpPr>
          <p:cNvPr id="3" name="日期占位符 2"/>
          <p:cNvSpPr>
            <a:spLocks noGrp="1"/>
          </p:cNvSpPr>
          <p:nvPr>
            <p:ph type="dt" sz="half" idx="10"/>
            <p:custDataLst>
              <p:tags r:id="rId9"/>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normAutofit/>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1"/>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9324975" y="587375"/>
            <a:ext cx="2647950"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9686925" y="4530725"/>
            <a:ext cx="2082800"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9197975" y="4321175"/>
            <a:ext cx="2997200"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5"/>
            </p:custDataLst>
          </p:nvPr>
        </p:nvSpPr>
        <p:spPr>
          <a:xfrm>
            <a:off x="7755890" y="4530725"/>
            <a:ext cx="1911350"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6"/>
            </p:custDataLst>
          </p:nvPr>
        </p:nvSpPr>
        <p:spPr>
          <a:xfrm>
            <a:off x="6412230" y="6334125"/>
            <a:ext cx="2139950"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7"/>
            </p:custDataLst>
          </p:nvPr>
        </p:nvSpPr>
        <p:spPr>
          <a:xfrm>
            <a:off x="10302875" y="-3175"/>
            <a:ext cx="189230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8"/>
            </p:custDataLst>
          </p:nvPr>
        </p:nvSpPr>
        <p:spPr>
          <a:xfrm>
            <a:off x="3447741" y="2489200"/>
            <a:ext cx="5419185"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9"/>
            </p:custDataLst>
          </p:nvPr>
        </p:nvSpPr>
        <p:spPr>
          <a:xfrm>
            <a:off x="3447741" y="3463836"/>
            <a:ext cx="5419185"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11"/>
            </p:custDataLst>
          </p:nvPr>
        </p:nvSpPr>
        <p:spPr/>
        <p:txBody>
          <a:bodyPr/>
          <a:lstStyle/>
          <a:p>
            <a:endParaRPr lang="zh-CN" altLang="en-US" dirty="0"/>
          </a:p>
        </p:txBody>
      </p:sp>
      <p:sp>
        <p:nvSpPr>
          <p:cNvPr id="4" name="灯片编号占位符 3"/>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 y="505616"/>
            <a:ext cx="12192002" cy="6352384"/>
            <a:chOff x="-1" y="505616"/>
            <a:chExt cx="12192002" cy="6352384"/>
          </a:xfrm>
        </p:grpSpPr>
        <p:sp>
          <p:nvSpPr>
            <p:cNvPr id="9" name="直角三角形 8"/>
            <p:cNvSpPr/>
            <p:nvPr userDrawn="1">
              <p:custDataLst>
                <p:tags r:id="rId3"/>
              </p:custDataLst>
            </p:nvPr>
          </p:nvSpPr>
          <p:spPr>
            <a:xfrm rot="16200000">
              <a:off x="5976258" y="642258"/>
              <a:ext cx="1879601" cy="10551884"/>
            </a:xfrm>
            <a:prstGeom prst="rtTriangle">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0" name="直角三角形 9"/>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6" name="矩形 5"/>
            <p:cNvSpPr/>
            <p:nvPr userDrawn="1">
              <p:custDataLst>
                <p:tags r:id="rId5"/>
              </p:custDataLst>
            </p:nvPr>
          </p:nvSpPr>
          <p:spPr>
            <a:xfrm>
              <a:off x="189053" y="505616"/>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rgbClr val="0E1242"/>
                </a:solidFill>
                <a:latin typeface="Arial" panose="020B0604020202020204" pitchFamily="34" charset="0"/>
              </a:endParaRPr>
            </a:p>
          </p:txBody>
        </p:sp>
      </p:grpSp>
      <p:sp>
        <p:nvSpPr>
          <p:cNvPr id="2" name="标题 1" hidden="1"/>
          <p:cNvSpPr>
            <a:spLocks noGrp="1"/>
          </p:cNvSpPr>
          <p:nvPr>
            <p:ph type="title"/>
            <p:custDataLst>
              <p:tags r:id="rId6"/>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hidden="1"/>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hidden="1"/>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hidden="1"/>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 y="304200"/>
            <a:ext cx="12192002" cy="6553800"/>
            <a:chOff x="-1" y="304200"/>
            <a:chExt cx="12192002" cy="6553800"/>
          </a:xfrm>
        </p:grpSpPr>
        <p:grpSp>
          <p:nvGrpSpPr>
            <p:cNvPr id="11" name="组合 10"/>
            <p:cNvGrpSpPr/>
            <p:nvPr userDrawn="1"/>
          </p:nvGrpSpPr>
          <p:grpSpPr>
            <a:xfrm>
              <a:off x="-1" y="4644570"/>
              <a:ext cx="12192002" cy="2213430"/>
              <a:chOff x="-1" y="4644570"/>
              <a:chExt cx="12192002" cy="2213430"/>
            </a:xfrm>
          </p:grpSpPr>
          <p:sp>
            <p:nvSpPr>
              <p:cNvPr id="12" name="直角三角形 11"/>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3" name="直角三角形 12"/>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8" name="矩形 7"/>
            <p:cNvSpPr/>
            <p:nvPr userDrawn="1">
              <p:custDataLst>
                <p:tags r:id="rId5"/>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9" name="矩形 8"/>
            <p:cNvSpPr/>
            <p:nvPr userDrawn="1">
              <p:custDataLst>
                <p:tags r:id="rId6"/>
              </p:custDataLst>
            </p:nvPr>
          </p:nvSpPr>
          <p:spPr>
            <a:xfrm>
              <a:off x="575539" y="587683"/>
              <a:ext cx="224912" cy="2249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rgbClr val="0E1242"/>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6" name="组合 5"/>
          <p:cNvGrpSpPr/>
          <p:nvPr userDrawn="1">
            <p:custDataLst>
              <p:tags r:id="rId9"/>
            </p:custDataLst>
          </p:nvPr>
        </p:nvGrpSpPr>
        <p:grpSpPr>
          <a:xfrm>
            <a:off x="0" y="188424"/>
            <a:ext cx="12192002" cy="6669577"/>
            <a:chOff x="0" y="188424"/>
            <a:chExt cx="12192002" cy="6669577"/>
          </a:xfrm>
        </p:grpSpPr>
        <p:sp>
          <p:nvSpPr>
            <p:cNvPr id="12" name="矩形 11"/>
            <p:cNvSpPr/>
            <p:nvPr userDrawn="1">
              <p:custDataLst>
                <p:tags r:id="rId10"/>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rgbClr val="0E1242"/>
                </a:solidFill>
                <a:latin typeface="Arial" panose="020B0604020202020204" pitchFamily="34" charset="0"/>
              </a:endParaRPr>
            </a:p>
          </p:txBody>
        </p:sp>
        <p:sp>
          <p:nvSpPr>
            <p:cNvPr id="14" name="直角三角形 13"/>
            <p:cNvSpPr/>
            <p:nvPr userDrawn="1">
              <p:custDataLst>
                <p:tags r:id="rId11"/>
              </p:custDataLst>
            </p:nvPr>
          </p:nvSpPr>
          <p:spPr>
            <a:xfrm rot="5400000" flipH="1" flipV="1">
              <a:off x="5670551" y="336550"/>
              <a:ext cx="850900" cy="12192002"/>
            </a:xfrm>
            <a:prstGeom prst="rtTriangl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grpSp>
        <p:nvGrpSpPr>
          <p:cNvPr id="6" name="组合 5"/>
          <p:cNvGrpSpPr/>
          <p:nvPr userDrawn="1">
            <p:custDataLst>
              <p:tags r:id="rId9"/>
            </p:custDataLst>
          </p:nvPr>
        </p:nvGrpSpPr>
        <p:grpSpPr>
          <a:xfrm>
            <a:off x="0" y="188424"/>
            <a:ext cx="12192002" cy="6669577"/>
            <a:chOff x="0" y="188424"/>
            <a:chExt cx="12192002" cy="6669577"/>
          </a:xfrm>
        </p:grpSpPr>
        <p:sp>
          <p:nvSpPr>
            <p:cNvPr id="17" name="直角三角形 16"/>
            <p:cNvSpPr/>
            <p:nvPr userDrawn="1">
              <p:custDataLst>
                <p:tags r:id="rId10"/>
              </p:custDataLst>
            </p:nvPr>
          </p:nvSpPr>
          <p:spPr>
            <a:xfrm rot="5400000" flipH="1" flipV="1">
              <a:off x="5670551" y="336550"/>
              <a:ext cx="850900" cy="12192002"/>
            </a:xfrm>
            <a:prstGeom prst="rtTriangl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17"/>
            <p:cNvSpPr/>
            <p:nvPr userDrawn="1">
              <p:custDataLst>
                <p:tags r:id="rId11"/>
              </p:custDataLst>
            </p:nvPr>
          </p:nvSpPr>
          <p:spPr>
            <a:xfrm>
              <a:off x="189053" y="18842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rgbClr val="0E1242"/>
                </a:solidFill>
                <a:latin typeface="Arial" panose="020B0604020202020204" pitchFamily="34" charset="0"/>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5" name="直角三角形 14"/>
          <p:cNvSpPr/>
          <p:nvPr userDrawn="1">
            <p:custDataLst>
              <p:tags r:id="rId9"/>
            </p:custDataLst>
          </p:nvPr>
        </p:nvSpPr>
        <p:spPr>
          <a:xfrm rot="5400000">
            <a:off x="5734716" y="-5734717"/>
            <a:ext cx="722567" cy="12192003"/>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 y="4644570"/>
            <a:ext cx="12192002" cy="2213430"/>
            <a:chOff x="-1" y="4644570"/>
            <a:chExt cx="12192002" cy="2213430"/>
          </a:xfrm>
        </p:grpSpPr>
        <p:sp>
          <p:nvSpPr>
            <p:cNvPr id="14" name="直角三角形 13"/>
            <p:cNvSpPr/>
            <p:nvPr userDrawn="1">
              <p:custDataLst>
                <p:tags r:id="rId3"/>
              </p:custDataLst>
            </p:nvPr>
          </p:nvSpPr>
          <p:spPr>
            <a:xfrm rot="16200000">
              <a:off x="5976258" y="642258"/>
              <a:ext cx="1879601" cy="10551884"/>
            </a:xfrm>
            <a:prstGeom prst="r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直角三角形 14"/>
            <p:cNvSpPr/>
            <p:nvPr userDrawn="1">
              <p:custDataLst>
                <p:tags r:id="rId4"/>
              </p:custDataLst>
            </p:nvPr>
          </p:nvSpPr>
          <p:spPr>
            <a:xfrm rot="5400000" flipH="1">
              <a:off x="2028370" y="2616199"/>
              <a:ext cx="2213429" cy="6270172"/>
            </a:xfrm>
            <a:prstGeom prst="rtTriangle">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a:t>三级</a:t>
            </a:r>
            <a:endParaRPr lang="zh-CN" altLang="en-US"/>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6" name="矩形 15"/>
          <p:cNvSpPr/>
          <p:nvPr userDrawn="1">
            <p:custDataLst>
              <p:tags r:id="rId14"/>
            </p:custDataLst>
          </p:nvPr>
        </p:nvSpPr>
        <p:spPr>
          <a:xfrm>
            <a:off x="189053" y="298604"/>
            <a:ext cx="310286" cy="317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rgbClr val="0E1242"/>
              </a:solidFill>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 y="6958"/>
            <a:ext cx="12192002" cy="6851042"/>
            <a:chOff x="-1" y="6958"/>
            <a:chExt cx="12192002" cy="6851042"/>
          </a:xfrm>
        </p:grpSpPr>
        <p:sp>
          <p:nvSpPr>
            <p:cNvPr id="11" name="直角三角形 10"/>
            <p:cNvSpPr/>
            <p:nvPr userDrawn="1">
              <p:custDataLst>
                <p:tags r:id="rId3"/>
              </p:custDataLst>
            </p:nvPr>
          </p:nvSpPr>
          <p:spPr>
            <a:xfrm rot="16200000">
              <a:off x="5976258" y="642258"/>
              <a:ext cx="1879601" cy="10551884"/>
            </a:xfrm>
            <a:prstGeom prst="rtTriangle">
              <a:avLst/>
            </a:prstGeom>
            <a:solidFill>
              <a:schemeClr val="accent1">
                <a:alpha val="615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2" name="直角三角形 11"/>
            <p:cNvSpPr/>
            <p:nvPr userDrawn="1">
              <p:custDataLst>
                <p:tags r:id="rId4"/>
              </p:custDataLst>
            </p:nvPr>
          </p:nvSpPr>
          <p:spPr>
            <a:xfrm rot="5400000" flipH="1">
              <a:off x="2028370" y="2616199"/>
              <a:ext cx="2213429" cy="6270172"/>
            </a:xfrm>
            <a:prstGeom prst="rtTriangle">
              <a:avLst/>
            </a:prstGeom>
            <a:solidFill>
              <a:schemeClr val="accent3">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3" name="直角三角形 12"/>
            <p:cNvSpPr/>
            <p:nvPr userDrawn="1">
              <p:custDataLst>
                <p:tags r:id="rId5"/>
              </p:custDataLst>
            </p:nvPr>
          </p:nvSpPr>
          <p:spPr>
            <a:xfrm rot="16200000" flipH="1">
              <a:off x="7950200" y="-2021413"/>
              <a:ext cx="2213429" cy="6270172"/>
            </a:xfrm>
            <a:prstGeom prst="rtTriangle">
              <a:avLst/>
            </a:prstGeom>
            <a:solidFill>
              <a:schemeClr val="accent3">
                <a:alpha val="3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10" name="矩形 9"/>
          <p:cNvSpPr/>
          <p:nvPr userDrawn="1">
            <p:custDataLst>
              <p:tags r:id="rId6"/>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9071" y="-240753"/>
            <a:ext cx="12270521" cy="7403643"/>
            <a:chOff x="69071" y="-240753"/>
            <a:chExt cx="12270521" cy="7403643"/>
          </a:xfrm>
        </p:grpSpPr>
        <p:sp>
          <p:nvSpPr>
            <p:cNvPr id="18" name="任意多边形: 形状 17"/>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等腰三角形 18"/>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形状 19"/>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69071" y="-240753"/>
            <a:ext cx="12270521" cy="7403643"/>
            <a:chOff x="69071" y="-240753"/>
            <a:chExt cx="12270521" cy="7403643"/>
          </a:xfrm>
        </p:grpSpPr>
        <p:sp>
          <p:nvSpPr>
            <p:cNvPr id="20" name="任意多边形: 形状 19"/>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等腰三角形 20"/>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10551064" y="5333609"/>
            <a:ext cx="1365235"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10230567" y="5196253"/>
            <a:ext cx="1964607"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5" y="407670"/>
            <a:ext cx="1955800"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5"/>
            </p:custDataLst>
          </p:nvPr>
        </p:nvSpPr>
        <p:spPr>
          <a:xfrm>
            <a:off x="-3175" y="-3175"/>
            <a:ext cx="1816100"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6"/>
            </p:custDataLst>
          </p:nvPr>
        </p:nvSpPr>
        <p:spPr>
          <a:xfrm>
            <a:off x="1517301" y="443230"/>
            <a:ext cx="10004818"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9071" y="-240753"/>
            <a:ext cx="12270521" cy="7403643"/>
            <a:chOff x="69071" y="-240753"/>
            <a:chExt cx="12270521" cy="7403643"/>
          </a:xfrm>
        </p:grpSpPr>
        <p:sp>
          <p:nvSpPr>
            <p:cNvPr id="18" name="任意多边形: 形状 17"/>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等腰三角形 18"/>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形状 19"/>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标题 1"/>
          <p:cNvSpPr>
            <a:spLocks noGrp="1"/>
          </p:cNvSpPr>
          <p:nvPr>
            <p:ph type="title"/>
            <p:custDataLst>
              <p:tags r:id="rId7"/>
            </p:custDataLst>
          </p:nvPr>
        </p:nvSpPr>
        <p:spPr>
          <a:xfrm>
            <a:off x="669930" y="443234"/>
            <a:ext cx="10852237"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69071" y="-240753"/>
            <a:ext cx="12270521" cy="7403643"/>
            <a:chOff x="69071" y="-240753"/>
            <a:chExt cx="12270521" cy="7403643"/>
          </a:xfrm>
        </p:grpSpPr>
        <p:sp>
          <p:nvSpPr>
            <p:cNvPr id="17" name="任意多边形: 形状 16"/>
            <p:cNvSpPr/>
            <p:nvPr userDrawn="1">
              <p:custDataLst>
                <p:tags r:id="rId3"/>
              </p:custDataLst>
            </p:nvPr>
          </p:nvSpPr>
          <p:spPr>
            <a:xfrm rot="12622615">
              <a:off x="69071" y="-240753"/>
              <a:ext cx="1380916" cy="1801005"/>
            </a:xfrm>
            <a:custGeom>
              <a:avLst/>
              <a:gdLst>
                <a:gd name="connsiteX0" fmla="*/ 1380916 w 1380916"/>
                <a:gd name="connsiteY0" fmla="*/ 1270279 h 1801005"/>
                <a:gd name="connsiteX1" fmla="*/ 475479 w 1380916"/>
                <a:gd name="connsiteY1" fmla="*/ 1801005 h 1801005"/>
                <a:gd name="connsiteX2" fmla="*/ 0 w 1380916"/>
                <a:gd name="connsiteY2" fmla="*/ 1801005 h 1801005"/>
                <a:gd name="connsiteX3" fmla="*/ 809771 w 1380916"/>
                <a:gd name="connsiteY3" fmla="*/ 0 h 1801005"/>
              </a:gdLst>
              <a:ahLst/>
              <a:cxnLst>
                <a:cxn ang="0">
                  <a:pos x="connsiteX0" y="connsiteY0"/>
                </a:cxn>
                <a:cxn ang="0">
                  <a:pos x="connsiteX1" y="connsiteY1"/>
                </a:cxn>
                <a:cxn ang="0">
                  <a:pos x="connsiteX2" y="connsiteY2"/>
                </a:cxn>
                <a:cxn ang="0">
                  <a:pos x="connsiteX3" y="connsiteY3"/>
                </a:cxn>
              </a:cxnLst>
              <a:rect l="l" t="t" r="r" b="b"/>
              <a:pathLst>
                <a:path w="1380916" h="1801005">
                  <a:moveTo>
                    <a:pt x="1380916" y="1270279"/>
                  </a:moveTo>
                  <a:lnTo>
                    <a:pt x="475479" y="1801005"/>
                  </a:lnTo>
                  <a:lnTo>
                    <a:pt x="0" y="1801005"/>
                  </a:lnTo>
                  <a:lnTo>
                    <a:pt x="809771"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等腰三角形 17"/>
            <p:cNvSpPr/>
            <p:nvPr userDrawn="1">
              <p:custDataLst>
                <p:tags r:id="rId4"/>
              </p:custDataLst>
            </p:nvPr>
          </p:nvSpPr>
          <p:spPr>
            <a:xfrm rot="7762903">
              <a:off x="50564" y="191256"/>
              <a:ext cx="717119" cy="4699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userDrawn="1">
              <p:custDataLst>
                <p:tags r:id="rId5"/>
              </p:custDataLst>
            </p:nvPr>
          </p:nvSpPr>
          <p:spPr>
            <a:xfrm rot="20327538">
              <a:off x="11258186" y="4922768"/>
              <a:ext cx="1079280" cy="1801005"/>
            </a:xfrm>
            <a:custGeom>
              <a:avLst/>
              <a:gdLst>
                <a:gd name="connsiteX0" fmla="*/ 809771 w 1079280"/>
                <a:gd name="connsiteY0" fmla="*/ 0 h 1801005"/>
                <a:gd name="connsiteX1" fmla="*/ 1079280 w 1079280"/>
                <a:gd name="connsiteY1" fmla="*/ 599414 h 1801005"/>
                <a:gd name="connsiteX2" fmla="*/ 613028 w 1079280"/>
                <a:gd name="connsiteY2" fmla="*/ 1801005 h 1801005"/>
                <a:gd name="connsiteX3" fmla="*/ 0 w 1079280"/>
                <a:gd name="connsiteY3" fmla="*/ 1801005 h 1801005"/>
              </a:gdLst>
              <a:ahLst/>
              <a:cxnLst>
                <a:cxn ang="0">
                  <a:pos x="connsiteX0" y="connsiteY0"/>
                </a:cxn>
                <a:cxn ang="0">
                  <a:pos x="connsiteX1" y="connsiteY1"/>
                </a:cxn>
                <a:cxn ang="0">
                  <a:pos x="connsiteX2" y="connsiteY2"/>
                </a:cxn>
                <a:cxn ang="0">
                  <a:pos x="connsiteX3" y="connsiteY3"/>
                </a:cxn>
              </a:cxnLst>
              <a:rect l="l" t="t" r="r" b="b"/>
              <a:pathLst>
                <a:path w="1079280" h="1801005">
                  <a:moveTo>
                    <a:pt x="809771" y="0"/>
                  </a:moveTo>
                  <a:lnTo>
                    <a:pt x="1079280" y="599414"/>
                  </a:lnTo>
                  <a:lnTo>
                    <a:pt x="613028" y="1801005"/>
                  </a:lnTo>
                  <a:lnTo>
                    <a:pt x="0" y="1801005"/>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userDrawn="1">
              <p:custDataLst>
                <p:tags r:id="rId6"/>
              </p:custDataLst>
            </p:nvPr>
          </p:nvSpPr>
          <p:spPr>
            <a:xfrm rot="3843558">
              <a:off x="10687917" y="5511216"/>
              <a:ext cx="1456971" cy="1846378"/>
            </a:xfrm>
            <a:custGeom>
              <a:avLst/>
              <a:gdLst>
                <a:gd name="connsiteX0" fmla="*/ 607477 w 1456971"/>
                <a:gd name="connsiteY0" fmla="*/ 0 h 1846378"/>
                <a:gd name="connsiteX1" fmla="*/ 1456971 w 1456971"/>
                <a:gd name="connsiteY1" fmla="*/ 413238 h 1846378"/>
                <a:gd name="connsiteX2" fmla="*/ 759818 w 1456971"/>
                <a:gd name="connsiteY2" fmla="*/ 1846378 h 1846378"/>
                <a:gd name="connsiteX3" fmla="*/ 0 w 1456971"/>
                <a:gd name="connsiteY3" fmla="*/ 1846378 h 1846378"/>
              </a:gdLst>
              <a:ahLst/>
              <a:cxnLst>
                <a:cxn ang="0">
                  <a:pos x="connsiteX0" y="connsiteY0"/>
                </a:cxn>
                <a:cxn ang="0">
                  <a:pos x="connsiteX1" y="connsiteY1"/>
                </a:cxn>
                <a:cxn ang="0">
                  <a:pos x="connsiteX2" y="connsiteY2"/>
                </a:cxn>
                <a:cxn ang="0">
                  <a:pos x="connsiteX3" y="connsiteY3"/>
                </a:cxn>
              </a:cxnLst>
              <a:rect l="l" t="t" r="r" b="b"/>
              <a:pathLst>
                <a:path w="1456971" h="1846378">
                  <a:moveTo>
                    <a:pt x="607477" y="0"/>
                  </a:moveTo>
                  <a:lnTo>
                    <a:pt x="1456971" y="413238"/>
                  </a:lnTo>
                  <a:lnTo>
                    <a:pt x="759818" y="1846378"/>
                  </a:lnTo>
                  <a:lnTo>
                    <a:pt x="0" y="184637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 name="竖排标题 1"/>
          <p:cNvSpPr>
            <a:spLocks noGrp="1"/>
          </p:cNvSpPr>
          <p:nvPr>
            <p:ph type="title" orient="vert"/>
            <p:custDataLst>
              <p:tags r:id="rId7"/>
            </p:custDataLst>
          </p:nvPr>
        </p:nvSpPr>
        <p:spPr>
          <a:xfrm>
            <a:off x="10571135" y="952508"/>
            <a:ext cx="950984"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2.xml"/><Relationship Id="rId19" Type="http://schemas.openxmlformats.org/officeDocument/2006/relationships/tags" Target="../tags/tag19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368.xml"/><Relationship Id="rId23" Type="http://schemas.openxmlformats.org/officeDocument/2006/relationships/tags" Target="../tags/tag367.xml"/><Relationship Id="rId22" Type="http://schemas.openxmlformats.org/officeDocument/2006/relationships/tags" Target="../tags/tag366.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slideLayout" Target="../slideLayouts/slideLayout20.xml"/><Relationship Id="rId19" Type="http://schemas.openxmlformats.org/officeDocument/2006/relationships/tags" Target="../tags/tag36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tint val="7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tint val="7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tint val="7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9.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tags" Target="../tags/tag36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374.xml"/><Relationship Id="rId2" Type="http://schemas.openxmlformats.org/officeDocument/2006/relationships/tags" Target="../tags/tag373.xml"/><Relationship Id="rId1" Type="http://schemas.openxmlformats.org/officeDocument/2006/relationships/tags" Target="../tags/tag37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378.xml"/><Relationship Id="rId4" Type="http://schemas.openxmlformats.org/officeDocument/2006/relationships/image" Target="../media/image3.png"/><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653790" y="525145"/>
            <a:ext cx="7907655" cy="2983865"/>
          </a:xfrm>
        </p:spPr>
        <p:txBody>
          <a:bodyPr/>
          <a:lstStyle/>
          <a:p>
            <a:r>
              <a:rPr lang="en-US" altLang="zh-CN" sz="5400" dirty="0">
                <a:solidFill>
                  <a:schemeClr val="tx1"/>
                </a:solidFill>
              </a:rPr>
              <a:t> Project proposal</a:t>
            </a:r>
            <a:endParaRPr lang="en-US" altLang="zh-CN" sz="5400" dirty="0">
              <a:solidFill>
                <a:schemeClr val="tx1"/>
              </a:solidFill>
            </a:endParaRPr>
          </a:p>
        </p:txBody>
      </p:sp>
      <p:sp>
        <p:nvSpPr>
          <p:cNvPr id="4" name="文本占位符 3"/>
          <p:cNvSpPr>
            <a:spLocks noGrp="1"/>
          </p:cNvSpPr>
          <p:nvPr>
            <p:ph type="body" sz="quarter" idx="13"/>
            <p:custDataLst>
              <p:tags r:id="rId2"/>
            </p:custDataLst>
          </p:nvPr>
        </p:nvSpPr>
        <p:spPr>
          <a:xfrm>
            <a:off x="6725285" y="4652010"/>
            <a:ext cx="4573270" cy="388620"/>
          </a:xfrm>
        </p:spPr>
        <p:txBody>
          <a:bodyPr>
            <a:noAutofit/>
          </a:bodyPr>
          <a:lstStyle/>
          <a:p>
            <a:r>
              <a:rPr lang="en-US" altLang="zh-CN" sz="1800" b="1" dirty="0"/>
              <a:t>Group member:</a:t>
            </a:r>
            <a:endParaRPr lang="en-US" altLang="zh-CN" sz="1800" b="1" dirty="0"/>
          </a:p>
          <a:p>
            <a:pPr algn="l"/>
            <a:r>
              <a:rPr lang="en-US" altLang="zh-CN" sz="1800" b="1" dirty="0"/>
              <a:t>                            Zeyu Wang </a:t>
            </a:r>
            <a:endParaRPr lang="en-US" altLang="zh-CN" sz="1800" b="1" dirty="0"/>
          </a:p>
          <a:p>
            <a:pPr algn="l"/>
            <a:r>
              <a:rPr lang="en-US" altLang="zh-CN" sz="1800" b="1" dirty="0"/>
              <a:t>                            </a:t>
            </a:r>
            <a:r>
              <a:rPr lang="en-US" altLang="zh-CN" sz="1800" b="1" dirty="0">
                <a:sym typeface="+mn-ea"/>
              </a:rPr>
              <a:t>Wanli Gao</a:t>
            </a:r>
            <a:r>
              <a:rPr lang="en-US" altLang="zh-CN" sz="1800" b="1" dirty="0"/>
              <a:t>  </a:t>
            </a:r>
            <a:endParaRPr lang="en-US" altLang="zh-CN" sz="1800" b="1" dirty="0"/>
          </a:p>
          <a:p>
            <a:pPr algn="l"/>
            <a:r>
              <a:rPr lang="en-US" altLang="zh-CN" sz="1800" b="1" dirty="0"/>
              <a:t>                            Yifan Xu  </a:t>
            </a:r>
            <a:endParaRPr lang="en-US" altLang="zh-CN" sz="1800" b="1"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33989"/>
            <a:ext cx="10852237" cy="441964"/>
          </a:xfrm>
        </p:spPr>
        <p:txBody>
          <a:bodyPr/>
          <a:p>
            <a:r>
              <a:rPr lang="en-US" altLang="zh-CN" sz="3200" b="1"/>
              <a:t>Task Split</a:t>
            </a:r>
            <a:br>
              <a:rPr lang="en-US" altLang="zh-CN" sz="3200" b="1"/>
            </a:br>
            <a:endParaRPr lang="en-US" altLang="zh-CN" sz="3200"/>
          </a:p>
        </p:txBody>
      </p:sp>
      <p:sp>
        <p:nvSpPr>
          <p:cNvPr id="7" name="文本框 6"/>
          <p:cNvSpPr txBox="1"/>
          <p:nvPr/>
        </p:nvSpPr>
        <p:spPr>
          <a:xfrm>
            <a:off x="744855" y="1311910"/>
            <a:ext cx="10777220" cy="6462395"/>
          </a:xfrm>
          <a:prstGeom prst="rect">
            <a:avLst/>
          </a:prstGeom>
          <a:noFill/>
        </p:spPr>
        <p:txBody>
          <a:bodyPr wrap="square" rtlCol="0">
            <a:spAutoFit/>
          </a:bodyPr>
          <a:p>
            <a:r>
              <a:rPr lang="en-US" altLang="zh-CN"/>
              <a:t>Zeyu Wang: </a:t>
            </a:r>
            <a:endParaRPr lang="en-US" altLang="zh-CN"/>
          </a:p>
          <a:p>
            <a:r>
              <a:rPr lang="en-US" altLang="zh-CN"/>
              <a:t>1.Build the intelligent car platform, communication interface between cars and </a:t>
            </a:r>
            <a:r>
              <a:rPr lang="en-US" altLang="zh-CN">
                <a:sym typeface="+mn-ea"/>
              </a:rPr>
              <a:t>Raspberry Pie programming.</a:t>
            </a:r>
            <a:endParaRPr lang="en-US" altLang="zh-CN">
              <a:sym typeface="+mn-ea"/>
            </a:endParaRPr>
          </a:p>
          <a:p>
            <a:r>
              <a:rPr lang="en-US" altLang="zh-CN">
                <a:sym typeface="+mn-ea"/>
              </a:rPr>
              <a:t>2.Build the group decison-making system</a:t>
            </a:r>
            <a:endParaRPr lang="en-US" altLang="zh-CN">
              <a:sym typeface="+mn-ea"/>
            </a:endParaRPr>
          </a:p>
          <a:p>
            <a:endParaRPr lang="en-US" altLang="zh-CN"/>
          </a:p>
          <a:p>
            <a:endParaRPr lang="en-US" altLang="zh-CN"/>
          </a:p>
          <a:p>
            <a:endParaRPr lang="en-US" altLang="zh-CN"/>
          </a:p>
          <a:p>
            <a:r>
              <a:rPr lang="en-US" altLang="zh-CN"/>
              <a:t>Wanli Gao: </a:t>
            </a:r>
            <a:endParaRPr lang="en-US" altLang="zh-CN"/>
          </a:p>
          <a:p>
            <a:r>
              <a:rPr lang="en-US" altLang="zh-CN">
                <a:sym typeface="+mn-ea"/>
              </a:rPr>
              <a:t>PCB design</a:t>
            </a:r>
            <a:endParaRPr lang="en-US" altLang="zh-CN"/>
          </a:p>
          <a:p>
            <a:endParaRPr lang="en-US" altLang="zh-CN"/>
          </a:p>
          <a:p>
            <a:endParaRPr lang="en-US" altLang="zh-CN"/>
          </a:p>
          <a:p>
            <a:endParaRPr lang="en-US" altLang="zh-CN"/>
          </a:p>
          <a:p>
            <a:r>
              <a:rPr lang="en-US" altLang="zh-CN"/>
              <a:t>Yifan Xu: </a:t>
            </a:r>
            <a:endParaRPr lang="en-US" altLang="zh-CN"/>
          </a:p>
          <a:p>
            <a:r>
              <a:rPr lang="en-US" altLang="zh-CN"/>
              <a:t>1.Distributed Control Algorithm</a:t>
            </a:r>
            <a:endParaRPr lang="en-US" altLang="zh-CN"/>
          </a:p>
          <a:p>
            <a:r>
              <a:rPr lang="en-US" altLang="zh-CN"/>
              <a:t>2.Communication Algorithm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直角三角形 4"/>
          <p:cNvSpPr/>
          <p:nvPr>
            <p:custDataLst>
              <p:tags r:id="rId1"/>
            </p:custDataLst>
          </p:nvPr>
        </p:nvSpPr>
        <p:spPr>
          <a:xfrm>
            <a:off x="5008563" y="1430338"/>
            <a:ext cx="1952625" cy="1952625"/>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auto"/>
            <a:endParaRPr kumimoji="1" lang="zh-CN" altLang="en-US" strike="noStrike" noProof="1"/>
          </a:p>
        </p:txBody>
      </p:sp>
      <p:sp>
        <p:nvSpPr>
          <p:cNvPr id="3" name="标题 2"/>
          <p:cNvSpPr>
            <a:spLocks noGrp="1"/>
          </p:cNvSpPr>
          <p:nvPr>
            <p:ph type="title" hasCustomPrompt="1"/>
            <p:custDataLst>
              <p:tags r:id="rId2"/>
            </p:custDataLst>
          </p:nvPr>
        </p:nvSpPr>
        <p:spPr>
          <a:xfrm>
            <a:off x="82550" y="3383280"/>
            <a:ext cx="11575415" cy="906780"/>
          </a:xfrm>
        </p:spPr>
        <p:txBody>
          <a:bodyPr wrap="square" lIns="90000" tIns="46800" rIns="90000" bIns="46800" anchor="t" anchorCtr="0">
            <a:normAutofit fontScale="90000"/>
          </a:bodyPr>
          <a:lstStyle/>
          <a:p>
            <a:pPr marL="0" marR="0" indent="0" algn="ctr" defTabSz="914400" rtl="0" eaLnBrk="1" fontAlgn="auto" latinLnBrk="0" hangingPunct="1">
              <a:lnSpc>
                <a:spcPct val="120000"/>
              </a:lnSpc>
              <a:spcBef>
                <a:spcPct val="0"/>
              </a:spcBef>
              <a:spcAft>
                <a:spcPct val="0"/>
              </a:spcAft>
              <a:buClrTx/>
              <a:buSzTx/>
              <a:buFontTx/>
              <a:buNone/>
            </a:pPr>
            <a:r>
              <a:rPr lang="en-US" altLang="zh-CN" b="1" dirty="0">
                <a:solidFill>
                  <a:srgbClr val="262626"/>
                </a:solidFill>
                <a:latin typeface="Arial" panose="020B0604020202020204" pitchFamily="34" charset="0"/>
                <a:ea typeface="微软雅黑" panose="020B0503020204020204" charset="-122"/>
              </a:rPr>
              <a:t>Multiple Interaction System</a:t>
            </a:r>
            <a:br>
              <a:rPr lang="en-US" altLang="zh-CN" b="1" dirty="0">
                <a:solidFill>
                  <a:srgbClr val="262626"/>
                </a:solidFill>
                <a:latin typeface="Arial" panose="020B0604020202020204" pitchFamily="34" charset="0"/>
                <a:ea typeface="微软雅黑" panose="020B0503020204020204" charset="-122"/>
              </a:rPr>
            </a:br>
            <a:br>
              <a:rPr lang="en-US" altLang="zh-CN" b="1" dirty="0">
                <a:solidFill>
                  <a:schemeClr val="tx1">
                    <a:lumMod val="85000"/>
                    <a:lumOff val="15000"/>
                  </a:schemeClr>
                </a:solidFill>
                <a:latin typeface="Arial" panose="020B0604020202020204" pitchFamily="34" charset="0"/>
                <a:ea typeface="微软雅黑" panose="020B0503020204020204" charset="-122"/>
              </a:rPr>
            </a:br>
            <a:endParaRPr kumimoji="0" lang="zh-CN" altLang="en-US" sz="4000" b="1" i="0" u="none" strike="noStrike" kern="1200" cap="none" spc="200" normalizeH="0" baseline="0" noProof="1" dirty="0">
              <a:solidFill>
                <a:schemeClr val="tx1"/>
              </a:solidFill>
              <a:uFillTx/>
              <a:latin typeface="Arial" panose="020B0604020202020204" pitchFamily="34" charset="0"/>
              <a:ea typeface="汉仪旗黑-85S" panose="00020600040101010101" pitchFamily="18" charset="-122"/>
              <a:cs typeface="+mj-cs"/>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33989"/>
            <a:ext cx="10852237" cy="441964"/>
          </a:xfrm>
        </p:spPr>
        <p:txBody>
          <a:bodyPr/>
          <a:p>
            <a:r>
              <a:rPr lang="en-US" altLang="zh-CN" sz="3200">
                <a:solidFill>
                  <a:srgbClr val="262626"/>
                </a:solidFill>
                <a:latin typeface="Arial" panose="020B0604020202020204" pitchFamily="34" charset="0"/>
                <a:sym typeface="+mn-ea"/>
              </a:rPr>
              <a:t>Multiple Interaction</a:t>
            </a:r>
            <a:r>
              <a:rPr lang="en-US" altLang="zh-CN" sz="3200" b="1"/>
              <a:t> System</a:t>
            </a:r>
            <a:br>
              <a:rPr lang="en-US" altLang="zh-CN" sz="3200" b="1"/>
            </a:br>
            <a:endParaRPr lang="en-US" altLang="zh-CN" sz="3200"/>
          </a:p>
        </p:txBody>
      </p:sp>
      <p:sp>
        <p:nvSpPr>
          <p:cNvPr id="7" name="文本框 6"/>
          <p:cNvSpPr txBox="1"/>
          <p:nvPr/>
        </p:nvSpPr>
        <p:spPr>
          <a:xfrm>
            <a:off x="506730" y="1237615"/>
            <a:ext cx="7110730" cy="1476375"/>
          </a:xfrm>
          <a:prstGeom prst="rect">
            <a:avLst/>
          </a:prstGeom>
          <a:noFill/>
        </p:spPr>
        <p:txBody>
          <a:bodyPr wrap="square" rtlCol="0">
            <a:spAutoFit/>
          </a:bodyPr>
          <a:p>
            <a:endParaRPr lang="en-US" altLang="zh-CN"/>
          </a:p>
          <a:p>
            <a:endParaRPr lang="en-US" altLang="zh-CN"/>
          </a:p>
          <a:p>
            <a:endParaRPr lang="en-US" altLang="zh-CN"/>
          </a:p>
          <a:p>
            <a:endParaRPr lang="en-US" altLang="zh-CN"/>
          </a:p>
          <a:p>
            <a:endParaRPr lang="en-US" altLang="zh-CN"/>
          </a:p>
        </p:txBody>
      </p:sp>
      <p:sp>
        <p:nvSpPr>
          <p:cNvPr id="3" name="文本框 2"/>
          <p:cNvSpPr txBox="1"/>
          <p:nvPr/>
        </p:nvSpPr>
        <p:spPr>
          <a:xfrm>
            <a:off x="506730" y="1112520"/>
            <a:ext cx="7760970" cy="2584450"/>
          </a:xfrm>
          <a:prstGeom prst="rect">
            <a:avLst/>
          </a:prstGeom>
          <a:noFill/>
        </p:spPr>
        <p:txBody>
          <a:bodyPr wrap="square" rtlCol="0">
            <a:spAutoFit/>
          </a:bodyPr>
          <a:p>
            <a:r>
              <a:rPr lang="en-US" altLang="zh-CN"/>
              <a:t>        </a:t>
            </a:r>
            <a:r>
              <a:rPr lang="en-US" altLang="zh-CN" b="1"/>
              <a:t>Components</a:t>
            </a:r>
            <a:r>
              <a:rPr lang="en-US" altLang="zh-CN"/>
              <a:t>: Three cars(Car A,Car B)</a:t>
            </a:r>
            <a:endParaRPr lang="en-US" altLang="zh-CN"/>
          </a:p>
          <a:p>
            <a:endParaRPr lang="en-US" altLang="zh-CN"/>
          </a:p>
          <a:p>
            <a:r>
              <a:rPr lang="en-US" altLang="zh-CN"/>
              <a:t>        </a:t>
            </a:r>
            <a:r>
              <a:rPr lang="en-US" altLang="zh-CN" b="1"/>
              <a:t>Core technology</a:t>
            </a:r>
            <a:r>
              <a:rPr lang="en-US" altLang="zh-CN"/>
              <a:t>:interaction between three cars</a:t>
            </a:r>
            <a:endParaRPr lang="en-US" altLang="zh-CN"/>
          </a:p>
          <a:p>
            <a:endParaRPr lang="en-US" altLang="zh-CN"/>
          </a:p>
          <a:p>
            <a:r>
              <a:rPr lang="en-US" altLang="zh-CN"/>
              <a:t>        Car A have sensors,Car B and Car C have </a:t>
            </a:r>
            <a:r>
              <a:rPr lang="en-US" altLang="zh-CN" b="1"/>
              <a:t>no sensor</a:t>
            </a:r>
            <a:endParaRPr lang="en-US" altLang="zh-CN"/>
          </a:p>
          <a:p>
            <a:r>
              <a:rPr lang="en-US" altLang="zh-CN"/>
              <a:t>          </a:t>
            </a:r>
            <a:endParaRPr lang="en-US" altLang="zh-CN"/>
          </a:p>
          <a:p>
            <a:r>
              <a:rPr lang="en-US" altLang="zh-CN"/>
              <a:t>         Build a multiple interaction system for</a:t>
            </a:r>
            <a:r>
              <a:rPr lang="en-US" altLang="zh-CN" b="1"/>
              <a:t> group control</a:t>
            </a:r>
            <a:endParaRPr lang="en-US" altLang="zh-CN" b="1"/>
          </a:p>
          <a:p>
            <a:r>
              <a:rPr lang="en-US" altLang="zh-CN"/>
              <a:t>        </a:t>
            </a:r>
            <a:endParaRPr lang="en-US" altLang="zh-CN"/>
          </a:p>
          <a:p>
            <a:r>
              <a:rPr lang="en-US" altLang="zh-CN"/>
              <a:t>         Car A self-drive and detect the environment </a:t>
            </a:r>
            <a:endParaRPr lang="en-US" altLang="zh-CN"/>
          </a:p>
        </p:txBody>
      </p:sp>
      <p:sp>
        <p:nvSpPr>
          <p:cNvPr id="4" name="椭圆 3"/>
          <p:cNvSpPr/>
          <p:nvPr>
            <p:custDataLst>
              <p:tags r:id="rId1"/>
            </p:custDataLst>
          </p:nvPr>
        </p:nvSpPr>
        <p:spPr>
          <a:xfrm>
            <a:off x="615315" y="1237469"/>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5" name="椭圆 4"/>
          <p:cNvSpPr/>
          <p:nvPr>
            <p:custDataLst>
              <p:tags r:id="rId2"/>
            </p:custDataLst>
          </p:nvPr>
        </p:nvSpPr>
        <p:spPr>
          <a:xfrm>
            <a:off x="615315" y="1771504"/>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6" name="椭圆 5"/>
          <p:cNvSpPr/>
          <p:nvPr>
            <p:custDataLst>
              <p:tags r:id="rId3"/>
            </p:custDataLst>
          </p:nvPr>
        </p:nvSpPr>
        <p:spPr>
          <a:xfrm>
            <a:off x="610235" y="2359514"/>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8" name="下箭头 7"/>
          <p:cNvSpPr/>
          <p:nvPr/>
        </p:nvSpPr>
        <p:spPr>
          <a:xfrm>
            <a:off x="3159760" y="3766820"/>
            <a:ext cx="424180" cy="443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024255" y="3527425"/>
            <a:ext cx="6461125" cy="922020"/>
          </a:xfrm>
          <a:prstGeom prst="rect">
            <a:avLst/>
          </a:prstGeom>
          <a:noFill/>
        </p:spPr>
        <p:txBody>
          <a:bodyPr wrap="square" rtlCol="0">
            <a:spAutoFit/>
          </a:bodyPr>
          <a:p>
            <a:endParaRPr lang="en-US" altLang="zh-CN"/>
          </a:p>
          <a:p>
            <a:endParaRPr lang="en-US" altLang="zh-CN"/>
          </a:p>
          <a:p>
            <a:r>
              <a:rPr lang="en-US" altLang="zh-CN"/>
              <a:t>    Car B navigated by Car A </a:t>
            </a:r>
            <a:endParaRPr lang="en-US" altLang="zh-CN"/>
          </a:p>
        </p:txBody>
      </p:sp>
      <p:sp>
        <p:nvSpPr>
          <p:cNvPr id="22" name="下箭头 21"/>
          <p:cNvSpPr/>
          <p:nvPr/>
        </p:nvSpPr>
        <p:spPr>
          <a:xfrm>
            <a:off x="3159760" y="4449445"/>
            <a:ext cx="488315" cy="579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259840" y="4658360"/>
            <a:ext cx="3379470" cy="645160"/>
          </a:xfrm>
          <a:prstGeom prst="rect">
            <a:avLst/>
          </a:prstGeom>
          <a:noFill/>
        </p:spPr>
        <p:txBody>
          <a:bodyPr wrap="square" rtlCol="0">
            <a:spAutoFit/>
          </a:bodyPr>
          <a:p>
            <a:endParaRPr lang="en-US" altLang="zh-CN"/>
          </a:p>
          <a:p>
            <a:r>
              <a:rPr lang="en-US" altLang="zh-CN"/>
              <a:t>Car C navigated by Car B</a:t>
            </a:r>
            <a:endParaRPr lang="en-US" altLang="zh-CN"/>
          </a:p>
        </p:txBody>
      </p:sp>
      <p:sp>
        <p:nvSpPr>
          <p:cNvPr id="26" name="文本框 25"/>
          <p:cNvSpPr txBox="1"/>
          <p:nvPr/>
        </p:nvSpPr>
        <p:spPr>
          <a:xfrm>
            <a:off x="1178560" y="6026150"/>
            <a:ext cx="8929370" cy="645160"/>
          </a:xfrm>
          <a:prstGeom prst="rect">
            <a:avLst/>
          </a:prstGeom>
          <a:noFill/>
        </p:spPr>
        <p:txBody>
          <a:bodyPr wrap="square" rtlCol="0" anchor="t">
            <a:spAutoFit/>
          </a:bodyPr>
          <a:p>
            <a:r>
              <a:rPr lang="zh-CN" altLang="en-US" b="1"/>
              <a:t>Three cars can maintain a certain formation </a:t>
            </a:r>
            <a:r>
              <a:rPr lang="en-US" altLang="zh-CN" b="1"/>
              <a:t>and can interact with each other to complete group work </a:t>
            </a:r>
            <a:endParaRPr lang="en-US" altLang="zh-CN" b="1"/>
          </a:p>
        </p:txBody>
      </p:sp>
      <p:sp>
        <p:nvSpPr>
          <p:cNvPr id="30" name="下弧形箭头 29"/>
          <p:cNvSpPr/>
          <p:nvPr/>
        </p:nvSpPr>
        <p:spPr>
          <a:xfrm>
            <a:off x="3648075" y="5238750"/>
            <a:ext cx="2134870" cy="6686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文本框 30"/>
          <p:cNvSpPr txBox="1"/>
          <p:nvPr/>
        </p:nvSpPr>
        <p:spPr>
          <a:xfrm>
            <a:off x="4661535" y="4935220"/>
            <a:ext cx="4271010" cy="368300"/>
          </a:xfrm>
          <a:prstGeom prst="rect">
            <a:avLst/>
          </a:prstGeom>
          <a:noFill/>
        </p:spPr>
        <p:txBody>
          <a:bodyPr wrap="square" rtlCol="0">
            <a:spAutoFit/>
          </a:bodyPr>
          <a:p>
            <a:r>
              <a:rPr lang="en-US" altLang="zh-CN"/>
              <a:t>Car C feedback to Car B and Car A </a:t>
            </a:r>
            <a:endParaRPr lang="en-US" altLang="zh-CN"/>
          </a:p>
        </p:txBody>
      </p:sp>
      <p:sp>
        <p:nvSpPr>
          <p:cNvPr id="32" name="上箭头 31"/>
          <p:cNvSpPr/>
          <p:nvPr/>
        </p:nvSpPr>
        <p:spPr>
          <a:xfrm>
            <a:off x="5881370" y="4450080"/>
            <a:ext cx="429260" cy="5245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4564380" y="4081780"/>
            <a:ext cx="4798060" cy="368300"/>
          </a:xfrm>
          <a:prstGeom prst="rect">
            <a:avLst/>
          </a:prstGeom>
          <a:noFill/>
        </p:spPr>
        <p:txBody>
          <a:bodyPr wrap="square" rtlCol="0">
            <a:spAutoFit/>
          </a:bodyPr>
          <a:p>
            <a:r>
              <a:rPr lang="en-US" altLang="zh-CN">
                <a:sym typeface="+mn-ea"/>
              </a:rPr>
              <a:t>Car B feedback to Car A and Car C </a:t>
            </a:r>
            <a:endParaRPr lang="zh-CN" altLang="en-US"/>
          </a:p>
        </p:txBody>
      </p:sp>
      <p:pic>
        <p:nvPicPr>
          <p:cNvPr id="34" name="图片 33"/>
          <p:cNvPicPr>
            <a:picLocks noChangeAspect="1"/>
          </p:cNvPicPr>
          <p:nvPr/>
        </p:nvPicPr>
        <p:blipFill>
          <a:blip r:embed="rId4"/>
          <a:stretch>
            <a:fillRect/>
          </a:stretch>
        </p:blipFill>
        <p:spPr>
          <a:xfrm>
            <a:off x="8480425" y="1237615"/>
            <a:ext cx="2940050" cy="202819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33989"/>
            <a:ext cx="10852237" cy="441964"/>
          </a:xfrm>
        </p:spPr>
        <p:txBody>
          <a:bodyPr/>
          <a:p>
            <a:r>
              <a:rPr lang="en-US" altLang="zh-CN" sz="3200">
                <a:solidFill>
                  <a:srgbClr val="262626"/>
                </a:solidFill>
                <a:latin typeface="Arial" panose="020B0604020202020204" pitchFamily="34" charset="0"/>
                <a:sym typeface="+mn-ea"/>
              </a:rPr>
              <a:t>Multiple Interaction</a:t>
            </a:r>
            <a:r>
              <a:rPr lang="en-US" altLang="zh-CN" sz="3200" b="1"/>
              <a:t> System</a:t>
            </a:r>
            <a:br>
              <a:rPr lang="en-US" altLang="zh-CN" sz="3200" b="1"/>
            </a:br>
            <a:r>
              <a:rPr lang="en-US" altLang="zh-CN" sz="2000" b="1"/>
              <a:t>Communication protocol</a:t>
            </a:r>
            <a:endParaRPr lang="en-US" altLang="zh-CN" sz="2000" b="1"/>
          </a:p>
        </p:txBody>
      </p:sp>
      <p:sp>
        <p:nvSpPr>
          <p:cNvPr id="7" name="文本框 6"/>
          <p:cNvSpPr txBox="1"/>
          <p:nvPr/>
        </p:nvSpPr>
        <p:spPr>
          <a:xfrm>
            <a:off x="1349375" y="1515745"/>
            <a:ext cx="7110730" cy="1476375"/>
          </a:xfrm>
          <a:prstGeom prst="rect">
            <a:avLst/>
          </a:prstGeom>
          <a:noFill/>
        </p:spPr>
        <p:txBody>
          <a:bodyPr wrap="square" rtlCol="0">
            <a:spAutoFit/>
          </a:bodyPr>
          <a:p>
            <a:endParaRPr lang="en-US" altLang="zh-CN"/>
          </a:p>
          <a:p>
            <a:endParaRPr lang="en-US" altLang="zh-CN"/>
          </a:p>
          <a:p>
            <a:endParaRPr lang="en-US" altLang="zh-CN"/>
          </a:p>
          <a:p>
            <a:endParaRPr lang="en-US" altLang="zh-CN"/>
          </a:p>
          <a:p>
            <a:endParaRPr lang="en-US" altLang="zh-CN"/>
          </a:p>
        </p:txBody>
      </p:sp>
      <p:sp>
        <p:nvSpPr>
          <p:cNvPr id="3" name="文本框 2"/>
          <p:cNvSpPr txBox="1"/>
          <p:nvPr/>
        </p:nvSpPr>
        <p:spPr>
          <a:xfrm>
            <a:off x="1024255" y="1147445"/>
            <a:ext cx="7760970" cy="368300"/>
          </a:xfrm>
          <a:prstGeom prst="rect">
            <a:avLst/>
          </a:prstGeom>
          <a:noFill/>
        </p:spPr>
        <p:txBody>
          <a:bodyPr wrap="square" rtlCol="0">
            <a:spAutoFit/>
          </a:bodyPr>
          <a:p>
            <a:r>
              <a:rPr lang="en-US" altLang="zh-CN"/>
              <a:t>                </a:t>
            </a:r>
            <a:endParaRPr lang="en-US" altLang="zh-CN"/>
          </a:p>
        </p:txBody>
      </p:sp>
      <p:sp>
        <p:nvSpPr>
          <p:cNvPr id="4" name="椭圆 3"/>
          <p:cNvSpPr/>
          <p:nvPr>
            <p:custDataLst>
              <p:tags r:id="rId1"/>
            </p:custDataLst>
          </p:nvPr>
        </p:nvSpPr>
        <p:spPr>
          <a:xfrm>
            <a:off x="895350" y="2005819"/>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5" name="椭圆 4"/>
          <p:cNvSpPr/>
          <p:nvPr>
            <p:custDataLst>
              <p:tags r:id="rId2"/>
            </p:custDataLst>
          </p:nvPr>
        </p:nvSpPr>
        <p:spPr>
          <a:xfrm>
            <a:off x="895350" y="2539854"/>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6" name="椭圆 5"/>
          <p:cNvSpPr/>
          <p:nvPr>
            <p:custDataLst>
              <p:tags r:id="rId3"/>
            </p:custDataLst>
          </p:nvPr>
        </p:nvSpPr>
        <p:spPr>
          <a:xfrm>
            <a:off x="890270" y="3127864"/>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10" name="文本框 9"/>
          <p:cNvSpPr txBox="1"/>
          <p:nvPr/>
        </p:nvSpPr>
        <p:spPr>
          <a:xfrm>
            <a:off x="1515745" y="1923415"/>
            <a:ext cx="4120515" cy="368300"/>
          </a:xfrm>
          <a:prstGeom prst="rect">
            <a:avLst/>
          </a:prstGeom>
          <a:noFill/>
        </p:spPr>
        <p:txBody>
          <a:bodyPr wrap="square" rtlCol="0">
            <a:spAutoFit/>
          </a:bodyPr>
          <a:p>
            <a:r>
              <a:rPr lang="en-US" altLang="zh-CN"/>
              <a:t>WiFi broadcast</a:t>
            </a:r>
            <a:endParaRPr lang="en-US" altLang="zh-CN"/>
          </a:p>
        </p:txBody>
      </p:sp>
      <p:sp>
        <p:nvSpPr>
          <p:cNvPr id="11" name="文本框 10"/>
          <p:cNvSpPr txBox="1"/>
          <p:nvPr/>
        </p:nvSpPr>
        <p:spPr>
          <a:xfrm>
            <a:off x="1515745" y="2580640"/>
            <a:ext cx="2833370" cy="368300"/>
          </a:xfrm>
          <a:prstGeom prst="rect">
            <a:avLst/>
          </a:prstGeom>
          <a:noFill/>
        </p:spPr>
        <p:txBody>
          <a:bodyPr wrap="square" rtlCol="0">
            <a:spAutoFit/>
          </a:bodyPr>
          <a:p>
            <a:r>
              <a:rPr lang="en-US" altLang="zh-CN"/>
              <a:t>Bluetooth</a:t>
            </a:r>
            <a:endParaRPr lang="en-US" altLang="zh-CN"/>
          </a:p>
        </p:txBody>
      </p:sp>
      <p:sp>
        <p:nvSpPr>
          <p:cNvPr id="12" name="文本框 11"/>
          <p:cNvSpPr txBox="1"/>
          <p:nvPr/>
        </p:nvSpPr>
        <p:spPr>
          <a:xfrm>
            <a:off x="1515745" y="3244850"/>
            <a:ext cx="2294890" cy="368300"/>
          </a:xfrm>
          <a:prstGeom prst="rect">
            <a:avLst/>
          </a:prstGeom>
          <a:noFill/>
        </p:spPr>
        <p:txBody>
          <a:bodyPr wrap="square" rtlCol="0">
            <a:spAutoFit/>
          </a:bodyPr>
          <a:p>
            <a:r>
              <a:rPr lang="en-US" altLang="zh-CN"/>
              <a:t>ZigBee</a:t>
            </a:r>
            <a:endParaRPr lang="en-US" altLang="zh-CN"/>
          </a:p>
        </p:txBody>
      </p:sp>
      <p:sp>
        <p:nvSpPr>
          <p:cNvPr id="23" name="椭圆 22"/>
          <p:cNvSpPr/>
          <p:nvPr>
            <p:custDataLst>
              <p:tags r:id="rId4"/>
            </p:custDataLst>
          </p:nvPr>
        </p:nvSpPr>
        <p:spPr>
          <a:xfrm>
            <a:off x="890270" y="3913359"/>
            <a:ext cx="409150" cy="409150"/>
          </a:xfrm>
          <a:prstGeom prst="ellipse">
            <a:avLst/>
          </a:prstGeom>
          <a:solidFill>
            <a:srgbClr val="5066E9"/>
          </a:solidFill>
          <a:ln>
            <a:noFill/>
          </a:ln>
          <a:effectLst/>
        </p:spPr>
        <p:style>
          <a:lnRef idx="1">
            <a:srgbClr val="5066E9"/>
          </a:lnRef>
          <a:fillRef idx="3">
            <a:srgbClr val="5066E9"/>
          </a:fillRef>
          <a:effectRef idx="2">
            <a:srgbClr val="5066E9"/>
          </a:effectRef>
          <a:fontRef idx="minor">
            <a:srgbClr val="FFFFFF"/>
          </a:fontRef>
        </p:style>
        <p:txBody>
          <a:bodyPr wrap="square" lIns="91440" tIns="45720" rIns="91440" bIns="45720" anchor="ctr">
            <a:normAutofit fontScale="70000"/>
          </a:bodyPr>
          <a:lstStyle>
            <a:defPPr>
              <a:defRPr lang="zh-CN"/>
            </a:defPPr>
            <a:lvl1pPr marL="0" algn="l" defTabSz="913765" rtl="0" eaLnBrk="1" latinLnBrk="0" hangingPunct="1">
              <a:defRPr sz="1800" kern="1200">
                <a:solidFill>
                  <a:srgbClr val="FFFFFF"/>
                </a:solidFill>
              </a:defRPr>
            </a:lvl1pPr>
            <a:lvl2pPr marL="457200" algn="l" defTabSz="913765" rtl="0" eaLnBrk="1" latinLnBrk="0" hangingPunct="1">
              <a:defRPr sz="1800" kern="1200">
                <a:solidFill>
                  <a:srgbClr val="FFFFFF"/>
                </a:solidFill>
              </a:defRPr>
            </a:lvl2pPr>
            <a:lvl3pPr marL="914400" algn="l" defTabSz="913765" rtl="0" eaLnBrk="1" latinLnBrk="0" hangingPunct="1">
              <a:defRPr sz="1800" kern="1200">
                <a:solidFill>
                  <a:srgbClr val="FFFFFF"/>
                </a:solidFill>
              </a:defRPr>
            </a:lvl3pPr>
            <a:lvl4pPr marL="1371600" algn="l" defTabSz="913765" rtl="0" eaLnBrk="1" latinLnBrk="0" hangingPunct="1">
              <a:defRPr sz="1800" kern="1200">
                <a:solidFill>
                  <a:srgbClr val="FFFFFF"/>
                </a:solidFill>
              </a:defRPr>
            </a:lvl4pPr>
            <a:lvl5pPr marL="1828800" algn="l" defTabSz="913765" rtl="0" eaLnBrk="1" latinLnBrk="0" hangingPunct="1">
              <a:defRPr sz="1800" kern="1200">
                <a:solidFill>
                  <a:srgbClr val="FFFFFF"/>
                </a:solidFill>
              </a:defRPr>
            </a:lvl5pPr>
            <a:lvl6pPr marL="2286000" algn="l" defTabSz="913765" rtl="0" eaLnBrk="1" latinLnBrk="0" hangingPunct="1">
              <a:defRPr sz="1800" kern="1200">
                <a:solidFill>
                  <a:srgbClr val="FFFFFF"/>
                </a:solidFill>
              </a:defRPr>
            </a:lvl6pPr>
            <a:lvl7pPr marL="2743200" algn="l" defTabSz="913765" rtl="0" eaLnBrk="1" latinLnBrk="0" hangingPunct="1">
              <a:defRPr sz="1800" kern="1200">
                <a:solidFill>
                  <a:srgbClr val="FFFFFF"/>
                </a:solidFill>
              </a:defRPr>
            </a:lvl7pPr>
            <a:lvl8pPr marL="3200400" algn="l" defTabSz="913765" rtl="0" eaLnBrk="1" latinLnBrk="0" hangingPunct="1">
              <a:defRPr sz="1800" kern="1200">
                <a:solidFill>
                  <a:srgbClr val="FFFFFF"/>
                </a:solidFill>
              </a:defRPr>
            </a:lvl8pPr>
            <a:lvl9pPr marL="3657600" algn="l" defTabSz="913765" rtl="0" eaLnBrk="1" latinLnBrk="0" hangingPunct="1">
              <a:defRPr sz="1800" kern="1200">
                <a:solidFill>
                  <a:srgbClr val="FFFFFF"/>
                </a:solidFill>
              </a:defRPr>
            </a:lvl9pPr>
          </a:lstStyle>
          <a:p>
            <a:pPr algn="ctr"/>
            <a:endParaRPr>
              <a:latin typeface="Arial" panose="020B0604020202020204" pitchFamily="34" charset="0"/>
            </a:endParaRPr>
          </a:p>
        </p:txBody>
      </p:sp>
      <p:sp>
        <p:nvSpPr>
          <p:cNvPr id="24" name="文本框 23"/>
          <p:cNvSpPr txBox="1"/>
          <p:nvPr/>
        </p:nvSpPr>
        <p:spPr>
          <a:xfrm>
            <a:off x="1555750" y="3933825"/>
            <a:ext cx="2214880" cy="368300"/>
          </a:xfrm>
          <a:prstGeom prst="rect">
            <a:avLst/>
          </a:prstGeom>
          <a:noFill/>
        </p:spPr>
        <p:txBody>
          <a:bodyPr wrap="square" rtlCol="0">
            <a:spAutoFit/>
          </a:bodyPr>
          <a:p>
            <a:r>
              <a:rPr lang="en-US" altLang="zh-CN"/>
              <a:t>UWB</a:t>
            </a:r>
            <a:endParaRPr lang="en-US" altLang="zh-CN"/>
          </a:p>
        </p:txBody>
      </p:sp>
      <p:sp>
        <p:nvSpPr>
          <p:cNvPr id="27" name="右箭头标注 26"/>
          <p:cNvSpPr/>
          <p:nvPr/>
        </p:nvSpPr>
        <p:spPr>
          <a:xfrm>
            <a:off x="3870325" y="2005965"/>
            <a:ext cx="1167130" cy="228473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5257165" y="2904490"/>
            <a:ext cx="2823845" cy="368300"/>
          </a:xfrm>
          <a:prstGeom prst="rect">
            <a:avLst/>
          </a:prstGeom>
          <a:noFill/>
        </p:spPr>
        <p:txBody>
          <a:bodyPr wrap="square" rtlCol="0">
            <a:spAutoFit/>
          </a:bodyPr>
          <a:p>
            <a:r>
              <a:rPr lang="en-US" altLang="zh-CN"/>
              <a:t>wireless communication</a:t>
            </a:r>
            <a:endParaRPr lang="en-US" altLang="zh-CN"/>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Milestones,deliverables and success metrics</a:t>
            </a:r>
            <a:br>
              <a:rPr lang="en-US" altLang="zh-CN">
                <a:sym typeface="+mn-ea"/>
              </a:rPr>
            </a:br>
            <a:endParaRPr lang="zh-CN" altLang="en-US"/>
          </a:p>
        </p:txBody>
      </p:sp>
      <p:sp>
        <p:nvSpPr>
          <p:cNvPr id="3" name="内容占位符 2"/>
          <p:cNvSpPr>
            <a:spLocks noGrp="1"/>
          </p:cNvSpPr>
          <p:nvPr>
            <p:ph idx="1"/>
          </p:nvPr>
        </p:nvSpPr>
        <p:spPr>
          <a:xfrm>
            <a:off x="669882" y="1006483"/>
            <a:ext cx="10852237" cy="5388907"/>
          </a:xfrm>
        </p:spPr>
        <p:txBody>
          <a:bodyPr/>
          <a:p>
            <a:endParaRPr lang="en-US" altLang="zh-CN" sz="1800"/>
          </a:p>
          <a:p>
            <a:pPr marL="0" indent="0">
              <a:buNone/>
            </a:pPr>
            <a:r>
              <a:rPr lang="en-US" altLang="zh-CN" sz="1800" b="1"/>
              <a:t>Milestone 1</a:t>
            </a:r>
            <a:r>
              <a:rPr lang="en-US" altLang="zh-CN" sz="1800"/>
              <a:t>: Two cars interaction</a:t>
            </a:r>
            <a:endParaRPr lang="en-US" altLang="zh-CN" sz="1800"/>
          </a:p>
          <a:p>
            <a:pPr marL="0" indent="0">
              <a:buNone/>
            </a:pPr>
            <a:r>
              <a:rPr lang="en-US" altLang="zh-CN" sz="1800"/>
              <a:t>Car A have sensors and can detect the environment and self-navigated,car B have </a:t>
            </a:r>
            <a:r>
              <a:rPr lang="en-US" altLang="zh-CN" sz="1800" b="1"/>
              <a:t>no sensors</a:t>
            </a:r>
            <a:r>
              <a:rPr lang="en-US" altLang="zh-CN" sz="1800"/>
              <a:t>. Car A guide car B by interacting with car B.</a:t>
            </a:r>
            <a:endParaRPr lang="en-US" altLang="zh-CN" sz="1800"/>
          </a:p>
          <a:p>
            <a:pPr marL="0" indent="0">
              <a:buNone/>
            </a:pPr>
            <a:endParaRPr lang="en-US" altLang="zh-CN" sz="1800"/>
          </a:p>
          <a:p>
            <a:pPr marL="0" indent="0">
              <a:buNone/>
            </a:pPr>
            <a:r>
              <a:rPr lang="en-US" altLang="zh-CN" sz="1800" b="1"/>
              <a:t>Milestone 2</a:t>
            </a:r>
            <a:r>
              <a:rPr lang="en-US" altLang="zh-CN" sz="1800"/>
              <a:t>:Three cars interaction</a:t>
            </a:r>
            <a:endParaRPr lang="en-US" altLang="zh-CN" sz="1800"/>
          </a:p>
          <a:p>
            <a:pPr marL="0" indent="0">
              <a:buNone/>
            </a:pPr>
            <a:r>
              <a:rPr lang="en-US" altLang="zh-CN" sz="1800"/>
              <a:t>Car A,car B,car C can guide each other and feed back each other's state.Three cars cooperate to complete a team work by interacting with each other.</a:t>
            </a:r>
            <a:endParaRPr lang="en-US" altLang="zh-CN" sz="1800"/>
          </a:p>
          <a:p>
            <a:pPr marL="0" indent="0">
              <a:buNone/>
            </a:pPr>
            <a:endParaRPr lang="en-US" altLang="zh-CN" sz="1800"/>
          </a:p>
          <a:p>
            <a:pPr marL="0" indent="0">
              <a:buNone/>
            </a:pPr>
            <a:r>
              <a:rPr lang="en-US" altLang="zh-CN" sz="1800" b="1"/>
              <a:t>Milestone 3</a:t>
            </a:r>
            <a:r>
              <a:rPr lang="en-US" altLang="zh-CN" sz="1800"/>
              <a:t>:</a:t>
            </a:r>
            <a:r>
              <a:rPr lang="en-US" altLang="zh-CN" sz="1800">
                <a:solidFill>
                  <a:srgbClr val="262626"/>
                </a:solidFill>
                <a:latin typeface="Arial" panose="020B0604020202020204" pitchFamily="34" charset="0"/>
                <a:sym typeface="+mn-ea"/>
              </a:rPr>
              <a:t>Multiple Interaction</a:t>
            </a:r>
            <a:r>
              <a:rPr lang="en-US" altLang="zh-CN" sz="1800">
                <a:sym typeface="+mn-ea"/>
              </a:rPr>
              <a:t> system</a:t>
            </a:r>
            <a:br>
              <a:rPr lang="en-US" altLang="zh-CN" sz="1800" b="1">
                <a:sym typeface="+mn-ea"/>
              </a:rPr>
            </a:br>
            <a:r>
              <a:rPr lang="en-US" altLang="zh-CN" sz="1800">
                <a:sym typeface="+mn-ea"/>
              </a:rPr>
              <a:t>Build a</a:t>
            </a:r>
            <a:r>
              <a:rPr lang="en-US" altLang="zh-CN" sz="1800"/>
              <a:t> information sharing system</a:t>
            </a:r>
            <a:r>
              <a:rPr sz="1800"/>
              <a:t>，</a:t>
            </a:r>
            <a:r>
              <a:rPr lang="en-US" altLang="zh-CN" sz="1800"/>
              <a:t>group decision-making system and group collaboration system between mutiple cars.</a:t>
            </a:r>
            <a:endParaRPr lang="en-US" altLang="zh-CN" sz="18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Discussion of related work</a:t>
            </a:r>
            <a:endParaRPr lang="en-US" altLang="zh-CN"/>
          </a:p>
        </p:txBody>
      </p:sp>
      <p:sp>
        <p:nvSpPr>
          <p:cNvPr id="3" name="内容占位符 2"/>
          <p:cNvSpPr>
            <a:spLocks noGrp="1"/>
          </p:cNvSpPr>
          <p:nvPr>
            <p:ph idx="1"/>
          </p:nvPr>
        </p:nvSpPr>
        <p:spPr/>
        <p:txBody>
          <a:bodyPr/>
          <a:p>
            <a:r>
              <a:rPr lang="en-US" altLang="zh-CN" sz="1800" b="1"/>
              <a:t>According to literature review,the trend of multi machine interaction system is below:</a:t>
            </a:r>
            <a:endParaRPr lang="en-US" altLang="zh-CN" b="1"/>
          </a:p>
          <a:p>
            <a:pPr marL="0" indent="0">
              <a:buNone/>
            </a:pPr>
            <a:endParaRPr lang="en-US" altLang="zh-CN"/>
          </a:p>
          <a:p>
            <a:pPr marL="0" indent="0">
              <a:buNone/>
            </a:pPr>
            <a:r>
              <a:rPr lang="en-US" altLang="zh-CN"/>
              <a:t>1.At present, there are few multi car communication systems, which are in the early      stage of development</a:t>
            </a:r>
            <a:endParaRPr lang="en-US" altLang="zh-CN"/>
          </a:p>
          <a:p>
            <a:pPr marL="0" indent="0">
              <a:buNone/>
            </a:pPr>
            <a:r>
              <a:rPr lang="en-US" altLang="zh-CN"/>
              <a:t>2.At present, the research of multi robot coverage is a popular topic in multi cars and wireless sensor networks. To solve this problem, the common method is to use virtual force distribution strategy</a:t>
            </a:r>
            <a:endParaRPr lang="en-US" altLang="zh-CN"/>
          </a:p>
          <a:p>
            <a:pPr marL="0" indent="0">
              <a:buNone/>
            </a:pPr>
            <a:r>
              <a:rPr lang="en-US" altLang="zh-CN"/>
              <a:t>3.”Multi agent system” (MAS), a theory of multi-agent agent system in distributed artificial intelligence, has attracted the attention of researchers of multi robot cooperation theory. MAS based cooperative multi robot system is an important direction of the development of cooperative multi robot Science</a:t>
            </a:r>
            <a:endParaRPr lang="en-US" altLang="zh-CN"/>
          </a:p>
          <a:p>
            <a:pPr marL="0" indent="0">
              <a:buNone/>
            </a:pPr>
            <a:r>
              <a:rPr lang="en-US" altLang="zh-CN"/>
              <a:t>4.Distributed control and group decision-making system is the core technology for multiple interaction system</a:t>
            </a:r>
            <a:endParaRPr lang="en-US" altLang="zh-CN"/>
          </a:p>
          <a:p>
            <a:pPr marL="0" indent="0">
              <a:buNone/>
            </a:pPr>
            <a:endParaRPr lang="en-US" altLang="zh-CN" i="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3" name="内容占位符 2"/>
          <p:cNvSpPr>
            <a:spLocks noGrp="1"/>
          </p:cNvSpPr>
          <p:nvPr>
            <p:ph idx="1"/>
          </p:nvPr>
        </p:nvSpPr>
        <p:spPr>
          <a:xfrm>
            <a:off x="669882" y="1079508"/>
            <a:ext cx="10852237" cy="5388907"/>
          </a:xfrm>
        </p:spPr>
        <p:txBody>
          <a:bodyPr/>
          <a:p>
            <a:pPr marL="0" indent="0">
              <a:buNone/>
            </a:pPr>
            <a:r>
              <a:rPr lang="en-US" altLang="zh-CN" i="1"/>
              <a:t>  </a:t>
            </a:r>
            <a:endParaRPr lang="en-US" altLang="zh-CN" i="1"/>
          </a:p>
          <a:p>
            <a:pPr marL="0" indent="0">
              <a:buNone/>
            </a:pPr>
            <a:r>
              <a:rPr lang="en-US" altLang="zh-CN">
                <a:sym typeface="+mn-ea"/>
              </a:rPr>
              <a:t>——“</a:t>
            </a:r>
            <a:r>
              <a:rPr>
                <a:sym typeface="+mn-ea"/>
              </a:rPr>
              <a:t>An important direction of the development of multi robot system cooperation and multi robot Science</a:t>
            </a:r>
            <a:r>
              <a:rPr lang="en-US" altLang="zh-CN">
                <a:sym typeface="+mn-ea"/>
              </a:rPr>
              <a:t>”</a:t>
            </a:r>
            <a:r>
              <a:rPr lang="en-US" altLang="zh-CN" i="1">
                <a:sym typeface="+mn-ea"/>
              </a:rPr>
              <a:t>School of electronic information, Shanghai Jiaotong University</a:t>
            </a:r>
            <a:r>
              <a:rPr i="1">
                <a:sym typeface="+mn-ea"/>
              </a:rPr>
              <a:t>，</a:t>
            </a:r>
            <a:r>
              <a:rPr lang="en-US" altLang="zh-CN" i="1">
                <a:sym typeface="+mn-ea"/>
              </a:rPr>
              <a:t>2018</a:t>
            </a:r>
            <a:endParaRPr lang="en-US" altLang="zh-CN" i="1"/>
          </a:p>
          <a:p>
            <a:pPr marL="0" indent="0">
              <a:buNone/>
            </a:pPr>
            <a:r>
              <a:rPr lang="en-US" altLang="zh-CN" i="1">
                <a:sym typeface="+mn-ea"/>
              </a:rPr>
              <a:t>——“</a:t>
            </a:r>
            <a:r>
              <a:rPr lang="en-US" altLang="zh-CN">
                <a:sym typeface="+mn-ea"/>
              </a:rPr>
              <a:t>An intelligent interactive robot system and interaction method based on Cloud Computing</a:t>
            </a:r>
            <a:r>
              <a:rPr lang="en-US" altLang="zh-CN" i="1">
                <a:sym typeface="+mn-ea"/>
              </a:rPr>
              <a:t>”Fleway intelligent robot technology (Shanghai) Co., Ltd 2018</a:t>
            </a:r>
            <a:endParaRPr lang="en-US" altLang="zh-CN" i="1"/>
          </a:p>
          <a:p>
            <a:pPr marL="0" indent="0">
              <a:buNone/>
            </a:pPr>
            <a:r>
              <a:rPr lang="en-US" altLang="zh-CN" i="1"/>
              <a:t>——“</a:t>
            </a:r>
            <a:r>
              <a:rPr lang="en-US" altLang="zh-CN"/>
              <a:t>A method, system and robot for generating interactive content of robot”</a:t>
            </a:r>
            <a:r>
              <a:rPr lang="en-US" altLang="zh-CN" i="1"/>
              <a:t>Shenzhen gouweicao Intelligent Technology Co., Ltd  2016</a:t>
            </a:r>
            <a:endParaRPr lang="en-US" altLang="zh-CN" i="1"/>
          </a:p>
          <a:p>
            <a:pPr marL="0" indent="0">
              <a:buNone/>
            </a:pPr>
            <a:r>
              <a:rPr lang="en-US" altLang="zh-CN" i="1"/>
              <a:t>——”</a:t>
            </a:r>
            <a:r>
              <a:rPr lang="en-US" altLang="zh-CN"/>
              <a:t>Working mechanism and key technology of multi-channel human-computer interaction perception feedback for service robot“</a:t>
            </a:r>
            <a:r>
              <a:rPr lang="en-US" altLang="zh-CN" i="1"/>
              <a:t>Shanghai University 2015</a:t>
            </a:r>
            <a:endParaRPr lang="en-US" altLang="zh-CN" i="1"/>
          </a:p>
          <a:p>
            <a:pPr marL="0" indent="0">
              <a:buNone/>
            </a:pPr>
            <a:r>
              <a:rPr lang="en-US" altLang="zh-CN" i="1"/>
              <a:t>——”</a:t>
            </a:r>
            <a:r>
              <a:rPr lang="en-US" altLang="zh-CN"/>
              <a:t>A remote interactive robot system and method“</a:t>
            </a:r>
            <a:r>
              <a:rPr lang="en-US" altLang="zh-CN" i="1"/>
              <a:t>South China University of technology, Suzhou Chenben Intelligent Technology Co., Ltd  2016</a:t>
            </a:r>
            <a:endParaRPr lang="en-US" altLang="zh-CN" i="1"/>
          </a:p>
          <a:p>
            <a:pPr marL="0" indent="0">
              <a:buNone/>
            </a:pPr>
            <a:r>
              <a:rPr lang="en-US" altLang="zh-CN" i="1"/>
              <a:t>——”</a:t>
            </a:r>
            <a:r>
              <a:rPr lang="en-US" altLang="zh-CN"/>
              <a:t>Research and implementation of multi-channel interactive system of space robot“</a:t>
            </a:r>
            <a:r>
              <a:rPr lang="en-US" altLang="zh-CN" i="1"/>
              <a:t>Huazhong University of science and technology  2016</a:t>
            </a:r>
            <a:endParaRPr lang="en-US" altLang="zh-CN" i="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Technical approach </a:t>
            </a:r>
            <a:endParaRPr lang="en-US" altLang="zh-CN"/>
          </a:p>
        </p:txBody>
      </p:sp>
      <p:sp>
        <p:nvSpPr>
          <p:cNvPr id="3" name="内容占位符 2"/>
          <p:cNvSpPr>
            <a:spLocks noGrp="1"/>
          </p:cNvSpPr>
          <p:nvPr>
            <p:ph idx="1"/>
          </p:nvPr>
        </p:nvSpPr>
        <p:spPr/>
        <p:txBody>
          <a:bodyPr/>
          <a:p>
            <a:endParaRPr lang="en-US" altLang="zh-CN" sz="1800"/>
          </a:p>
          <a:p>
            <a:r>
              <a:rPr lang="en-US" altLang="zh-CN" sz="1800"/>
              <a:t>1.The </a:t>
            </a:r>
            <a:r>
              <a:rPr lang="en-US" altLang="zh-CN" sz="1800" b="1"/>
              <a:t>distributed control method</a:t>
            </a:r>
            <a:r>
              <a:rPr lang="en-US" altLang="zh-CN" sz="1800"/>
              <a:t> in cooperative multiple mobile car systems.</a:t>
            </a:r>
            <a:endParaRPr lang="en-US" altLang="zh-CN" sz="1800"/>
          </a:p>
          <a:p>
            <a:endParaRPr lang="en-US" altLang="zh-CN" sz="1800"/>
          </a:p>
          <a:p>
            <a:r>
              <a:rPr lang="en-US" altLang="zh-CN" sz="1800"/>
              <a:t>2. Behavior planning</a:t>
            </a:r>
            <a:endParaRPr lang="en-US" altLang="zh-CN" sz="1800"/>
          </a:p>
          <a:p>
            <a:endParaRPr lang="en-US" altLang="zh-CN" sz="1800"/>
          </a:p>
          <a:p>
            <a:r>
              <a:rPr lang="en-US" altLang="zh-CN" sz="1800"/>
              <a:t>3.Target tracking based on communication information</a:t>
            </a:r>
            <a:endParaRPr lang="en-US" altLang="zh-CN" sz="1800"/>
          </a:p>
          <a:p>
            <a:endParaRPr lang="en-US" altLang="zh-CN" sz="1800"/>
          </a:p>
          <a:p>
            <a:r>
              <a:rPr lang="en-US" altLang="zh-CN" sz="1800"/>
              <a:t>4.group decision-making system</a:t>
            </a:r>
            <a:endParaRPr lang="en-US" altLang="zh-CN" sz="1800"/>
          </a:p>
          <a:p>
            <a:endParaRPr lang="en-US" altLang="zh-CN" sz="1800"/>
          </a:p>
          <a:p>
            <a:r>
              <a:rPr lang="en-US" altLang="zh-CN" sz="1800"/>
              <a:t>5.Decomposition and assignment of group tasks</a:t>
            </a:r>
            <a:endParaRPr lang="en-US" altLang="zh-CN" sz="18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33989"/>
            <a:ext cx="10852237" cy="441964"/>
          </a:xfrm>
        </p:spPr>
        <p:txBody>
          <a:bodyPr/>
          <a:p>
            <a:r>
              <a:rPr lang="en-US" altLang="zh-CN" sz="3200" b="1"/>
              <a:t>Timeline</a:t>
            </a:r>
            <a:br>
              <a:rPr lang="en-US" altLang="zh-CN" sz="3200" b="1"/>
            </a:br>
            <a:endParaRPr lang="en-US" altLang="zh-CN" sz="3200"/>
          </a:p>
        </p:txBody>
      </p:sp>
      <p:sp>
        <p:nvSpPr>
          <p:cNvPr id="7" name="文本框 6"/>
          <p:cNvSpPr txBox="1"/>
          <p:nvPr/>
        </p:nvSpPr>
        <p:spPr>
          <a:xfrm>
            <a:off x="1157605" y="1652270"/>
            <a:ext cx="9387205" cy="3969385"/>
          </a:xfrm>
          <a:prstGeom prst="rect">
            <a:avLst/>
          </a:prstGeom>
          <a:noFill/>
        </p:spPr>
        <p:txBody>
          <a:bodyPr wrap="square" rtlCol="0">
            <a:spAutoFit/>
          </a:bodyPr>
          <a:p>
            <a:r>
              <a:rPr lang="en-US" altLang="zh-CN"/>
              <a:t>Week4~Week5     </a:t>
            </a:r>
            <a:r>
              <a:rPr lang="en-US" altLang="zh-CN" b="1"/>
              <a:t>Construction of intelligent car</a:t>
            </a:r>
            <a:endParaRPr lang="en-US" altLang="zh-CN"/>
          </a:p>
          <a:p>
            <a:endParaRPr lang="en-US" altLang="zh-CN"/>
          </a:p>
          <a:p>
            <a:r>
              <a:rPr lang="en-US" altLang="zh-CN"/>
              <a:t>Week6~Week7     </a:t>
            </a:r>
            <a:r>
              <a:rPr lang="en-US" altLang="zh-CN" b="1"/>
              <a:t>Inplement interaction between two cars </a:t>
            </a:r>
            <a:endParaRPr lang="en-US" altLang="zh-CN" b="1"/>
          </a:p>
          <a:p>
            <a:endParaRPr lang="en-US" altLang="zh-CN"/>
          </a:p>
          <a:p>
            <a:r>
              <a:rPr lang="en-US" altLang="zh-CN"/>
              <a:t>Week8~	Week9     </a:t>
            </a:r>
            <a:r>
              <a:rPr lang="en-US" altLang="zh-CN" b="1"/>
              <a:t>Inplement interatcion between three cars </a:t>
            </a:r>
            <a:endParaRPr lang="en-US" altLang="zh-CN" b="1"/>
          </a:p>
          <a:p>
            <a:endParaRPr lang="en-US" altLang="zh-CN" b="1"/>
          </a:p>
          <a:p>
            <a:r>
              <a:rPr lang="en-US" altLang="zh-CN"/>
              <a:t>Week10                 </a:t>
            </a:r>
            <a:r>
              <a:rPr lang="en-US" altLang="zh-CN" b="1"/>
              <a:t>Testing and demo</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UNIT_BK_DARK_LIGHT" val="2"/>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UNIT_BK_DARK_LIGHT" val="2"/>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UNIT_BK_DARK_LIGHT" val="2"/>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UNIT_BK_DARK_LIGHT" val="2"/>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UNIT_BK_DARK_LIGHT" val="2"/>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7、8、10、13、15"/>
  <p:tag name="KSO_WM_TEMPLATE_MASTER_TYPE" val="1"/>
  <p:tag name="KSO_WM_TEMPLATE_COLOR_TYPE" val="1"/>
  <p:tag name="KSO_WM_TEMPLATE_MASTER_THUMB_INDEX" val="18"/>
  <p:tag name="KSO_WM_UNIT_SHOW_EDIT_AREA_INDICATION" val="0"/>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SUBTYPE" val="q"/>
  <p:tag name="KSO_WM_SLIDE_BACKGROUND_MASK_FLAG"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 name="KSO_WM_SLIDE_BACKGROUND_MASK_FLAG"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 name="KSO_WM_SLIDE_BACKGROUND_MASK_FLAG"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2*i*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5*i*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6*i*3"/>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8*i*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8*i*3"/>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9*i*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9*i*3"/>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0*i*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 name="KSO_WM_SLIDE_BACKGROUND_TYPE" val="general"/>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 name="KSO_WM_SLIDE_BACKGROUND_TYPE" val="general"/>
  <p:tag name="KSO_WM_SLIDE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 name="KSO_WM_SLIDE_BACKGROUND_TYPE" val="frame"/>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 name="KSO_WM_SLIDE_BACKGROUND_TYPE" val="frame"/>
  <p:tag name="KSO_WM_SLIDE_BK_DARK_LIGHT"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 name="KSO_WM_SLIDE_BACKGROUND_TYPE" val="leftRight"/>
  <p:tag name="KSO_WM_SLIDE_BK_DARK_LIGHT" val="2"/>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 name="KSO_WM_SLIDE_BACKGROUND_TYPE" val="topBottom"/>
  <p:tag name="KSO_WM_SLIDE_BK_DARK_LIGHT" val="2"/>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 name="KSO_WM_SLIDE_BACKGROUND_TYPE" val="bottomTop"/>
  <p:tag name="KSO_WM_SLIDE_BK_DARK_LIGHT"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 name="KSO_WM_SLIDE_BACKGROUND_TYPE" val="navigation"/>
  <p:tag name="KSO_WM_SLIDE_BK_DARK_LIGHT"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 name="KSO_WM_SLIDE_BACKGROUND_TYPE" val="belt"/>
  <p:tag name="KSO_WM_SLIDE_BK_DARK_LIGHT"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 name="KSO_WM_SLIDE_BACKGROUND_TYPE" val="belt"/>
  <p:tag name="KSO_WM_SLIDE_BK_DARK_LIGHT" val="2"/>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 name="KSO_WM_SLIDE_BACKGROUND_TYPE" val="belt"/>
  <p:tag name="KSO_WM_SLIDE_BK_DARK_LIGHT" val="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40"/>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40"/>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8.xml><?xml version="1.0" encoding="utf-8"?>
<p:tagLst xmlns:p="http://schemas.openxmlformats.org/presentationml/2006/main">
  <p:tag name="KSO_WM_TEMPLATE_THUMBS_INDEX" val="1、4、6、7、8、9、10、11、12、13、15"/>
  <p:tag name="KSO_WM_TEMPLATE_SUBCATEGORY" val="0"/>
  <p:tag name="KSO_WM_UNIT_SHOW_EDIT_AREA_INDICATION" val="0"/>
  <p:tag name="KSO_WM_TAG_VERSION" val="1.0"/>
  <p:tag name="KSO_WM_BEAUTIFY_FLAG" val="#wm#"/>
  <p:tag name="KSO_WM_TEMPLATE_CATEGORY" val="custom"/>
  <p:tag name="KSO_WM_TEMPLATE_INDEX" val="20200240"/>
  <p:tag name="KSO_WM_TEMPLATE_MASTER_TYPE" val="1"/>
  <p:tag name="KSO_WM_TEMPLATE_COLOR_TYPE" val="1"/>
  <p:tag name="KSO_WM_TEMPLATE_MASTER_THUMB_INDEX" val="12"/>
</p:tagLst>
</file>

<file path=ppt/tags/tag369.xml><?xml version="1.0" encoding="utf-8"?>
<p:tagLst xmlns:p="http://schemas.openxmlformats.org/presentationml/2006/main">
  <p:tag name="KSO_WM_UNIT_ISCONTENTSTITLE" val="0"/>
  <p:tag name="KSO_WM_UNIT_PRESET_TEXT" val="2019&#13;个人述职报告"/>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0240_1*a*1"/>
  <p:tag name="KSO_WM_TEMPLATE_CATEGORY" val="custom"/>
  <p:tag name="KSO_WM_TEMPLATE_INDEX" val="20200240"/>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UNIT_ISCONTENTSTITLE" val="0"/>
  <p:tag name="KSO_WM_UNIT_PRESET_TEXT" val="报告人：小明"/>
  <p:tag name="KSO_WM_UNIT_NOCLEAR" val="0"/>
  <p:tag name="KSO_WM_UNIT_VALUE" val="7"/>
  <p:tag name="KSO_WM_UNIT_HIGHLIGHT" val="0"/>
  <p:tag name="KSO_WM_UNIT_COMPATIBLE" val="0"/>
  <p:tag name="KSO_WM_UNIT_DIAGRAM_ISNUMVISUAL" val="0"/>
  <p:tag name="KSO_WM_UNIT_DIAGRAM_ISREFERUNIT" val="0"/>
  <p:tag name="KSO_WM_UNIT_TYPE" val="b"/>
  <p:tag name="KSO_WM_UNIT_INDEX" val="2"/>
  <p:tag name="KSO_WM_UNIT_ID" val="custom20200240_1*b*2"/>
  <p:tag name="KSO_WM_TEMPLATE_CATEGORY" val="custom"/>
  <p:tag name="KSO_WM_TEMPLATE_INDEX" val="20200240"/>
  <p:tag name="KSO_WM_UNIT_LAYERLEVEL" val="1"/>
  <p:tag name="KSO_WM_TAG_VERSION" val="1.0"/>
  <p:tag name="KSO_WM_BEAUTIFY_FLAG" val="#wm#"/>
</p:tagLst>
</file>

<file path=ppt/tags/tag371.xml><?xml version="1.0" encoding="utf-8"?>
<p:tagLst xmlns:p="http://schemas.openxmlformats.org/presentationml/2006/main">
  <p:tag name="KSO_WM_SLIDE_COVER_HASPICTURE" val="2"/>
  <p:tag name="KSO_WM_TEMPLATE_THUMBS_INDEX" val="1、4、6、7、8、9、10、11、12、13、15"/>
  <p:tag name="KSO_WM_SLIDE_ID" val="custom20200240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240"/>
  <p:tag name="KSO_WM_SLIDE_LAYOUT" val="a_b"/>
  <p:tag name="KSO_WM_SLIDE_LAYOUT_CNT" val="1_2"/>
  <p:tag name="KSO_WM_TEMPLATE_MASTER_TYPE" val="1"/>
  <p:tag name="KSO_WM_TEMPLATE_COLOR_TYPE" val="1"/>
  <p:tag name="KSO_WM_TEMPLATE_MASTER_THUMB_INDEX" val="12"/>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0240_7*i*2"/>
  <p:tag name="KSO_WM_TEMPLATE_CATEGORY" val="custom"/>
  <p:tag name="KSO_WM_TEMPLATE_INDEX" val="20200240"/>
  <p:tag name="KSO_WM_UNIT_LAYERLEVEL" val="1"/>
  <p:tag name="KSO_WM_TAG_VERSION" val="1.0"/>
  <p:tag name="KSO_WM_BEAUTIFY_FLAG" val="#wm#"/>
</p:tagLst>
</file>

<file path=ppt/tags/tag373.xml><?xml version="1.0" encoding="utf-8"?>
<p:tagLst xmlns:p="http://schemas.openxmlformats.org/presentationml/2006/main">
  <p:tag name="KSO_WM_UNIT_ISCONTENTSTITLE" val="0"/>
  <p:tag name="KSO_WM_UNIT_PRESET_TEXT" val="点击添加小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0240_7*a*1"/>
  <p:tag name="KSO_WM_TEMPLATE_CATEGORY" val="custom"/>
  <p:tag name="KSO_WM_TEMPLATE_INDEX" val="20200240"/>
  <p:tag name="KSO_WM_UNIT_LAYERLEVEL" val="1"/>
  <p:tag name="KSO_WM_TAG_VERSION" val="1.0"/>
  <p:tag name="KSO_WM_BEAUTIFY_FLAG" val="#wm#"/>
</p:tagLst>
</file>

<file path=ppt/tags/tag374.xml><?xml version="1.0" encoding="utf-8"?>
<p:tagLst xmlns:p="http://schemas.openxmlformats.org/presentationml/2006/main">
  <p:tag name="KSO_WM_SLIDE_ID" val="custom20200240_7"/>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0240"/>
  <p:tag name="KSO_WM_SLIDE_LAYOUT" val="a_e"/>
  <p:tag name="KSO_WM_SLIDE_LAYOUT_CNT" val="1_1"/>
  <p:tag name="KSO_WM_TEMPLATE_MASTER_TYPE" val="1"/>
  <p:tag name="KSO_WM_TEMPLATE_COLOR_TYPE" val="1"/>
</p:tagLst>
</file>

<file path=ppt/tags/tag375.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76.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77.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78.xml><?xml version="1.0" encoding="utf-8"?>
<p:tagLst xmlns:p="http://schemas.openxmlformats.org/presentationml/2006/main">
  <p:tag name="KSO_WM_BEAUTIFY_FLAG" val="#wm#"/>
  <p:tag name="KSO_WM_TEMPLATE_CATEGORY" val="custom"/>
  <p:tag name="KSO_WM_TEMPLATE_INDEX" val="20200240"/>
  <p:tag name="KSO_WM_SLIDE_ITEM_CNT" val="3"/>
</p:tagLst>
</file>

<file path=ppt/tags/tag379.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81.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3369_3*l_h_i*1_1_1"/>
  <p:tag name="KSO_WM_TEMPLATE_CATEGORY" val="custom"/>
  <p:tag name="KSO_WM_TEMPLATE_INDEX" val="20193369"/>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83.xml><?xml version="1.0" encoding="utf-8"?>
<p:tagLst xmlns:p="http://schemas.openxmlformats.org/presentationml/2006/main">
  <p:tag name="KSO_WM_BEAUTIFY_FLAG" val="#wm#"/>
  <p:tag name="KSO_WM_TEMPLATE_CATEGORY" val="custom"/>
  <p:tag name="KSO_WM_TEMPLATE_INDEX" val="20200240"/>
  <p:tag name="KSO_WM_SLIDE_ITEM_CNT" val="3"/>
</p:tagLst>
</file>

<file path=ppt/tags/tag384.xml><?xml version="1.0" encoding="utf-8"?>
<p:tagLst xmlns:p="http://schemas.openxmlformats.org/presentationml/2006/main">
  <p:tag name="KSO_WM_BEAUTIFY_FLAG" val="#wm#"/>
  <p:tag name="KSO_WM_TEMPLATE_CATEGORY" val="custom"/>
  <p:tag name="KSO_WM_TEMPLATE_INDEX" val="20200240"/>
</p:tagLst>
</file>

<file path=ppt/tags/tag385.xml><?xml version="1.0" encoding="utf-8"?>
<p:tagLst xmlns:p="http://schemas.openxmlformats.org/presentationml/2006/main">
  <p:tag name="KSO_WM_BEAUTIFY_FLAG" val="#wm#"/>
  <p:tag name="KSO_WM_TEMPLATE_CATEGORY" val="custom"/>
  <p:tag name="KSO_WM_TEMPLATE_INDEX" val="20200240"/>
</p:tagLst>
</file>

<file path=ppt/tags/tag386.xml><?xml version="1.0" encoding="utf-8"?>
<p:tagLst xmlns:p="http://schemas.openxmlformats.org/presentationml/2006/main">
  <p:tag name="KSO_WM_BEAUTIFY_FLAG" val="#wm#"/>
  <p:tag name="KSO_WM_TEMPLATE_CATEGORY" val="custom"/>
  <p:tag name="KSO_WM_TEMPLATE_INDEX" val="20200240"/>
</p:tagLst>
</file>

<file path=ppt/tags/tag387.xml><?xml version="1.0" encoding="utf-8"?>
<p:tagLst xmlns:p="http://schemas.openxmlformats.org/presentationml/2006/main">
  <p:tag name="KSO_WM_BEAUTIFY_FLAG" val="#wm#"/>
  <p:tag name="KSO_WM_TEMPLATE_CATEGORY" val="custom"/>
  <p:tag name="KSO_WM_TEMPLATE_INDEX" val="20200240"/>
</p:tagLst>
</file>

<file path=ppt/tags/tag388.xml><?xml version="1.0" encoding="utf-8"?>
<p:tagLst xmlns:p="http://schemas.openxmlformats.org/presentationml/2006/main">
  <p:tag name="KSO_WM_BEAUTIFY_FLAG" val="#wm#"/>
  <p:tag name="KSO_WM_TEMPLATE_CATEGORY" val="custom"/>
  <p:tag name="KSO_WM_TEMPLATE_INDEX" val="20200240"/>
  <p:tag name="KSO_WM_SLIDE_ITEM_CNT" val="3"/>
</p:tagLst>
</file>

<file path=ppt/tags/tag389.xml><?xml version="1.0" encoding="utf-8"?>
<p:tagLst xmlns:p="http://schemas.openxmlformats.org/presentationml/2006/main">
  <p:tag name="KSO_WM_BEAUTIFY_FLAG" val="#wm#"/>
  <p:tag name="KSO_WM_TEMPLATE_CATEGORY" val="custom"/>
  <p:tag name="KSO_WM_TEMPLATE_INDEX" val="20200240"/>
  <p:tag name="KSO_WM_SLIDE_ITEM_CNT" val="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
      <a:dk1>
        <a:srgbClr val="000000"/>
      </a:dk1>
      <a:lt1>
        <a:srgbClr val="FFFFFF"/>
      </a:lt1>
      <a:dk2>
        <a:srgbClr val="F2F3FF"/>
      </a:dk2>
      <a:lt2>
        <a:srgbClr val="FFFFFF"/>
      </a:lt2>
      <a:accent1>
        <a:srgbClr val="5066E9"/>
      </a:accent1>
      <a:accent2>
        <a:srgbClr val="598DD5"/>
      </a:accent2>
      <a:accent3>
        <a:srgbClr val="5CAAC6"/>
      </a:accent3>
      <a:accent4>
        <a:srgbClr val="60C1B5"/>
      </a:accent4>
      <a:accent5>
        <a:srgbClr val="64D6A1"/>
      </a:accent5>
      <a:accent6>
        <a:srgbClr val="67EB8D"/>
      </a:accent6>
      <a:hlink>
        <a:srgbClr val="5066E9"/>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20200240">
      <a:dk1>
        <a:srgbClr val="000000"/>
      </a:dk1>
      <a:lt1>
        <a:srgbClr val="FFFFFF"/>
      </a:lt1>
      <a:dk2>
        <a:srgbClr val="E3F2F1"/>
      </a:dk2>
      <a:lt2>
        <a:srgbClr val="FFFFFF"/>
      </a:lt2>
      <a:accent1>
        <a:srgbClr val="4FFBF6"/>
      </a:accent1>
      <a:accent2>
        <a:srgbClr val="70DBF4"/>
      </a:accent2>
      <a:accent3>
        <a:srgbClr val="78B9F5"/>
      </a:accent3>
      <a:accent4>
        <a:srgbClr val="8096F4"/>
      </a:accent4>
      <a:accent5>
        <a:srgbClr val="8C73F4"/>
      </a:accent5>
      <a:accent6>
        <a:srgbClr val="9951F6"/>
      </a:accent6>
      <a:hlink>
        <a:srgbClr val="304FFC"/>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3804</Words>
  <Application>WPS 演示</Application>
  <PresentationFormat>宽屏</PresentationFormat>
  <Paragraphs>140</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宋体</vt:lpstr>
      <vt:lpstr>Wingdings</vt:lpstr>
      <vt:lpstr>微软雅黑</vt:lpstr>
      <vt:lpstr>汉仪旗黑-85S</vt:lpstr>
      <vt:lpstr>Times New Roman</vt:lpstr>
      <vt:lpstr>黑体</vt:lpstr>
      <vt:lpstr>Arial Unicode MS</vt:lpstr>
      <vt:lpstr>1_Office 主题​​</vt:lpstr>
      <vt:lpstr>2_Office 主题​​</vt:lpstr>
      <vt:lpstr> Project proposal</vt:lpstr>
      <vt:lpstr>Final Objectives:Multiple Interaction System  </vt:lpstr>
      <vt:lpstr>Multiple Interaction System </vt:lpstr>
      <vt:lpstr>Multiple Interaction System Communication protocol</vt:lpstr>
      <vt:lpstr>Multiple Interaction System </vt:lpstr>
      <vt:lpstr>Discussion of related work</vt:lpstr>
      <vt:lpstr>Discussion of related work</vt:lpstr>
      <vt:lpstr>Technical approach </vt:lpstr>
      <vt:lpstr>Timeline </vt:lpstr>
      <vt:lpstr>Task Split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Toby</cp:lastModifiedBy>
  <cp:revision>36</cp:revision>
  <dcterms:created xsi:type="dcterms:W3CDTF">2019-06-19T02:08:00Z</dcterms:created>
  <dcterms:modified xsi:type="dcterms:W3CDTF">2019-10-31T15:31:20Z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