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0260925" cy="213741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8E9A4-427D-49F4-A412-2DDAA7131465}" v="1472" dt="2021-12-08T08:21:14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fei" userId="7567d618-bc12-405d-a6a3-20ebfc662c09" providerId="ADAL" clId="{4347E1F3-C95F-445B-93EA-679378CEEA91}"/>
    <pc:docChg chg="modSld">
      <pc:chgData name="Yifei" userId="7567d618-bc12-405d-a6a3-20ebfc662c09" providerId="ADAL" clId="{4347E1F3-C95F-445B-93EA-679378CEEA91}" dt="2021-12-05T14:40:35.875" v="10" actId="1036"/>
      <pc:docMkLst>
        <pc:docMk/>
      </pc:docMkLst>
      <pc:sldChg chg="modSp mod">
        <pc:chgData name="Yifei" userId="7567d618-bc12-405d-a6a3-20ebfc662c09" providerId="ADAL" clId="{4347E1F3-C95F-445B-93EA-679378CEEA91}" dt="2021-12-05T14:40:35.875" v="10" actId="1036"/>
        <pc:sldMkLst>
          <pc:docMk/>
          <pc:sldMk cId="807852509" sldId="256"/>
        </pc:sldMkLst>
        <pc:grpChg chg="mod">
          <ac:chgData name="Yifei" userId="7567d618-bc12-405d-a6a3-20ebfc662c09" providerId="ADAL" clId="{4347E1F3-C95F-445B-93EA-679378CEEA91}" dt="2021-12-05T14:40:34.175" v="7" actId="1036"/>
          <ac:grpSpMkLst>
            <pc:docMk/>
            <pc:sldMk cId="807852509" sldId="256"/>
            <ac:grpSpMk id="73" creationId="{DA694552-D6AA-400D-95F4-1776B50D9BBF}"/>
          </ac:grpSpMkLst>
        </pc:grpChg>
        <pc:picChg chg="mod">
          <ac:chgData name="Yifei" userId="7567d618-bc12-405d-a6a3-20ebfc662c09" providerId="ADAL" clId="{4347E1F3-C95F-445B-93EA-679378CEEA91}" dt="2021-12-05T14:40:29.761" v="1" actId="1035"/>
          <ac:picMkLst>
            <pc:docMk/>
            <pc:sldMk cId="807852509" sldId="256"/>
            <ac:picMk id="17" creationId="{D621C6E4-49B9-4D2D-9FDB-152116E45544}"/>
          </ac:picMkLst>
        </pc:picChg>
        <pc:picChg chg="mod">
          <ac:chgData name="Yifei" userId="7567d618-bc12-405d-a6a3-20ebfc662c09" providerId="ADAL" clId="{4347E1F3-C95F-445B-93EA-679378CEEA91}" dt="2021-12-05T14:40:32.547" v="4" actId="1036"/>
          <ac:picMkLst>
            <pc:docMk/>
            <pc:sldMk cId="807852509" sldId="256"/>
            <ac:picMk id="22" creationId="{9C5842F7-45F7-44C7-9B2F-3A3D6A16D9E1}"/>
          </ac:picMkLst>
        </pc:picChg>
        <pc:picChg chg="mod">
          <ac:chgData name="Yifei" userId="7567d618-bc12-405d-a6a3-20ebfc662c09" providerId="ADAL" clId="{4347E1F3-C95F-445B-93EA-679378CEEA91}" dt="2021-12-05T14:40:35.875" v="10" actId="1036"/>
          <ac:picMkLst>
            <pc:docMk/>
            <pc:sldMk cId="807852509" sldId="256"/>
            <ac:picMk id="30" creationId="{0DB7B123-B279-4A05-9A22-018A3D20BE0B}"/>
          </ac:picMkLst>
        </pc:picChg>
      </pc:sldChg>
    </pc:docChg>
  </pc:docChgLst>
  <pc:docChgLst>
    <pc:chgData name="Ousama Mhadden" userId="S::s194819@dtu.dk::44c51ed3-9d7d-42f5-a492-5c9edad5240a" providerId="AD" clId="Web-{9A2D59A3-21E0-7583-DB0E-E88A7D552118}"/>
    <pc:docChg chg="modSld">
      <pc:chgData name="Ousama Mhadden" userId="S::s194819@dtu.dk::44c51ed3-9d7d-42f5-a492-5c9edad5240a" providerId="AD" clId="Web-{9A2D59A3-21E0-7583-DB0E-E88A7D552118}" dt="2021-12-03T13:22:52.929" v="17"/>
      <pc:docMkLst>
        <pc:docMk/>
      </pc:docMkLst>
      <pc:sldChg chg="modSp">
        <pc:chgData name="Ousama Mhadden" userId="S::s194819@dtu.dk::44c51ed3-9d7d-42f5-a492-5c9edad5240a" providerId="AD" clId="Web-{9A2D59A3-21E0-7583-DB0E-E88A7D552118}" dt="2021-12-03T13:22:52.929" v="17"/>
        <pc:sldMkLst>
          <pc:docMk/>
          <pc:sldMk cId="807852509" sldId="256"/>
        </pc:sldMkLst>
        <pc:graphicFrameChg chg="mod modGraphic">
          <ac:chgData name="Ousama Mhadden" userId="S::s194819@dtu.dk::44c51ed3-9d7d-42f5-a492-5c9edad5240a" providerId="AD" clId="Web-{9A2D59A3-21E0-7583-DB0E-E88A7D552118}" dt="2021-12-03T13:22:52.929" v="17"/>
          <ac:graphicFrameMkLst>
            <pc:docMk/>
            <pc:sldMk cId="807852509" sldId="256"/>
            <ac:graphicFrameMk id="13" creationId="{3FB32B7A-7DA9-479E-8BC7-EEBAB8B8F0A5}"/>
          </ac:graphicFrameMkLst>
        </pc:graphicFrameChg>
      </pc:sldChg>
    </pc:docChg>
  </pc:docChgLst>
  <pc:docChgLst>
    <pc:chgData name="Ousama Mhadden" userId="S::s194819@dtu.dk::44c51ed3-9d7d-42f5-a492-5c9edad5240a" providerId="AD" clId="Web-{7B221FD8-5D23-6E06-B00F-2D6FD14B377B}"/>
    <pc:docChg chg="mod addSld delSld modSld modMainMaster setSldSz">
      <pc:chgData name="Ousama Mhadden" userId="S::s194819@dtu.dk::44c51ed3-9d7d-42f5-a492-5c9edad5240a" providerId="AD" clId="Web-{7B221FD8-5D23-6E06-B00F-2D6FD14B377B}" dt="2021-12-05T13:23:44.883" v="15" actId="1076"/>
      <pc:docMkLst>
        <pc:docMk/>
      </pc:docMkLst>
      <pc:sldChg chg="addSp modSp">
        <pc:chgData name="Ousama Mhadden" userId="S::s194819@dtu.dk::44c51ed3-9d7d-42f5-a492-5c9edad5240a" providerId="AD" clId="Web-{7B221FD8-5D23-6E06-B00F-2D6FD14B377B}" dt="2021-12-05T13:23:44.883" v="15" actId="1076"/>
        <pc:sldMkLst>
          <pc:docMk/>
          <pc:sldMk cId="807852509" sldId="256"/>
        </pc:sldMkLst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4" creationId="{DFF4A5BF-3635-45D2-91EB-D6EC0A2E00BB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7" creationId="{53211B92-DE6E-4B3F-8EE8-A0F9C9DABC3E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8" creationId="{57400BAE-EF66-4B97-BF25-D73092B741EF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11" creationId="{4B22E84D-9C16-41D3-9E0B-B47EF033D7FC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12" creationId="{755D4E32-CA46-45F8-B2AD-EAA2A929B275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19" creationId="{139A6599-4336-48AA-98ED-4311C78A11CE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21" creationId="{83F23F8A-43AE-4D54-AB57-4C947C5A32DB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24" creationId="{054172AE-3DF9-4875-BAE1-43D09832122E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26" creationId="{A731D7E0-30EE-4079-836C-7B962A15CE83}"/>
          </ac:spMkLst>
        </pc:spChg>
        <pc:spChg chg="add 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33" creationId="{0C5089E3-38B2-4325-BAB4-F11E92F4EEA8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34" creationId="{BFF5F77A-8ECE-47BD-BDA1-18888C9060B3}"/>
          </ac:spMkLst>
        </pc:spChg>
        <pc:spChg chg="add 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807852509" sldId="256"/>
            <ac:spMk id="35" creationId="{CB8E630B-5A80-44EA-8BB1-5B73AEDB6F7E}"/>
          </ac:spMkLst>
        </pc:spChg>
        <pc:spChg chg="mod">
          <ac:chgData name="Ousama Mhadden" userId="S::s194819@dtu.dk::44c51ed3-9d7d-42f5-a492-5c9edad5240a" providerId="AD" clId="Web-{7B221FD8-5D23-6E06-B00F-2D6FD14B377B}" dt="2021-12-05T13:23:32.601" v="14" actId="1076"/>
          <ac:spMkLst>
            <pc:docMk/>
            <pc:sldMk cId="807852509" sldId="256"/>
            <ac:spMk id="36" creationId="{BCDD5405-D161-46F5-A125-9B60904FCA59}"/>
          </ac:spMkLst>
        </pc:spChg>
        <pc:grpChg chg="mod">
          <ac:chgData name="Ousama Mhadden" userId="S::s194819@dtu.dk::44c51ed3-9d7d-42f5-a492-5c9edad5240a" providerId="AD" clId="Web-{7B221FD8-5D23-6E06-B00F-2D6FD14B377B}" dt="2021-12-05T13:16:40.402" v="10"/>
          <ac:grpSpMkLst>
            <pc:docMk/>
            <pc:sldMk cId="807852509" sldId="256"/>
            <ac:grpSpMk id="61" creationId="{C72B1188-C5C4-4955-9A22-597EBF88B612}"/>
          </ac:grpSpMkLst>
        </pc:grpChg>
        <pc:grpChg chg="mod">
          <ac:chgData name="Ousama Mhadden" userId="S::s194819@dtu.dk::44c51ed3-9d7d-42f5-a492-5c9edad5240a" providerId="AD" clId="Web-{7B221FD8-5D23-6E06-B00F-2D6FD14B377B}" dt="2021-12-05T13:16:40.402" v="10"/>
          <ac:grpSpMkLst>
            <pc:docMk/>
            <pc:sldMk cId="807852509" sldId="256"/>
            <ac:grpSpMk id="67" creationId="{16EEA693-B08E-4528-873E-7DEAE3933CF2}"/>
          </ac:grpSpMkLst>
        </pc:grpChg>
        <pc:grpChg chg="mod">
          <ac:chgData name="Ousama Mhadden" userId="S::s194819@dtu.dk::44c51ed3-9d7d-42f5-a492-5c9edad5240a" providerId="AD" clId="Web-{7B221FD8-5D23-6E06-B00F-2D6FD14B377B}" dt="2021-12-05T13:16:40.402" v="10"/>
          <ac:grpSpMkLst>
            <pc:docMk/>
            <pc:sldMk cId="807852509" sldId="256"/>
            <ac:grpSpMk id="73" creationId="{DA694552-D6AA-400D-95F4-1776B50D9BBF}"/>
          </ac:grpSpMkLst>
        </pc:grpChg>
        <pc:graphicFrameChg chg="mod modGraphic">
          <ac:chgData name="Ousama Mhadden" userId="S::s194819@dtu.dk::44c51ed3-9d7d-42f5-a492-5c9edad5240a" providerId="AD" clId="Web-{7B221FD8-5D23-6E06-B00F-2D6FD14B377B}" dt="2021-12-05T13:16:40.402" v="10"/>
          <ac:graphicFrameMkLst>
            <pc:docMk/>
            <pc:sldMk cId="807852509" sldId="256"/>
            <ac:graphicFrameMk id="6" creationId="{401ED459-8C66-413D-8E5E-5AE7E69562CD}"/>
          </ac:graphicFrameMkLst>
        </pc:graphicFrameChg>
        <pc:graphicFrameChg chg="mod modGraphic">
          <ac:chgData name="Ousama Mhadden" userId="S::s194819@dtu.dk::44c51ed3-9d7d-42f5-a492-5c9edad5240a" providerId="AD" clId="Web-{7B221FD8-5D23-6E06-B00F-2D6FD14B377B}" dt="2021-12-05T13:16:40.402" v="10"/>
          <ac:graphicFrameMkLst>
            <pc:docMk/>
            <pc:sldMk cId="807852509" sldId="256"/>
            <ac:graphicFrameMk id="13" creationId="{3FB32B7A-7DA9-479E-8BC7-EEBAB8B8F0A5}"/>
          </ac:graphicFrameMkLst>
        </pc:graphicFrameChg>
        <pc:graphicFrameChg chg="mod modGraphic">
          <ac:chgData name="Ousama Mhadden" userId="S::s194819@dtu.dk::44c51ed3-9d7d-42f5-a492-5c9edad5240a" providerId="AD" clId="Web-{7B221FD8-5D23-6E06-B00F-2D6FD14B377B}" dt="2021-12-05T13:16:40.402" v="10"/>
          <ac:graphicFrameMkLst>
            <pc:docMk/>
            <pc:sldMk cId="807852509" sldId="256"/>
            <ac:graphicFrameMk id="29" creationId="{8470DC35-93A9-410A-87A8-960E1E9E448D}"/>
          </ac:graphicFrameMkLst>
        </pc:graphicFrame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2" creationId="{94A71E3C-688A-41F7-9D5E-CC524721869D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3" creationId="{7BE29520-57AE-4DA5-9224-BA31437EED1C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5" creationId="{DFD02B55-F748-40CD-90D5-923C6C799924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9" creationId="{4D349A89-C228-4F46-B6D9-52BDA90FCC11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10" creationId="{EA89E5EE-C999-44DE-8C31-9A9E7FB59F2E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14" creationId="{E26D848C-39CD-4AC9-99E0-4B6C46F669F0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15" creationId="{AE791071-A315-4246-ADF7-739FCBB26D01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17" creationId="{D621C6E4-49B9-4D2D-9FDB-152116E45544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18" creationId="{CC83E3A7-738D-4DD5-A721-F06E3D6B4141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20" creationId="{5E48F42E-DE0F-4E8F-B4AC-6FD7C50CAD79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22" creationId="{9C5842F7-45F7-44C7-9B2F-3A3D6A16D9E1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23" creationId="{ECE29243-A88A-4445-A6C4-24D3A26E6687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25" creationId="{F8A0BE9B-5A10-4B46-895E-15AE65BD6311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27" creationId="{E71D822E-C718-476E-ABC1-80AE3E42D017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28" creationId="{89E95EE6-1441-4309-B61C-F346E1CA9AC2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30" creationId="{0DB7B123-B279-4A05-9A22-018A3D20BE0B}"/>
          </ac:picMkLst>
        </pc:picChg>
        <pc:picChg chg="mod">
          <ac:chgData name="Ousama Mhadden" userId="S::s194819@dtu.dk::44c51ed3-9d7d-42f5-a492-5c9edad5240a" providerId="AD" clId="Web-{7B221FD8-5D23-6E06-B00F-2D6FD14B377B}" dt="2021-12-05T13:23:44.883" v="15" actId="1076"/>
          <ac:picMkLst>
            <pc:docMk/>
            <pc:sldMk cId="807852509" sldId="256"/>
            <ac:picMk id="32" creationId="{A00A03DC-8CD0-4529-AED9-DECA0B80B6A8}"/>
          </ac:picMkLst>
        </pc:picChg>
        <pc:picChg chg="mod">
          <ac:chgData name="Ousama Mhadden" userId="S::s194819@dtu.dk::44c51ed3-9d7d-42f5-a492-5c9edad5240a" providerId="AD" clId="Web-{7B221FD8-5D23-6E06-B00F-2D6FD14B377B}" dt="2021-12-05T13:16:40.402" v="10"/>
          <ac:picMkLst>
            <pc:docMk/>
            <pc:sldMk cId="807852509" sldId="256"/>
            <ac:picMk id="1026" creationId="{349065E6-4B9E-44E8-B617-4A7EC57714F8}"/>
          </ac:picMkLst>
        </pc:picChg>
        <pc:cxnChg chg="mod">
          <ac:chgData name="Ousama Mhadden" userId="S::s194819@dtu.dk::44c51ed3-9d7d-42f5-a492-5c9edad5240a" providerId="AD" clId="Web-{7B221FD8-5D23-6E06-B00F-2D6FD14B377B}" dt="2021-12-05T13:16:40.402" v="10"/>
          <ac:cxnSpMkLst>
            <pc:docMk/>
            <pc:sldMk cId="807852509" sldId="256"/>
            <ac:cxnSpMk id="16" creationId="{2EC43BF0-8459-4630-AC26-CCA1E5478FE7}"/>
          </ac:cxnSpMkLst>
        </pc:cxnChg>
      </pc:sldChg>
      <pc:sldChg chg="modSp">
        <pc:chgData name="Ousama Mhadden" userId="S::s194819@dtu.dk::44c51ed3-9d7d-42f5-a492-5c9edad5240a" providerId="AD" clId="Web-{7B221FD8-5D23-6E06-B00F-2D6FD14B377B}" dt="2021-12-05T13:16:40.402" v="10"/>
        <pc:sldMkLst>
          <pc:docMk/>
          <pc:sldMk cId="2552764396" sldId="257"/>
        </pc:sldMkLst>
        <pc:grpChg chg="mod">
          <ac:chgData name="Ousama Mhadden" userId="S::s194819@dtu.dk::44c51ed3-9d7d-42f5-a492-5c9edad5240a" providerId="AD" clId="Web-{7B221FD8-5D23-6E06-B00F-2D6FD14B377B}" dt="2021-12-05T13:16:40.402" v="10"/>
          <ac:grpSpMkLst>
            <pc:docMk/>
            <pc:sldMk cId="2552764396" sldId="257"/>
            <ac:grpSpMk id="27" creationId="{7F2C7459-7E65-4FBA-967A-B6149706554D}"/>
          </ac:grpSpMkLst>
        </pc:grpChg>
        <pc:grpChg chg="mod">
          <ac:chgData name="Ousama Mhadden" userId="S::s194819@dtu.dk::44c51ed3-9d7d-42f5-a492-5c9edad5240a" providerId="AD" clId="Web-{7B221FD8-5D23-6E06-B00F-2D6FD14B377B}" dt="2021-12-05T13:16:40.402" v="10"/>
          <ac:grpSpMkLst>
            <pc:docMk/>
            <pc:sldMk cId="2552764396" sldId="257"/>
            <ac:grpSpMk id="28" creationId="{9D18D289-C6FE-4464-A7B2-452F34ED8B39}"/>
          </ac:grpSpMkLst>
        </pc:grpChg>
        <pc:grpChg chg="mod">
          <ac:chgData name="Ousama Mhadden" userId="S::s194819@dtu.dk::44c51ed3-9d7d-42f5-a492-5c9edad5240a" providerId="AD" clId="Web-{7B221FD8-5D23-6E06-B00F-2D6FD14B377B}" dt="2021-12-05T13:16:40.402" v="10"/>
          <ac:grpSpMkLst>
            <pc:docMk/>
            <pc:sldMk cId="2552764396" sldId="257"/>
            <ac:grpSpMk id="29" creationId="{F5217DF2-B23C-4E92-85CB-C2B6F69B6EEC}"/>
          </ac:grpSpMkLst>
        </pc:grpChg>
        <pc:picChg chg="mod">
          <ac:chgData name="Ousama Mhadden" userId="S::s194819@dtu.dk::44c51ed3-9d7d-42f5-a492-5c9edad5240a" providerId="AD" clId="Web-{7B221FD8-5D23-6E06-B00F-2D6FD14B377B}" dt="2021-12-05T13:10:06.032" v="5" actId="1076"/>
          <ac:picMkLst>
            <pc:docMk/>
            <pc:sldMk cId="2552764396" sldId="257"/>
            <ac:picMk id="22" creationId="{2CF4F344-E483-4337-85AA-9A3DE0A5F143}"/>
          </ac:picMkLst>
        </pc:picChg>
      </pc:sldChg>
      <pc:sldChg chg="addSp modSp new del">
        <pc:chgData name="Ousama Mhadden" userId="S::s194819@dtu.dk::44c51ed3-9d7d-42f5-a492-5c9edad5240a" providerId="AD" clId="Web-{7B221FD8-5D23-6E06-B00F-2D6FD14B377B}" dt="2021-12-05T13:17:01.528" v="12"/>
        <pc:sldMkLst>
          <pc:docMk/>
          <pc:sldMk cId="4167929316" sldId="258"/>
        </pc:sldMkLst>
        <pc:spChg chg="add 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k cId="4167929316" sldId="258"/>
            <ac:spMk id="3" creationId="{5F195261-2E1E-4108-BC87-75EADF044E4F}"/>
          </ac:spMkLst>
        </pc:spChg>
        <pc:graphicFrameChg chg="add">
          <ac:chgData name="Ousama Mhadden" userId="S::s194819@dtu.dk::44c51ed3-9d7d-42f5-a492-5c9edad5240a" providerId="AD" clId="Web-{7B221FD8-5D23-6E06-B00F-2D6FD14B377B}" dt="2021-12-05T13:16:51.465" v="11"/>
          <ac:graphicFrameMkLst>
            <pc:docMk/>
            <pc:sldMk cId="4167929316" sldId="258"/>
            <ac:graphicFrameMk id="5" creationId="{31B185A1-5124-4128-A20B-A3328258EBAB}"/>
          </ac:graphicFrameMkLst>
        </pc:graphicFrameChg>
      </pc:sldChg>
      <pc:sldMasterChg chg="modSp modSldLayout">
        <pc:chgData name="Ousama Mhadden" userId="S::s194819@dtu.dk::44c51ed3-9d7d-42f5-a492-5c9edad5240a" providerId="AD" clId="Web-{7B221FD8-5D23-6E06-B00F-2D6FD14B377B}" dt="2021-12-05T13:16:40.402" v="10"/>
        <pc:sldMasterMkLst>
          <pc:docMk/>
          <pc:sldMasterMk cId="450079146" sldId="2147483696"/>
        </pc:sldMasterMkLst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asterMk cId="450079146" sldId="2147483696"/>
            <ac:spMk id="2" creationId="{00000000-0000-0000-0000-000000000000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asterMk cId="450079146" sldId="2147483696"/>
            <ac:spMk id="3" creationId="{00000000-0000-0000-0000-000000000000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asterMk cId="450079146" sldId="2147483696"/>
            <ac:spMk id="4" creationId="{00000000-0000-0000-0000-000000000000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asterMk cId="450079146" sldId="2147483696"/>
            <ac:spMk id="5" creationId="{00000000-0000-0000-0000-000000000000}"/>
          </ac:spMkLst>
        </pc:spChg>
        <pc:spChg chg="mod">
          <ac:chgData name="Ousama Mhadden" userId="S::s194819@dtu.dk::44c51ed3-9d7d-42f5-a492-5c9edad5240a" providerId="AD" clId="Web-{7B221FD8-5D23-6E06-B00F-2D6FD14B377B}" dt="2021-12-05T13:16:40.402" v="10"/>
          <ac:spMkLst>
            <pc:docMk/>
            <pc:sldMasterMk cId="450079146" sldId="2147483696"/>
            <ac:spMk id="6" creationId="{00000000-0000-0000-0000-000000000000}"/>
          </ac:spMkLst>
        </pc:spChg>
        <pc:sldLayoutChg chg="modSp">
          <pc:chgData name="Ousama Mhadden" userId="S::s194819@dtu.dk::44c51ed3-9d7d-42f5-a492-5c9edad5240a" providerId="AD" clId="Web-{7B221FD8-5D23-6E06-B00F-2D6FD14B377B}" dt="2021-12-05T13:16:40.402" v="10"/>
          <pc:sldLayoutMkLst>
            <pc:docMk/>
            <pc:sldMasterMk cId="450079146" sldId="2147483696"/>
            <pc:sldLayoutMk cId="2020170474" sldId="2147483697"/>
          </pc:sldLayoutMkLst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2020170474" sldId="2147483697"/>
              <ac:spMk id="2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2020170474" sldId="2147483697"/>
              <ac:spMk id="3" creationId="{00000000-0000-0000-0000-000000000000}"/>
            </ac:spMkLst>
          </pc:spChg>
        </pc:sldLayoutChg>
        <pc:sldLayoutChg chg="modSp">
          <pc:chgData name="Ousama Mhadden" userId="S::s194819@dtu.dk::44c51ed3-9d7d-42f5-a492-5c9edad5240a" providerId="AD" clId="Web-{7B221FD8-5D23-6E06-B00F-2D6FD14B377B}" dt="2021-12-05T13:16:40.402" v="10"/>
          <pc:sldLayoutMkLst>
            <pc:docMk/>
            <pc:sldMasterMk cId="450079146" sldId="2147483696"/>
            <pc:sldLayoutMk cId="2613993327" sldId="2147483699"/>
          </pc:sldLayoutMkLst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2613993327" sldId="2147483699"/>
              <ac:spMk id="2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2613993327" sldId="2147483699"/>
              <ac:spMk id="3" creationId="{00000000-0000-0000-0000-000000000000}"/>
            </ac:spMkLst>
          </pc:spChg>
        </pc:sldLayoutChg>
        <pc:sldLayoutChg chg="modSp">
          <pc:chgData name="Ousama Mhadden" userId="S::s194819@dtu.dk::44c51ed3-9d7d-42f5-a492-5c9edad5240a" providerId="AD" clId="Web-{7B221FD8-5D23-6E06-B00F-2D6FD14B377B}" dt="2021-12-05T13:16:40.402" v="10"/>
          <pc:sldLayoutMkLst>
            <pc:docMk/>
            <pc:sldMasterMk cId="450079146" sldId="2147483696"/>
            <pc:sldLayoutMk cId="1604389576" sldId="2147483700"/>
          </pc:sldLayoutMkLst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1604389576" sldId="2147483700"/>
              <ac:spMk id="3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1604389576" sldId="2147483700"/>
              <ac:spMk id="4" creationId="{00000000-0000-0000-0000-000000000000}"/>
            </ac:spMkLst>
          </pc:spChg>
        </pc:sldLayoutChg>
        <pc:sldLayoutChg chg="modSp">
          <pc:chgData name="Ousama Mhadden" userId="S::s194819@dtu.dk::44c51ed3-9d7d-42f5-a492-5c9edad5240a" providerId="AD" clId="Web-{7B221FD8-5D23-6E06-B00F-2D6FD14B377B}" dt="2021-12-05T13:16:40.402" v="10"/>
          <pc:sldLayoutMkLst>
            <pc:docMk/>
            <pc:sldMasterMk cId="450079146" sldId="2147483696"/>
            <pc:sldLayoutMk cId="482007078" sldId="2147483701"/>
          </pc:sldLayoutMkLst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482007078" sldId="2147483701"/>
              <ac:spMk id="2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482007078" sldId="2147483701"/>
              <ac:spMk id="3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482007078" sldId="2147483701"/>
              <ac:spMk id="4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482007078" sldId="2147483701"/>
              <ac:spMk id="5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482007078" sldId="2147483701"/>
              <ac:spMk id="6" creationId="{00000000-0000-0000-0000-000000000000}"/>
            </ac:spMkLst>
          </pc:spChg>
        </pc:sldLayoutChg>
        <pc:sldLayoutChg chg="modSp">
          <pc:chgData name="Ousama Mhadden" userId="S::s194819@dtu.dk::44c51ed3-9d7d-42f5-a492-5c9edad5240a" providerId="AD" clId="Web-{7B221FD8-5D23-6E06-B00F-2D6FD14B377B}" dt="2021-12-05T13:16:40.402" v="10"/>
          <pc:sldLayoutMkLst>
            <pc:docMk/>
            <pc:sldMasterMk cId="450079146" sldId="2147483696"/>
            <pc:sldLayoutMk cId="1226703865" sldId="2147483704"/>
          </pc:sldLayoutMkLst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1226703865" sldId="2147483704"/>
              <ac:spMk id="2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1226703865" sldId="2147483704"/>
              <ac:spMk id="3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1226703865" sldId="2147483704"/>
              <ac:spMk id="4" creationId="{00000000-0000-0000-0000-000000000000}"/>
            </ac:spMkLst>
          </pc:spChg>
        </pc:sldLayoutChg>
        <pc:sldLayoutChg chg="modSp">
          <pc:chgData name="Ousama Mhadden" userId="S::s194819@dtu.dk::44c51ed3-9d7d-42f5-a492-5c9edad5240a" providerId="AD" clId="Web-{7B221FD8-5D23-6E06-B00F-2D6FD14B377B}" dt="2021-12-05T13:16:40.402" v="10"/>
          <pc:sldLayoutMkLst>
            <pc:docMk/>
            <pc:sldMasterMk cId="450079146" sldId="2147483696"/>
            <pc:sldLayoutMk cId="1033036905" sldId="2147483705"/>
          </pc:sldLayoutMkLst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1033036905" sldId="2147483705"/>
              <ac:spMk id="2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1033036905" sldId="2147483705"/>
              <ac:spMk id="3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1033036905" sldId="2147483705"/>
              <ac:spMk id="4" creationId="{00000000-0000-0000-0000-000000000000}"/>
            </ac:spMkLst>
          </pc:spChg>
        </pc:sldLayoutChg>
        <pc:sldLayoutChg chg="modSp">
          <pc:chgData name="Ousama Mhadden" userId="S::s194819@dtu.dk::44c51ed3-9d7d-42f5-a492-5c9edad5240a" providerId="AD" clId="Web-{7B221FD8-5D23-6E06-B00F-2D6FD14B377B}" dt="2021-12-05T13:16:40.402" v="10"/>
          <pc:sldLayoutMkLst>
            <pc:docMk/>
            <pc:sldMasterMk cId="450079146" sldId="2147483696"/>
            <pc:sldLayoutMk cId="824915666" sldId="2147483707"/>
          </pc:sldLayoutMkLst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824915666" sldId="2147483707"/>
              <ac:spMk id="2" creationId="{00000000-0000-0000-0000-000000000000}"/>
            </ac:spMkLst>
          </pc:spChg>
          <pc:spChg chg="mod">
            <ac:chgData name="Ousama Mhadden" userId="S::s194819@dtu.dk::44c51ed3-9d7d-42f5-a492-5c9edad5240a" providerId="AD" clId="Web-{7B221FD8-5D23-6E06-B00F-2D6FD14B377B}" dt="2021-12-05T13:16:40.402" v="10"/>
            <ac:spMkLst>
              <pc:docMk/>
              <pc:sldMasterMk cId="450079146" sldId="2147483696"/>
              <pc:sldLayoutMk cId="824915666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Yifei Ding" userId="7567d618-bc12-405d-a6a3-20ebfc662c09" providerId="ADAL" clId="{42D8E9A4-427D-49F4-A412-2DDAA7131465}"/>
    <pc:docChg chg="undo redo custSel addSld delSld modSld sldOrd">
      <pc:chgData name="Yifei Ding" userId="7567d618-bc12-405d-a6a3-20ebfc662c09" providerId="ADAL" clId="{42D8E9A4-427D-49F4-A412-2DDAA7131465}" dt="2022-01-02T19:50:46.178" v="3843" actId="20577"/>
      <pc:docMkLst>
        <pc:docMk/>
      </pc:docMkLst>
      <pc:sldChg chg="addSp delSp modSp mod modNotesTx">
        <pc:chgData name="Yifei Ding" userId="7567d618-bc12-405d-a6a3-20ebfc662c09" providerId="ADAL" clId="{42D8E9A4-427D-49F4-A412-2DDAA7131465}" dt="2022-01-02T19:50:46.178" v="3843" actId="20577"/>
        <pc:sldMkLst>
          <pc:docMk/>
          <pc:sldMk cId="807852509" sldId="256"/>
        </pc:sldMkLst>
        <pc:spChg chg="add mod">
          <ac:chgData name="Yifei Ding" userId="7567d618-bc12-405d-a6a3-20ebfc662c09" providerId="ADAL" clId="{42D8E9A4-427D-49F4-A412-2DDAA7131465}" dt="2022-01-02T19:50:20.142" v="3835" actId="6549"/>
          <ac:spMkLst>
            <pc:docMk/>
            <pc:sldMk cId="807852509" sldId="256"/>
            <ac:spMk id="7" creationId="{53211B92-DE6E-4B3F-8EE8-A0F9C9DABC3E}"/>
          </ac:spMkLst>
        </pc:spChg>
        <pc:spChg chg="add mod">
          <ac:chgData name="Yifei Ding" userId="7567d618-bc12-405d-a6a3-20ebfc662c09" providerId="ADAL" clId="{42D8E9A4-427D-49F4-A412-2DDAA7131465}" dt="2021-12-03T12:06:41.846" v="12" actId="14100"/>
          <ac:spMkLst>
            <pc:docMk/>
            <pc:sldMk cId="807852509" sldId="256"/>
            <ac:spMk id="8" creationId="{57400BAE-EF66-4B97-BF25-D73092B741EF}"/>
          </ac:spMkLst>
        </pc:spChg>
        <pc:spChg chg="add del">
          <ac:chgData name="Yifei Ding" userId="7567d618-bc12-405d-a6a3-20ebfc662c09" providerId="ADAL" clId="{42D8E9A4-427D-49F4-A412-2DDAA7131465}" dt="2021-12-03T12:07:34.051" v="31" actId="11529"/>
          <ac:spMkLst>
            <pc:docMk/>
            <pc:sldMk cId="807852509" sldId="256"/>
            <ac:spMk id="10" creationId="{AA8FB9F6-3F84-4246-8124-64E749E57757}"/>
          </ac:spMkLst>
        </pc:spChg>
        <pc:spChg chg="add mod">
          <ac:chgData name="Yifei Ding" userId="7567d618-bc12-405d-a6a3-20ebfc662c09" providerId="ADAL" clId="{42D8E9A4-427D-49F4-A412-2DDAA7131465}" dt="2021-12-07T15:07:39.687" v="3793" actId="1035"/>
          <ac:spMkLst>
            <pc:docMk/>
            <pc:sldMk cId="807852509" sldId="256"/>
            <ac:spMk id="11" creationId="{4B22E84D-9C16-41D3-9E0B-B47EF033D7FC}"/>
          </ac:spMkLst>
        </pc:spChg>
        <pc:spChg chg="add mod">
          <ac:chgData name="Yifei Ding" userId="7567d618-bc12-405d-a6a3-20ebfc662c09" providerId="ADAL" clId="{42D8E9A4-427D-49F4-A412-2DDAA7131465}" dt="2021-12-07T15:07:39.687" v="3793" actId="1035"/>
          <ac:spMkLst>
            <pc:docMk/>
            <pc:sldMk cId="807852509" sldId="256"/>
            <ac:spMk id="12" creationId="{755D4E32-CA46-45F8-B2AD-EAA2A929B275}"/>
          </ac:spMkLst>
        </pc:spChg>
        <pc:spChg chg="add del mod">
          <ac:chgData name="Yifei Ding" userId="7567d618-bc12-405d-a6a3-20ebfc662c09" providerId="ADAL" clId="{42D8E9A4-427D-49F4-A412-2DDAA7131465}" dt="2021-12-03T16:45:43.138" v="1641" actId="478"/>
          <ac:spMkLst>
            <pc:docMk/>
            <pc:sldMk cId="807852509" sldId="256"/>
            <ac:spMk id="14" creationId="{5D9385E6-AFB8-40A4-9F1D-756960EBD7E2}"/>
          </ac:spMkLst>
        </pc:spChg>
        <pc:spChg chg="add del mod">
          <ac:chgData name="Yifei Ding" userId="7567d618-bc12-405d-a6a3-20ebfc662c09" providerId="ADAL" clId="{42D8E9A4-427D-49F4-A412-2DDAA7131465}" dt="2021-12-03T12:09:28.475" v="148" actId="11529"/>
          <ac:spMkLst>
            <pc:docMk/>
            <pc:sldMk cId="807852509" sldId="256"/>
            <ac:spMk id="17" creationId="{45576072-A00F-49DE-9E6E-227826BCC92E}"/>
          </ac:spMkLst>
        </pc:spChg>
        <pc:spChg chg="add mod">
          <ac:chgData name="Yifei Ding" userId="7567d618-bc12-405d-a6a3-20ebfc662c09" providerId="ADAL" clId="{42D8E9A4-427D-49F4-A412-2DDAA7131465}" dt="2021-12-07T14:58:04.791" v="3673" actId="1076"/>
          <ac:spMkLst>
            <pc:docMk/>
            <pc:sldMk cId="807852509" sldId="256"/>
            <ac:spMk id="19" creationId="{139A6599-4336-48AA-98ED-4311C78A11CE}"/>
          </ac:spMkLst>
        </pc:spChg>
        <pc:spChg chg="add mod">
          <ac:chgData name="Yifei Ding" userId="7567d618-bc12-405d-a6a3-20ebfc662c09" providerId="ADAL" clId="{42D8E9A4-427D-49F4-A412-2DDAA7131465}" dt="2021-12-07T14:57:56.575" v="3672" actId="113"/>
          <ac:spMkLst>
            <pc:docMk/>
            <pc:sldMk cId="807852509" sldId="256"/>
            <ac:spMk id="21" creationId="{83F23F8A-43AE-4D54-AB57-4C947C5A32DB}"/>
          </ac:spMkLst>
        </pc:spChg>
        <pc:spChg chg="add del mod">
          <ac:chgData name="Yifei Ding" userId="7567d618-bc12-405d-a6a3-20ebfc662c09" providerId="ADAL" clId="{42D8E9A4-427D-49F4-A412-2DDAA7131465}" dt="2021-12-03T12:21:29.404" v="827" actId="478"/>
          <ac:spMkLst>
            <pc:docMk/>
            <pc:sldMk cId="807852509" sldId="256"/>
            <ac:spMk id="22" creationId="{54DE43FF-B6D7-4412-9903-828025140F73}"/>
          </ac:spMkLst>
        </pc:spChg>
        <pc:spChg chg="add del mod">
          <ac:chgData name="Yifei Ding" userId="7567d618-bc12-405d-a6a3-20ebfc662c09" providerId="ADAL" clId="{42D8E9A4-427D-49F4-A412-2DDAA7131465}" dt="2021-12-08T08:21:12.841" v="3829" actId="478"/>
          <ac:spMkLst>
            <pc:docMk/>
            <pc:sldMk cId="807852509" sldId="256"/>
            <ac:spMk id="23" creationId="{7EEBB440-66F5-4BB7-96EB-A0C39CF78B67}"/>
          </ac:spMkLst>
        </pc:spChg>
        <pc:spChg chg="add del mod">
          <ac:chgData name="Yifei Ding" userId="7567d618-bc12-405d-a6a3-20ebfc662c09" providerId="ADAL" clId="{42D8E9A4-427D-49F4-A412-2DDAA7131465}" dt="2021-12-03T12:14:01.003" v="198" actId="478"/>
          <ac:spMkLst>
            <pc:docMk/>
            <pc:sldMk cId="807852509" sldId="256"/>
            <ac:spMk id="23" creationId="{9BB3E27A-F345-4844-B432-ADC201655747}"/>
          </ac:spMkLst>
        </pc:spChg>
        <pc:spChg chg="add del mod">
          <ac:chgData name="Yifei Ding" userId="7567d618-bc12-405d-a6a3-20ebfc662c09" providerId="ADAL" clId="{42D8E9A4-427D-49F4-A412-2DDAA7131465}" dt="2021-12-07T15:07:00.488" v="3788" actId="465"/>
          <ac:spMkLst>
            <pc:docMk/>
            <pc:sldMk cId="807852509" sldId="256"/>
            <ac:spMk id="24" creationId="{054172AE-3DF9-4875-BAE1-43D09832122E}"/>
          </ac:spMkLst>
        </pc:spChg>
        <pc:spChg chg="add del mod">
          <ac:chgData name="Yifei Ding" userId="7567d618-bc12-405d-a6a3-20ebfc662c09" providerId="ADAL" clId="{42D8E9A4-427D-49F4-A412-2DDAA7131465}" dt="2021-12-03T12:16:16.336" v="551"/>
          <ac:spMkLst>
            <pc:docMk/>
            <pc:sldMk cId="807852509" sldId="256"/>
            <ac:spMk id="25" creationId="{A14FFA87-2EA9-41DF-9961-A5CC730E0093}"/>
          </ac:spMkLst>
        </pc:spChg>
        <pc:spChg chg="add del mod">
          <ac:chgData name="Yifei Ding" userId="7567d618-bc12-405d-a6a3-20ebfc662c09" providerId="ADAL" clId="{42D8E9A4-427D-49F4-A412-2DDAA7131465}" dt="2021-12-04T13:09:40.062" v="1866" actId="478"/>
          <ac:spMkLst>
            <pc:docMk/>
            <pc:sldMk cId="807852509" sldId="256"/>
            <ac:spMk id="26" creationId="{1FD1E7E7-29F0-42EC-A37F-AC182B66A765}"/>
          </ac:spMkLst>
        </pc:spChg>
        <pc:spChg chg="add mod">
          <ac:chgData name="Yifei Ding" userId="7567d618-bc12-405d-a6a3-20ebfc662c09" providerId="ADAL" clId="{42D8E9A4-427D-49F4-A412-2DDAA7131465}" dt="2021-12-07T14:59:25.137" v="3687" actId="113"/>
          <ac:spMkLst>
            <pc:docMk/>
            <pc:sldMk cId="807852509" sldId="256"/>
            <ac:spMk id="26" creationId="{A731D7E0-30EE-4079-836C-7B962A15CE83}"/>
          </ac:spMkLst>
        </pc:spChg>
        <pc:spChg chg="add del mod">
          <ac:chgData name="Yifei Ding" userId="7567d618-bc12-405d-a6a3-20ebfc662c09" providerId="ADAL" clId="{42D8E9A4-427D-49F4-A412-2DDAA7131465}" dt="2021-12-08T08:21:12.841" v="3829" actId="478"/>
          <ac:spMkLst>
            <pc:docMk/>
            <pc:sldMk cId="807852509" sldId="256"/>
            <ac:spMk id="27" creationId="{0D84BC36-46E4-426B-97BB-BC838CBE9F31}"/>
          </ac:spMkLst>
        </pc:spChg>
        <pc:spChg chg="add del mod">
          <ac:chgData name="Yifei Ding" userId="7567d618-bc12-405d-a6a3-20ebfc662c09" providerId="ADAL" clId="{42D8E9A4-427D-49F4-A412-2DDAA7131465}" dt="2021-12-03T16:51:17.535" v="1747" actId="478"/>
          <ac:spMkLst>
            <pc:docMk/>
            <pc:sldMk cId="807852509" sldId="256"/>
            <ac:spMk id="27" creationId="{A6E7BA4D-6685-427C-80E8-5AAEE8F50ABA}"/>
          </ac:spMkLst>
        </pc:spChg>
        <pc:spChg chg="add del mod">
          <ac:chgData name="Yifei Ding" userId="7567d618-bc12-405d-a6a3-20ebfc662c09" providerId="ADAL" clId="{42D8E9A4-427D-49F4-A412-2DDAA7131465}" dt="2021-12-08T08:21:14.227" v="3830" actId="478"/>
          <ac:spMkLst>
            <pc:docMk/>
            <pc:sldMk cId="807852509" sldId="256"/>
            <ac:spMk id="28" creationId="{34AD64E9-7323-4361-90C2-58A81DF39203}"/>
          </ac:spMkLst>
        </pc:spChg>
        <pc:spChg chg="add del mod">
          <ac:chgData name="Yifei Ding" userId="7567d618-bc12-405d-a6a3-20ebfc662c09" providerId="ADAL" clId="{42D8E9A4-427D-49F4-A412-2DDAA7131465}" dt="2021-12-03T12:21:56.319" v="836" actId="478"/>
          <ac:spMkLst>
            <pc:docMk/>
            <pc:sldMk cId="807852509" sldId="256"/>
            <ac:spMk id="30" creationId="{15D32233-F608-4405-967A-765C90BD1375}"/>
          </ac:spMkLst>
        </pc:spChg>
        <pc:spChg chg="add del mod">
          <ac:chgData name="Yifei Ding" userId="7567d618-bc12-405d-a6a3-20ebfc662c09" providerId="ADAL" clId="{42D8E9A4-427D-49F4-A412-2DDAA7131465}" dt="2021-12-05T12:47:06.555" v="1873" actId="478"/>
          <ac:spMkLst>
            <pc:docMk/>
            <pc:sldMk cId="807852509" sldId="256"/>
            <ac:spMk id="31" creationId="{14DB628C-FBDC-4D48-B55A-2881AEADEF07}"/>
          </ac:spMkLst>
        </pc:spChg>
        <pc:spChg chg="del mod">
          <ac:chgData name="Yifei Ding" userId="7567d618-bc12-405d-a6a3-20ebfc662c09" providerId="ADAL" clId="{42D8E9A4-427D-49F4-A412-2DDAA7131465}" dt="2021-12-06T15:13:57.142" v="2437" actId="478"/>
          <ac:spMkLst>
            <pc:docMk/>
            <pc:sldMk cId="807852509" sldId="256"/>
            <ac:spMk id="33" creationId="{0C5089E3-38B2-4325-BAB4-F11E92F4EEA8}"/>
          </ac:spMkLst>
        </pc:spChg>
        <pc:spChg chg="add del mod">
          <ac:chgData name="Yifei Ding" userId="7567d618-bc12-405d-a6a3-20ebfc662c09" providerId="ADAL" clId="{42D8E9A4-427D-49F4-A412-2DDAA7131465}" dt="2021-12-03T16:58:46.526" v="1799" actId="478"/>
          <ac:spMkLst>
            <pc:docMk/>
            <pc:sldMk cId="807852509" sldId="256"/>
            <ac:spMk id="33" creationId="{6EDE28E9-693E-47E8-B881-074584C391D1}"/>
          </ac:spMkLst>
        </pc:spChg>
        <pc:spChg chg="add mod">
          <ac:chgData name="Yifei Ding" userId="7567d618-bc12-405d-a6a3-20ebfc662c09" providerId="ADAL" clId="{42D8E9A4-427D-49F4-A412-2DDAA7131465}" dt="2021-12-07T15:07:00.488" v="3788" actId="465"/>
          <ac:spMkLst>
            <pc:docMk/>
            <pc:sldMk cId="807852509" sldId="256"/>
            <ac:spMk id="34" creationId="{BFF5F77A-8ECE-47BD-BDA1-18888C9060B3}"/>
          </ac:spMkLst>
        </pc:spChg>
        <pc:spChg chg="add del mod">
          <ac:chgData name="Yifei Ding" userId="7567d618-bc12-405d-a6a3-20ebfc662c09" providerId="ADAL" clId="{42D8E9A4-427D-49F4-A412-2DDAA7131465}" dt="2021-12-03T12:48:17.176" v="941"/>
          <ac:spMkLst>
            <pc:docMk/>
            <pc:sldMk cId="807852509" sldId="256"/>
            <ac:spMk id="35" creationId="{6FE4EE9A-3960-47B4-8972-FCC72F375329}"/>
          </ac:spMkLst>
        </pc:spChg>
        <pc:spChg chg="del mod">
          <ac:chgData name="Yifei Ding" userId="7567d618-bc12-405d-a6a3-20ebfc662c09" providerId="ADAL" clId="{42D8E9A4-427D-49F4-A412-2DDAA7131465}" dt="2021-12-06T15:13:52.849" v="2435" actId="478"/>
          <ac:spMkLst>
            <pc:docMk/>
            <pc:sldMk cId="807852509" sldId="256"/>
            <ac:spMk id="35" creationId="{CB8E630B-5A80-44EA-8BB1-5B73AEDB6F7E}"/>
          </ac:spMkLst>
        </pc:spChg>
        <pc:spChg chg="add mod">
          <ac:chgData name="Yifei Ding" userId="7567d618-bc12-405d-a6a3-20ebfc662c09" providerId="ADAL" clId="{42D8E9A4-427D-49F4-A412-2DDAA7131465}" dt="2021-12-07T15:07:00.488" v="3788" actId="465"/>
          <ac:spMkLst>
            <pc:docMk/>
            <pc:sldMk cId="807852509" sldId="256"/>
            <ac:spMk id="36" creationId="{BCDD5405-D161-46F5-A125-9B60904FCA59}"/>
          </ac:spMkLst>
        </pc:spChg>
        <pc:spChg chg="add del mod">
          <ac:chgData name="Yifei Ding" userId="7567d618-bc12-405d-a6a3-20ebfc662c09" providerId="ADAL" clId="{42D8E9A4-427D-49F4-A412-2DDAA7131465}" dt="2021-12-03T12:53:42.265" v="1198"/>
          <ac:spMkLst>
            <pc:docMk/>
            <pc:sldMk cId="807852509" sldId="256"/>
            <ac:spMk id="37" creationId="{5B6447A0-697F-4B74-8C64-732C202B31DE}"/>
          </ac:spMkLst>
        </pc:spChg>
        <pc:spChg chg="add del mod">
          <ac:chgData name="Yifei Ding" userId="7567d618-bc12-405d-a6a3-20ebfc662c09" providerId="ADAL" clId="{42D8E9A4-427D-49F4-A412-2DDAA7131465}" dt="2021-12-03T13:36:13.750" v="1434" actId="478"/>
          <ac:spMkLst>
            <pc:docMk/>
            <pc:sldMk cId="807852509" sldId="256"/>
            <ac:spMk id="38" creationId="{A6DF85AB-A190-4336-9324-15AB4847BB59}"/>
          </ac:spMkLst>
        </pc:spChg>
        <pc:spChg chg="add mod">
          <ac:chgData name="Yifei Ding" userId="7567d618-bc12-405d-a6a3-20ebfc662c09" providerId="ADAL" clId="{42D8E9A4-427D-49F4-A412-2DDAA7131465}" dt="2021-12-07T15:01:12.934" v="3720" actId="20577"/>
          <ac:spMkLst>
            <pc:docMk/>
            <pc:sldMk cId="807852509" sldId="256"/>
            <ac:spMk id="43" creationId="{FCE82EA1-1DBE-4C8E-BB4D-8EAAA72703F5}"/>
          </ac:spMkLst>
        </pc:spChg>
        <pc:spChg chg="add mod">
          <ac:chgData name="Yifei Ding" userId="7567d618-bc12-405d-a6a3-20ebfc662c09" providerId="ADAL" clId="{42D8E9A4-427D-49F4-A412-2DDAA7131465}" dt="2021-12-07T14:59:30.424" v="3688" actId="1076"/>
          <ac:spMkLst>
            <pc:docMk/>
            <pc:sldMk cId="807852509" sldId="256"/>
            <ac:spMk id="44" creationId="{F1BEF7C1-1FD3-4F6C-855F-FE426EE4AB42}"/>
          </ac:spMkLst>
        </pc:spChg>
        <pc:spChg chg="add mod">
          <ac:chgData name="Yifei Ding" userId="7567d618-bc12-405d-a6a3-20ebfc662c09" providerId="ADAL" clId="{42D8E9A4-427D-49F4-A412-2DDAA7131465}" dt="2021-12-07T14:58:34.063" v="3675" actId="164"/>
          <ac:spMkLst>
            <pc:docMk/>
            <pc:sldMk cId="807852509" sldId="256"/>
            <ac:spMk id="45" creationId="{9B4915D2-92F1-419C-ACE4-8DE897B5DAB9}"/>
          </ac:spMkLst>
        </pc:spChg>
        <pc:spChg chg="mod">
          <ac:chgData name="Yifei Ding" userId="7567d618-bc12-405d-a6a3-20ebfc662c09" providerId="ADAL" clId="{42D8E9A4-427D-49F4-A412-2DDAA7131465}" dt="2021-12-07T15:01:08.131" v="3719" actId="20577"/>
          <ac:spMkLst>
            <pc:docMk/>
            <pc:sldMk cId="807852509" sldId="256"/>
            <ac:spMk id="46" creationId="{823B705D-57CC-498A-8AE6-1803FB7D7A2F}"/>
          </ac:spMkLst>
        </pc:spChg>
        <pc:spChg chg="mod">
          <ac:chgData name="Yifei Ding" userId="7567d618-bc12-405d-a6a3-20ebfc662c09" providerId="ADAL" clId="{42D8E9A4-427D-49F4-A412-2DDAA7131465}" dt="2021-12-07T14:54:23.641" v="3569" actId="408"/>
          <ac:spMkLst>
            <pc:docMk/>
            <pc:sldMk cId="807852509" sldId="256"/>
            <ac:spMk id="47" creationId="{A40D5930-539B-490B-B833-BF323E7658E4}"/>
          </ac:spMkLst>
        </pc:spChg>
        <pc:spChg chg="mod">
          <ac:chgData name="Yifei Ding" userId="7567d618-bc12-405d-a6a3-20ebfc662c09" providerId="ADAL" clId="{42D8E9A4-427D-49F4-A412-2DDAA7131465}" dt="2021-12-07T14:55:35.307" v="3598" actId="1036"/>
          <ac:spMkLst>
            <pc:docMk/>
            <pc:sldMk cId="807852509" sldId="256"/>
            <ac:spMk id="48" creationId="{D71CC797-2C49-47B2-8709-F04FF614AC87}"/>
          </ac:spMkLst>
        </pc:spChg>
        <pc:spChg chg="mod">
          <ac:chgData name="Yifei Ding" userId="7567d618-bc12-405d-a6a3-20ebfc662c09" providerId="ADAL" clId="{42D8E9A4-427D-49F4-A412-2DDAA7131465}" dt="2021-12-07T14:55:57.043" v="3607" actId="1038"/>
          <ac:spMkLst>
            <pc:docMk/>
            <pc:sldMk cId="807852509" sldId="256"/>
            <ac:spMk id="49" creationId="{EDA52FAC-B7B4-45B2-BA77-B44688EB73ED}"/>
          </ac:spMkLst>
        </pc:spChg>
        <pc:spChg chg="mod">
          <ac:chgData name="Yifei Ding" userId="7567d618-bc12-405d-a6a3-20ebfc662c09" providerId="ADAL" clId="{42D8E9A4-427D-49F4-A412-2DDAA7131465}" dt="2021-12-07T14:56:19.131" v="3618" actId="1035"/>
          <ac:spMkLst>
            <pc:docMk/>
            <pc:sldMk cId="807852509" sldId="256"/>
            <ac:spMk id="50" creationId="{8A2F4743-CCBA-46E5-94A6-286528B5E5C6}"/>
          </ac:spMkLst>
        </pc:spChg>
        <pc:spChg chg="mod">
          <ac:chgData name="Yifei Ding" userId="7567d618-bc12-405d-a6a3-20ebfc662c09" providerId="ADAL" clId="{42D8E9A4-427D-49F4-A412-2DDAA7131465}" dt="2021-12-07T14:55:13.648" v="3594" actId="552"/>
          <ac:spMkLst>
            <pc:docMk/>
            <pc:sldMk cId="807852509" sldId="256"/>
            <ac:spMk id="52" creationId="{25D80C12-95E2-4DAA-A9B3-84C4524DA396}"/>
          </ac:spMkLst>
        </pc:spChg>
        <pc:spChg chg="mod">
          <ac:chgData name="Yifei Ding" userId="7567d618-bc12-405d-a6a3-20ebfc662c09" providerId="ADAL" clId="{42D8E9A4-427D-49F4-A412-2DDAA7131465}" dt="2021-12-07T15:01:06.649" v="3718" actId="20577"/>
          <ac:spMkLst>
            <pc:docMk/>
            <pc:sldMk cId="807852509" sldId="256"/>
            <ac:spMk id="53" creationId="{C3A88FF5-580E-4044-9295-84109DDC8B79}"/>
          </ac:spMkLst>
        </pc:spChg>
        <pc:spChg chg="mod">
          <ac:chgData name="Yifei Ding" userId="7567d618-bc12-405d-a6a3-20ebfc662c09" providerId="ADAL" clId="{42D8E9A4-427D-49F4-A412-2DDAA7131465}" dt="2021-12-07T14:53:18.352" v="3558" actId="6549"/>
          <ac:spMkLst>
            <pc:docMk/>
            <pc:sldMk cId="807852509" sldId="256"/>
            <ac:spMk id="54" creationId="{C32ED7A0-00AD-431B-B512-DF068C455B27}"/>
          </ac:spMkLst>
        </pc:spChg>
        <pc:spChg chg="add del mod ord">
          <ac:chgData name="Yifei Ding" userId="7567d618-bc12-405d-a6a3-20ebfc662c09" providerId="ADAL" clId="{42D8E9A4-427D-49F4-A412-2DDAA7131465}" dt="2021-12-08T13:42:01.973" v="3831" actId="20577"/>
          <ac:spMkLst>
            <pc:docMk/>
            <pc:sldMk cId="807852509" sldId="256"/>
            <ac:spMk id="56" creationId="{C7E8671A-4D32-4367-9B50-8FD1049D6874}"/>
          </ac:spMkLst>
        </pc:spChg>
        <pc:spChg chg="mod">
          <ac:chgData name="Yifei Ding" userId="7567d618-bc12-405d-a6a3-20ebfc662c09" providerId="ADAL" clId="{42D8E9A4-427D-49F4-A412-2DDAA7131465}" dt="2021-12-07T14:55:52.129" v="3605" actId="1038"/>
          <ac:spMkLst>
            <pc:docMk/>
            <pc:sldMk cId="807852509" sldId="256"/>
            <ac:spMk id="59" creationId="{5AD03665-4822-41D5-8799-2DF6266DEE9C}"/>
          </ac:spMkLst>
        </pc:spChg>
        <pc:spChg chg="mod">
          <ac:chgData name="Yifei Ding" userId="7567d618-bc12-405d-a6a3-20ebfc662c09" providerId="ADAL" clId="{42D8E9A4-427D-49F4-A412-2DDAA7131465}" dt="2021-12-07T14:55:35.307" v="3598" actId="1036"/>
          <ac:spMkLst>
            <pc:docMk/>
            <pc:sldMk cId="807852509" sldId="256"/>
            <ac:spMk id="60" creationId="{016ECD98-B476-4587-A9DC-5E89919C5671}"/>
          </ac:spMkLst>
        </pc:spChg>
        <pc:spChg chg="mod">
          <ac:chgData name="Yifei Ding" userId="7567d618-bc12-405d-a6a3-20ebfc662c09" providerId="ADAL" clId="{42D8E9A4-427D-49F4-A412-2DDAA7131465}" dt="2021-12-07T14:55:13.648" v="3594" actId="552"/>
          <ac:spMkLst>
            <pc:docMk/>
            <pc:sldMk cId="807852509" sldId="256"/>
            <ac:spMk id="61" creationId="{84BB1CB7-1CD9-4416-9658-9B8E5E720516}"/>
          </ac:spMkLst>
        </pc:spChg>
        <pc:spChg chg="mod">
          <ac:chgData name="Yifei Ding" userId="7567d618-bc12-405d-a6a3-20ebfc662c09" providerId="ADAL" clId="{42D8E9A4-427D-49F4-A412-2DDAA7131465}" dt="2021-12-07T14:56:19.131" v="3618" actId="1035"/>
          <ac:spMkLst>
            <pc:docMk/>
            <pc:sldMk cId="807852509" sldId="256"/>
            <ac:spMk id="67" creationId="{8A9F0AE2-D913-48FF-9E53-4BED0661AFF9}"/>
          </ac:spMkLst>
        </pc:spChg>
        <pc:spChg chg="mod">
          <ac:chgData name="Yifei Ding" userId="7567d618-bc12-405d-a6a3-20ebfc662c09" providerId="ADAL" clId="{42D8E9A4-427D-49F4-A412-2DDAA7131465}" dt="2021-12-07T14:54:23.641" v="3569" actId="408"/>
          <ac:spMkLst>
            <pc:docMk/>
            <pc:sldMk cId="807852509" sldId="256"/>
            <ac:spMk id="73" creationId="{7B916DFD-AF73-4A5F-BA98-F20E08E63F0E}"/>
          </ac:spMkLst>
        </pc:spChg>
        <pc:spChg chg="add del mod">
          <ac:chgData name="Yifei Ding" userId="7567d618-bc12-405d-a6a3-20ebfc662c09" providerId="ADAL" clId="{42D8E9A4-427D-49F4-A412-2DDAA7131465}" dt="2021-12-03T16:54:36.864" v="1792"/>
          <ac:spMkLst>
            <pc:docMk/>
            <pc:sldMk cId="807852509" sldId="256"/>
            <ac:spMk id="79" creationId="{D0FB5523-135E-41C7-B63A-64ABCCE81626}"/>
          </ac:spMkLst>
        </pc:spChg>
        <pc:spChg chg="mod">
          <ac:chgData name="Yifei Ding" userId="7567d618-bc12-405d-a6a3-20ebfc662c09" providerId="ADAL" clId="{42D8E9A4-427D-49F4-A412-2DDAA7131465}" dt="2021-12-07T14:58:34.063" v="3675" actId="164"/>
          <ac:spMkLst>
            <pc:docMk/>
            <pc:sldMk cId="807852509" sldId="256"/>
            <ac:spMk id="79" creationId="{DC982588-2F5E-4350-960D-C0A4A05B8BC0}"/>
          </ac:spMkLst>
        </pc:spChg>
        <pc:spChg chg="mod">
          <ac:chgData name="Yifei Ding" userId="7567d618-bc12-405d-a6a3-20ebfc662c09" providerId="ADAL" clId="{42D8E9A4-427D-49F4-A412-2DDAA7131465}" dt="2021-12-07T14:55:35.307" v="3598" actId="1036"/>
          <ac:spMkLst>
            <pc:docMk/>
            <pc:sldMk cId="807852509" sldId="256"/>
            <ac:spMk id="80" creationId="{5A6318D3-17D0-4D80-931B-79CA4665C5AB}"/>
          </ac:spMkLst>
        </pc:spChg>
        <pc:spChg chg="add del mod">
          <ac:chgData name="Yifei Ding" userId="7567d618-bc12-405d-a6a3-20ebfc662c09" providerId="ADAL" clId="{42D8E9A4-427D-49F4-A412-2DDAA7131465}" dt="2021-12-07T10:28:20.924" v="2638" actId="478"/>
          <ac:spMkLst>
            <pc:docMk/>
            <pc:sldMk cId="807852509" sldId="256"/>
            <ac:spMk id="81" creationId="{0FC62478-19B4-4AEB-AE17-7B5B0A9F7E30}"/>
          </ac:spMkLst>
        </pc:spChg>
        <pc:spChg chg="mod">
          <ac:chgData name="Yifei Ding" userId="7567d618-bc12-405d-a6a3-20ebfc662c09" providerId="ADAL" clId="{42D8E9A4-427D-49F4-A412-2DDAA7131465}" dt="2021-12-07T14:56:02.956" v="3613" actId="1038"/>
          <ac:spMkLst>
            <pc:docMk/>
            <pc:sldMk cId="807852509" sldId="256"/>
            <ac:spMk id="83" creationId="{BCCDCD62-B786-4876-8CF6-29BB656CD2B4}"/>
          </ac:spMkLst>
        </pc:spChg>
        <pc:spChg chg="mod">
          <ac:chgData name="Yifei Ding" userId="7567d618-bc12-405d-a6a3-20ebfc662c09" providerId="ADAL" clId="{42D8E9A4-427D-49F4-A412-2DDAA7131465}" dt="2021-12-07T14:55:35.307" v="3598" actId="1036"/>
          <ac:spMkLst>
            <pc:docMk/>
            <pc:sldMk cId="807852509" sldId="256"/>
            <ac:spMk id="84" creationId="{ABB2F842-5AB4-4C13-B46D-C7612C040C80}"/>
          </ac:spMkLst>
        </pc:spChg>
        <pc:spChg chg="mod">
          <ac:chgData name="Yifei Ding" userId="7567d618-bc12-405d-a6a3-20ebfc662c09" providerId="ADAL" clId="{42D8E9A4-427D-49F4-A412-2DDAA7131465}" dt="2021-12-07T14:55:58.892" v="3610" actId="1038"/>
          <ac:spMkLst>
            <pc:docMk/>
            <pc:sldMk cId="807852509" sldId="256"/>
            <ac:spMk id="85" creationId="{A2191D0A-3B29-4742-A0A0-2570A800773F}"/>
          </ac:spMkLst>
        </pc:spChg>
        <pc:spChg chg="mod">
          <ac:chgData name="Yifei Ding" userId="7567d618-bc12-405d-a6a3-20ebfc662c09" providerId="ADAL" clId="{42D8E9A4-427D-49F4-A412-2DDAA7131465}" dt="2021-12-07T14:56:19.131" v="3618" actId="1035"/>
          <ac:spMkLst>
            <pc:docMk/>
            <pc:sldMk cId="807852509" sldId="256"/>
            <ac:spMk id="86" creationId="{84D4E631-7503-45F9-BB1F-86EAF1470433}"/>
          </ac:spMkLst>
        </pc:spChg>
        <pc:spChg chg="mod">
          <ac:chgData name="Yifei Ding" userId="7567d618-bc12-405d-a6a3-20ebfc662c09" providerId="ADAL" clId="{42D8E9A4-427D-49F4-A412-2DDAA7131465}" dt="2021-12-07T14:55:55.496" v="3606" actId="1038"/>
          <ac:spMkLst>
            <pc:docMk/>
            <pc:sldMk cId="807852509" sldId="256"/>
            <ac:spMk id="87" creationId="{013DA300-B3DB-4660-8388-7895C6950971}"/>
          </ac:spMkLst>
        </pc:spChg>
        <pc:spChg chg="mod">
          <ac:chgData name="Yifei Ding" userId="7567d618-bc12-405d-a6a3-20ebfc662c09" providerId="ADAL" clId="{42D8E9A4-427D-49F4-A412-2DDAA7131465}" dt="2021-12-07T14:56:19.131" v="3618" actId="1035"/>
          <ac:spMkLst>
            <pc:docMk/>
            <pc:sldMk cId="807852509" sldId="256"/>
            <ac:spMk id="88" creationId="{13C7469A-223D-4227-AEFE-0D1115B2AF7D}"/>
          </ac:spMkLst>
        </pc:spChg>
        <pc:spChg chg="add mod">
          <ac:chgData name="Yifei Ding" userId="7567d618-bc12-405d-a6a3-20ebfc662c09" providerId="ADAL" clId="{42D8E9A4-427D-49F4-A412-2DDAA7131465}" dt="2021-12-07T14:54:23.641" v="3569" actId="408"/>
          <ac:spMkLst>
            <pc:docMk/>
            <pc:sldMk cId="807852509" sldId="256"/>
            <ac:spMk id="89" creationId="{6D8D0CD4-2A69-427C-BD77-1A74CE956CAE}"/>
          </ac:spMkLst>
        </pc:spChg>
        <pc:spChg chg="add mod">
          <ac:chgData name="Yifei Ding" userId="7567d618-bc12-405d-a6a3-20ebfc662c09" providerId="ADAL" clId="{42D8E9A4-427D-49F4-A412-2DDAA7131465}" dt="2021-12-07T14:55:35.307" v="3598" actId="1036"/>
          <ac:spMkLst>
            <pc:docMk/>
            <pc:sldMk cId="807852509" sldId="256"/>
            <ac:spMk id="90" creationId="{E7E19197-04C5-4D1E-AFEC-86740EC3F90E}"/>
          </ac:spMkLst>
        </pc:spChg>
        <pc:spChg chg="add mod">
          <ac:chgData name="Yifei Ding" userId="7567d618-bc12-405d-a6a3-20ebfc662c09" providerId="ADAL" clId="{42D8E9A4-427D-49F4-A412-2DDAA7131465}" dt="2021-12-07T14:55:52.129" v="3605" actId="1038"/>
          <ac:spMkLst>
            <pc:docMk/>
            <pc:sldMk cId="807852509" sldId="256"/>
            <ac:spMk id="91" creationId="{D88C31C9-F490-479C-930A-D1DCA8699E3D}"/>
          </ac:spMkLst>
        </pc:spChg>
        <pc:spChg chg="add mod">
          <ac:chgData name="Yifei Ding" userId="7567d618-bc12-405d-a6a3-20ebfc662c09" providerId="ADAL" clId="{42D8E9A4-427D-49F4-A412-2DDAA7131465}" dt="2021-12-07T14:56:19.131" v="3618" actId="1035"/>
          <ac:spMkLst>
            <pc:docMk/>
            <pc:sldMk cId="807852509" sldId="256"/>
            <ac:spMk id="92" creationId="{EAD615A9-66DC-4CC2-B09A-A61A17EF98F2}"/>
          </ac:spMkLst>
        </pc:spChg>
        <pc:spChg chg="add mod">
          <ac:chgData name="Yifei Ding" userId="7567d618-bc12-405d-a6a3-20ebfc662c09" providerId="ADAL" clId="{42D8E9A4-427D-49F4-A412-2DDAA7131465}" dt="2021-12-07T15:04:01.875" v="3758" actId="1076"/>
          <ac:spMkLst>
            <pc:docMk/>
            <pc:sldMk cId="807852509" sldId="256"/>
            <ac:spMk id="93" creationId="{8E966C5C-49FE-494B-8DCE-3E0A608E74F9}"/>
          </ac:spMkLst>
        </pc:spChg>
        <pc:spChg chg="add mod">
          <ac:chgData name="Yifei Ding" userId="7567d618-bc12-405d-a6a3-20ebfc662c09" providerId="ADAL" clId="{42D8E9A4-427D-49F4-A412-2DDAA7131465}" dt="2021-12-07T15:01:18.703" v="3724" actId="1037"/>
          <ac:spMkLst>
            <pc:docMk/>
            <pc:sldMk cId="807852509" sldId="256"/>
            <ac:spMk id="94" creationId="{3CEF6D2C-16F6-4965-BD38-23EA6544F66E}"/>
          </ac:spMkLst>
        </pc:spChg>
        <pc:spChg chg="add mod">
          <ac:chgData name="Yifei Ding" userId="7567d618-bc12-405d-a6a3-20ebfc662c09" providerId="ADAL" clId="{42D8E9A4-427D-49F4-A412-2DDAA7131465}" dt="2021-12-07T14:54:23.641" v="3569" actId="408"/>
          <ac:spMkLst>
            <pc:docMk/>
            <pc:sldMk cId="807852509" sldId="256"/>
            <ac:spMk id="95" creationId="{E57A8B84-E173-4B84-A4D1-5FBB9591515D}"/>
          </ac:spMkLst>
        </pc:spChg>
        <pc:spChg chg="add mod">
          <ac:chgData name="Yifei Ding" userId="7567d618-bc12-405d-a6a3-20ebfc662c09" providerId="ADAL" clId="{42D8E9A4-427D-49F4-A412-2DDAA7131465}" dt="2021-12-07T14:55:35.307" v="3598" actId="1036"/>
          <ac:spMkLst>
            <pc:docMk/>
            <pc:sldMk cId="807852509" sldId="256"/>
            <ac:spMk id="96" creationId="{89D7E759-B86B-4CCA-AABA-C704442B6D60}"/>
          </ac:spMkLst>
        </pc:spChg>
        <pc:spChg chg="add mod">
          <ac:chgData name="Yifei Ding" userId="7567d618-bc12-405d-a6a3-20ebfc662c09" providerId="ADAL" clId="{42D8E9A4-427D-49F4-A412-2DDAA7131465}" dt="2021-12-07T14:55:52.129" v="3605" actId="1038"/>
          <ac:spMkLst>
            <pc:docMk/>
            <pc:sldMk cId="807852509" sldId="256"/>
            <ac:spMk id="97" creationId="{02968FC1-555C-47D0-87AD-577949984DB3}"/>
          </ac:spMkLst>
        </pc:spChg>
        <pc:spChg chg="add mod">
          <ac:chgData name="Yifei Ding" userId="7567d618-bc12-405d-a6a3-20ebfc662c09" providerId="ADAL" clId="{42D8E9A4-427D-49F4-A412-2DDAA7131465}" dt="2021-12-07T14:56:19.131" v="3618" actId="1035"/>
          <ac:spMkLst>
            <pc:docMk/>
            <pc:sldMk cId="807852509" sldId="256"/>
            <ac:spMk id="98" creationId="{A300FF44-DED1-4265-9BC3-7184E3F6409B}"/>
          </ac:spMkLst>
        </pc:spChg>
        <pc:spChg chg="add del">
          <ac:chgData name="Yifei Ding" userId="7567d618-bc12-405d-a6a3-20ebfc662c09" providerId="ADAL" clId="{42D8E9A4-427D-49F4-A412-2DDAA7131465}" dt="2021-12-07T14:35:25.391" v="3320" actId="22"/>
          <ac:spMkLst>
            <pc:docMk/>
            <pc:sldMk cId="807852509" sldId="256"/>
            <ac:spMk id="99" creationId="{132E5D47-DA76-4306-BA15-6A99A947A624}"/>
          </ac:spMkLst>
        </pc:spChg>
        <pc:grpChg chg="add mod">
          <ac:chgData name="Yifei Ding" userId="7567d618-bc12-405d-a6a3-20ebfc662c09" providerId="ADAL" clId="{42D8E9A4-427D-49F4-A412-2DDAA7131465}" dt="2021-12-07T15:06:52.191" v="3787" actId="552"/>
          <ac:grpSpMkLst>
            <pc:docMk/>
            <pc:sldMk cId="807852509" sldId="256"/>
            <ac:grpSpMk id="42" creationId="{3DB60C13-A40D-42BA-8924-DB41C3F389AA}"/>
          </ac:grpSpMkLst>
        </pc:grpChg>
        <pc:grpChg chg="add mod">
          <ac:chgData name="Yifei Ding" userId="7567d618-bc12-405d-a6a3-20ebfc662c09" providerId="ADAL" clId="{42D8E9A4-427D-49F4-A412-2DDAA7131465}" dt="2021-12-07T15:07:19.920" v="3789" actId="552"/>
          <ac:grpSpMkLst>
            <pc:docMk/>
            <pc:sldMk cId="807852509" sldId="256"/>
            <ac:grpSpMk id="51" creationId="{80F8D13E-E283-4147-940D-8987110865DA}"/>
          </ac:grpSpMkLst>
        </pc:grpChg>
        <pc:grpChg chg="add del mod">
          <ac:chgData name="Yifei Ding" userId="7567d618-bc12-405d-a6a3-20ebfc662c09" providerId="ADAL" clId="{42D8E9A4-427D-49F4-A412-2DDAA7131465}" dt="2021-12-06T15:17:25.367" v="2440" actId="165"/>
          <ac:grpSpMkLst>
            <pc:docMk/>
            <pc:sldMk cId="807852509" sldId="256"/>
            <ac:grpSpMk id="61" creationId="{C72B1188-C5C4-4955-9A22-597EBF88B612}"/>
          </ac:grpSpMkLst>
        </pc:grpChg>
        <pc:grpChg chg="add del mod">
          <ac:chgData name="Yifei Ding" userId="7567d618-bc12-405d-a6a3-20ebfc662c09" providerId="ADAL" clId="{42D8E9A4-427D-49F4-A412-2DDAA7131465}" dt="2021-12-06T15:17:30.346" v="2442" actId="165"/>
          <ac:grpSpMkLst>
            <pc:docMk/>
            <pc:sldMk cId="807852509" sldId="256"/>
            <ac:grpSpMk id="67" creationId="{16EEA693-B08E-4528-873E-7DEAE3933CF2}"/>
          </ac:grpSpMkLst>
        </pc:grpChg>
        <pc:grpChg chg="add del mod">
          <ac:chgData name="Yifei Ding" userId="7567d618-bc12-405d-a6a3-20ebfc662c09" providerId="ADAL" clId="{42D8E9A4-427D-49F4-A412-2DDAA7131465}" dt="2021-12-06T15:17:40.610" v="2447" actId="165"/>
          <ac:grpSpMkLst>
            <pc:docMk/>
            <pc:sldMk cId="807852509" sldId="256"/>
            <ac:grpSpMk id="73" creationId="{DA694552-D6AA-400D-95F4-1776B50D9BBF}"/>
          </ac:grpSpMkLst>
        </pc:grpChg>
        <pc:grpChg chg="add del mod">
          <ac:chgData name="Yifei Ding" userId="7567d618-bc12-405d-a6a3-20ebfc662c09" providerId="ADAL" clId="{42D8E9A4-427D-49F4-A412-2DDAA7131465}" dt="2021-12-07T14:45:03.217" v="3460" actId="165"/>
          <ac:grpSpMkLst>
            <pc:docMk/>
            <pc:sldMk cId="807852509" sldId="256"/>
            <ac:grpSpMk id="107" creationId="{10247656-832D-45F1-A07A-C45ABFE97DA7}"/>
          </ac:grpSpMkLst>
        </pc:grpChg>
        <pc:grpChg chg="add del mod">
          <ac:chgData name="Yifei Ding" userId="7567d618-bc12-405d-a6a3-20ebfc662c09" providerId="ADAL" clId="{42D8E9A4-427D-49F4-A412-2DDAA7131465}" dt="2021-12-07T14:45:04.873" v="3461" actId="165"/>
          <ac:grpSpMkLst>
            <pc:docMk/>
            <pc:sldMk cId="807852509" sldId="256"/>
            <ac:grpSpMk id="108" creationId="{2E00F531-0DFB-4D35-85A4-AC8146795ABF}"/>
          </ac:grpSpMkLst>
        </pc:grpChg>
        <pc:grpChg chg="add del mod">
          <ac:chgData name="Yifei Ding" userId="7567d618-bc12-405d-a6a3-20ebfc662c09" providerId="ADAL" clId="{42D8E9A4-427D-49F4-A412-2DDAA7131465}" dt="2021-12-07T14:45:05.670" v="3462" actId="165"/>
          <ac:grpSpMkLst>
            <pc:docMk/>
            <pc:sldMk cId="807852509" sldId="256"/>
            <ac:grpSpMk id="109" creationId="{FE1181C9-3C33-4ADC-B34E-FFADD9A1B9D3}"/>
          </ac:grpSpMkLst>
        </pc:grpChg>
        <pc:grpChg chg="add del mod">
          <ac:chgData name="Yifei Ding" userId="7567d618-bc12-405d-a6a3-20ebfc662c09" providerId="ADAL" clId="{42D8E9A4-427D-49F4-A412-2DDAA7131465}" dt="2021-12-07T14:45:06.463" v="3463" actId="165"/>
          <ac:grpSpMkLst>
            <pc:docMk/>
            <pc:sldMk cId="807852509" sldId="256"/>
            <ac:grpSpMk id="110" creationId="{AF4EEBDC-1F24-445F-AB81-FABE1B68F9B2}"/>
          </ac:grpSpMkLst>
        </pc:grpChg>
        <pc:grpChg chg="add mod">
          <ac:chgData name="Yifei Ding" userId="7567d618-bc12-405d-a6a3-20ebfc662c09" providerId="ADAL" clId="{42D8E9A4-427D-49F4-A412-2DDAA7131465}" dt="2021-12-07T15:05:41.901" v="3776" actId="1037"/>
          <ac:grpSpMkLst>
            <pc:docMk/>
            <pc:sldMk cId="807852509" sldId="256"/>
            <ac:grpSpMk id="111" creationId="{4B576337-BF5E-494A-BBDD-49C74D6E0A78}"/>
          </ac:grpSpMkLst>
        </pc:grpChg>
        <pc:grpChg chg="add mod">
          <ac:chgData name="Yifei Ding" userId="7567d618-bc12-405d-a6a3-20ebfc662c09" providerId="ADAL" clId="{42D8E9A4-427D-49F4-A412-2DDAA7131465}" dt="2021-12-08T08:20:42.544" v="3816" actId="1076"/>
          <ac:grpSpMkLst>
            <pc:docMk/>
            <pc:sldMk cId="807852509" sldId="256"/>
            <ac:grpSpMk id="112" creationId="{8A4C51F9-09D5-4B89-B9BC-C65C2A759689}"/>
          </ac:grpSpMkLst>
        </pc:grpChg>
        <pc:grpChg chg="add mod">
          <ac:chgData name="Yifei Ding" userId="7567d618-bc12-405d-a6a3-20ebfc662c09" providerId="ADAL" clId="{42D8E9A4-427D-49F4-A412-2DDAA7131465}" dt="2021-12-07T15:05:43.875" v="3778" actId="1037"/>
          <ac:grpSpMkLst>
            <pc:docMk/>
            <pc:sldMk cId="807852509" sldId="256"/>
            <ac:grpSpMk id="113" creationId="{B383B764-2D7F-4CDB-9DD3-F80300B51804}"/>
          </ac:grpSpMkLst>
        </pc:grpChg>
        <pc:grpChg chg="add mod">
          <ac:chgData name="Yifei Ding" userId="7567d618-bc12-405d-a6a3-20ebfc662c09" providerId="ADAL" clId="{42D8E9A4-427D-49F4-A412-2DDAA7131465}" dt="2021-12-07T15:06:08.746" v="3784" actId="1037"/>
          <ac:grpSpMkLst>
            <pc:docMk/>
            <pc:sldMk cId="807852509" sldId="256"/>
            <ac:grpSpMk id="114" creationId="{037AD90A-BB06-425E-8A21-1B4FDA111B04}"/>
          </ac:grpSpMkLst>
        </pc:grpChg>
        <pc:grpChg chg="add mod">
          <ac:chgData name="Yifei Ding" userId="7567d618-bc12-405d-a6a3-20ebfc662c09" providerId="ADAL" clId="{42D8E9A4-427D-49F4-A412-2DDAA7131465}" dt="2021-12-07T15:06:09.700" v="3785" actId="1038"/>
          <ac:grpSpMkLst>
            <pc:docMk/>
            <pc:sldMk cId="807852509" sldId="256"/>
            <ac:grpSpMk id="115" creationId="{061D95E2-1483-493A-AD69-18EFFD29508D}"/>
          </ac:grpSpMkLst>
        </pc:grpChg>
        <pc:grpChg chg="add mod">
          <ac:chgData name="Yifei Ding" userId="7567d618-bc12-405d-a6a3-20ebfc662c09" providerId="ADAL" clId="{42D8E9A4-427D-49F4-A412-2DDAA7131465}" dt="2021-12-07T15:07:19.920" v="3789" actId="552"/>
          <ac:grpSpMkLst>
            <pc:docMk/>
            <pc:sldMk cId="807852509" sldId="256"/>
            <ac:grpSpMk id="117" creationId="{7894AC24-E964-4ED4-8010-80AF13269595}"/>
          </ac:grpSpMkLst>
        </pc:grpChg>
        <pc:graphicFrameChg chg="add mod modGraphic">
          <ac:chgData name="Yifei Ding" userId="7567d618-bc12-405d-a6a3-20ebfc662c09" providerId="ADAL" clId="{42D8E9A4-427D-49F4-A412-2DDAA7131465}" dt="2021-12-03T12:55:20.561" v="1235" actId="1076"/>
          <ac:graphicFrameMkLst>
            <pc:docMk/>
            <pc:sldMk cId="807852509" sldId="256"/>
            <ac:graphicFrameMk id="6" creationId="{401ED459-8C66-413D-8E5E-5AE7E69562CD}"/>
          </ac:graphicFrameMkLst>
        </pc:graphicFrameChg>
        <pc:graphicFrameChg chg="add mod ord modGraphic">
          <ac:chgData name="Yifei Ding" userId="7567d618-bc12-405d-a6a3-20ebfc662c09" providerId="ADAL" clId="{42D8E9A4-427D-49F4-A412-2DDAA7131465}" dt="2022-01-02T19:50:46.178" v="3843" actId="20577"/>
          <ac:graphicFrameMkLst>
            <pc:docMk/>
            <pc:sldMk cId="807852509" sldId="256"/>
            <ac:graphicFrameMk id="13" creationId="{3FB32B7A-7DA9-479E-8BC7-EEBAB8B8F0A5}"/>
          </ac:graphicFrameMkLst>
        </pc:graphicFrameChg>
        <pc:graphicFrameChg chg="add del mod modGraphic">
          <ac:chgData name="Yifei Ding" userId="7567d618-bc12-405d-a6a3-20ebfc662c09" providerId="ADAL" clId="{42D8E9A4-427D-49F4-A412-2DDAA7131465}" dt="2021-12-03T12:11:06.782" v="179"/>
          <ac:graphicFrameMkLst>
            <pc:docMk/>
            <pc:sldMk cId="807852509" sldId="256"/>
            <ac:graphicFrameMk id="18" creationId="{604848E7-9D28-4203-A774-E15805BEF039}"/>
          </ac:graphicFrameMkLst>
        </pc:graphicFrameChg>
        <pc:graphicFrameChg chg="add mod modGraphic">
          <ac:chgData name="Yifei Ding" userId="7567d618-bc12-405d-a6a3-20ebfc662c09" providerId="ADAL" clId="{42D8E9A4-427D-49F4-A412-2DDAA7131465}" dt="2021-12-07T15:11:03.751" v="3812" actId="1076"/>
          <ac:graphicFrameMkLst>
            <pc:docMk/>
            <pc:sldMk cId="807852509" sldId="256"/>
            <ac:graphicFrameMk id="29" creationId="{8470DC35-93A9-410A-87A8-960E1E9E448D}"/>
          </ac:graphicFrameMkLst>
        </pc:graphicFrameChg>
        <pc:picChg chg="mod topLvl">
          <ac:chgData name="Yifei Ding" userId="7567d618-bc12-405d-a6a3-20ebfc662c09" providerId="ADAL" clId="{42D8E9A4-427D-49F4-A412-2DDAA7131465}" dt="2021-12-07T14:47:37.029" v="3480" actId="338"/>
          <ac:picMkLst>
            <pc:docMk/>
            <pc:sldMk cId="807852509" sldId="256"/>
            <ac:picMk id="2" creationId="{8D82574F-2E2D-47B2-9657-93093A4196A2}"/>
          </ac:picMkLst>
        </pc:picChg>
        <pc:picChg chg="mod">
          <ac:chgData name="Yifei Ding" userId="7567d618-bc12-405d-a6a3-20ebfc662c09" providerId="ADAL" clId="{42D8E9A4-427D-49F4-A412-2DDAA7131465}" dt="2021-12-06T15:17:58.615" v="2461" actId="1076"/>
          <ac:picMkLst>
            <pc:docMk/>
            <pc:sldMk cId="807852509" sldId="256"/>
            <ac:picMk id="2" creationId="{94A71E3C-688A-41F7-9D5E-CC524721869D}"/>
          </ac:picMkLst>
        </pc:picChg>
        <pc:picChg chg="add mod">
          <ac:chgData name="Yifei Ding" userId="7567d618-bc12-405d-a6a3-20ebfc662c09" providerId="ADAL" clId="{42D8E9A4-427D-49F4-A412-2DDAA7131465}" dt="2021-12-07T12:51:25.909" v="3124" actId="164"/>
          <ac:picMkLst>
            <pc:docMk/>
            <pc:sldMk cId="807852509" sldId="256"/>
            <ac:picMk id="3" creationId="{7BE29520-57AE-4DA5-9224-BA31437EED1C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3" creationId="{90DC0CD2-2266-43D5-BCA2-F38EB14881FC}"/>
          </ac:picMkLst>
        </pc:picChg>
        <pc:picChg chg="mod topLvl">
          <ac:chgData name="Yifei Ding" userId="7567d618-bc12-405d-a6a3-20ebfc662c09" providerId="ADAL" clId="{42D8E9A4-427D-49F4-A412-2DDAA7131465}" dt="2021-12-07T14:47:41.488" v="3481" actId="164"/>
          <ac:picMkLst>
            <pc:docMk/>
            <pc:sldMk cId="807852509" sldId="256"/>
            <ac:picMk id="5" creationId="{CD159717-70CB-452F-8C00-16B21174743B}"/>
          </ac:picMkLst>
        </pc:picChg>
        <pc:picChg chg="mod">
          <ac:chgData name="Yifei Ding" userId="7567d618-bc12-405d-a6a3-20ebfc662c09" providerId="ADAL" clId="{42D8E9A4-427D-49F4-A412-2DDAA7131465}" dt="2021-12-06T15:18:04.248" v="2467" actId="1076"/>
          <ac:picMkLst>
            <pc:docMk/>
            <pc:sldMk cId="807852509" sldId="256"/>
            <ac:picMk id="5" creationId="{DFD02B55-F748-40CD-90D5-923C6C799924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9" creationId="{094A4A9F-59E6-4C78-B9C0-C1748F33A984}"/>
          </ac:picMkLst>
        </pc:picChg>
        <pc:picChg chg="mod">
          <ac:chgData name="Yifei Ding" userId="7567d618-bc12-405d-a6a3-20ebfc662c09" providerId="ADAL" clId="{42D8E9A4-427D-49F4-A412-2DDAA7131465}" dt="2021-12-06T15:17:53.146" v="2456" actId="1076"/>
          <ac:picMkLst>
            <pc:docMk/>
            <pc:sldMk cId="807852509" sldId="256"/>
            <ac:picMk id="9" creationId="{4D349A89-C228-4F46-B6D9-52BDA90FCC11}"/>
          </ac:picMkLst>
        </pc:picChg>
        <pc:picChg chg="mod topLvl">
          <ac:chgData name="Yifei Ding" userId="7567d618-bc12-405d-a6a3-20ebfc662c09" providerId="ADAL" clId="{42D8E9A4-427D-49F4-A412-2DDAA7131465}" dt="2021-12-07T14:47:46.758" v="3482" actId="164"/>
          <ac:picMkLst>
            <pc:docMk/>
            <pc:sldMk cId="807852509" sldId="256"/>
            <ac:picMk id="9" creationId="{8562E21C-C961-41B5-9FBF-24353AF25F8D}"/>
          </ac:picMkLst>
        </pc:picChg>
        <pc:picChg chg="mod topLvl">
          <ac:chgData name="Yifei Ding" userId="7567d618-bc12-405d-a6a3-20ebfc662c09" providerId="ADAL" clId="{42D8E9A4-427D-49F4-A412-2DDAA7131465}" dt="2021-12-07T14:47:52.101" v="3483" actId="164"/>
          <ac:picMkLst>
            <pc:docMk/>
            <pc:sldMk cId="807852509" sldId="256"/>
            <ac:picMk id="10" creationId="{7E2FBC1A-83B6-4036-B90B-C12510877039}"/>
          </ac:picMkLst>
        </pc:picChg>
        <pc:picChg chg="mod">
          <ac:chgData name="Yifei Ding" userId="7567d618-bc12-405d-a6a3-20ebfc662c09" providerId="ADAL" clId="{42D8E9A4-427D-49F4-A412-2DDAA7131465}" dt="2021-12-06T15:17:46.652" v="2450" actId="1076"/>
          <ac:picMkLst>
            <pc:docMk/>
            <pc:sldMk cId="807852509" sldId="256"/>
            <ac:picMk id="10" creationId="{EA89E5EE-C999-44DE-8C31-9A9E7FB59F2E}"/>
          </ac:picMkLst>
        </pc:picChg>
        <pc:picChg chg="mod">
          <ac:chgData name="Yifei Ding" userId="7567d618-bc12-405d-a6a3-20ebfc662c09" providerId="ADAL" clId="{42D8E9A4-427D-49F4-A412-2DDAA7131465}" dt="2021-12-07T14:47:56.907" v="3484" actId="164"/>
          <ac:picMkLst>
            <pc:docMk/>
            <pc:sldMk cId="807852509" sldId="256"/>
            <ac:picMk id="14" creationId="{9CE9F222-9B32-40FE-AEB2-A37737BF0076}"/>
          </ac:picMkLst>
        </pc:picChg>
        <pc:picChg chg="mod">
          <ac:chgData name="Yifei Ding" userId="7567d618-bc12-405d-a6a3-20ebfc662c09" providerId="ADAL" clId="{42D8E9A4-427D-49F4-A412-2DDAA7131465}" dt="2021-12-06T15:17:21.989" v="2438" actId="1076"/>
          <ac:picMkLst>
            <pc:docMk/>
            <pc:sldMk cId="807852509" sldId="256"/>
            <ac:picMk id="14" creationId="{E26D848C-39CD-4AC9-99E0-4B6C46F669F0}"/>
          </ac:picMkLst>
        </pc:picChg>
        <pc:picChg chg="mod topLvl">
          <ac:chgData name="Yifei Ding" userId="7567d618-bc12-405d-a6a3-20ebfc662c09" providerId="ADAL" clId="{42D8E9A4-427D-49F4-A412-2DDAA7131465}" dt="2021-12-07T14:47:37.029" v="3480" actId="338"/>
          <ac:picMkLst>
            <pc:docMk/>
            <pc:sldMk cId="807852509" sldId="256"/>
            <ac:picMk id="15" creationId="{7DE4B789-1FB4-4E55-B750-42B640B1713C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15" creationId="{7FA7ECAB-0162-4E9C-AF85-2251C04B917D}"/>
          </ac:picMkLst>
        </pc:picChg>
        <pc:picChg chg="mod">
          <ac:chgData name="Yifei Ding" userId="7567d618-bc12-405d-a6a3-20ebfc662c09" providerId="ADAL" clId="{42D8E9A4-427D-49F4-A412-2DDAA7131465}" dt="2021-12-05T15:16:23.845" v="2368" actId="1035"/>
          <ac:picMkLst>
            <pc:docMk/>
            <pc:sldMk cId="807852509" sldId="256"/>
            <ac:picMk id="15" creationId="{AE791071-A315-4246-ADF7-739FCBB26D01}"/>
          </ac:picMkLst>
        </pc:picChg>
        <pc:picChg chg="mod topLvl">
          <ac:chgData name="Yifei Ding" userId="7567d618-bc12-405d-a6a3-20ebfc662c09" providerId="ADAL" clId="{42D8E9A4-427D-49F4-A412-2DDAA7131465}" dt="2021-12-07T14:47:41.488" v="3481" actId="164"/>
          <ac:picMkLst>
            <pc:docMk/>
            <pc:sldMk cId="807852509" sldId="256"/>
            <ac:picMk id="17" creationId="{02308ABB-168A-4339-B3E4-D7C07EA08E18}"/>
          </ac:picMkLst>
        </pc:picChg>
        <pc:picChg chg="mod">
          <ac:chgData name="Yifei Ding" userId="7567d618-bc12-405d-a6a3-20ebfc662c09" providerId="ADAL" clId="{42D8E9A4-427D-49F4-A412-2DDAA7131465}" dt="2021-12-06T15:18:05.679" v="2469" actId="1076"/>
          <ac:picMkLst>
            <pc:docMk/>
            <pc:sldMk cId="807852509" sldId="256"/>
            <ac:picMk id="17" creationId="{D621C6E4-49B9-4D2D-9FDB-152116E45544}"/>
          </ac:picMkLst>
        </pc:picChg>
        <pc:picChg chg="mod topLvl">
          <ac:chgData name="Yifei Ding" userId="7567d618-bc12-405d-a6a3-20ebfc662c09" providerId="ADAL" clId="{42D8E9A4-427D-49F4-A412-2DDAA7131465}" dt="2021-12-07T14:47:46.758" v="3482" actId="164"/>
          <ac:picMkLst>
            <pc:docMk/>
            <pc:sldMk cId="807852509" sldId="256"/>
            <ac:picMk id="18" creationId="{20A4624C-7087-4153-8360-2949525F9B43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18" creationId="{212E3E1A-6179-4431-AD56-EE7313D5E345}"/>
          </ac:picMkLst>
        </pc:picChg>
        <pc:picChg chg="mod">
          <ac:chgData name="Yifei Ding" userId="7567d618-bc12-405d-a6a3-20ebfc662c09" providerId="ADAL" clId="{42D8E9A4-427D-49F4-A412-2DDAA7131465}" dt="2021-12-06T15:17:54.721" v="2458" actId="1076"/>
          <ac:picMkLst>
            <pc:docMk/>
            <pc:sldMk cId="807852509" sldId="256"/>
            <ac:picMk id="18" creationId="{CC83E3A7-738D-4DD5-A721-F06E3D6B4141}"/>
          </ac:picMkLst>
        </pc:picChg>
        <pc:picChg chg="mod topLvl">
          <ac:chgData name="Yifei Ding" userId="7567d618-bc12-405d-a6a3-20ebfc662c09" providerId="ADAL" clId="{42D8E9A4-427D-49F4-A412-2DDAA7131465}" dt="2021-12-07T14:47:52.101" v="3483" actId="164"/>
          <ac:picMkLst>
            <pc:docMk/>
            <pc:sldMk cId="807852509" sldId="256"/>
            <ac:picMk id="20" creationId="{59DAC7BC-DCE7-49A0-805F-BFD46B42E077}"/>
          </ac:picMkLst>
        </pc:picChg>
        <pc:picChg chg="mod">
          <ac:chgData name="Yifei Ding" userId="7567d618-bc12-405d-a6a3-20ebfc662c09" providerId="ADAL" clId="{42D8E9A4-427D-49F4-A412-2DDAA7131465}" dt="2021-12-06T15:17:49.714" v="2453" actId="1076"/>
          <ac:picMkLst>
            <pc:docMk/>
            <pc:sldMk cId="807852509" sldId="256"/>
            <ac:picMk id="20" creationId="{5E48F42E-DE0F-4E8F-B4AC-6FD7C50CAD79}"/>
          </ac:picMkLst>
        </pc:picChg>
        <pc:picChg chg="mod">
          <ac:chgData name="Yifei Ding" userId="7567d618-bc12-405d-a6a3-20ebfc662c09" providerId="ADAL" clId="{42D8E9A4-427D-49F4-A412-2DDAA7131465}" dt="2021-12-06T15:17:37.294" v="2445" actId="1076"/>
          <ac:picMkLst>
            <pc:docMk/>
            <pc:sldMk cId="807852509" sldId="256"/>
            <ac:picMk id="22" creationId="{9C5842F7-45F7-44C7-9B2F-3A3D6A16D9E1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22" creationId="{A86346E3-BF29-4D1B-B8B4-28E80C78FD85}"/>
          </ac:picMkLst>
        </pc:picChg>
        <pc:picChg chg="mod">
          <ac:chgData name="Yifei Ding" userId="7567d618-bc12-405d-a6a3-20ebfc662c09" providerId="ADAL" clId="{42D8E9A4-427D-49F4-A412-2DDAA7131465}" dt="2021-12-07T14:47:56.907" v="3484" actId="164"/>
          <ac:picMkLst>
            <pc:docMk/>
            <pc:sldMk cId="807852509" sldId="256"/>
            <ac:picMk id="22" creationId="{FCD13422-3D77-49CB-913D-AEAFEE6ECFE6}"/>
          </ac:picMkLst>
        </pc:picChg>
        <pc:picChg chg="del mod">
          <ac:chgData name="Yifei Ding" userId="7567d618-bc12-405d-a6a3-20ebfc662c09" providerId="ADAL" clId="{42D8E9A4-427D-49F4-A412-2DDAA7131465}" dt="2021-12-07T14:09:13.626" v="3277" actId="478"/>
          <ac:picMkLst>
            <pc:docMk/>
            <pc:sldMk cId="807852509" sldId="256"/>
            <ac:picMk id="23" creationId="{0B055744-5280-4517-A7F7-B21E6CC9B7D9}"/>
          </ac:picMkLst>
        </pc:picChg>
        <pc:picChg chg="mod">
          <ac:chgData name="Yifei Ding" userId="7567d618-bc12-405d-a6a3-20ebfc662c09" providerId="ADAL" clId="{42D8E9A4-427D-49F4-A412-2DDAA7131465}" dt="2021-12-05T15:16:23.845" v="2368" actId="1035"/>
          <ac:picMkLst>
            <pc:docMk/>
            <pc:sldMk cId="807852509" sldId="256"/>
            <ac:picMk id="23" creationId="{ECE29243-A88A-4445-A6C4-24D3A26E6687}"/>
          </ac:picMkLst>
        </pc:picChg>
        <pc:picChg chg="add mod">
          <ac:chgData name="Yifei Ding" userId="7567d618-bc12-405d-a6a3-20ebfc662c09" providerId="ADAL" clId="{42D8E9A4-427D-49F4-A412-2DDAA7131465}" dt="2021-12-07T12:51:25.909" v="3124" actId="164"/>
          <ac:picMkLst>
            <pc:docMk/>
            <pc:sldMk cId="807852509" sldId="256"/>
            <ac:picMk id="25" creationId="{41CE0EB1-2533-48C5-9F13-D089AACE904A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25" creationId="{6EEBEB85-1D94-4C76-A5FA-FFA4C64E3C11}"/>
          </ac:picMkLst>
        </pc:picChg>
        <pc:picChg chg="mod">
          <ac:chgData name="Yifei Ding" userId="7567d618-bc12-405d-a6a3-20ebfc662c09" providerId="ADAL" clId="{42D8E9A4-427D-49F4-A412-2DDAA7131465}" dt="2021-12-05T15:16:23.845" v="2368" actId="1035"/>
          <ac:picMkLst>
            <pc:docMk/>
            <pc:sldMk cId="807852509" sldId="256"/>
            <ac:picMk id="25" creationId="{F8A0BE9B-5A10-4B46-895E-15AE65BD6311}"/>
          </ac:picMkLst>
        </pc:picChg>
        <pc:picChg chg="del mod">
          <ac:chgData name="Yifei Ding" userId="7567d618-bc12-405d-a6a3-20ebfc662c09" providerId="ADAL" clId="{42D8E9A4-427D-49F4-A412-2DDAA7131465}" dt="2021-12-07T14:35:51.197" v="3326" actId="478"/>
          <ac:picMkLst>
            <pc:docMk/>
            <pc:sldMk cId="807852509" sldId="256"/>
            <ac:picMk id="27" creationId="{1221AC54-8B63-498F-A377-165C71141C1C}"/>
          </ac:picMkLst>
        </pc:picChg>
        <pc:picChg chg="mod">
          <ac:chgData name="Yifei Ding" userId="7567d618-bc12-405d-a6a3-20ebfc662c09" providerId="ADAL" clId="{42D8E9A4-427D-49F4-A412-2DDAA7131465}" dt="2021-12-05T15:16:23.845" v="2368" actId="1035"/>
          <ac:picMkLst>
            <pc:docMk/>
            <pc:sldMk cId="807852509" sldId="256"/>
            <ac:picMk id="27" creationId="{E71D822E-C718-476E-ABC1-80AE3E42D017}"/>
          </ac:picMkLst>
        </pc:picChg>
        <pc:picChg chg="mod">
          <ac:chgData name="Yifei Ding" userId="7567d618-bc12-405d-a6a3-20ebfc662c09" providerId="ADAL" clId="{42D8E9A4-427D-49F4-A412-2DDAA7131465}" dt="2021-12-05T15:16:23.845" v="2368" actId="1035"/>
          <ac:picMkLst>
            <pc:docMk/>
            <pc:sldMk cId="807852509" sldId="256"/>
            <ac:picMk id="28" creationId="{89E95EE6-1441-4309-B61C-F346E1CA9AC2}"/>
          </ac:picMkLst>
        </pc:picChg>
        <pc:picChg chg="del">
          <ac:chgData name="Yifei Ding" userId="7567d618-bc12-405d-a6a3-20ebfc662c09" providerId="ADAL" clId="{42D8E9A4-427D-49F4-A412-2DDAA7131465}" dt="2021-12-07T14:36:59.980" v="3350" actId="478"/>
          <ac:picMkLst>
            <pc:docMk/>
            <pc:sldMk cId="807852509" sldId="256"/>
            <ac:picMk id="28" creationId="{A2C93226-F8E9-4B3F-B39E-41BC26937A2A}"/>
          </ac:picMkLst>
        </pc:picChg>
        <pc:picChg chg="mod">
          <ac:chgData name="Yifei Ding" userId="7567d618-bc12-405d-a6a3-20ebfc662c09" providerId="ADAL" clId="{42D8E9A4-427D-49F4-A412-2DDAA7131465}" dt="2021-12-05T15:16:23.845" v="2368" actId="1035"/>
          <ac:picMkLst>
            <pc:docMk/>
            <pc:sldMk cId="807852509" sldId="256"/>
            <ac:picMk id="30" creationId="{0DB7B123-B279-4A05-9A22-018A3D20BE0B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30" creationId="{207933A9-EE5D-4876-A9E5-1206DAAE53F2}"/>
          </ac:picMkLst>
        </pc:picChg>
        <pc:picChg chg="add mod">
          <ac:chgData name="Yifei Ding" userId="7567d618-bc12-405d-a6a3-20ebfc662c09" providerId="ADAL" clId="{42D8E9A4-427D-49F4-A412-2DDAA7131465}" dt="2021-12-06T15:38:17.108" v="2592" actId="164"/>
          <ac:picMkLst>
            <pc:docMk/>
            <pc:sldMk cId="807852509" sldId="256"/>
            <ac:picMk id="30" creationId="{2DEBF445-2848-460D-950F-6A528D86B372}"/>
          </ac:picMkLst>
        </pc:picChg>
        <pc:picChg chg="del">
          <ac:chgData name="Yifei Ding" userId="7567d618-bc12-405d-a6a3-20ebfc662c09" providerId="ADAL" clId="{42D8E9A4-427D-49F4-A412-2DDAA7131465}" dt="2021-12-07T14:39:09.776" v="3389" actId="478"/>
          <ac:picMkLst>
            <pc:docMk/>
            <pc:sldMk cId="807852509" sldId="256"/>
            <ac:picMk id="31" creationId="{5BED252F-1FB6-4DC2-A27A-B6753C10B3BD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32" creationId="{5D007198-1DE5-4010-9E6D-F48B3EA9DB38}"/>
          </ac:picMkLst>
        </pc:picChg>
        <pc:picChg chg="mod">
          <ac:chgData name="Yifei Ding" userId="7567d618-bc12-405d-a6a3-20ebfc662c09" providerId="ADAL" clId="{42D8E9A4-427D-49F4-A412-2DDAA7131465}" dt="2021-12-07T14:58:34.063" v="3675" actId="164"/>
          <ac:picMkLst>
            <pc:docMk/>
            <pc:sldMk cId="807852509" sldId="256"/>
            <ac:picMk id="32" creationId="{A00A03DC-8CD0-4529-AED9-DECA0B80B6A8}"/>
          </ac:picMkLst>
        </pc:picChg>
        <pc:picChg chg="del">
          <ac:chgData name="Yifei Ding" userId="7567d618-bc12-405d-a6a3-20ebfc662c09" providerId="ADAL" clId="{42D8E9A4-427D-49F4-A412-2DDAA7131465}" dt="2021-12-07T14:40:06.861" v="3416" actId="478"/>
          <ac:picMkLst>
            <pc:docMk/>
            <pc:sldMk cId="807852509" sldId="256"/>
            <ac:picMk id="33" creationId="{FDD7D4E6-1AF9-40BC-8D42-BE9C7F852D3C}"/>
          </ac:picMkLst>
        </pc:picChg>
        <pc:picChg chg="mod topLvl">
          <ac:chgData name="Yifei Ding" userId="7567d618-bc12-405d-a6a3-20ebfc662c09" providerId="ADAL" clId="{42D8E9A4-427D-49F4-A412-2DDAA7131465}" dt="2021-12-07T14:47:37.029" v="3480" actId="338"/>
          <ac:picMkLst>
            <pc:docMk/>
            <pc:sldMk cId="807852509" sldId="256"/>
            <ac:picMk id="35" creationId="{980AC54A-DF31-459D-8197-E6825A0B8311}"/>
          </ac:picMkLst>
        </pc:picChg>
        <pc:picChg chg="add mod">
          <ac:chgData name="Yifei Ding" userId="7567d618-bc12-405d-a6a3-20ebfc662c09" providerId="ADAL" clId="{42D8E9A4-427D-49F4-A412-2DDAA7131465}" dt="2021-12-06T15:38:17.108" v="2592" actId="164"/>
          <ac:picMkLst>
            <pc:docMk/>
            <pc:sldMk cId="807852509" sldId="256"/>
            <ac:picMk id="37" creationId="{980DF073-DE5D-4C92-960F-26756EA3ED63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37" creationId="{BE52CDDF-EC3F-4561-BF78-C5533B0DBEF1}"/>
          </ac:picMkLst>
        </pc:picChg>
        <pc:picChg chg="mod topLvl">
          <ac:chgData name="Yifei Ding" userId="7567d618-bc12-405d-a6a3-20ebfc662c09" providerId="ADAL" clId="{42D8E9A4-427D-49F4-A412-2DDAA7131465}" dt="2021-12-07T14:47:41.488" v="3481" actId="164"/>
          <ac:picMkLst>
            <pc:docMk/>
            <pc:sldMk cId="807852509" sldId="256"/>
            <ac:picMk id="38" creationId="{D1F25F0E-9C07-4F65-9E04-0FA2C6EB90F2}"/>
          </ac:picMkLst>
        </pc:picChg>
        <pc:picChg chg="mod">
          <ac:chgData name="Yifei Ding" userId="7567d618-bc12-405d-a6a3-20ebfc662c09" providerId="ADAL" clId="{42D8E9A4-427D-49F4-A412-2DDAA7131465}" dt="2021-12-06T15:17:55.223" v="2459" actId="1076"/>
          <ac:picMkLst>
            <pc:docMk/>
            <pc:sldMk cId="807852509" sldId="256"/>
            <ac:picMk id="39" creationId="{B81B83D5-0F40-4D29-94EC-181339A9428A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39" creationId="{BAB91C1E-60B8-45A1-82C5-545A10957689}"/>
          </ac:picMkLst>
        </pc:picChg>
        <pc:picChg chg="mod topLvl">
          <ac:chgData name="Yifei Ding" userId="7567d618-bc12-405d-a6a3-20ebfc662c09" providerId="ADAL" clId="{42D8E9A4-427D-49F4-A412-2DDAA7131465}" dt="2021-12-07T14:47:46.758" v="3482" actId="164"/>
          <ac:picMkLst>
            <pc:docMk/>
            <pc:sldMk cId="807852509" sldId="256"/>
            <ac:picMk id="39" creationId="{BD6A4F9F-D556-490A-AEE3-E7AD1962FC1B}"/>
          </ac:picMkLst>
        </pc:picChg>
        <pc:picChg chg="mod topLvl">
          <ac:chgData name="Yifei Ding" userId="7567d618-bc12-405d-a6a3-20ebfc662c09" providerId="ADAL" clId="{42D8E9A4-427D-49F4-A412-2DDAA7131465}" dt="2021-12-07T14:47:52.101" v="3483" actId="164"/>
          <ac:picMkLst>
            <pc:docMk/>
            <pc:sldMk cId="807852509" sldId="256"/>
            <ac:picMk id="40" creationId="{4AFB2ED8-ED35-41A5-BB6D-42F97EC17717}"/>
          </ac:picMkLst>
        </pc:picChg>
        <pc:picChg chg="mod">
          <ac:chgData name="Yifei Ding" userId="7567d618-bc12-405d-a6a3-20ebfc662c09" providerId="ADAL" clId="{42D8E9A4-427D-49F4-A412-2DDAA7131465}" dt="2021-12-06T15:17:50.464" v="2454" actId="1076"/>
          <ac:picMkLst>
            <pc:docMk/>
            <pc:sldMk cId="807852509" sldId="256"/>
            <ac:picMk id="40" creationId="{C9F27317-163F-4DDB-8DD5-34953411DB16}"/>
          </ac:picMkLst>
        </pc:picChg>
        <pc:picChg chg="mod">
          <ac:chgData name="Yifei Ding" userId="7567d618-bc12-405d-a6a3-20ebfc662c09" providerId="ADAL" clId="{42D8E9A4-427D-49F4-A412-2DDAA7131465}" dt="2021-12-07T14:47:56.907" v="3484" actId="164"/>
          <ac:picMkLst>
            <pc:docMk/>
            <pc:sldMk cId="807852509" sldId="256"/>
            <ac:picMk id="41" creationId="{329AA9A9-769A-47AA-A154-30A8F086452C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41" creationId="{3C8F478C-EB60-4502-B6E4-6C4BA86A23A4}"/>
          </ac:picMkLst>
        </pc:picChg>
        <pc:picChg chg="mod">
          <ac:chgData name="Yifei Ding" userId="7567d618-bc12-405d-a6a3-20ebfc662c09" providerId="ADAL" clId="{42D8E9A4-427D-49F4-A412-2DDAA7131465}" dt="2021-12-06T15:17:38.787" v="2446" actId="1076"/>
          <ac:picMkLst>
            <pc:docMk/>
            <pc:sldMk cId="807852509" sldId="256"/>
            <ac:picMk id="41" creationId="{789EE9F4-E740-40E4-B195-884C0A308AC0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43" creationId="{02A82884-C6F6-4E24-A2AF-5E16E2CCFCFA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45" creationId="{4E3E69B8-8DCA-48DF-864D-300555C7DD97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47" creationId="{D3FD4B7D-E866-4AD3-8D0F-46A2F97C0703}"/>
          </ac:picMkLst>
        </pc:picChg>
        <pc:picChg chg="add del mod">
          <ac:chgData name="Yifei Ding" userId="7567d618-bc12-405d-a6a3-20ebfc662c09" providerId="ADAL" clId="{42D8E9A4-427D-49F4-A412-2DDAA7131465}" dt="2021-12-03T16:40:42.239" v="1525" actId="931"/>
          <ac:picMkLst>
            <pc:docMk/>
            <pc:sldMk cId="807852509" sldId="256"/>
            <ac:picMk id="49" creationId="{AAB280FB-8FB6-4638-8240-1BBE0117D2D0}"/>
          </ac:picMkLst>
        </pc:picChg>
        <pc:picChg chg="add del mod">
          <ac:chgData name="Yifei Ding" userId="7567d618-bc12-405d-a6a3-20ebfc662c09" providerId="ADAL" clId="{42D8E9A4-427D-49F4-A412-2DDAA7131465}" dt="2021-12-03T16:41:34.994" v="1551" actId="21"/>
          <ac:picMkLst>
            <pc:docMk/>
            <pc:sldMk cId="807852509" sldId="256"/>
            <ac:picMk id="51" creationId="{7BD98510-C464-4582-BDFF-90DD259CF046}"/>
          </ac:picMkLst>
        </pc:picChg>
        <pc:picChg chg="add del mod">
          <ac:chgData name="Yifei Ding" userId="7567d618-bc12-405d-a6a3-20ebfc662c09" providerId="ADAL" clId="{42D8E9A4-427D-49F4-A412-2DDAA7131465}" dt="2021-12-05T12:55:34.360" v="2146" actId="478"/>
          <ac:picMkLst>
            <pc:docMk/>
            <pc:sldMk cId="807852509" sldId="256"/>
            <ac:picMk id="53" creationId="{513A007F-58C3-4F17-A134-C2842431D8F2}"/>
          </ac:picMkLst>
        </pc:picChg>
        <pc:picChg chg="add del mod">
          <ac:chgData name="Yifei Ding" userId="7567d618-bc12-405d-a6a3-20ebfc662c09" providerId="ADAL" clId="{42D8E9A4-427D-49F4-A412-2DDAA7131465}" dt="2021-12-03T16:41:34.994" v="1551" actId="21"/>
          <ac:picMkLst>
            <pc:docMk/>
            <pc:sldMk cId="807852509" sldId="256"/>
            <ac:picMk id="53" creationId="{D10FEA76-19A8-4572-B60E-E363E88D68CD}"/>
          </ac:picMkLst>
        </pc:picChg>
        <pc:picChg chg="add del mod">
          <ac:chgData name="Yifei Ding" userId="7567d618-bc12-405d-a6a3-20ebfc662c09" providerId="ADAL" clId="{42D8E9A4-427D-49F4-A412-2DDAA7131465}" dt="2021-12-03T16:41:34.994" v="1551" actId="21"/>
          <ac:picMkLst>
            <pc:docMk/>
            <pc:sldMk cId="807852509" sldId="256"/>
            <ac:picMk id="55" creationId="{90890A0B-EB25-45B0-B1ED-D567EE26D5E1}"/>
          </ac:picMkLst>
        </pc:picChg>
        <pc:picChg chg="add del mod">
          <ac:chgData name="Yifei Ding" userId="7567d618-bc12-405d-a6a3-20ebfc662c09" providerId="ADAL" clId="{42D8E9A4-427D-49F4-A412-2DDAA7131465}" dt="2021-12-03T16:41:34.994" v="1551" actId="21"/>
          <ac:picMkLst>
            <pc:docMk/>
            <pc:sldMk cId="807852509" sldId="256"/>
            <ac:picMk id="57" creationId="{0D71948E-3C4A-408A-A279-10951F509580}"/>
          </ac:picMkLst>
        </pc:picChg>
        <pc:picChg chg="add mod topLvl">
          <ac:chgData name="Yifei Ding" userId="7567d618-bc12-405d-a6a3-20ebfc662c09" providerId="ADAL" clId="{42D8E9A4-427D-49F4-A412-2DDAA7131465}" dt="2021-12-07T14:47:37.029" v="3480" actId="338"/>
          <ac:picMkLst>
            <pc:docMk/>
            <pc:sldMk cId="807852509" sldId="256"/>
            <ac:picMk id="57" creationId="{C0F1682D-B755-4D5E-9B2C-AEE97A2C5B56}"/>
          </ac:picMkLst>
        </pc:picChg>
        <pc:picChg chg="add del mod">
          <ac:chgData name="Yifei Ding" userId="7567d618-bc12-405d-a6a3-20ebfc662c09" providerId="ADAL" clId="{42D8E9A4-427D-49F4-A412-2DDAA7131465}" dt="2021-12-03T16:41:34.994" v="1551" actId="21"/>
          <ac:picMkLst>
            <pc:docMk/>
            <pc:sldMk cId="807852509" sldId="256"/>
            <ac:picMk id="59" creationId="{3006970F-744F-475C-858C-24C6465E201B}"/>
          </ac:picMkLst>
        </pc:picChg>
        <pc:picChg chg="mod topLvl">
          <ac:chgData name="Yifei Ding" userId="7567d618-bc12-405d-a6a3-20ebfc662c09" providerId="ADAL" clId="{42D8E9A4-427D-49F4-A412-2DDAA7131465}" dt="2021-12-07T14:47:37.029" v="3480" actId="338"/>
          <ac:picMkLst>
            <pc:docMk/>
            <pc:sldMk cId="807852509" sldId="256"/>
            <ac:picMk id="62" creationId="{FE6438A2-B686-4C62-BFEE-0983C7C12721}"/>
          </ac:picMkLst>
        </pc:picChg>
        <pc:picChg chg="mod topLvl">
          <ac:chgData name="Yifei Ding" userId="7567d618-bc12-405d-a6a3-20ebfc662c09" providerId="ADAL" clId="{42D8E9A4-427D-49F4-A412-2DDAA7131465}" dt="2021-12-07T14:47:41.488" v="3481" actId="164"/>
          <ac:picMkLst>
            <pc:docMk/>
            <pc:sldMk cId="807852509" sldId="256"/>
            <ac:picMk id="63" creationId="{4AE8967F-A274-4954-B4F2-9D49D87D011F}"/>
          </ac:picMkLst>
        </pc:picChg>
        <pc:picChg chg="mod topLvl">
          <ac:chgData name="Yifei Ding" userId="7567d618-bc12-405d-a6a3-20ebfc662c09" providerId="ADAL" clId="{42D8E9A4-427D-49F4-A412-2DDAA7131465}" dt="2021-12-07T14:47:46.758" v="3482" actId="164"/>
          <ac:picMkLst>
            <pc:docMk/>
            <pc:sldMk cId="807852509" sldId="256"/>
            <ac:picMk id="64" creationId="{542E9A57-96CB-4538-B010-61BD413FCA27}"/>
          </ac:picMkLst>
        </pc:picChg>
        <pc:picChg chg="mod topLvl">
          <ac:chgData name="Yifei Ding" userId="7567d618-bc12-405d-a6a3-20ebfc662c09" providerId="ADAL" clId="{42D8E9A4-427D-49F4-A412-2DDAA7131465}" dt="2021-12-07T14:47:52.101" v="3483" actId="164"/>
          <ac:picMkLst>
            <pc:docMk/>
            <pc:sldMk cId="807852509" sldId="256"/>
            <ac:picMk id="65" creationId="{5B36B904-AEB0-4E17-86CC-DB75B20D3D04}"/>
          </ac:picMkLst>
        </pc:picChg>
        <pc:picChg chg="mod topLvl">
          <ac:chgData name="Yifei Ding" userId="7567d618-bc12-405d-a6a3-20ebfc662c09" providerId="ADAL" clId="{42D8E9A4-427D-49F4-A412-2DDAA7131465}" dt="2021-12-07T14:47:56.907" v="3484" actId="164"/>
          <ac:picMkLst>
            <pc:docMk/>
            <pc:sldMk cId="807852509" sldId="256"/>
            <ac:picMk id="66" creationId="{3BA70C95-5380-48A5-B84F-9F1D9BA7FFA9}"/>
          </ac:picMkLst>
        </pc:picChg>
        <pc:picChg chg="mod topLvl">
          <ac:chgData name="Yifei Ding" userId="7567d618-bc12-405d-a6a3-20ebfc662c09" providerId="ADAL" clId="{42D8E9A4-427D-49F4-A412-2DDAA7131465}" dt="2021-12-07T14:47:37.029" v="3480" actId="338"/>
          <ac:picMkLst>
            <pc:docMk/>
            <pc:sldMk cId="807852509" sldId="256"/>
            <ac:picMk id="68" creationId="{970046AB-3BDE-4028-AF6C-43254720F40D}"/>
          </ac:picMkLst>
        </pc:picChg>
        <pc:picChg chg="mod topLvl">
          <ac:chgData name="Yifei Ding" userId="7567d618-bc12-405d-a6a3-20ebfc662c09" providerId="ADAL" clId="{42D8E9A4-427D-49F4-A412-2DDAA7131465}" dt="2021-12-07T14:47:41.488" v="3481" actId="164"/>
          <ac:picMkLst>
            <pc:docMk/>
            <pc:sldMk cId="807852509" sldId="256"/>
            <ac:picMk id="69" creationId="{F39FFF0F-FFCE-4A36-A8F8-8A2B7E6B30B2}"/>
          </ac:picMkLst>
        </pc:picChg>
        <pc:picChg chg="mod topLvl">
          <ac:chgData name="Yifei Ding" userId="7567d618-bc12-405d-a6a3-20ebfc662c09" providerId="ADAL" clId="{42D8E9A4-427D-49F4-A412-2DDAA7131465}" dt="2021-12-07T14:47:46.758" v="3482" actId="164"/>
          <ac:picMkLst>
            <pc:docMk/>
            <pc:sldMk cId="807852509" sldId="256"/>
            <ac:picMk id="70" creationId="{EA7EB595-DADA-4755-8290-37FBA87DF485}"/>
          </ac:picMkLst>
        </pc:picChg>
        <pc:picChg chg="mod topLvl">
          <ac:chgData name="Yifei Ding" userId="7567d618-bc12-405d-a6a3-20ebfc662c09" providerId="ADAL" clId="{42D8E9A4-427D-49F4-A412-2DDAA7131465}" dt="2021-12-07T14:47:52.101" v="3483" actId="164"/>
          <ac:picMkLst>
            <pc:docMk/>
            <pc:sldMk cId="807852509" sldId="256"/>
            <ac:picMk id="71" creationId="{EA6A08E4-6DB6-4384-AF86-BD0DFA0AB54C}"/>
          </ac:picMkLst>
        </pc:picChg>
        <pc:picChg chg="mod topLvl">
          <ac:chgData name="Yifei Ding" userId="7567d618-bc12-405d-a6a3-20ebfc662c09" providerId="ADAL" clId="{42D8E9A4-427D-49F4-A412-2DDAA7131465}" dt="2021-12-07T14:47:56.907" v="3484" actId="164"/>
          <ac:picMkLst>
            <pc:docMk/>
            <pc:sldMk cId="807852509" sldId="256"/>
            <ac:picMk id="72" creationId="{98FA8CAD-DB77-4911-9223-D7282BC317D0}"/>
          </ac:picMkLst>
        </pc:picChg>
        <pc:picChg chg="mod topLvl">
          <ac:chgData name="Yifei Ding" userId="7567d618-bc12-405d-a6a3-20ebfc662c09" providerId="ADAL" clId="{42D8E9A4-427D-49F4-A412-2DDAA7131465}" dt="2021-12-06T15:18:27.783" v="2475" actId="1076"/>
          <ac:picMkLst>
            <pc:docMk/>
            <pc:sldMk cId="807852509" sldId="256"/>
            <ac:picMk id="74" creationId="{F3CE2B55-50BB-4122-A5E8-8C3259F4C8C1}"/>
          </ac:picMkLst>
        </pc:picChg>
        <pc:picChg chg="mod topLvl">
          <ac:chgData name="Yifei Ding" userId="7567d618-bc12-405d-a6a3-20ebfc662c09" providerId="ADAL" clId="{42D8E9A4-427D-49F4-A412-2DDAA7131465}" dt="2021-12-06T15:18:29.070" v="2476" actId="1076"/>
          <ac:picMkLst>
            <pc:docMk/>
            <pc:sldMk cId="807852509" sldId="256"/>
            <ac:picMk id="75" creationId="{8E548212-5CAB-483D-92E8-365AAC2460DE}"/>
          </ac:picMkLst>
        </pc:picChg>
        <pc:picChg chg="mod topLvl">
          <ac:chgData name="Yifei Ding" userId="7567d618-bc12-405d-a6a3-20ebfc662c09" providerId="ADAL" clId="{42D8E9A4-427D-49F4-A412-2DDAA7131465}" dt="2021-12-06T15:18:30.915" v="2477" actId="1076"/>
          <ac:picMkLst>
            <pc:docMk/>
            <pc:sldMk cId="807852509" sldId="256"/>
            <ac:picMk id="76" creationId="{B988B063-8C9C-4DB9-AAD8-FDE2B8CABE91}"/>
          </ac:picMkLst>
        </pc:picChg>
        <pc:picChg chg="mod topLvl">
          <ac:chgData name="Yifei Ding" userId="7567d618-bc12-405d-a6a3-20ebfc662c09" providerId="ADAL" clId="{42D8E9A4-427D-49F4-A412-2DDAA7131465}" dt="2021-12-06T15:18:33.132" v="2478" actId="1076"/>
          <ac:picMkLst>
            <pc:docMk/>
            <pc:sldMk cId="807852509" sldId="256"/>
            <ac:picMk id="77" creationId="{4D3D4858-41DA-428E-A37B-49DAFB377897}"/>
          </ac:picMkLst>
        </pc:picChg>
        <pc:picChg chg="mod topLvl">
          <ac:chgData name="Yifei Ding" userId="7567d618-bc12-405d-a6a3-20ebfc662c09" providerId="ADAL" clId="{42D8E9A4-427D-49F4-A412-2DDAA7131465}" dt="2021-12-06T15:18:34.822" v="2479" actId="1076"/>
          <ac:picMkLst>
            <pc:docMk/>
            <pc:sldMk cId="807852509" sldId="256"/>
            <ac:picMk id="78" creationId="{6F68D7DE-ADE9-4817-8F97-A0805F833994}"/>
          </ac:picMkLst>
        </pc:picChg>
        <pc:picChg chg="add mod topLvl">
          <ac:chgData name="Yifei Ding" userId="7567d618-bc12-405d-a6a3-20ebfc662c09" providerId="ADAL" clId="{42D8E9A4-427D-49F4-A412-2DDAA7131465}" dt="2021-12-07T14:47:41.488" v="3481" actId="164"/>
          <ac:picMkLst>
            <pc:docMk/>
            <pc:sldMk cId="807852509" sldId="256"/>
            <ac:picMk id="100" creationId="{CEB81BE6-97D0-46F3-A799-F521787AAF7F}"/>
          </ac:picMkLst>
        </pc:picChg>
        <pc:picChg chg="add mod topLvl">
          <ac:chgData name="Yifei Ding" userId="7567d618-bc12-405d-a6a3-20ebfc662c09" providerId="ADAL" clId="{42D8E9A4-427D-49F4-A412-2DDAA7131465}" dt="2021-12-07T14:47:46.758" v="3482" actId="164"/>
          <ac:picMkLst>
            <pc:docMk/>
            <pc:sldMk cId="807852509" sldId="256"/>
            <ac:picMk id="102" creationId="{E7DF9E20-E5C6-47EA-8979-CFEDD531131C}"/>
          </ac:picMkLst>
        </pc:picChg>
        <pc:picChg chg="add mod topLvl">
          <ac:chgData name="Yifei Ding" userId="7567d618-bc12-405d-a6a3-20ebfc662c09" providerId="ADAL" clId="{42D8E9A4-427D-49F4-A412-2DDAA7131465}" dt="2021-12-07T14:47:52.101" v="3483" actId="164"/>
          <ac:picMkLst>
            <pc:docMk/>
            <pc:sldMk cId="807852509" sldId="256"/>
            <ac:picMk id="104" creationId="{E47E321B-6064-4D97-B01F-5C4C91813E7D}"/>
          </ac:picMkLst>
        </pc:picChg>
        <pc:picChg chg="add mod">
          <ac:chgData name="Yifei Ding" userId="7567d618-bc12-405d-a6a3-20ebfc662c09" providerId="ADAL" clId="{42D8E9A4-427D-49F4-A412-2DDAA7131465}" dt="2021-12-07T15:03:27.512" v="3753" actId="1037"/>
          <ac:picMkLst>
            <pc:docMk/>
            <pc:sldMk cId="807852509" sldId="256"/>
            <ac:picMk id="106" creationId="{816F3F8E-F58E-497A-95D7-57BC119AAC8C}"/>
          </ac:picMkLst>
        </pc:picChg>
        <pc:cxnChg chg="add mod">
          <ac:chgData name="Yifei Ding" userId="7567d618-bc12-405d-a6a3-20ebfc662c09" providerId="ADAL" clId="{42D8E9A4-427D-49F4-A412-2DDAA7131465}" dt="2021-12-07T15:06:34.809" v="3786" actId="1076"/>
          <ac:cxnSpMkLst>
            <pc:docMk/>
            <pc:sldMk cId="807852509" sldId="256"/>
            <ac:cxnSpMk id="16" creationId="{2EC43BF0-8459-4630-AC26-CCA1E5478FE7}"/>
          </ac:cxnSpMkLst>
        </pc:cxnChg>
        <pc:cxnChg chg="add mod">
          <ac:chgData name="Yifei Ding" userId="7567d618-bc12-405d-a6a3-20ebfc662c09" providerId="ADAL" clId="{42D8E9A4-427D-49F4-A412-2DDAA7131465}" dt="2021-12-07T14:59:16.178" v="3686" actId="1035"/>
          <ac:cxnSpMkLst>
            <pc:docMk/>
            <pc:sldMk cId="807852509" sldId="256"/>
            <ac:cxnSpMk id="119" creationId="{0FB2554C-80B9-4920-9E70-080C4554D8B9}"/>
          </ac:cxnSpMkLst>
        </pc:cxnChg>
      </pc:sldChg>
      <pc:sldChg chg="addSp modSp new del mod">
        <pc:chgData name="Yifei Ding" userId="7567d618-bc12-405d-a6a3-20ebfc662c09" providerId="ADAL" clId="{42D8E9A4-427D-49F4-A412-2DDAA7131465}" dt="2021-12-07T13:40:11.288" v="3140" actId="47"/>
        <pc:sldMkLst>
          <pc:docMk/>
          <pc:sldMk cId="2552764396" sldId="257"/>
        </pc:sldMkLst>
        <pc:grpChg chg="add mod">
          <ac:chgData name="Yifei Ding" userId="7567d618-bc12-405d-a6a3-20ebfc662c09" providerId="ADAL" clId="{42D8E9A4-427D-49F4-A412-2DDAA7131465}" dt="2021-12-05T13:09:38.729" v="2312" actId="14100"/>
          <ac:grpSpMkLst>
            <pc:docMk/>
            <pc:sldMk cId="2552764396" sldId="257"/>
            <ac:grpSpMk id="27" creationId="{7F2C7459-7E65-4FBA-967A-B6149706554D}"/>
          </ac:grpSpMkLst>
        </pc:grpChg>
        <pc:grpChg chg="add mod">
          <ac:chgData name="Yifei Ding" userId="7567d618-bc12-405d-a6a3-20ebfc662c09" providerId="ADAL" clId="{42D8E9A4-427D-49F4-A412-2DDAA7131465}" dt="2021-12-05T13:09:38.729" v="2312" actId="14100"/>
          <ac:grpSpMkLst>
            <pc:docMk/>
            <pc:sldMk cId="2552764396" sldId="257"/>
            <ac:grpSpMk id="28" creationId="{9D18D289-C6FE-4464-A7B2-452F34ED8B39}"/>
          </ac:grpSpMkLst>
        </pc:grpChg>
        <pc:grpChg chg="add mod">
          <ac:chgData name="Yifei Ding" userId="7567d618-bc12-405d-a6a3-20ebfc662c09" providerId="ADAL" clId="{42D8E9A4-427D-49F4-A412-2DDAA7131465}" dt="2021-12-05T13:09:38.729" v="2312" actId="14100"/>
          <ac:grpSpMkLst>
            <pc:docMk/>
            <pc:sldMk cId="2552764396" sldId="257"/>
            <ac:grpSpMk id="29" creationId="{F5217DF2-B23C-4E92-85CB-C2B6F69B6EEC}"/>
          </ac:grpSpMkLst>
        </pc:grpChg>
        <pc:picChg chg="add mod">
          <ac:chgData name="Yifei Ding" userId="7567d618-bc12-405d-a6a3-20ebfc662c09" providerId="ADAL" clId="{42D8E9A4-427D-49F4-A412-2DDAA7131465}" dt="2021-12-03T16:46:05.427" v="1647" actId="164"/>
          <ac:picMkLst>
            <pc:docMk/>
            <pc:sldMk cId="2552764396" sldId="257"/>
            <ac:picMk id="2" creationId="{9932888D-423A-4BBC-B5D3-18A1998B26C5}"/>
          </ac:picMkLst>
        </pc:picChg>
        <pc:picChg chg="add mod">
          <ac:chgData name="Yifei Ding" userId="7567d618-bc12-405d-a6a3-20ebfc662c09" providerId="ADAL" clId="{42D8E9A4-427D-49F4-A412-2DDAA7131465}" dt="2021-12-03T16:46:05.427" v="1647" actId="164"/>
          <ac:picMkLst>
            <pc:docMk/>
            <pc:sldMk cId="2552764396" sldId="257"/>
            <ac:picMk id="3" creationId="{F25372C6-78B1-452C-AEF0-673A9B312D44}"/>
          </ac:picMkLst>
        </pc:picChg>
        <pc:picChg chg="add mod">
          <ac:chgData name="Yifei Ding" userId="7567d618-bc12-405d-a6a3-20ebfc662c09" providerId="ADAL" clId="{42D8E9A4-427D-49F4-A412-2DDAA7131465}" dt="2021-12-03T16:46:05.427" v="1647" actId="164"/>
          <ac:picMkLst>
            <pc:docMk/>
            <pc:sldMk cId="2552764396" sldId="257"/>
            <ac:picMk id="4" creationId="{ABAB7F0F-A463-4127-B727-336A66F1DD13}"/>
          </ac:picMkLst>
        </pc:picChg>
        <pc:picChg chg="add mod">
          <ac:chgData name="Yifei Ding" userId="7567d618-bc12-405d-a6a3-20ebfc662c09" providerId="ADAL" clId="{42D8E9A4-427D-49F4-A412-2DDAA7131465}" dt="2021-12-03T16:46:05.427" v="1647" actId="164"/>
          <ac:picMkLst>
            <pc:docMk/>
            <pc:sldMk cId="2552764396" sldId="257"/>
            <ac:picMk id="5" creationId="{0AFCB5E6-DBB1-4BA7-AE27-6DE236322267}"/>
          </ac:picMkLst>
        </pc:picChg>
        <pc:picChg chg="add mod">
          <ac:chgData name="Yifei Ding" userId="7567d618-bc12-405d-a6a3-20ebfc662c09" providerId="ADAL" clId="{42D8E9A4-427D-49F4-A412-2DDAA7131465}" dt="2021-12-03T16:46:05.427" v="1647" actId="164"/>
          <ac:picMkLst>
            <pc:docMk/>
            <pc:sldMk cId="2552764396" sldId="257"/>
            <ac:picMk id="6" creationId="{9CBF80E5-2FCB-4B22-86B4-70CE756978B2}"/>
          </ac:picMkLst>
        </pc:picChg>
        <pc:picChg chg="add mod">
          <ac:chgData name="Yifei Ding" userId="7567d618-bc12-405d-a6a3-20ebfc662c09" providerId="ADAL" clId="{42D8E9A4-427D-49F4-A412-2DDAA7131465}" dt="2021-12-03T16:45:59.453" v="1645" actId="164"/>
          <ac:picMkLst>
            <pc:docMk/>
            <pc:sldMk cId="2552764396" sldId="257"/>
            <ac:picMk id="8" creationId="{0A5136E7-2AD4-4FC8-BCC2-DCFA37D13955}"/>
          </ac:picMkLst>
        </pc:picChg>
        <pc:picChg chg="add mod">
          <ac:chgData name="Yifei Ding" userId="7567d618-bc12-405d-a6a3-20ebfc662c09" providerId="ADAL" clId="{42D8E9A4-427D-49F4-A412-2DDAA7131465}" dt="2021-12-03T16:45:59.453" v="1645" actId="164"/>
          <ac:picMkLst>
            <pc:docMk/>
            <pc:sldMk cId="2552764396" sldId="257"/>
            <ac:picMk id="10" creationId="{3BD403F9-885A-4DDF-9B41-BB0F215B22A6}"/>
          </ac:picMkLst>
        </pc:picChg>
        <pc:picChg chg="add mod">
          <ac:chgData name="Yifei Ding" userId="7567d618-bc12-405d-a6a3-20ebfc662c09" providerId="ADAL" clId="{42D8E9A4-427D-49F4-A412-2DDAA7131465}" dt="2021-12-03T16:45:59.453" v="1645" actId="164"/>
          <ac:picMkLst>
            <pc:docMk/>
            <pc:sldMk cId="2552764396" sldId="257"/>
            <ac:picMk id="12" creationId="{55599265-1E06-4090-B875-FC9C2C7BE1CB}"/>
          </ac:picMkLst>
        </pc:picChg>
        <pc:picChg chg="add mod">
          <ac:chgData name="Yifei Ding" userId="7567d618-bc12-405d-a6a3-20ebfc662c09" providerId="ADAL" clId="{42D8E9A4-427D-49F4-A412-2DDAA7131465}" dt="2021-12-03T16:45:59.453" v="1645" actId="164"/>
          <ac:picMkLst>
            <pc:docMk/>
            <pc:sldMk cId="2552764396" sldId="257"/>
            <ac:picMk id="14" creationId="{2A3162DD-9F62-4DB3-A819-B22C1FCCD539}"/>
          </ac:picMkLst>
        </pc:picChg>
        <pc:picChg chg="mod">
          <ac:chgData name="Yifei Ding" userId="7567d618-bc12-405d-a6a3-20ebfc662c09" providerId="ADAL" clId="{42D8E9A4-427D-49F4-A412-2DDAA7131465}" dt="2021-12-06T15:07:34.077" v="2425" actId="1076"/>
          <ac:picMkLst>
            <pc:docMk/>
            <pc:sldMk cId="2552764396" sldId="257"/>
            <ac:picMk id="15" creationId="{ED5698FB-284D-4469-8E77-290CFE936F45}"/>
          </ac:picMkLst>
        </pc:picChg>
        <pc:picChg chg="add mod">
          <ac:chgData name="Yifei Ding" userId="7567d618-bc12-405d-a6a3-20ebfc662c09" providerId="ADAL" clId="{42D8E9A4-427D-49F4-A412-2DDAA7131465}" dt="2021-12-03T16:45:59.453" v="1645" actId="164"/>
          <ac:picMkLst>
            <pc:docMk/>
            <pc:sldMk cId="2552764396" sldId="257"/>
            <ac:picMk id="16" creationId="{8517FE84-CD86-4325-8F30-6BAD071F310C}"/>
          </ac:picMkLst>
        </pc:picChg>
        <pc:picChg chg="mod">
          <ac:chgData name="Yifei Ding" userId="7567d618-bc12-405d-a6a3-20ebfc662c09" providerId="ADAL" clId="{42D8E9A4-427D-49F4-A412-2DDAA7131465}" dt="2021-12-06T15:07:26.010" v="2424" actId="1076"/>
          <ac:picMkLst>
            <pc:docMk/>
            <pc:sldMk cId="2552764396" sldId="257"/>
            <ac:picMk id="17" creationId="{2D62FD76-5813-44FA-A65C-C60258B59958}"/>
          </ac:picMkLst>
        </pc:picChg>
        <pc:picChg chg="add mod">
          <ac:chgData name="Yifei Ding" userId="7567d618-bc12-405d-a6a3-20ebfc662c09" providerId="ADAL" clId="{42D8E9A4-427D-49F4-A412-2DDAA7131465}" dt="2021-12-03T16:45:52.886" v="1643" actId="164"/>
          <ac:picMkLst>
            <pc:docMk/>
            <pc:sldMk cId="2552764396" sldId="257"/>
            <ac:picMk id="18" creationId="{FDF03710-9E9B-4F07-B8B2-BBB5B798D54F}"/>
          </ac:picMkLst>
        </pc:picChg>
        <pc:picChg chg="add mod">
          <ac:chgData name="Yifei Ding" userId="7567d618-bc12-405d-a6a3-20ebfc662c09" providerId="ADAL" clId="{42D8E9A4-427D-49F4-A412-2DDAA7131465}" dt="2021-12-03T16:45:52.886" v="1643" actId="164"/>
          <ac:picMkLst>
            <pc:docMk/>
            <pc:sldMk cId="2552764396" sldId="257"/>
            <ac:picMk id="20" creationId="{D24627EA-487B-4BB0-97B2-7280F71B83C9}"/>
          </ac:picMkLst>
        </pc:picChg>
        <pc:picChg chg="add mod">
          <ac:chgData name="Yifei Ding" userId="7567d618-bc12-405d-a6a3-20ebfc662c09" providerId="ADAL" clId="{42D8E9A4-427D-49F4-A412-2DDAA7131465}" dt="2021-12-03T16:45:52.886" v="1643" actId="164"/>
          <ac:picMkLst>
            <pc:docMk/>
            <pc:sldMk cId="2552764396" sldId="257"/>
            <ac:picMk id="22" creationId="{2CF4F344-E483-4337-85AA-9A3DE0A5F143}"/>
          </ac:picMkLst>
        </pc:picChg>
        <pc:picChg chg="add mod">
          <ac:chgData name="Yifei Ding" userId="7567d618-bc12-405d-a6a3-20ebfc662c09" providerId="ADAL" clId="{42D8E9A4-427D-49F4-A412-2DDAA7131465}" dt="2021-12-03T16:45:52.886" v="1643" actId="164"/>
          <ac:picMkLst>
            <pc:docMk/>
            <pc:sldMk cId="2552764396" sldId="257"/>
            <ac:picMk id="24" creationId="{0619BE67-2535-4360-9B10-CE1D0A9DE537}"/>
          </ac:picMkLst>
        </pc:picChg>
        <pc:picChg chg="add mod">
          <ac:chgData name="Yifei Ding" userId="7567d618-bc12-405d-a6a3-20ebfc662c09" providerId="ADAL" clId="{42D8E9A4-427D-49F4-A412-2DDAA7131465}" dt="2021-12-03T16:45:52.886" v="1643" actId="164"/>
          <ac:picMkLst>
            <pc:docMk/>
            <pc:sldMk cId="2552764396" sldId="257"/>
            <ac:picMk id="26" creationId="{C8E23AE2-4F2F-44D6-9E10-B1CF0799C170}"/>
          </ac:picMkLst>
        </pc:picChg>
        <pc:picChg chg="add mod">
          <ac:chgData name="Yifei Ding" userId="7567d618-bc12-405d-a6a3-20ebfc662c09" providerId="ADAL" clId="{42D8E9A4-427D-49F4-A412-2DDAA7131465}" dt="2021-12-06T15:10:35.009" v="2433" actId="1076"/>
          <ac:picMkLst>
            <pc:docMk/>
            <pc:sldMk cId="2552764396" sldId="257"/>
            <ac:picMk id="30" creationId="{48300F5F-19E1-44B8-A285-701BD9E768F8}"/>
          </ac:picMkLst>
        </pc:picChg>
      </pc:sldChg>
      <pc:sldChg chg="addSp delSp modSp new del mod ord">
        <pc:chgData name="Yifei Ding" userId="7567d618-bc12-405d-a6a3-20ebfc662c09" providerId="ADAL" clId="{42D8E9A4-427D-49F4-A412-2DDAA7131465}" dt="2021-12-07T15:08:03.160" v="3794" actId="47"/>
        <pc:sldMkLst>
          <pc:docMk/>
          <pc:sldMk cId="1777941606" sldId="258"/>
        </pc:sldMkLst>
        <pc:spChg chg="add mod">
          <ac:chgData name="Yifei Ding" userId="7567d618-bc12-405d-a6a3-20ebfc662c09" providerId="ADAL" clId="{42D8E9A4-427D-49F4-A412-2DDAA7131465}" dt="2021-12-07T09:52:52.087" v="2632" actId="1076"/>
          <ac:spMkLst>
            <pc:docMk/>
            <pc:sldMk cId="1777941606" sldId="258"/>
            <ac:spMk id="4" creationId="{0B9DAB3B-49A2-44A5-93C8-FA3C0201B78D}"/>
          </ac:spMkLst>
        </pc:spChg>
        <pc:spChg chg="add del mod">
          <ac:chgData name="Yifei Ding" userId="7567d618-bc12-405d-a6a3-20ebfc662c09" providerId="ADAL" clId="{42D8E9A4-427D-49F4-A412-2DDAA7131465}" dt="2021-12-07T10:28:55.327" v="2648"/>
          <ac:spMkLst>
            <pc:docMk/>
            <pc:sldMk cId="1777941606" sldId="258"/>
            <ac:spMk id="7" creationId="{0421E3C0-F24F-408B-9108-709DE8186937}"/>
          </ac:spMkLst>
        </pc:spChg>
        <pc:spChg chg="add mod">
          <ac:chgData name="Yifei Ding" userId="7567d618-bc12-405d-a6a3-20ebfc662c09" providerId="ADAL" clId="{42D8E9A4-427D-49F4-A412-2DDAA7131465}" dt="2021-12-07T10:39:29.363" v="2811" actId="20577"/>
          <ac:spMkLst>
            <pc:docMk/>
            <pc:sldMk cId="1777941606" sldId="258"/>
            <ac:spMk id="9" creationId="{A750FC23-0163-4413-9031-C9727D287B4B}"/>
          </ac:spMkLst>
        </pc:spChg>
        <pc:spChg chg="add del mod">
          <ac:chgData name="Yifei Ding" userId="7567d618-bc12-405d-a6a3-20ebfc662c09" providerId="ADAL" clId="{42D8E9A4-427D-49F4-A412-2DDAA7131465}" dt="2021-12-07T10:40:49.395" v="2836" actId="478"/>
          <ac:spMkLst>
            <pc:docMk/>
            <pc:sldMk cId="1777941606" sldId="258"/>
            <ac:spMk id="10" creationId="{4144D4C1-A97D-423F-B060-23F1E724EBA1}"/>
          </ac:spMkLst>
        </pc:spChg>
        <pc:graphicFrameChg chg="add del">
          <ac:chgData name="Yifei Ding" userId="7567d618-bc12-405d-a6a3-20ebfc662c09" providerId="ADAL" clId="{42D8E9A4-427D-49F4-A412-2DDAA7131465}" dt="2021-12-07T10:28:37.340" v="2640" actId="3680"/>
          <ac:graphicFrameMkLst>
            <pc:docMk/>
            <pc:sldMk cId="1777941606" sldId="258"/>
            <ac:graphicFrameMk id="5" creationId="{4EDD4FF3-5EA3-4CAB-823A-A745BDC368FA}"/>
          </ac:graphicFrameMkLst>
        </pc:graphicFrameChg>
        <pc:graphicFrameChg chg="add del mod modGraphic">
          <ac:chgData name="Yifei Ding" userId="7567d618-bc12-405d-a6a3-20ebfc662c09" providerId="ADAL" clId="{42D8E9A4-427D-49F4-A412-2DDAA7131465}" dt="2021-12-07T10:39:02.118" v="2761" actId="478"/>
          <ac:graphicFrameMkLst>
            <pc:docMk/>
            <pc:sldMk cId="1777941606" sldId="258"/>
            <ac:graphicFrameMk id="6" creationId="{07827F76-32E3-4E5A-BE3B-E94DB2FD4EA9}"/>
          </ac:graphicFrameMkLst>
        </pc:graphicFrameChg>
        <pc:graphicFrameChg chg="add mod modGraphic">
          <ac:chgData name="Yifei Ding" userId="7567d618-bc12-405d-a6a3-20ebfc662c09" providerId="ADAL" clId="{42D8E9A4-427D-49F4-A412-2DDAA7131465}" dt="2021-12-07T13:41:07.568" v="3165" actId="14734"/>
          <ac:graphicFrameMkLst>
            <pc:docMk/>
            <pc:sldMk cId="1777941606" sldId="258"/>
            <ac:graphicFrameMk id="8" creationId="{4E0733A8-5D18-49C9-A6FD-9BDEC47E2113}"/>
          </ac:graphicFrameMkLst>
        </pc:graphicFrameChg>
        <pc:graphicFrameChg chg="add mod modGraphic">
          <ac:chgData name="Yifei Ding" userId="7567d618-bc12-405d-a6a3-20ebfc662c09" providerId="ADAL" clId="{42D8E9A4-427D-49F4-A412-2DDAA7131465}" dt="2021-12-07T14:04:25.868" v="3194" actId="1076"/>
          <ac:graphicFrameMkLst>
            <pc:docMk/>
            <pc:sldMk cId="1777941606" sldId="258"/>
            <ac:graphicFrameMk id="11" creationId="{FBD5A123-83E1-441D-85F5-83B089BC3E1C}"/>
          </ac:graphicFrameMkLst>
        </pc:graphicFrameChg>
        <pc:picChg chg="add mod">
          <ac:chgData name="Yifei Ding" userId="7567d618-bc12-405d-a6a3-20ebfc662c09" providerId="ADAL" clId="{42D8E9A4-427D-49F4-A412-2DDAA7131465}" dt="2021-12-07T10:31:44.607" v="2674" actId="14100"/>
          <ac:picMkLst>
            <pc:docMk/>
            <pc:sldMk cId="1777941606" sldId="258"/>
            <ac:picMk id="3" creationId="{702A44AC-9676-4F91-8D0A-246314341411}"/>
          </ac:picMkLst>
        </pc:picChg>
      </pc:sldChg>
    </pc:docChg>
  </pc:docChgLst>
  <pc:docChgLst>
    <pc:chgData name="Ousama Mhadden" userId="S::s194819@dtu.dk::44c51ed3-9d7d-42f5-a492-5c9edad5240a" providerId="AD" clId="Web-{A9E1ADF1-F2D4-ABA9-24A5-195A1AF3C74D}"/>
    <pc:docChg chg="modSld">
      <pc:chgData name="Ousama Mhadden" userId="S::s194819@dtu.dk::44c51ed3-9d7d-42f5-a492-5c9edad5240a" providerId="AD" clId="Web-{A9E1ADF1-F2D4-ABA9-24A5-195A1AF3C74D}" dt="2021-12-04T13:10:29.822" v="10" actId="20577"/>
      <pc:docMkLst>
        <pc:docMk/>
      </pc:docMkLst>
      <pc:sldChg chg="addSp modSp">
        <pc:chgData name="Ousama Mhadden" userId="S::s194819@dtu.dk::44c51ed3-9d7d-42f5-a492-5c9edad5240a" providerId="AD" clId="Web-{A9E1ADF1-F2D4-ABA9-24A5-195A1AF3C74D}" dt="2021-12-04T13:10:29.822" v="10" actId="20577"/>
        <pc:sldMkLst>
          <pc:docMk/>
          <pc:sldMk cId="807852509" sldId="256"/>
        </pc:sldMkLst>
        <pc:spChg chg="mod">
          <ac:chgData name="Ousama Mhadden" userId="S::s194819@dtu.dk::44c51ed3-9d7d-42f5-a492-5c9edad5240a" providerId="AD" clId="Web-{A9E1ADF1-F2D4-ABA9-24A5-195A1AF3C74D}" dt="2021-12-04T13:10:29.822" v="10" actId="20577"/>
          <ac:spMkLst>
            <pc:docMk/>
            <pc:sldMk cId="807852509" sldId="256"/>
            <ac:spMk id="31" creationId="{14DB628C-FBDC-4D48-B55A-2881AEADEF07}"/>
          </ac:spMkLst>
        </pc:spChg>
        <pc:picChg chg="mod">
          <ac:chgData name="Ousama Mhadden" userId="S::s194819@dtu.dk::44c51ed3-9d7d-42f5-a492-5c9edad5240a" providerId="AD" clId="Web-{A9E1ADF1-F2D4-ABA9-24A5-195A1AF3C74D}" dt="2021-12-04T13:08:46.304" v="3" actId="1076"/>
          <ac:picMkLst>
            <pc:docMk/>
            <pc:sldMk cId="807852509" sldId="256"/>
            <ac:picMk id="3" creationId="{7BE29520-57AE-4DA5-9224-BA31437EED1C}"/>
          </ac:picMkLst>
        </pc:picChg>
        <pc:picChg chg="add mod">
          <ac:chgData name="Ousama Mhadden" userId="S::s194819@dtu.dk::44c51ed3-9d7d-42f5-a492-5c9edad5240a" providerId="AD" clId="Web-{A9E1ADF1-F2D4-ABA9-24A5-195A1AF3C74D}" dt="2021-12-04T13:09:53.868" v="9" actId="1076"/>
          <ac:picMkLst>
            <pc:docMk/>
            <pc:sldMk cId="807852509" sldId="256"/>
            <ac:picMk id="32" creationId="{A00A03DC-8CD0-4529-AED9-DECA0B80B6A8}"/>
          </ac:picMkLst>
        </pc:picChg>
      </pc:sldChg>
    </pc:docChg>
  </pc:docChgLst>
  <pc:docChgLst>
    <pc:chgData name="Ousama Mhadden" userId="S::s194819@dtu.dk::44c51ed3-9d7d-42f5-a492-5c9edad5240a" providerId="AD" clId="Web-{2578FBEC-2885-BABB-52DE-70D25EB1E54D}"/>
    <pc:docChg chg="modSld">
      <pc:chgData name="Ousama Mhadden" userId="S::s194819@dtu.dk::44c51ed3-9d7d-42f5-a492-5c9edad5240a" providerId="AD" clId="Web-{2578FBEC-2885-BABB-52DE-70D25EB1E54D}" dt="2021-12-08T08:16:20.741" v="2"/>
      <pc:docMkLst>
        <pc:docMk/>
      </pc:docMkLst>
      <pc:sldChg chg="addSp">
        <pc:chgData name="Ousama Mhadden" userId="S::s194819@dtu.dk::44c51ed3-9d7d-42f5-a492-5c9edad5240a" providerId="AD" clId="Web-{2578FBEC-2885-BABB-52DE-70D25EB1E54D}" dt="2021-12-08T08:16:20.741" v="2"/>
        <pc:sldMkLst>
          <pc:docMk/>
          <pc:sldMk cId="807852509" sldId="256"/>
        </pc:sldMkLst>
        <pc:spChg chg="add">
          <ac:chgData name="Ousama Mhadden" userId="S::s194819@dtu.dk::44c51ed3-9d7d-42f5-a492-5c9edad5240a" providerId="AD" clId="Web-{2578FBEC-2885-BABB-52DE-70D25EB1E54D}" dt="2021-12-08T08:13:55.753" v="0"/>
          <ac:spMkLst>
            <pc:docMk/>
            <pc:sldMk cId="807852509" sldId="256"/>
            <ac:spMk id="23" creationId="{7EEBB440-66F5-4BB7-96EB-A0C39CF78B67}"/>
          </ac:spMkLst>
        </pc:spChg>
        <pc:spChg chg="add">
          <ac:chgData name="Ousama Mhadden" userId="S::s194819@dtu.dk::44c51ed3-9d7d-42f5-a492-5c9edad5240a" providerId="AD" clId="Web-{2578FBEC-2885-BABB-52DE-70D25EB1E54D}" dt="2021-12-08T08:14:08.550" v="1"/>
          <ac:spMkLst>
            <pc:docMk/>
            <pc:sldMk cId="807852509" sldId="256"/>
            <ac:spMk id="27" creationId="{0D84BC36-46E4-426B-97BB-BC838CBE9F31}"/>
          </ac:spMkLst>
        </pc:spChg>
        <pc:spChg chg="add">
          <ac:chgData name="Ousama Mhadden" userId="S::s194819@dtu.dk::44c51ed3-9d7d-42f5-a492-5c9edad5240a" providerId="AD" clId="Web-{2578FBEC-2885-BABB-52DE-70D25EB1E54D}" dt="2021-12-08T08:16:20.741" v="2"/>
          <ac:spMkLst>
            <pc:docMk/>
            <pc:sldMk cId="807852509" sldId="256"/>
            <ac:spMk id="28" creationId="{34AD64E9-7323-4361-90C2-58A81DF39203}"/>
          </ac:spMkLst>
        </pc:spChg>
      </pc:sldChg>
    </pc:docChg>
  </pc:docChgLst>
  <pc:docChgLst>
    <pc:chgData name="Ousama Mhadden" userId="S::s194819@dtu.dk::44c51ed3-9d7d-42f5-a492-5c9edad5240a" providerId="AD" clId="Web-{B9EEDFD8-5D33-213F-1381-FF69B26DD8C6}"/>
    <pc:docChg chg="modSld">
      <pc:chgData name="Ousama Mhadden" userId="S::s194819@dtu.dk::44c51ed3-9d7d-42f5-a492-5c9edad5240a" providerId="AD" clId="Web-{B9EEDFD8-5D33-213F-1381-FF69B26DD8C6}" dt="2021-12-07T09:42:37.967" v="532" actId="14100"/>
      <pc:docMkLst>
        <pc:docMk/>
      </pc:docMkLst>
      <pc:sldChg chg="addSp delSp modSp">
        <pc:chgData name="Ousama Mhadden" userId="S::s194819@dtu.dk::44c51ed3-9d7d-42f5-a492-5c9edad5240a" providerId="AD" clId="Web-{B9EEDFD8-5D33-213F-1381-FF69B26DD8C6}" dt="2021-12-07T09:42:37.967" v="532" actId="14100"/>
        <pc:sldMkLst>
          <pc:docMk/>
          <pc:sldMk cId="807852509" sldId="256"/>
        </pc:sldMkLst>
        <pc:spChg chg="add mod">
          <ac:chgData name="Ousama Mhadden" userId="S::s194819@dtu.dk::44c51ed3-9d7d-42f5-a492-5c9edad5240a" providerId="AD" clId="Web-{B9EEDFD8-5D33-213F-1381-FF69B26DD8C6}" dt="2021-12-07T09:05:00.029" v="143" actId="1076"/>
          <ac:spMkLst>
            <pc:docMk/>
            <pc:sldMk cId="807852509" sldId="256"/>
            <ac:spMk id="46" creationId="{823B705D-57CC-498A-8AE6-1803FB7D7A2F}"/>
          </ac:spMkLst>
        </pc:spChg>
        <pc:spChg chg="add mod">
          <ac:chgData name="Ousama Mhadden" userId="S::s194819@dtu.dk::44c51ed3-9d7d-42f5-a492-5c9edad5240a" providerId="AD" clId="Web-{B9EEDFD8-5D33-213F-1381-FF69B26DD8C6}" dt="2021-12-07T09:32:11.808" v="433" actId="20577"/>
          <ac:spMkLst>
            <pc:docMk/>
            <pc:sldMk cId="807852509" sldId="256"/>
            <ac:spMk id="47" creationId="{A40D5930-539B-490B-B833-BF323E7658E4}"/>
          </ac:spMkLst>
        </pc:spChg>
        <pc:spChg chg="add mod">
          <ac:chgData name="Ousama Mhadden" userId="S::s194819@dtu.dk::44c51ed3-9d7d-42f5-a492-5c9edad5240a" providerId="AD" clId="Web-{B9EEDFD8-5D33-213F-1381-FF69B26DD8C6}" dt="2021-12-07T09:32:31.621" v="436" actId="20577"/>
          <ac:spMkLst>
            <pc:docMk/>
            <pc:sldMk cId="807852509" sldId="256"/>
            <ac:spMk id="48" creationId="{D71CC797-2C49-47B2-8709-F04FF614AC87}"/>
          </ac:spMkLst>
        </pc:spChg>
        <pc:spChg chg="add mod">
          <ac:chgData name="Ousama Mhadden" userId="S::s194819@dtu.dk::44c51ed3-9d7d-42f5-a492-5c9edad5240a" providerId="AD" clId="Web-{B9EEDFD8-5D33-213F-1381-FF69B26DD8C6}" dt="2021-12-07T09:35:23.314" v="457" actId="20577"/>
          <ac:spMkLst>
            <pc:docMk/>
            <pc:sldMk cId="807852509" sldId="256"/>
            <ac:spMk id="49" creationId="{EDA52FAC-B7B4-45B2-BA77-B44688EB73ED}"/>
          </ac:spMkLst>
        </pc:spChg>
        <pc:spChg chg="add mod">
          <ac:chgData name="Ousama Mhadden" userId="S::s194819@dtu.dk::44c51ed3-9d7d-42f5-a492-5c9edad5240a" providerId="AD" clId="Web-{B9EEDFD8-5D33-213F-1381-FF69B26DD8C6}" dt="2021-12-07T09:37:04.473" v="473" actId="1076"/>
          <ac:spMkLst>
            <pc:docMk/>
            <pc:sldMk cId="807852509" sldId="256"/>
            <ac:spMk id="50" creationId="{8A2F4743-CCBA-46E5-94A6-286528B5E5C6}"/>
          </ac:spMkLst>
        </pc:spChg>
        <pc:spChg chg="add mod">
          <ac:chgData name="Ousama Mhadden" userId="S::s194819@dtu.dk::44c51ed3-9d7d-42f5-a492-5c9edad5240a" providerId="AD" clId="Web-{B9EEDFD8-5D33-213F-1381-FF69B26DD8C6}" dt="2021-12-07T09:16:08.235" v="294" actId="14100"/>
          <ac:spMkLst>
            <pc:docMk/>
            <pc:sldMk cId="807852509" sldId="256"/>
            <ac:spMk id="52" creationId="{25D80C12-95E2-4DAA-A9B3-84C4524DA396}"/>
          </ac:spMkLst>
        </pc:spChg>
        <pc:spChg chg="add mod">
          <ac:chgData name="Ousama Mhadden" userId="S::s194819@dtu.dk::44c51ed3-9d7d-42f5-a492-5c9edad5240a" providerId="AD" clId="Web-{B9EEDFD8-5D33-213F-1381-FF69B26DD8C6}" dt="2021-12-07T09:16:48.705" v="303" actId="1076"/>
          <ac:spMkLst>
            <pc:docMk/>
            <pc:sldMk cId="807852509" sldId="256"/>
            <ac:spMk id="53" creationId="{C3A88FF5-580E-4044-9295-84109DDC8B79}"/>
          </ac:spMkLst>
        </pc:spChg>
        <pc:spChg chg="add mod">
          <ac:chgData name="Ousama Mhadden" userId="S::s194819@dtu.dk::44c51ed3-9d7d-42f5-a492-5c9edad5240a" providerId="AD" clId="Web-{B9EEDFD8-5D33-213F-1381-FF69B26DD8C6}" dt="2021-12-07T09:17:18.658" v="318" actId="20577"/>
          <ac:spMkLst>
            <pc:docMk/>
            <pc:sldMk cId="807852509" sldId="256"/>
            <ac:spMk id="54" creationId="{C32ED7A0-00AD-431B-B512-DF068C455B27}"/>
          </ac:spMkLst>
        </pc:spChg>
        <pc:spChg chg="add mod">
          <ac:chgData name="Ousama Mhadden" userId="S::s194819@dtu.dk::44c51ed3-9d7d-42f5-a492-5c9edad5240a" providerId="AD" clId="Web-{B9EEDFD8-5D33-213F-1381-FF69B26DD8C6}" dt="2021-12-07T09:16:29.657" v="300" actId="1076"/>
          <ac:spMkLst>
            <pc:docMk/>
            <pc:sldMk cId="807852509" sldId="256"/>
            <ac:spMk id="59" creationId="{5AD03665-4822-41D5-8799-2DF6266DEE9C}"/>
          </ac:spMkLst>
        </pc:spChg>
        <pc:spChg chg="add mod">
          <ac:chgData name="Ousama Mhadden" userId="S::s194819@dtu.dk::44c51ed3-9d7d-42f5-a492-5c9edad5240a" providerId="AD" clId="Web-{B9EEDFD8-5D33-213F-1381-FF69B26DD8C6}" dt="2021-12-07T09:16:25.595" v="299" actId="1076"/>
          <ac:spMkLst>
            <pc:docMk/>
            <pc:sldMk cId="807852509" sldId="256"/>
            <ac:spMk id="60" creationId="{016ECD98-B476-4587-A9DC-5E89919C5671}"/>
          </ac:spMkLst>
        </pc:spChg>
        <pc:spChg chg="add mod">
          <ac:chgData name="Ousama Mhadden" userId="S::s194819@dtu.dk::44c51ed3-9d7d-42f5-a492-5c9edad5240a" providerId="AD" clId="Web-{B9EEDFD8-5D33-213F-1381-FF69B26DD8C6}" dt="2021-12-07T09:16:21.751" v="298" actId="1076"/>
          <ac:spMkLst>
            <pc:docMk/>
            <pc:sldMk cId="807852509" sldId="256"/>
            <ac:spMk id="61" creationId="{84BB1CB7-1CD9-4416-9658-9B8E5E720516}"/>
          </ac:spMkLst>
        </pc:spChg>
        <pc:spChg chg="add mod">
          <ac:chgData name="Ousama Mhadden" userId="S::s194819@dtu.dk::44c51ed3-9d7d-42f5-a492-5c9edad5240a" providerId="AD" clId="Web-{B9EEDFD8-5D33-213F-1381-FF69B26DD8C6}" dt="2021-12-07T09:16:34.423" v="302" actId="1076"/>
          <ac:spMkLst>
            <pc:docMk/>
            <pc:sldMk cId="807852509" sldId="256"/>
            <ac:spMk id="67" creationId="{8A9F0AE2-D913-48FF-9E53-4BED0661AFF9}"/>
          </ac:spMkLst>
        </pc:spChg>
        <pc:spChg chg="add mod">
          <ac:chgData name="Ousama Mhadden" userId="S::s194819@dtu.dk::44c51ed3-9d7d-42f5-a492-5c9edad5240a" providerId="AD" clId="Web-{B9EEDFD8-5D33-213F-1381-FF69B26DD8C6}" dt="2021-12-07T09:28:14.270" v="405" actId="20577"/>
          <ac:spMkLst>
            <pc:docMk/>
            <pc:sldMk cId="807852509" sldId="256"/>
            <ac:spMk id="73" creationId="{7B916DFD-AF73-4A5F-BA98-F20E08E63F0E}"/>
          </ac:spMkLst>
        </pc:spChg>
        <pc:spChg chg="add mod">
          <ac:chgData name="Ousama Mhadden" userId="S::s194819@dtu.dk::44c51ed3-9d7d-42f5-a492-5c9edad5240a" providerId="AD" clId="Web-{B9EEDFD8-5D33-213F-1381-FF69B26DD8C6}" dt="2021-12-07T09:30:08.008" v="427" actId="20577"/>
          <ac:spMkLst>
            <pc:docMk/>
            <pc:sldMk cId="807852509" sldId="256"/>
            <ac:spMk id="80" creationId="{5A6318D3-17D0-4D80-931B-79CA4665C5AB}"/>
          </ac:spMkLst>
        </pc:spChg>
        <pc:spChg chg="add del mod">
          <ac:chgData name="Ousama Mhadden" userId="S::s194819@dtu.dk::44c51ed3-9d7d-42f5-a492-5c9edad5240a" providerId="AD" clId="Web-{B9EEDFD8-5D33-213F-1381-FF69B26DD8C6}" dt="2021-12-07T09:33:29.014" v="438"/>
          <ac:spMkLst>
            <pc:docMk/>
            <pc:sldMk cId="807852509" sldId="256"/>
            <ac:spMk id="81" creationId="{99F0F608-855D-4DE2-B99E-7EDCF9E0F8FC}"/>
          </ac:spMkLst>
        </pc:spChg>
        <pc:spChg chg="add del mod">
          <ac:chgData name="Ousama Mhadden" userId="S::s194819@dtu.dk::44c51ed3-9d7d-42f5-a492-5c9edad5240a" providerId="AD" clId="Web-{B9EEDFD8-5D33-213F-1381-FF69B26DD8C6}" dt="2021-12-07T09:33:42.858" v="441"/>
          <ac:spMkLst>
            <pc:docMk/>
            <pc:sldMk cId="807852509" sldId="256"/>
            <ac:spMk id="82" creationId="{63C13AFA-0F7F-4B25-ADDF-6D3F9E71193C}"/>
          </ac:spMkLst>
        </pc:spChg>
        <pc:spChg chg="add mod">
          <ac:chgData name="Ousama Mhadden" userId="S::s194819@dtu.dk::44c51ed3-9d7d-42f5-a492-5c9edad5240a" providerId="AD" clId="Web-{B9EEDFD8-5D33-213F-1381-FF69B26DD8C6}" dt="2021-12-07T09:17:56.285" v="328" actId="1076"/>
          <ac:spMkLst>
            <pc:docMk/>
            <pc:sldMk cId="807852509" sldId="256"/>
            <ac:spMk id="83" creationId="{BCCDCD62-B786-4876-8CF6-29BB656CD2B4}"/>
          </ac:spMkLst>
        </pc:spChg>
        <pc:spChg chg="add mod">
          <ac:chgData name="Ousama Mhadden" userId="S::s194819@dtu.dk::44c51ed3-9d7d-42f5-a492-5c9edad5240a" providerId="AD" clId="Web-{B9EEDFD8-5D33-213F-1381-FF69B26DD8C6}" dt="2021-12-07T09:18:01.394" v="330" actId="1076"/>
          <ac:spMkLst>
            <pc:docMk/>
            <pc:sldMk cId="807852509" sldId="256"/>
            <ac:spMk id="84" creationId="{ABB2F842-5AB4-4C13-B46D-C7612C040C80}"/>
          </ac:spMkLst>
        </pc:spChg>
        <pc:spChg chg="add mod">
          <ac:chgData name="Ousama Mhadden" userId="S::s194819@dtu.dk::44c51ed3-9d7d-42f5-a492-5c9edad5240a" providerId="AD" clId="Web-{B9EEDFD8-5D33-213F-1381-FF69B26DD8C6}" dt="2021-12-07T09:18:06.254" v="332" actId="1076"/>
          <ac:spMkLst>
            <pc:docMk/>
            <pc:sldMk cId="807852509" sldId="256"/>
            <ac:spMk id="85" creationId="{A2191D0A-3B29-4742-A0A0-2570A800773F}"/>
          </ac:spMkLst>
        </pc:spChg>
        <pc:spChg chg="add mod">
          <ac:chgData name="Ousama Mhadden" userId="S::s194819@dtu.dk::44c51ed3-9d7d-42f5-a492-5c9edad5240a" providerId="AD" clId="Web-{B9EEDFD8-5D33-213F-1381-FF69B26DD8C6}" dt="2021-12-07T09:37:10.192" v="474" actId="1076"/>
          <ac:spMkLst>
            <pc:docMk/>
            <pc:sldMk cId="807852509" sldId="256"/>
            <ac:spMk id="86" creationId="{84D4E631-7503-45F9-BB1F-86EAF1470433}"/>
          </ac:spMkLst>
        </pc:spChg>
        <pc:spChg chg="add mod">
          <ac:chgData name="Ousama Mhadden" userId="S::s194819@dtu.dk::44c51ed3-9d7d-42f5-a492-5c9edad5240a" providerId="AD" clId="Web-{B9EEDFD8-5D33-213F-1381-FF69B26DD8C6}" dt="2021-12-07T09:34:04.155" v="447" actId="20577"/>
          <ac:spMkLst>
            <pc:docMk/>
            <pc:sldMk cId="807852509" sldId="256"/>
            <ac:spMk id="87" creationId="{013DA300-B3DB-4660-8388-7895C6950971}"/>
          </ac:spMkLst>
        </pc:spChg>
        <pc:spChg chg="add mod">
          <ac:chgData name="Ousama Mhadden" userId="S::s194819@dtu.dk::44c51ed3-9d7d-42f5-a492-5c9edad5240a" providerId="AD" clId="Web-{B9EEDFD8-5D33-213F-1381-FF69B26DD8C6}" dt="2021-12-07T09:36:58.457" v="471" actId="1076"/>
          <ac:spMkLst>
            <pc:docMk/>
            <pc:sldMk cId="807852509" sldId="256"/>
            <ac:spMk id="88" creationId="{13C7469A-223D-4227-AEFE-0D1115B2AF7D}"/>
          </ac:spMkLst>
        </pc:spChg>
        <pc:graphicFrameChg chg="modGraphic">
          <ac:chgData name="Ousama Mhadden" userId="S::s194819@dtu.dk::44c51ed3-9d7d-42f5-a492-5c9edad5240a" providerId="AD" clId="Web-{B9EEDFD8-5D33-213F-1381-FF69B26DD8C6}" dt="2021-12-07T09:05:41.155" v="148"/>
          <ac:graphicFrameMkLst>
            <pc:docMk/>
            <pc:sldMk cId="807852509" sldId="256"/>
            <ac:graphicFrameMk id="13" creationId="{3FB32B7A-7DA9-479E-8BC7-EEBAB8B8F0A5}"/>
          </ac:graphicFrameMkLst>
        </pc:graphicFrameChg>
        <pc:picChg chg="add mod">
          <ac:chgData name="Ousama Mhadden" userId="S::s194819@dtu.dk::44c51ed3-9d7d-42f5-a492-5c9edad5240a" providerId="AD" clId="Web-{B9EEDFD8-5D33-213F-1381-FF69B26DD8C6}" dt="2021-12-07T09:19:34.053" v="341" actId="14100"/>
          <ac:picMkLst>
            <pc:docMk/>
            <pc:sldMk cId="807852509" sldId="256"/>
            <ac:picMk id="2" creationId="{8D82574F-2E2D-47B2-9657-93093A4196A2}"/>
          </ac:picMkLst>
        </pc:picChg>
        <pc:picChg chg="mod">
          <ac:chgData name="Ousama Mhadden" userId="S::s194819@dtu.dk::44c51ed3-9d7d-42f5-a492-5c9edad5240a" providerId="AD" clId="Web-{B9EEDFD8-5D33-213F-1381-FF69B26DD8C6}" dt="2021-12-07T08:55:29.544" v="41" actId="1076"/>
          <ac:picMkLst>
            <pc:docMk/>
            <pc:sldMk cId="807852509" sldId="256"/>
            <ac:picMk id="3" creationId="{7BE29520-57AE-4DA5-9224-BA31437EED1C}"/>
          </ac:picMkLst>
        </pc:picChg>
        <pc:picChg chg="add mod">
          <ac:chgData name="Ousama Mhadden" userId="S::s194819@dtu.dk::44c51ed3-9d7d-42f5-a492-5c9edad5240a" providerId="AD" clId="Web-{B9EEDFD8-5D33-213F-1381-FF69B26DD8C6}" dt="2021-12-07T09:40:49.417" v="510" actId="14100"/>
          <ac:picMkLst>
            <pc:docMk/>
            <pc:sldMk cId="807852509" sldId="256"/>
            <ac:picMk id="5" creationId="{CD159717-70CB-452F-8C00-16B21174743B}"/>
          </ac:picMkLst>
        </pc:picChg>
        <pc:picChg chg="add mod">
          <ac:chgData name="Ousama Mhadden" userId="S::s194819@dtu.dk::44c51ed3-9d7d-42f5-a492-5c9edad5240a" providerId="AD" clId="Web-{B9EEDFD8-5D33-213F-1381-FF69B26DD8C6}" dt="2021-12-07T09:41:36.574" v="519" actId="14100"/>
          <ac:picMkLst>
            <pc:docMk/>
            <pc:sldMk cId="807852509" sldId="256"/>
            <ac:picMk id="9" creationId="{8562E21C-C961-41B5-9FBF-24353AF25F8D}"/>
          </ac:picMkLst>
        </pc:picChg>
        <pc:picChg chg="add mod">
          <ac:chgData name="Ousama Mhadden" userId="S::s194819@dtu.dk::44c51ed3-9d7d-42f5-a492-5c9edad5240a" providerId="AD" clId="Web-{B9EEDFD8-5D33-213F-1381-FF69B26DD8C6}" dt="2021-12-07T09:42:27.779" v="530" actId="14100"/>
          <ac:picMkLst>
            <pc:docMk/>
            <pc:sldMk cId="807852509" sldId="256"/>
            <ac:picMk id="10" creationId="{7E2FBC1A-83B6-4036-B90B-C12510877039}"/>
          </ac:picMkLst>
        </pc:picChg>
        <pc:picChg chg="add mod">
          <ac:chgData name="Ousama Mhadden" userId="S::s194819@dtu.dk::44c51ed3-9d7d-42f5-a492-5c9edad5240a" providerId="AD" clId="Web-{B9EEDFD8-5D33-213F-1381-FF69B26DD8C6}" dt="2021-12-07T09:40:18.619" v="503" actId="14100"/>
          <ac:picMkLst>
            <pc:docMk/>
            <pc:sldMk cId="807852509" sldId="256"/>
            <ac:picMk id="14" creationId="{9CE9F222-9B32-40FE-AEB2-A37737BF0076}"/>
          </ac:picMkLst>
        </pc:picChg>
        <pc:picChg chg="add mod">
          <ac:chgData name="Ousama Mhadden" userId="S::s194819@dtu.dk::44c51ed3-9d7d-42f5-a492-5c9edad5240a" providerId="AD" clId="Web-{B9EEDFD8-5D33-213F-1381-FF69B26DD8C6}" dt="2021-12-07T09:37:37.427" v="475" actId="1076"/>
          <ac:picMkLst>
            <pc:docMk/>
            <pc:sldMk cId="807852509" sldId="256"/>
            <ac:picMk id="15" creationId="{7DE4B789-1FB4-4E55-B750-42B640B1713C}"/>
          </ac:picMkLst>
        </pc:picChg>
        <pc:picChg chg="add mod">
          <ac:chgData name="Ousama Mhadden" userId="S::s194819@dtu.dk::44c51ed3-9d7d-42f5-a492-5c9edad5240a" providerId="AD" clId="Web-{B9EEDFD8-5D33-213F-1381-FF69B26DD8C6}" dt="2021-12-07T09:37:48.052" v="478" actId="1076"/>
          <ac:picMkLst>
            <pc:docMk/>
            <pc:sldMk cId="807852509" sldId="256"/>
            <ac:picMk id="17" creationId="{02308ABB-168A-4339-B3E4-D7C07EA08E18}"/>
          </ac:picMkLst>
        </pc:picChg>
        <pc:picChg chg="add mod">
          <ac:chgData name="Ousama Mhadden" userId="S::s194819@dtu.dk::44c51ed3-9d7d-42f5-a492-5c9edad5240a" providerId="AD" clId="Web-{B9EEDFD8-5D33-213F-1381-FF69B26DD8C6}" dt="2021-12-07T09:38:07.990" v="481" actId="1076"/>
          <ac:picMkLst>
            <pc:docMk/>
            <pc:sldMk cId="807852509" sldId="256"/>
            <ac:picMk id="18" creationId="{20A4624C-7087-4153-8360-2949525F9B43}"/>
          </ac:picMkLst>
        </pc:picChg>
        <pc:picChg chg="add mod">
          <ac:chgData name="Ousama Mhadden" userId="S::s194819@dtu.dk::44c51ed3-9d7d-42f5-a492-5c9edad5240a" providerId="AD" clId="Web-{B9EEDFD8-5D33-213F-1381-FF69B26DD8C6}" dt="2021-12-07T09:38:21.428" v="484" actId="1076"/>
          <ac:picMkLst>
            <pc:docMk/>
            <pc:sldMk cId="807852509" sldId="256"/>
            <ac:picMk id="20" creationId="{59DAC7BC-DCE7-49A0-805F-BFD46B42E077}"/>
          </ac:picMkLst>
        </pc:picChg>
        <pc:picChg chg="add mod">
          <ac:chgData name="Ousama Mhadden" userId="S::s194819@dtu.dk::44c51ed3-9d7d-42f5-a492-5c9edad5240a" providerId="AD" clId="Web-{B9EEDFD8-5D33-213F-1381-FF69B26DD8C6}" dt="2021-12-07T09:38:42.069" v="489" actId="1076"/>
          <ac:picMkLst>
            <pc:docMk/>
            <pc:sldMk cId="807852509" sldId="256"/>
            <ac:picMk id="22" creationId="{FCD13422-3D77-49CB-913D-AEAFEE6ECFE6}"/>
          </ac:picMkLst>
        </pc:picChg>
        <pc:picChg chg="add mod">
          <ac:chgData name="Ousama Mhadden" userId="S::s194819@dtu.dk::44c51ed3-9d7d-42f5-a492-5c9edad5240a" providerId="AD" clId="Web-{B9EEDFD8-5D33-213F-1381-FF69B26DD8C6}" dt="2021-12-07T09:19:21.896" v="340" actId="14100"/>
          <ac:picMkLst>
            <pc:docMk/>
            <pc:sldMk cId="807852509" sldId="256"/>
            <ac:picMk id="23" creationId="{0B055744-5280-4517-A7F7-B21E6CC9B7D9}"/>
          </ac:picMkLst>
        </pc:picChg>
        <pc:picChg chg="add mod">
          <ac:chgData name="Ousama Mhadden" userId="S::s194819@dtu.dk::44c51ed3-9d7d-42f5-a492-5c9edad5240a" providerId="AD" clId="Web-{B9EEDFD8-5D33-213F-1381-FF69B26DD8C6}" dt="2021-12-07T09:40:59.292" v="511" actId="14100"/>
          <ac:picMkLst>
            <pc:docMk/>
            <pc:sldMk cId="807852509" sldId="256"/>
            <ac:picMk id="27" creationId="{1221AC54-8B63-498F-A377-165C71141C1C}"/>
          </ac:picMkLst>
        </pc:picChg>
        <pc:picChg chg="add mod">
          <ac:chgData name="Ousama Mhadden" userId="S::s194819@dtu.dk::44c51ed3-9d7d-42f5-a492-5c9edad5240a" providerId="AD" clId="Web-{B9EEDFD8-5D33-213F-1381-FF69B26DD8C6}" dt="2021-12-07T09:41:41.777" v="520" actId="14100"/>
          <ac:picMkLst>
            <pc:docMk/>
            <pc:sldMk cId="807852509" sldId="256"/>
            <ac:picMk id="28" creationId="{A2C93226-F8E9-4B3F-B39E-41BC26937A2A}"/>
          </ac:picMkLst>
        </pc:picChg>
        <pc:picChg chg="add mod">
          <ac:chgData name="Ousama Mhadden" userId="S::s194819@dtu.dk::44c51ed3-9d7d-42f5-a492-5c9edad5240a" providerId="AD" clId="Web-{B9EEDFD8-5D33-213F-1381-FF69B26DD8C6}" dt="2021-12-07T09:42:37.967" v="532" actId="14100"/>
          <ac:picMkLst>
            <pc:docMk/>
            <pc:sldMk cId="807852509" sldId="256"/>
            <ac:picMk id="31" creationId="{5BED252F-1FB6-4DC2-A27A-B6753C10B3BD}"/>
          </ac:picMkLst>
        </pc:picChg>
        <pc:picChg chg="add mod">
          <ac:chgData name="Ousama Mhadden" userId="S::s194819@dtu.dk::44c51ed3-9d7d-42f5-a492-5c9edad5240a" providerId="AD" clId="Web-{B9EEDFD8-5D33-213F-1381-FF69B26DD8C6}" dt="2021-12-07T09:40:23.635" v="505" actId="14100"/>
          <ac:picMkLst>
            <pc:docMk/>
            <pc:sldMk cId="807852509" sldId="256"/>
            <ac:picMk id="33" creationId="{FDD7D4E6-1AF9-40BC-8D42-BE9C7F852D3C}"/>
          </ac:picMkLst>
        </pc:picChg>
        <pc:picChg chg="add mod">
          <ac:chgData name="Ousama Mhadden" userId="S::s194819@dtu.dk::44c51ed3-9d7d-42f5-a492-5c9edad5240a" providerId="AD" clId="Web-{B9EEDFD8-5D33-213F-1381-FF69B26DD8C6}" dt="2021-12-07T09:23:29.669" v="365" actId="14100"/>
          <ac:picMkLst>
            <pc:docMk/>
            <pc:sldMk cId="807852509" sldId="256"/>
            <ac:picMk id="35" creationId="{980AC54A-DF31-459D-8197-E6825A0B8311}"/>
          </ac:picMkLst>
        </pc:picChg>
        <pc:picChg chg="add mod">
          <ac:chgData name="Ousama Mhadden" userId="S::s194819@dtu.dk::44c51ed3-9d7d-42f5-a492-5c9edad5240a" providerId="AD" clId="Web-{B9EEDFD8-5D33-213F-1381-FF69B26DD8C6}" dt="2021-12-07T09:40:46.495" v="509" actId="14100"/>
          <ac:picMkLst>
            <pc:docMk/>
            <pc:sldMk cId="807852509" sldId="256"/>
            <ac:picMk id="38" creationId="{D1F25F0E-9C07-4F65-9E04-0FA2C6EB90F2}"/>
          </ac:picMkLst>
        </pc:picChg>
        <pc:picChg chg="add mod">
          <ac:chgData name="Ousama Mhadden" userId="S::s194819@dtu.dk::44c51ed3-9d7d-42f5-a492-5c9edad5240a" providerId="AD" clId="Web-{B9EEDFD8-5D33-213F-1381-FF69B26DD8C6}" dt="2021-12-07T09:41:30.840" v="518" actId="14100"/>
          <ac:picMkLst>
            <pc:docMk/>
            <pc:sldMk cId="807852509" sldId="256"/>
            <ac:picMk id="39" creationId="{BD6A4F9F-D556-490A-AEE3-E7AD1962FC1B}"/>
          </ac:picMkLst>
        </pc:picChg>
        <pc:picChg chg="add mod">
          <ac:chgData name="Ousama Mhadden" userId="S::s194819@dtu.dk::44c51ed3-9d7d-42f5-a492-5c9edad5240a" providerId="AD" clId="Web-{B9EEDFD8-5D33-213F-1381-FF69B26DD8C6}" dt="2021-12-07T09:42:23.232" v="529" actId="14100"/>
          <ac:picMkLst>
            <pc:docMk/>
            <pc:sldMk cId="807852509" sldId="256"/>
            <ac:picMk id="40" creationId="{4AFB2ED8-ED35-41A5-BB6D-42F97EC17717}"/>
          </ac:picMkLst>
        </pc:picChg>
        <pc:picChg chg="add mod">
          <ac:chgData name="Ousama Mhadden" userId="S::s194819@dtu.dk::44c51ed3-9d7d-42f5-a492-5c9edad5240a" providerId="AD" clId="Web-{B9EEDFD8-5D33-213F-1381-FF69B26DD8C6}" dt="2021-12-07T09:40:05.337" v="502" actId="14100"/>
          <ac:picMkLst>
            <pc:docMk/>
            <pc:sldMk cId="807852509" sldId="256"/>
            <ac:picMk id="41" creationId="{329AA9A9-769A-47AA-A154-30A8F086452C}"/>
          </ac:picMkLst>
        </pc:picChg>
        <pc:picChg chg="mod">
          <ac:chgData name="Ousama Mhadden" userId="S::s194819@dtu.dk::44c51ed3-9d7d-42f5-a492-5c9edad5240a" providerId="AD" clId="Web-{B9EEDFD8-5D33-213F-1381-FF69B26DD8C6}" dt="2021-12-07T09:13:09.073" v="264" actId="14100"/>
          <ac:picMkLst>
            <pc:docMk/>
            <pc:sldMk cId="807852509" sldId="256"/>
            <ac:picMk id="62" creationId="{FE6438A2-B686-4C62-BFEE-0983C7C12721}"/>
          </ac:picMkLst>
        </pc:picChg>
        <pc:picChg chg="mod">
          <ac:chgData name="Ousama Mhadden" userId="S::s194819@dtu.dk::44c51ed3-9d7d-42f5-a492-5c9edad5240a" providerId="AD" clId="Web-{B9EEDFD8-5D33-213F-1381-FF69B26DD8C6}" dt="2021-12-07T09:40:39.885" v="507" actId="14100"/>
          <ac:picMkLst>
            <pc:docMk/>
            <pc:sldMk cId="807852509" sldId="256"/>
            <ac:picMk id="63" creationId="{4AE8967F-A274-4954-B4F2-9D49D87D011F}"/>
          </ac:picMkLst>
        </pc:picChg>
        <pc:picChg chg="mod">
          <ac:chgData name="Ousama Mhadden" userId="S::s194819@dtu.dk::44c51ed3-9d7d-42f5-a492-5c9edad5240a" providerId="AD" clId="Web-{B9EEDFD8-5D33-213F-1381-FF69B26DD8C6}" dt="2021-12-07T09:41:09.855" v="513" actId="14100"/>
          <ac:picMkLst>
            <pc:docMk/>
            <pc:sldMk cId="807852509" sldId="256"/>
            <ac:picMk id="64" creationId="{542E9A57-96CB-4538-B010-61BD413FCA27}"/>
          </ac:picMkLst>
        </pc:picChg>
        <pc:picChg chg="mod">
          <ac:chgData name="Ousama Mhadden" userId="S::s194819@dtu.dk::44c51ed3-9d7d-42f5-a492-5c9edad5240a" providerId="AD" clId="Web-{B9EEDFD8-5D33-213F-1381-FF69B26DD8C6}" dt="2021-12-07T09:41:49.309" v="522" actId="14100"/>
          <ac:picMkLst>
            <pc:docMk/>
            <pc:sldMk cId="807852509" sldId="256"/>
            <ac:picMk id="65" creationId="{5B36B904-AEB0-4E17-86CC-DB75B20D3D04}"/>
          </ac:picMkLst>
        </pc:picChg>
        <pc:picChg chg="mod">
          <ac:chgData name="Ousama Mhadden" userId="S::s194819@dtu.dk::44c51ed3-9d7d-42f5-a492-5c9edad5240a" providerId="AD" clId="Web-{B9EEDFD8-5D33-213F-1381-FF69B26DD8C6}" dt="2021-12-07T09:39:14.992" v="495" actId="14100"/>
          <ac:picMkLst>
            <pc:docMk/>
            <pc:sldMk cId="807852509" sldId="256"/>
            <ac:picMk id="66" creationId="{3BA70C95-5380-48A5-B84F-9F1D9BA7FFA9}"/>
          </ac:picMkLst>
        </pc:picChg>
        <pc:picChg chg="mod">
          <ac:chgData name="Ousama Mhadden" userId="S::s194819@dtu.dk::44c51ed3-9d7d-42f5-a492-5c9edad5240a" providerId="AD" clId="Web-{B9EEDFD8-5D33-213F-1381-FF69B26DD8C6}" dt="2021-12-07T09:13:02.511" v="263" actId="14100"/>
          <ac:picMkLst>
            <pc:docMk/>
            <pc:sldMk cId="807852509" sldId="256"/>
            <ac:picMk id="68" creationId="{970046AB-3BDE-4028-AF6C-43254720F40D}"/>
          </ac:picMkLst>
        </pc:picChg>
        <pc:picChg chg="mod">
          <ac:chgData name="Ousama Mhadden" userId="S::s194819@dtu.dk::44c51ed3-9d7d-42f5-a492-5c9edad5240a" providerId="AD" clId="Web-{B9EEDFD8-5D33-213F-1381-FF69B26DD8C6}" dt="2021-12-07T09:40:43.588" v="508" actId="14100"/>
          <ac:picMkLst>
            <pc:docMk/>
            <pc:sldMk cId="807852509" sldId="256"/>
            <ac:picMk id="69" creationId="{F39FFF0F-FFCE-4A36-A8F8-8A2B7E6B30B2}"/>
          </ac:picMkLst>
        </pc:picChg>
        <pc:picChg chg="mod">
          <ac:chgData name="Ousama Mhadden" userId="S::s194819@dtu.dk::44c51ed3-9d7d-42f5-a492-5c9edad5240a" providerId="AD" clId="Web-{B9EEDFD8-5D33-213F-1381-FF69B26DD8C6}" dt="2021-12-07T09:41:26.339" v="517" actId="14100"/>
          <ac:picMkLst>
            <pc:docMk/>
            <pc:sldMk cId="807852509" sldId="256"/>
            <ac:picMk id="70" creationId="{EA7EB595-DADA-4755-8290-37FBA87DF485}"/>
          </ac:picMkLst>
        </pc:picChg>
        <pc:picChg chg="mod">
          <ac:chgData name="Ousama Mhadden" userId="S::s194819@dtu.dk::44c51ed3-9d7d-42f5-a492-5c9edad5240a" providerId="AD" clId="Web-{B9EEDFD8-5D33-213F-1381-FF69B26DD8C6}" dt="2021-12-07T09:42:02.044" v="525" actId="14100"/>
          <ac:picMkLst>
            <pc:docMk/>
            <pc:sldMk cId="807852509" sldId="256"/>
            <ac:picMk id="71" creationId="{EA6A08E4-6DB6-4384-AF86-BD0DFA0AB54C}"/>
          </ac:picMkLst>
        </pc:picChg>
        <pc:picChg chg="mod">
          <ac:chgData name="Ousama Mhadden" userId="S::s194819@dtu.dk::44c51ed3-9d7d-42f5-a492-5c9edad5240a" providerId="AD" clId="Web-{B9EEDFD8-5D33-213F-1381-FF69B26DD8C6}" dt="2021-12-07T09:39:19.945" v="496" actId="14100"/>
          <ac:picMkLst>
            <pc:docMk/>
            <pc:sldMk cId="807852509" sldId="256"/>
            <ac:picMk id="72" creationId="{98FA8CAD-DB77-4911-9223-D7282BC317D0}"/>
          </ac:picMkLst>
        </pc:picChg>
        <pc:picChg chg="del mod">
          <ac:chgData name="Ousama Mhadden" userId="S::s194819@dtu.dk::44c51ed3-9d7d-42f5-a492-5c9edad5240a" providerId="AD" clId="Web-{B9EEDFD8-5D33-213F-1381-FF69B26DD8C6}" dt="2021-12-07T09:06:36.109" v="161"/>
          <ac:picMkLst>
            <pc:docMk/>
            <pc:sldMk cId="807852509" sldId="256"/>
            <ac:picMk id="74" creationId="{F3CE2B55-50BB-4122-A5E8-8C3259F4C8C1}"/>
          </ac:picMkLst>
        </pc:picChg>
        <pc:picChg chg="del mod">
          <ac:chgData name="Ousama Mhadden" userId="S::s194819@dtu.dk::44c51ed3-9d7d-42f5-a492-5c9edad5240a" providerId="AD" clId="Web-{B9EEDFD8-5D33-213F-1381-FF69B26DD8C6}" dt="2021-12-07T09:06:37.062" v="162"/>
          <ac:picMkLst>
            <pc:docMk/>
            <pc:sldMk cId="807852509" sldId="256"/>
            <ac:picMk id="75" creationId="{8E548212-5CAB-483D-92E8-365AAC2460DE}"/>
          </ac:picMkLst>
        </pc:picChg>
        <pc:picChg chg="del mod">
          <ac:chgData name="Ousama Mhadden" userId="S::s194819@dtu.dk::44c51ed3-9d7d-42f5-a492-5c9edad5240a" providerId="AD" clId="Web-{B9EEDFD8-5D33-213F-1381-FF69B26DD8C6}" dt="2021-12-07T09:06:37.609" v="163"/>
          <ac:picMkLst>
            <pc:docMk/>
            <pc:sldMk cId="807852509" sldId="256"/>
            <ac:picMk id="76" creationId="{B988B063-8C9C-4DB9-AAD8-FDE2B8CABE91}"/>
          </ac:picMkLst>
        </pc:picChg>
        <pc:picChg chg="del">
          <ac:chgData name="Ousama Mhadden" userId="S::s194819@dtu.dk::44c51ed3-9d7d-42f5-a492-5c9edad5240a" providerId="AD" clId="Web-{B9EEDFD8-5D33-213F-1381-FF69B26DD8C6}" dt="2021-12-07T09:06:38.313" v="164"/>
          <ac:picMkLst>
            <pc:docMk/>
            <pc:sldMk cId="807852509" sldId="256"/>
            <ac:picMk id="77" creationId="{4D3D4858-41DA-428E-A37B-49DAFB377897}"/>
          </ac:picMkLst>
        </pc:picChg>
        <pc:picChg chg="del mod">
          <ac:chgData name="Ousama Mhadden" userId="S::s194819@dtu.dk::44c51ed3-9d7d-42f5-a492-5c9edad5240a" providerId="AD" clId="Web-{B9EEDFD8-5D33-213F-1381-FF69B26DD8C6}" dt="2021-12-07T09:06:38.875" v="165"/>
          <ac:picMkLst>
            <pc:docMk/>
            <pc:sldMk cId="807852509" sldId="256"/>
            <ac:picMk id="78" creationId="{6F68D7DE-ADE9-4817-8F97-A0805F833994}"/>
          </ac:picMkLst>
        </pc:picChg>
      </pc:sldChg>
      <pc:sldChg chg="addSp delSp modSp">
        <pc:chgData name="Ousama Mhadden" userId="S::s194819@dtu.dk::44c51ed3-9d7d-42f5-a492-5c9edad5240a" providerId="AD" clId="Web-{B9EEDFD8-5D33-213F-1381-FF69B26DD8C6}" dt="2021-12-07T08:52:41.336" v="22" actId="1076"/>
        <pc:sldMkLst>
          <pc:docMk/>
          <pc:sldMk cId="2552764396" sldId="257"/>
        </pc:sldMkLst>
        <pc:picChg chg="del">
          <ac:chgData name="Ousama Mhadden" userId="S::s194819@dtu.dk::44c51ed3-9d7d-42f5-a492-5c9edad5240a" providerId="AD" clId="Web-{B9EEDFD8-5D33-213F-1381-FF69B26DD8C6}" dt="2021-12-07T08:51:22.678" v="4"/>
          <ac:picMkLst>
            <pc:docMk/>
            <pc:sldMk cId="2552764396" sldId="257"/>
            <ac:picMk id="7" creationId="{9F9B3018-4F1D-4B3F-8A4E-F3D7BA4AF6F2}"/>
          </ac:picMkLst>
        </pc:picChg>
        <pc:picChg chg="add mod">
          <ac:chgData name="Ousama Mhadden" userId="S::s194819@dtu.dk::44c51ed3-9d7d-42f5-a492-5c9edad5240a" providerId="AD" clId="Web-{B9EEDFD8-5D33-213F-1381-FF69B26DD8C6}" dt="2021-12-07T08:52:41.336" v="22" actId="1076"/>
          <ac:picMkLst>
            <pc:docMk/>
            <pc:sldMk cId="2552764396" sldId="257"/>
            <ac:picMk id="9" creationId="{EEE35AF1-20AD-4CE5-A013-B4EB3D55CD81}"/>
          </ac:picMkLst>
        </pc:picChg>
        <pc:picChg chg="del">
          <ac:chgData name="Ousama Mhadden" userId="S::s194819@dtu.dk::44c51ed3-9d7d-42f5-a492-5c9edad5240a" providerId="AD" clId="Web-{B9EEDFD8-5D33-213F-1381-FF69B26DD8C6}" dt="2021-12-07T08:51:23.240" v="5"/>
          <ac:picMkLst>
            <pc:docMk/>
            <pc:sldMk cId="2552764396" sldId="257"/>
            <ac:picMk id="15" creationId="{ED5698FB-284D-4469-8E77-290CFE936F45}"/>
          </ac:picMkLst>
        </pc:picChg>
        <pc:picChg chg="del">
          <ac:chgData name="Ousama Mhadden" userId="S::s194819@dtu.dk::44c51ed3-9d7d-42f5-a492-5c9edad5240a" providerId="AD" clId="Web-{B9EEDFD8-5D33-213F-1381-FF69B26DD8C6}" dt="2021-12-07T08:51:24.053" v="7"/>
          <ac:picMkLst>
            <pc:docMk/>
            <pc:sldMk cId="2552764396" sldId="257"/>
            <ac:picMk id="17" creationId="{2D62FD76-5813-44FA-A65C-C60258B59958}"/>
          </ac:picMkLst>
        </pc:picChg>
        <pc:picChg chg="del">
          <ac:chgData name="Ousama Mhadden" userId="S::s194819@dtu.dk::44c51ed3-9d7d-42f5-a492-5c9edad5240a" providerId="AD" clId="Web-{B9EEDFD8-5D33-213F-1381-FF69B26DD8C6}" dt="2021-12-07T08:51:23.725" v="6"/>
          <ac:picMkLst>
            <pc:docMk/>
            <pc:sldMk cId="2552764396" sldId="257"/>
            <ac:picMk id="30" creationId="{48300F5F-19E1-44B8-A285-701BD9E768F8}"/>
          </ac:picMkLst>
        </pc:picChg>
        <pc:picChg chg="del">
          <ac:chgData name="Ousama Mhadden" userId="S::s194819@dtu.dk::44c51ed3-9d7d-42f5-a492-5c9edad5240a" providerId="AD" clId="Web-{B9EEDFD8-5D33-213F-1381-FF69B26DD8C6}" dt="2021-12-07T08:51:22.037" v="3"/>
          <ac:picMkLst>
            <pc:docMk/>
            <pc:sldMk cId="2552764396" sldId="257"/>
            <ac:picMk id="32" creationId="{C3F990B1-2CA1-4C73-AAAB-CA5D0A760E2C}"/>
          </ac:picMkLst>
        </pc:picChg>
      </pc:sldChg>
    </pc:docChg>
  </pc:docChgLst>
  <pc:docChgLst>
    <pc:chgData name="Ousama Mhadden" userId="S::s194819@dtu.dk::44c51ed3-9d7d-42f5-a492-5c9edad5240a" providerId="AD" clId="Web-{F7F01AB4-5470-7BFB-6D7B-023BE4BAE2C8}"/>
    <pc:docChg chg="modSld">
      <pc:chgData name="Ousama Mhadden" userId="S::s194819@dtu.dk::44c51ed3-9d7d-42f5-a492-5c9edad5240a" providerId="AD" clId="Web-{F7F01AB4-5470-7BFB-6D7B-023BE4BAE2C8}" dt="2021-12-07T12:52:22.726" v="114" actId="20577"/>
      <pc:docMkLst>
        <pc:docMk/>
      </pc:docMkLst>
      <pc:sldChg chg="modSp">
        <pc:chgData name="Ousama Mhadden" userId="S::s194819@dtu.dk::44c51ed3-9d7d-42f5-a492-5c9edad5240a" providerId="AD" clId="Web-{F7F01AB4-5470-7BFB-6D7B-023BE4BAE2C8}" dt="2021-12-07T12:52:22.726" v="114" actId="20577"/>
        <pc:sldMkLst>
          <pc:docMk/>
          <pc:sldMk cId="807852509" sldId="256"/>
        </pc:sldMkLst>
        <pc:spChg chg="mod">
          <ac:chgData name="Ousama Mhadden" userId="S::s194819@dtu.dk::44c51ed3-9d7d-42f5-a492-5c9edad5240a" providerId="AD" clId="Web-{F7F01AB4-5470-7BFB-6D7B-023BE4BAE2C8}" dt="2021-12-07T11:50:25.279" v="2" actId="20577"/>
          <ac:spMkLst>
            <pc:docMk/>
            <pc:sldMk cId="807852509" sldId="256"/>
            <ac:spMk id="21" creationId="{83F23F8A-43AE-4D54-AB57-4C947C5A32DB}"/>
          </ac:spMkLst>
        </pc:spChg>
        <pc:spChg chg="mod">
          <ac:chgData name="Ousama Mhadden" userId="S::s194819@dtu.dk::44c51ed3-9d7d-42f5-a492-5c9edad5240a" providerId="AD" clId="Web-{F7F01AB4-5470-7BFB-6D7B-023BE4BAE2C8}" dt="2021-12-07T12:52:22.726" v="114" actId="20577"/>
          <ac:spMkLst>
            <pc:docMk/>
            <pc:sldMk cId="807852509" sldId="256"/>
            <ac:spMk id="24" creationId="{054172AE-3DF9-4875-BAE1-43D09832122E}"/>
          </ac:spMkLst>
        </pc:spChg>
        <pc:spChg chg="mod">
          <ac:chgData name="Ousama Mhadden" userId="S::s194819@dtu.dk::44c51ed3-9d7d-42f5-a492-5c9edad5240a" providerId="AD" clId="Web-{F7F01AB4-5470-7BFB-6D7B-023BE4BAE2C8}" dt="2021-12-07T12:46:28.624" v="29" actId="1076"/>
          <ac:spMkLst>
            <pc:docMk/>
            <pc:sldMk cId="807852509" sldId="256"/>
            <ac:spMk id="45" creationId="{9B4915D2-92F1-419C-ACE4-8DE897B5DAB9}"/>
          </ac:spMkLst>
        </pc:spChg>
        <pc:spChg chg="mod">
          <ac:chgData name="Ousama Mhadden" userId="S::s194819@dtu.dk::44c51ed3-9d7d-42f5-a492-5c9edad5240a" providerId="AD" clId="Web-{F7F01AB4-5470-7BFB-6D7B-023BE4BAE2C8}" dt="2021-12-07T12:30:53.040" v="18" actId="20577"/>
          <ac:spMkLst>
            <pc:docMk/>
            <pc:sldMk cId="807852509" sldId="256"/>
            <ac:spMk id="79" creationId="{DC982588-2F5E-4350-960D-C0A4A05B8BC0}"/>
          </ac:spMkLst>
        </pc:spChg>
        <pc:spChg chg="mod">
          <ac:chgData name="Ousama Mhadden" userId="S::s194819@dtu.dk::44c51ed3-9d7d-42f5-a492-5c9edad5240a" providerId="AD" clId="Web-{F7F01AB4-5470-7BFB-6D7B-023BE4BAE2C8}" dt="2021-12-07T12:47:57.001" v="110" actId="20577"/>
          <ac:spMkLst>
            <pc:docMk/>
            <pc:sldMk cId="807852509" sldId="256"/>
            <ac:spMk id="93" creationId="{8E966C5C-49FE-494B-8DCE-3E0A608E74F9}"/>
          </ac:spMkLst>
        </pc:spChg>
        <pc:graphicFrameChg chg="mod modGraphic">
          <ac:chgData name="Ousama Mhadden" userId="S::s194819@dtu.dk::44c51ed3-9d7d-42f5-a492-5c9edad5240a" providerId="AD" clId="Web-{F7F01AB4-5470-7BFB-6D7B-023BE4BAE2C8}" dt="2021-12-07T12:34:07.560" v="26"/>
          <ac:graphicFrameMkLst>
            <pc:docMk/>
            <pc:sldMk cId="807852509" sldId="256"/>
            <ac:graphicFrameMk id="13" creationId="{3FB32B7A-7DA9-479E-8BC7-EEBAB8B8F0A5}"/>
          </ac:graphicFrameMkLst>
        </pc:graphicFrameChg>
        <pc:graphicFrameChg chg="mod modGraphic">
          <ac:chgData name="Ousama Mhadden" userId="S::s194819@dtu.dk::44c51ed3-9d7d-42f5-a492-5c9edad5240a" providerId="AD" clId="Web-{F7F01AB4-5470-7BFB-6D7B-023BE4BAE2C8}" dt="2021-12-07T12:34:34.920" v="28"/>
          <ac:graphicFrameMkLst>
            <pc:docMk/>
            <pc:sldMk cId="807852509" sldId="256"/>
            <ac:graphicFrameMk id="29" creationId="{8470DC35-93A9-410A-87A8-960E1E9E448D}"/>
          </ac:graphicFrameMkLst>
        </pc:graphicFrameChg>
        <pc:picChg chg="mod">
          <ac:chgData name="Ousama Mhadden" userId="S::s194819@dtu.dk::44c51ed3-9d7d-42f5-a492-5c9edad5240a" providerId="AD" clId="Web-{F7F01AB4-5470-7BFB-6D7B-023BE4BAE2C8}" dt="2021-12-07T12:07:00.225" v="4" actId="1076"/>
          <ac:picMkLst>
            <pc:docMk/>
            <pc:sldMk cId="807852509" sldId="256"/>
            <ac:picMk id="15" creationId="{7DE4B789-1FB4-4E55-B750-42B640B1713C}"/>
          </ac:picMkLst>
        </pc:picChg>
        <pc:picChg chg="mod">
          <ac:chgData name="Ousama Mhadden" userId="S::s194819@dtu.dk::44c51ed3-9d7d-42f5-a492-5c9edad5240a" providerId="AD" clId="Web-{F7F01AB4-5470-7BFB-6D7B-023BE4BAE2C8}" dt="2021-12-07T12:24:13.140" v="13" actId="1076"/>
          <ac:picMkLst>
            <pc:docMk/>
            <pc:sldMk cId="807852509" sldId="256"/>
            <ac:picMk id="32" creationId="{A00A03DC-8CD0-4529-AED9-DECA0B80B6A8}"/>
          </ac:picMkLst>
        </pc:picChg>
        <pc:picChg chg="mod">
          <ac:chgData name="Ousama Mhadden" userId="S::s194819@dtu.dk::44c51ed3-9d7d-42f5-a492-5c9edad5240a" providerId="AD" clId="Web-{F7F01AB4-5470-7BFB-6D7B-023BE4BAE2C8}" dt="2021-12-07T12:08:02.617" v="5" actId="1076"/>
          <ac:picMkLst>
            <pc:docMk/>
            <pc:sldMk cId="807852509" sldId="256"/>
            <ac:picMk id="35" creationId="{980AC54A-DF31-459D-8197-E6825A0B8311}"/>
          </ac:picMkLst>
        </pc:picChg>
      </pc:sldChg>
    </pc:docChg>
  </pc:docChgLst>
  <pc:docChgLst>
    <pc:chgData name="Ousama Mhadden" userId="S::s194819@dtu.dk::44c51ed3-9d7d-42f5-a492-5c9edad5240a" providerId="AD" clId="Web-{B7B1FA2A-E5FC-ECC0-2655-2811B8233F65}"/>
    <pc:docChg chg="modSld">
      <pc:chgData name="Ousama Mhadden" userId="S::s194819@dtu.dk::44c51ed3-9d7d-42f5-a492-5c9edad5240a" providerId="AD" clId="Web-{B7B1FA2A-E5FC-ECC0-2655-2811B8233F65}" dt="2021-12-06T15:20:59.249" v="159" actId="1076"/>
      <pc:docMkLst>
        <pc:docMk/>
      </pc:docMkLst>
      <pc:sldChg chg="addSp delSp modSp">
        <pc:chgData name="Ousama Mhadden" userId="S::s194819@dtu.dk::44c51ed3-9d7d-42f5-a492-5c9edad5240a" providerId="AD" clId="Web-{B7B1FA2A-E5FC-ECC0-2655-2811B8233F65}" dt="2021-12-06T15:20:59.249" v="159" actId="1076"/>
        <pc:sldMkLst>
          <pc:docMk/>
          <pc:sldMk cId="807852509" sldId="256"/>
        </pc:sldMkLst>
        <pc:spChg chg="add mod">
          <ac:chgData name="Ousama Mhadden" userId="S::s194819@dtu.dk::44c51ed3-9d7d-42f5-a492-5c9edad5240a" providerId="AD" clId="Web-{B7B1FA2A-E5FC-ECC0-2655-2811B8233F65}" dt="2021-12-06T14:54:30.427" v="97" actId="1076"/>
          <ac:spMkLst>
            <pc:docMk/>
            <pc:sldMk cId="807852509" sldId="256"/>
            <ac:spMk id="79" creationId="{DC982588-2F5E-4350-960D-C0A4A05B8BC0}"/>
          </ac:spMkLst>
        </pc:spChg>
        <pc:grpChg chg="mod">
          <ac:chgData name="Ousama Mhadden" userId="S::s194819@dtu.dk::44c51ed3-9d7d-42f5-a492-5c9edad5240a" providerId="AD" clId="Web-{B7B1FA2A-E5FC-ECC0-2655-2811B8233F65}" dt="2021-12-06T14:51:22.065" v="62" actId="1076"/>
          <ac:grpSpMkLst>
            <pc:docMk/>
            <pc:sldMk cId="807852509" sldId="256"/>
            <ac:grpSpMk id="67" creationId="{16EEA693-B08E-4528-873E-7DEAE3933CF2}"/>
          </ac:grpSpMkLst>
        </pc:grpChg>
        <pc:picChg chg="del mod">
          <ac:chgData name="Ousama Mhadden" userId="S::s194819@dtu.dk::44c51ed3-9d7d-42f5-a492-5c9edad5240a" providerId="AD" clId="Web-{B7B1FA2A-E5FC-ECC0-2655-2811B8233F65}" dt="2021-12-06T15:18:50.184" v="156"/>
          <ac:picMkLst>
            <pc:docMk/>
            <pc:sldMk cId="807852509" sldId="256"/>
            <ac:picMk id="2" creationId="{94A71E3C-688A-41F7-9D5E-CC524721869D}"/>
          </ac:picMkLst>
        </pc:picChg>
        <pc:picChg chg="del">
          <ac:chgData name="Ousama Mhadden" userId="S::s194819@dtu.dk::44c51ed3-9d7d-42f5-a492-5c9edad5240a" providerId="AD" clId="Web-{B7B1FA2A-E5FC-ECC0-2655-2811B8233F65}" dt="2021-12-06T15:18:51.246" v="157"/>
          <ac:picMkLst>
            <pc:docMk/>
            <pc:sldMk cId="807852509" sldId="256"/>
            <ac:picMk id="5" creationId="{DFD02B55-F748-40CD-90D5-923C6C799924}"/>
          </ac:picMkLst>
        </pc:picChg>
        <pc:picChg chg="del">
          <ac:chgData name="Ousama Mhadden" userId="S::s194819@dtu.dk::44c51ed3-9d7d-42f5-a492-5c9edad5240a" providerId="AD" clId="Web-{B7B1FA2A-E5FC-ECC0-2655-2811B8233F65}" dt="2021-12-06T15:18:48.809" v="155"/>
          <ac:picMkLst>
            <pc:docMk/>
            <pc:sldMk cId="807852509" sldId="256"/>
            <ac:picMk id="9" creationId="{4D349A89-C228-4F46-B6D9-52BDA90FCC11}"/>
          </ac:picMkLst>
        </pc:picChg>
        <pc:picChg chg="del">
          <ac:chgData name="Ousama Mhadden" userId="S::s194819@dtu.dk::44c51ed3-9d7d-42f5-a492-5c9edad5240a" providerId="AD" clId="Web-{B7B1FA2A-E5FC-ECC0-2655-2811B8233F65}" dt="2021-12-06T15:18:52.434" v="158"/>
          <ac:picMkLst>
            <pc:docMk/>
            <pc:sldMk cId="807852509" sldId="256"/>
            <ac:picMk id="10" creationId="{EA89E5EE-C999-44DE-8C31-9A9E7FB59F2E}"/>
          </ac:picMkLst>
        </pc:picChg>
        <pc:picChg chg="del mod">
          <ac:chgData name="Ousama Mhadden" userId="S::s194819@dtu.dk::44c51ed3-9d7d-42f5-a492-5c9edad5240a" providerId="AD" clId="Web-{B7B1FA2A-E5FC-ECC0-2655-2811B8233F65}" dt="2021-12-06T15:18:47.184" v="154"/>
          <ac:picMkLst>
            <pc:docMk/>
            <pc:sldMk cId="807852509" sldId="256"/>
            <ac:picMk id="14" creationId="{E26D848C-39CD-4AC9-99E0-4B6C46F669F0}"/>
          </ac:picMkLst>
        </pc:picChg>
        <pc:picChg chg="del">
          <ac:chgData name="Ousama Mhadden" userId="S::s194819@dtu.dk::44c51ed3-9d7d-42f5-a492-5c9edad5240a" providerId="AD" clId="Web-{B7B1FA2A-E5FC-ECC0-2655-2811B8233F65}" dt="2021-12-06T15:18:08.105" v="146"/>
          <ac:picMkLst>
            <pc:docMk/>
            <pc:sldMk cId="807852509" sldId="256"/>
            <ac:picMk id="15" creationId="{AE791071-A315-4246-ADF7-739FCBB26D01}"/>
          </ac:picMkLst>
        </pc:picChg>
        <pc:picChg chg="del">
          <ac:chgData name="Ousama Mhadden" userId="S::s194819@dtu.dk::44c51ed3-9d7d-42f5-a492-5c9edad5240a" providerId="AD" clId="Web-{B7B1FA2A-E5FC-ECC0-2655-2811B8233F65}" dt="2021-12-06T15:18:08.355" v="147"/>
          <ac:picMkLst>
            <pc:docMk/>
            <pc:sldMk cId="807852509" sldId="256"/>
            <ac:picMk id="17" creationId="{D621C6E4-49B9-4D2D-9FDB-152116E45544}"/>
          </ac:picMkLst>
        </pc:picChg>
        <pc:picChg chg="del">
          <ac:chgData name="Ousama Mhadden" userId="S::s194819@dtu.dk::44c51ed3-9d7d-42f5-a492-5c9edad5240a" providerId="AD" clId="Web-{B7B1FA2A-E5FC-ECC0-2655-2811B8233F65}" dt="2021-12-06T15:18:09.292" v="148"/>
          <ac:picMkLst>
            <pc:docMk/>
            <pc:sldMk cId="807852509" sldId="256"/>
            <ac:picMk id="18" creationId="{CC83E3A7-738D-4DD5-A721-F06E3D6B4141}"/>
          </ac:picMkLst>
        </pc:picChg>
        <pc:picChg chg="del">
          <ac:chgData name="Ousama Mhadden" userId="S::s194819@dtu.dk::44c51ed3-9d7d-42f5-a492-5c9edad5240a" providerId="AD" clId="Web-{B7B1FA2A-E5FC-ECC0-2655-2811B8233F65}" dt="2021-12-06T15:18:10.886" v="149"/>
          <ac:picMkLst>
            <pc:docMk/>
            <pc:sldMk cId="807852509" sldId="256"/>
            <ac:picMk id="20" creationId="{5E48F42E-DE0F-4E8F-B4AC-6FD7C50CAD79}"/>
          </ac:picMkLst>
        </pc:picChg>
        <pc:picChg chg="del">
          <ac:chgData name="Ousama Mhadden" userId="S::s194819@dtu.dk::44c51ed3-9d7d-42f5-a492-5c9edad5240a" providerId="AD" clId="Web-{B7B1FA2A-E5FC-ECC0-2655-2811B8233F65}" dt="2021-12-06T15:18:12.964" v="150"/>
          <ac:picMkLst>
            <pc:docMk/>
            <pc:sldMk cId="807852509" sldId="256"/>
            <ac:picMk id="22" creationId="{9C5842F7-45F7-44C7-9B2F-3A3D6A16D9E1}"/>
          </ac:picMkLst>
        </pc:picChg>
        <pc:picChg chg="del">
          <ac:chgData name="Ousama Mhadden" userId="S::s194819@dtu.dk::44c51ed3-9d7d-42f5-a492-5c9edad5240a" providerId="AD" clId="Web-{B7B1FA2A-E5FC-ECC0-2655-2811B8233F65}" dt="2021-12-06T14:46:35.983" v="24"/>
          <ac:picMkLst>
            <pc:docMk/>
            <pc:sldMk cId="807852509" sldId="256"/>
            <ac:picMk id="23" creationId="{ECE29243-A88A-4445-A6C4-24D3A26E6687}"/>
          </ac:picMkLst>
        </pc:picChg>
        <pc:picChg chg="del">
          <ac:chgData name="Ousama Mhadden" userId="S::s194819@dtu.dk::44c51ed3-9d7d-42f5-a492-5c9edad5240a" providerId="AD" clId="Web-{B7B1FA2A-E5FC-ECC0-2655-2811B8233F65}" dt="2021-12-06T14:47:01.265" v="28"/>
          <ac:picMkLst>
            <pc:docMk/>
            <pc:sldMk cId="807852509" sldId="256"/>
            <ac:picMk id="25" creationId="{F8A0BE9B-5A10-4B46-895E-15AE65BD6311}"/>
          </ac:picMkLst>
        </pc:picChg>
        <pc:picChg chg="del">
          <ac:chgData name="Ousama Mhadden" userId="S::s194819@dtu.dk::44c51ed3-9d7d-42f5-a492-5c9edad5240a" providerId="AD" clId="Web-{B7B1FA2A-E5FC-ECC0-2655-2811B8233F65}" dt="2021-12-06T14:47:36.937" v="33"/>
          <ac:picMkLst>
            <pc:docMk/>
            <pc:sldMk cId="807852509" sldId="256"/>
            <ac:picMk id="27" creationId="{E71D822E-C718-476E-ABC1-80AE3E42D017}"/>
          </ac:picMkLst>
        </pc:picChg>
        <pc:picChg chg="del">
          <ac:chgData name="Ousama Mhadden" userId="S::s194819@dtu.dk::44c51ed3-9d7d-42f5-a492-5c9edad5240a" providerId="AD" clId="Web-{B7B1FA2A-E5FC-ECC0-2655-2811B8233F65}" dt="2021-12-06T14:47:47.797" v="36"/>
          <ac:picMkLst>
            <pc:docMk/>
            <pc:sldMk cId="807852509" sldId="256"/>
            <ac:picMk id="28" creationId="{89E95EE6-1441-4309-B61C-F346E1CA9AC2}"/>
          </ac:picMkLst>
        </pc:picChg>
        <pc:picChg chg="del">
          <ac:chgData name="Ousama Mhadden" userId="S::s194819@dtu.dk::44c51ed3-9d7d-42f5-a492-5c9edad5240a" providerId="AD" clId="Web-{B7B1FA2A-E5FC-ECC0-2655-2811B8233F65}" dt="2021-12-06T14:47:48.594" v="37"/>
          <ac:picMkLst>
            <pc:docMk/>
            <pc:sldMk cId="807852509" sldId="256"/>
            <ac:picMk id="30" creationId="{0DB7B123-B279-4A05-9A22-018A3D20BE0B}"/>
          </ac:picMkLst>
        </pc:picChg>
        <pc:picChg chg="add del mod">
          <ac:chgData name="Ousama Mhadden" userId="S::s194819@dtu.dk::44c51ed3-9d7d-42f5-a492-5c9edad5240a" providerId="AD" clId="Web-{B7B1FA2A-E5FC-ECC0-2655-2811B8233F65}" dt="2021-12-06T14:47:03.249" v="29"/>
          <ac:picMkLst>
            <pc:docMk/>
            <pc:sldMk cId="807852509" sldId="256"/>
            <ac:picMk id="31" creationId="{F10CBE92-3C6C-424C-9EB9-F7F9B0B59DD2}"/>
          </ac:picMkLst>
        </pc:picChg>
        <pc:picChg chg="mod">
          <ac:chgData name="Ousama Mhadden" userId="S::s194819@dtu.dk::44c51ed3-9d7d-42f5-a492-5c9edad5240a" providerId="AD" clId="Web-{B7B1FA2A-E5FC-ECC0-2655-2811B8233F65}" dt="2021-12-06T15:20:59.249" v="159" actId="1076"/>
          <ac:picMkLst>
            <pc:docMk/>
            <pc:sldMk cId="807852509" sldId="256"/>
            <ac:picMk id="32" creationId="{A00A03DC-8CD0-4529-AED9-DECA0B80B6A8}"/>
          </ac:picMkLst>
        </pc:picChg>
        <pc:picChg chg="add del mod">
          <ac:chgData name="Ousama Mhadden" userId="S::s194819@dtu.dk::44c51ed3-9d7d-42f5-a492-5c9edad5240a" providerId="AD" clId="Web-{B7B1FA2A-E5FC-ECC0-2655-2811B8233F65}" dt="2021-12-06T14:50:17.768" v="46"/>
          <ac:picMkLst>
            <pc:docMk/>
            <pc:sldMk cId="807852509" sldId="256"/>
            <ac:picMk id="37" creationId="{81D8CF1C-B78F-4812-B376-3155BD0B5455}"/>
          </ac:picMkLst>
        </pc:picChg>
        <pc:picChg chg="add del mod">
          <ac:chgData name="Ousama Mhadden" userId="S::s194819@dtu.dk::44c51ed3-9d7d-42f5-a492-5c9edad5240a" providerId="AD" clId="Web-{B7B1FA2A-E5FC-ECC0-2655-2811B8233F65}" dt="2021-12-06T15:17:55.386" v="142"/>
          <ac:picMkLst>
            <pc:docMk/>
            <pc:sldMk cId="807852509" sldId="256"/>
            <ac:picMk id="38" creationId="{503AAF91-EE30-4BD7-A385-1C600BAEDA2C}"/>
          </ac:picMkLst>
        </pc:picChg>
        <pc:picChg chg="add del mod">
          <ac:chgData name="Ousama Mhadden" userId="S::s194819@dtu.dk::44c51ed3-9d7d-42f5-a492-5c9edad5240a" providerId="AD" clId="Web-{B7B1FA2A-E5FC-ECC0-2655-2811B8233F65}" dt="2021-12-06T15:17:56.292" v="143"/>
          <ac:picMkLst>
            <pc:docMk/>
            <pc:sldMk cId="807852509" sldId="256"/>
            <ac:picMk id="39" creationId="{B81B83D5-0F40-4D29-94EC-181339A9428A}"/>
          </ac:picMkLst>
        </pc:picChg>
        <pc:picChg chg="add del mod">
          <ac:chgData name="Ousama Mhadden" userId="S::s194819@dtu.dk::44c51ed3-9d7d-42f5-a492-5c9edad5240a" providerId="AD" clId="Web-{B7B1FA2A-E5FC-ECC0-2655-2811B8233F65}" dt="2021-12-06T15:17:57.589" v="144"/>
          <ac:picMkLst>
            <pc:docMk/>
            <pc:sldMk cId="807852509" sldId="256"/>
            <ac:picMk id="40" creationId="{C9F27317-163F-4DDB-8DD5-34953411DB16}"/>
          </ac:picMkLst>
        </pc:picChg>
        <pc:picChg chg="add del mod">
          <ac:chgData name="Ousama Mhadden" userId="S::s194819@dtu.dk::44c51ed3-9d7d-42f5-a492-5c9edad5240a" providerId="AD" clId="Web-{B7B1FA2A-E5FC-ECC0-2655-2811B8233F65}" dt="2021-12-06T15:18:01.120" v="145"/>
          <ac:picMkLst>
            <pc:docMk/>
            <pc:sldMk cId="807852509" sldId="256"/>
            <ac:picMk id="41" creationId="{789EE9F4-E740-40E4-B195-884C0A308AC0}"/>
          </ac:picMkLst>
        </pc:picChg>
        <pc:picChg chg="add del mod">
          <ac:chgData name="Ousama Mhadden" userId="S::s194819@dtu.dk::44c51ed3-9d7d-42f5-a492-5c9edad5240a" providerId="AD" clId="Web-{B7B1FA2A-E5FC-ECC0-2655-2811B8233F65}" dt="2021-12-06T14:52:33.223" v="63"/>
          <ac:picMkLst>
            <pc:docMk/>
            <pc:sldMk cId="807852509" sldId="256"/>
            <ac:picMk id="42" creationId="{7D39DC46-9946-46D0-AFA9-D9FD0A1A5AD0}"/>
          </ac:picMkLst>
        </pc:picChg>
        <pc:picChg chg="add del mod">
          <ac:chgData name="Ousama Mhadden" userId="S::s194819@dtu.dk::44c51ed3-9d7d-42f5-a492-5c9edad5240a" providerId="AD" clId="Web-{B7B1FA2A-E5FC-ECC0-2655-2811B8233F65}" dt="2021-12-06T15:17:53.027" v="141"/>
          <ac:picMkLst>
            <pc:docMk/>
            <pc:sldMk cId="807852509" sldId="256"/>
            <ac:picMk id="43" creationId="{7B0423D4-A787-4FB2-BF32-09E2D4526316}"/>
          </ac:picMkLst>
        </pc:picChg>
      </pc:sldChg>
      <pc:sldChg chg="addSp delSp modSp">
        <pc:chgData name="Ousama Mhadden" userId="S::s194819@dtu.dk::44c51ed3-9d7d-42f5-a492-5c9edad5240a" providerId="AD" clId="Web-{B7B1FA2A-E5FC-ECC0-2655-2811B8233F65}" dt="2021-12-06T15:09:04.657" v="140" actId="1076"/>
        <pc:sldMkLst>
          <pc:docMk/>
          <pc:sldMk cId="2552764396" sldId="257"/>
        </pc:sldMkLst>
        <pc:grpChg chg="add del mod">
          <ac:chgData name="Ousama Mhadden" userId="S::s194819@dtu.dk::44c51ed3-9d7d-42f5-a492-5c9edad5240a" providerId="AD" clId="Web-{B7B1FA2A-E5FC-ECC0-2655-2811B8233F65}" dt="2021-12-06T15:06:50.078" v="113"/>
          <ac:grpSpMkLst>
            <pc:docMk/>
            <pc:sldMk cId="2552764396" sldId="257"/>
            <ac:grpSpMk id="19" creationId="{EA3F12F4-D2E2-47EE-9BC3-2652141CF7CD}"/>
          </ac:grpSpMkLst>
        </pc:grpChg>
        <pc:grpChg chg="mod">
          <ac:chgData name="Ousama Mhadden" userId="S::s194819@dtu.dk::44c51ed3-9d7d-42f5-a492-5c9edad5240a" providerId="AD" clId="Web-{B7B1FA2A-E5FC-ECC0-2655-2811B8233F65}" dt="2021-12-06T15:08:48.235" v="134" actId="1076"/>
          <ac:grpSpMkLst>
            <pc:docMk/>
            <pc:sldMk cId="2552764396" sldId="257"/>
            <ac:grpSpMk id="27" creationId="{7F2C7459-7E65-4FBA-967A-B6149706554D}"/>
          </ac:grpSpMkLst>
        </pc:grpChg>
        <pc:grpChg chg="mod">
          <ac:chgData name="Ousama Mhadden" userId="S::s194819@dtu.dk::44c51ed3-9d7d-42f5-a492-5c9edad5240a" providerId="AD" clId="Web-{B7B1FA2A-E5FC-ECC0-2655-2811B8233F65}" dt="2021-12-06T14:45:37.310" v="15" actId="1076"/>
          <ac:grpSpMkLst>
            <pc:docMk/>
            <pc:sldMk cId="2552764396" sldId="257"/>
            <ac:grpSpMk id="28" creationId="{9D18D289-C6FE-4464-A7B2-452F34ED8B39}"/>
          </ac:grpSpMkLst>
        </pc:grpChg>
        <pc:picChg chg="add mod">
          <ac:chgData name="Ousama Mhadden" userId="S::s194819@dtu.dk::44c51ed3-9d7d-42f5-a492-5c9edad5240a" providerId="AD" clId="Web-{B7B1FA2A-E5FC-ECC0-2655-2811B8233F65}" dt="2021-12-06T15:09:04.657" v="140" actId="1076"/>
          <ac:picMkLst>
            <pc:docMk/>
            <pc:sldMk cId="2552764396" sldId="257"/>
            <ac:picMk id="7" creationId="{9F9B3018-4F1D-4B3F-8A4E-F3D7BA4AF6F2}"/>
          </ac:picMkLst>
        </pc:picChg>
        <pc:picChg chg="add del mod">
          <ac:chgData name="Ousama Mhadden" userId="S::s194819@dtu.dk::44c51ed3-9d7d-42f5-a492-5c9edad5240a" providerId="AD" clId="Web-{B7B1FA2A-E5FC-ECC0-2655-2811B8233F65}" dt="2021-12-06T15:05:57.656" v="98"/>
          <ac:picMkLst>
            <pc:docMk/>
            <pc:sldMk cId="2552764396" sldId="257"/>
            <ac:picMk id="7" creationId="{D06C44E1-C0E9-477C-84C6-9BEF8CCF0723}"/>
          </ac:picMkLst>
        </pc:picChg>
        <pc:picChg chg="mod">
          <ac:chgData name="Ousama Mhadden" userId="S::s194819@dtu.dk::44c51ed3-9d7d-42f5-a492-5c9edad5240a" providerId="AD" clId="Web-{B7B1FA2A-E5FC-ECC0-2655-2811B8233F65}" dt="2021-12-06T14:45:20.013" v="13" actId="1076"/>
          <ac:picMkLst>
            <pc:docMk/>
            <pc:sldMk cId="2552764396" sldId="257"/>
            <ac:picMk id="8" creationId="{0A5136E7-2AD4-4FC8-BCC2-DCFA37D13955}"/>
          </ac:picMkLst>
        </pc:picChg>
        <pc:picChg chg="add del">
          <ac:chgData name="Ousama Mhadden" userId="S::s194819@dtu.dk::44c51ed3-9d7d-42f5-a492-5c9edad5240a" providerId="AD" clId="Web-{B7B1FA2A-E5FC-ECC0-2655-2811B8233F65}" dt="2021-12-06T14:45:01.529" v="7"/>
          <ac:picMkLst>
            <pc:docMk/>
            <pc:sldMk cId="2552764396" sldId="257"/>
            <ac:picMk id="9" creationId="{F2945C16-7668-4A05-8AAE-51597AE9CA0C}"/>
          </ac:picMkLst>
        </pc:picChg>
        <pc:picChg chg="add del">
          <ac:chgData name="Ousama Mhadden" userId="S::s194819@dtu.dk::44c51ed3-9d7d-42f5-a492-5c9edad5240a" providerId="AD" clId="Web-{B7B1FA2A-E5FC-ECC0-2655-2811B8233F65}" dt="2021-12-06T14:45:11.468" v="9"/>
          <ac:picMkLst>
            <pc:docMk/>
            <pc:sldMk cId="2552764396" sldId="257"/>
            <ac:picMk id="11" creationId="{B1855143-B8C9-406A-96B5-416A420B15AB}"/>
          </ac:picMkLst>
        </pc:picChg>
        <pc:picChg chg="mod">
          <ac:chgData name="Ousama Mhadden" userId="S::s194819@dtu.dk::44c51ed3-9d7d-42f5-a492-5c9edad5240a" providerId="AD" clId="Web-{B7B1FA2A-E5FC-ECC0-2655-2811B8233F65}" dt="2021-12-06T14:51:18.878" v="61" actId="1076"/>
          <ac:picMkLst>
            <pc:docMk/>
            <pc:sldMk cId="2552764396" sldId="257"/>
            <ac:picMk id="12" creationId="{55599265-1E06-4090-B875-FC9C2C7BE1CB}"/>
          </ac:picMkLst>
        </pc:picChg>
        <pc:picChg chg="add del mod">
          <ac:chgData name="Ousama Mhadden" userId="S::s194819@dtu.dk::44c51ed3-9d7d-42f5-a492-5c9edad5240a" providerId="AD" clId="Web-{B7B1FA2A-E5FC-ECC0-2655-2811B8233F65}" dt="2021-12-06T14:45:54.451" v="19"/>
          <ac:picMkLst>
            <pc:docMk/>
            <pc:sldMk cId="2552764396" sldId="257"/>
            <ac:picMk id="13" creationId="{A25835BD-D23F-455D-B583-F98420AE8542}"/>
          </ac:picMkLst>
        </pc:picChg>
        <pc:picChg chg="add mod">
          <ac:chgData name="Ousama Mhadden" userId="S::s194819@dtu.dk::44c51ed3-9d7d-42f5-a492-5c9edad5240a" providerId="AD" clId="Web-{B7B1FA2A-E5FC-ECC0-2655-2811B8233F65}" dt="2021-12-06T15:08:01.187" v="125" actId="1076"/>
          <ac:picMkLst>
            <pc:docMk/>
            <pc:sldMk cId="2552764396" sldId="257"/>
            <ac:picMk id="15" creationId="{ED5698FB-284D-4469-8E77-290CFE936F45}"/>
          </ac:picMkLst>
        </pc:picChg>
        <pc:picChg chg="add mod">
          <ac:chgData name="Ousama Mhadden" userId="S::s194819@dtu.dk::44c51ed3-9d7d-42f5-a492-5c9edad5240a" providerId="AD" clId="Web-{B7B1FA2A-E5FC-ECC0-2655-2811B8233F65}" dt="2021-12-06T15:06:14.281" v="105" actId="14100"/>
          <ac:picMkLst>
            <pc:docMk/>
            <pc:sldMk cId="2552764396" sldId="257"/>
            <ac:picMk id="17" creationId="{2D62FD76-5813-44FA-A65C-C60258B59958}"/>
          </ac:picMkLst>
        </pc:picChg>
        <pc:picChg chg="mod topLvl">
          <ac:chgData name="Ousama Mhadden" userId="S::s194819@dtu.dk::44c51ed3-9d7d-42f5-a492-5c9edad5240a" providerId="AD" clId="Web-{B7B1FA2A-E5FC-ECC0-2655-2811B8233F65}" dt="2021-12-06T15:08:01.218" v="126" actId="14100"/>
          <ac:picMkLst>
            <pc:docMk/>
            <pc:sldMk cId="2552764396" sldId="257"/>
            <ac:picMk id="32" creationId="{C3F990B1-2CA1-4C73-AAAB-CA5D0A760E2C}"/>
          </ac:picMkLst>
        </pc:picChg>
        <pc:picChg chg="del">
          <ac:chgData name="Ousama Mhadden" userId="S::s194819@dtu.dk::44c51ed3-9d7d-42f5-a492-5c9edad5240a" providerId="AD" clId="Web-{B7B1FA2A-E5FC-ECC0-2655-2811B8233F65}" dt="2021-12-06T15:06:38.313" v="109"/>
          <ac:picMkLst>
            <pc:docMk/>
            <pc:sldMk cId="2552764396" sldId="257"/>
            <ac:picMk id="33" creationId="{CEAABF63-8C1B-4352-A3BA-9DD70DB936A5}"/>
          </ac:picMkLst>
        </pc:picChg>
        <pc:picChg chg="del">
          <ac:chgData name="Ousama Mhadden" userId="S::s194819@dtu.dk::44c51ed3-9d7d-42f5-a492-5c9edad5240a" providerId="AD" clId="Web-{B7B1FA2A-E5FC-ECC0-2655-2811B8233F65}" dt="2021-12-06T15:06:43.766" v="111"/>
          <ac:picMkLst>
            <pc:docMk/>
            <pc:sldMk cId="2552764396" sldId="257"/>
            <ac:picMk id="34" creationId="{ED9E355E-2FE9-4186-8046-A9F308C80442}"/>
          </ac:picMkLst>
        </pc:picChg>
        <pc:picChg chg="del">
          <ac:chgData name="Ousama Mhadden" userId="S::s194819@dtu.dk::44c51ed3-9d7d-42f5-a492-5c9edad5240a" providerId="AD" clId="Web-{B7B1FA2A-E5FC-ECC0-2655-2811B8233F65}" dt="2021-12-06T15:06:39.141" v="110"/>
          <ac:picMkLst>
            <pc:docMk/>
            <pc:sldMk cId="2552764396" sldId="257"/>
            <ac:picMk id="35" creationId="{00E34EDE-29B4-4F3E-83E9-85E294359FC3}"/>
          </ac:picMkLst>
        </pc:picChg>
        <pc:picChg chg="del topLvl">
          <ac:chgData name="Ousama Mhadden" userId="S::s194819@dtu.dk::44c51ed3-9d7d-42f5-a492-5c9edad5240a" providerId="AD" clId="Web-{B7B1FA2A-E5FC-ECC0-2655-2811B8233F65}" dt="2021-12-06T15:06:50.078" v="113"/>
          <ac:picMkLst>
            <pc:docMk/>
            <pc:sldMk cId="2552764396" sldId="257"/>
            <ac:picMk id="36" creationId="{DB756E76-777D-4A8A-B31B-A06AC404A453}"/>
          </ac:picMkLst>
        </pc:picChg>
      </pc:sldChg>
    </pc:docChg>
  </pc:docChgLst>
  <pc:docChgLst>
    <pc:chgData name="Yifei" userId="7567d618-bc12-405d-a6a3-20ebfc662c09" providerId="ADAL" clId="{2A77BB01-CAE0-4E5B-A8DF-12F1ABAB18DC}"/>
    <pc:docChg chg="modSld modNotesMaster">
      <pc:chgData name="Yifei" userId="7567d618-bc12-405d-a6a3-20ebfc662c09" providerId="ADAL" clId="{2A77BB01-CAE0-4E5B-A8DF-12F1ABAB18DC}" dt="2021-12-07T15:46:28.143" v="13" actId="1037"/>
      <pc:docMkLst>
        <pc:docMk/>
      </pc:docMkLst>
      <pc:sldChg chg="modSp mod">
        <pc:chgData name="Yifei" userId="7567d618-bc12-405d-a6a3-20ebfc662c09" providerId="ADAL" clId="{2A77BB01-CAE0-4E5B-A8DF-12F1ABAB18DC}" dt="2021-12-07T15:46:28.143" v="13" actId="1037"/>
        <pc:sldMkLst>
          <pc:docMk/>
          <pc:sldMk cId="807852509" sldId="256"/>
        </pc:sldMkLst>
        <pc:grpChg chg="mod">
          <ac:chgData name="Yifei" userId="7567d618-bc12-405d-a6a3-20ebfc662c09" providerId="ADAL" clId="{2A77BB01-CAE0-4E5B-A8DF-12F1ABAB18DC}" dt="2021-12-07T15:45:51.032" v="7" actId="1038"/>
          <ac:grpSpMkLst>
            <pc:docMk/>
            <pc:sldMk cId="807852509" sldId="256"/>
            <ac:grpSpMk id="111" creationId="{4B576337-BF5E-494A-BBDD-49C74D6E0A78}"/>
          </ac:grpSpMkLst>
        </pc:grpChg>
        <pc:grpChg chg="mod">
          <ac:chgData name="Yifei" userId="7567d618-bc12-405d-a6a3-20ebfc662c09" providerId="ADAL" clId="{2A77BB01-CAE0-4E5B-A8DF-12F1ABAB18DC}" dt="2021-12-07T15:44:53.970" v="5" actId="1035"/>
          <ac:grpSpMkLst>
            <pc:docMk/>
            <pc:sldMk cId="807852509" sldId="256"/>
            <ac:grpSpMk id="112" creationId="{8A4C51F9-09D5-4B89-B9BC-C65C2A759689}"/>
          </ac:grpSpMkLst>
        </pc:grpChg>
        <pc:grpChg chg="mod">
          <ac:chgData name="Yifei" userId="7567d618-bc12-405d-a6a3-20ebfc662c09" providerId="ADAL" clId="{2A77BB01-CAE0-4E5B-A8DF-12F1ABAB18DC}" dt="2021-12-07T15:45:52.622" v="8" actId="1038"/>
          <ac:grpSpMkLst>
            <pc:docMk/>
            <pc:sldMk cId="807852509" sldId="256"/>
            <ac:grpSpMk id="113" creationId="{B383B764-2D7F-4CDB-9DD3-F80300B51804}"/>
          </ac:grpSpMkLst>
        </pc:grpChg>
        <pc:grpChg chg="mod">
          <ac:chgData name="Yifei" userId="7567d618-bc12-405d-a6a3-20ebfc662c09" providerId="ADAL" clId="{2A77BB01-CAE0-4E5B-A8DF-12F1ABAB18DC}" dt="2021-12-07T15:45:53.921" v="9" actId="1038"/>
          <ac:grpSpMkLst>
            <pc:docMk/>
            <pc:sldMk cId="807852509" sldId="256"/>
            <ac:grpSpMk id="114" creationId="{037AD90A-BB06-425E-8A21-1B4FDA111B04}"/>
          </ac:grpSpMkLst>
        </pc:grpChg>
        <pc:grpChg chg="mod">
          <ac:chgData name="Yifei" userId="7567d618-bc12-405d-a6a3-20ebfc662c09" providerId="ADAL" clId="{2A77BB01-CAE0-4E5B-A8DF-12F1ABAB18DC}" dt="2021-12-07T15:46:28.143" v="13" actId="1037"/>
          <ac:grpSpMkLst>
            <pc:docMk/>
            <pc:sldMk cId="807852509" sldId="256"/>
            <ac:grpSpMk id="115" creationId="{061D95E2-1483-493A-AD69-18EFFD29508D}"/>
          </ac:grpSpMkLst>
        </pc:grpChg>
        <pc:picChg chg="mod">
          <ac:chgData name="Yifei" userId="7567d618-bc12-405d-a6a3-20ebfc662c09" providerId="ADAL" clId="{2A77BB01-CAE0-4E5B-A8DF-12F1ABAB18DC}" dt="2021-12-07T15:45:49.174" v="6" actId="1038"/>
          <ac:picMkLst>
            <pc:docMk/>
            <pc:sldMk cId="807852509" sldId="256"/>
            <ac:picMk id="17" creationId="{02308ABB-168A-4339-B3E4-D7C07EA08E18}"/>
          </ac:picMkLst>
        </pc:picChg>
        <pc:picChg chg="mod">
          <ac:chgData name="Yifei" userId="7567d618-bc12-405d-a6a3-20ebfc662c09" providerId="ADAL" clId="{2A77BB01-CAE0-4E5B-A8DF-12F1ABAB18DC}" dt="2021-12-07T15:46:21.972" v="11" actId="1038"/>
          <ac:picMkLst>
            <pc:docMk/>
            <pc:sldMk cId="807852509" sldId="256"/>
            <ac:picMk id="22" creationId="{FCD13422-3D77-49CB-913D-AEAFEE6ECFE6}"/>
          </ac:picMkLst>
        </pc:picChg>
      </pc:sldChg>
    </pc:docChg>
  </pc:docChgLst>
  <pc:docChgLst>
    <pc:chgData name="Ousama Mhadden" userId="S::s194819@dtu.dk::44c51ed3-9d7d-42f5-a492-5c9edad5240a" providerId="AD" clId="Web-{24C0A743-98CA-F230-FAB6-D1839A8D8044}"/>
    <pc:docChg chg="modSld">
      <pc:chgData name="Ousama Mhadden" userId="S::s194819@dtu.dk::44c51ed3-9d7d-42f5-a492-5c9edad5240a" providerId="AD" clId="Web-{24C0A743-98CA-F230-FAB6-D1839A8D8044}" dt="2021-12-04T10:22:54.295" v="62" actId="14100"/>
      <pc:docMkLst>
        <pc:docMk/>
      </pc:docMkLst>
      <pc:sldChg chg="addSp modSp">
        <pc:chgData name="Ousama Mhadden" userId="S::s194819@dtu.dk::44c51ed3-9d7d-42f5-a492-5c9edad5240a" providerId="AD" clId="Web-{24C0A743-98CA-F230-FAB6-D1839A8D8044}" dt="2021-12-04T10:22:54.295" v="62" actId="14100"/>
        <pc:sldMkLst>
          <pc:docMk/>
          <pc:sldMk cId="807852509" sldId="256"/>
        </pc:sldMkLst>
        <pc:picChg chg="add mod">
          <ac:chgData name="Ousama Mhadden" userId="S::s194819@dtu.dk::44c51ed3-9d7d-42f5-a492-5c9edad5240a" providerId="AD" clId="Web-{24C0A743-98CA-F230-FAB6-D1839A8D8044}" dt="2021-12-04T10:03:43.304" v="3" actId="14100"/>
          <ac:picMkLst>
            <pc:docMk/>
            <pc:sldMk cId="807852509" sldId="256"/>
            <ac:picMk id="2" creationId="{94A71E3C-688A-41F7-9D5E-CC524721869D}"/>
          </ac:picMkLst>
        </pc:picChg>
        <pc:picChg chg="add mod">
          <ac:chgData name="Ousama Mhadden" userId="S::s194819@dtu.dk::44c51ed3-9d7d-42f5-a492-5c9edad5240a" providerId="AD" clId="Web-{24C0A743-98CA-F230-FAB6-D1839A8D8044}" dt="2021-12-04T10:04:23.649" v="7" actId="14100"/>
          <ac:picMkLst>
            <pc:docMk/>
            <pc:sldMk cId="807852509" sldId="256"/>
            <ac:picMk id="5" creationId="{DFD02B55-F748-40CD-90D5-923C6C799924}"/>
          </ac:picMkLst>
        </pc:picChg>
        <pc:picChg chg="add mod">
          <ac:chgData name="Ousama Mhadden" userId="S::s194819@dtu.dk::44c51ed3-9d7d-42f5-a492-5c9edad5240a" providerId="AD" clId="Web-{24C0A743-98CA-F230-FAB6-D1839A8D8044}" dt="2021-12-04T10:06:13.167" v="12" actId="14100"/>
          <ac:picMkLst>
            <pc:docMk/>
            <pc:sldMk cId="807852509" sldId="256"/>
            <ac:picMk id="9" creationId="{4D349A89-C228-4F46-B6D9-52BDA90FCC11}"/>
          </ac:picMkLst>
        </pc:picChg>
        <pc:picChg chg="add mod">
          <ac:chgData name="Ousama Mhadden" userId="S::s194819@dtu.dk::44c51ed3-9d7d-42f5-a492-5c9edad5240a" providerId="AD" clId="Web-{24C0A743-98CA-F230-FAB6-D1839A8D8044}" dt="2021-12-04T10:06:58.449" v="18" actId="14100"/>
          <ac:picMkLst>
            <pc:docMk/>
            <pc:sldMk cId="807852509" sldId="256"/>
            <ac:picMk id="10" creationId="{EA89E5EE-C999-44DE-8C31-9A9E7FB59F2E}"/>
          </ac:picMkLst>
        </pc:picChg>
        <pc:picChg chg="add mod">
          <ac:chgData name="Ousama Mhadden" userId="S::s194819@dtu.dk::44c51ed3-9d7d-42f5-a492-5c9edad5240a" providerId="AD" clId="Web-{24C0A743-98CA-F230-FAB6-D1839A8D8044}" dt="2021-12-04T10:07:27.309" v="22" actId="14100"/>
          <ac:picMkLst>
            <pc:docMk/>
            <pc:sldMk cId="807852509" sldId="256"/>
            <ac:picMk id="14" creationId="{E26D848C-39CD-4AC9-99E0-4B6C46F669F0}"/>
          </ac:picMkLst>
        </pc:picChg>
        <pc:picChg chg="add mod">
          <ac:chgData name="Ousama Mhadden" userId="S::s194819@dtu.dk::44c51ed3-9d7d-42f5-a492-5c9edad5240a" providerId="AD" clId="Web-{24C0A743-98CA-F230-FAB6-D1839A8D8044}" dt="2021-12-04T10:08:58.404" v="28" actId="14100"/>
          <ac:picMkLst>
            <pc:docMk/>
            <pc:sldMk cId="807852509" sldId="256"/>
            <ac:picMk id="15" creationId="{AE791071-A315-4246-ADF7-739FCBB26D01}"/>
          </ac:picMkLst>
        </pc:picChg>
        <pc:picChg chg="add mod">
          <ac:chgData name="Ousama Mhadden" userId="S::s194819@dtu.dk::44c51ed3-9d7d-42f5-a492-5c9edad5240a" providerId="AD" clId="Web-{24C0A743-98CA-F230-FAB6-D1839A8D8044}" dt="2021-12-04T10:09:23.873" v="31" actId="14100"/>
          <ac:picMkLst>
            <pc:docMk/>
            <pc:sldMk cId="807852509" sldId="256"/>
            <ac:picMk id="17" creationId="{D621C6E4-49B9-4D2D-9FDB-152116E45544}"/>
          </ac:picMkLst>
        </pc:picChg>
        <pc:picChg chg="add mod">
          <ac:chgData name="Ousama Mhadden" userId="S::s194819@dtu.dk::44c51ed3-9d7d-42f5-a492-5c9edad5240a" providerId="AD" clId="Web-{24C0A743-98CA-F230-FAB6-D1839A8D8044}" dt="2021-12-04T10:09:48.296" v="34" actId="14100"/>
          <ac:picMkLst>
            <pc:docMk/>
            <pc:sldMk cId="807852509" sldId="256"/>
            <ac:picMk id="18" creationId="{CC83E3A7-738D-4DD5-A721-F06E3D6B4141}"/>
          </ac:picMkLst>
        </pc:picChg>
        <pc:picChg chg="add mod">
          <ac:chgData name="Ousama Mhadden" userId="S::s194819@dtu.dk::44c51ed3-9d7d-42f5-a492-5c9edad5240a" providerId="AD" clId="Web-{24C0A743-98CA-F230-FAB6-D1839A8D8044}" dt="2021-12-04T10:10:16.890" v="37" actId="14100"/>
          <ac:picMkLst>
            <pc:docMk/>
            <pc:sldMk cId="807852509" sldId="256"/>
            <ac:picMk id="20" creationId="{5E48F42E-DE0F-4E8F-B4AC-6FD7C50CAD79}"/>
          </ac:picMkLst>
        </pc:picChg>
        <pc:picChg chg="add mod">
          <ac:chgData name="Ousama Mhadden" userId="S::s194819@dtu.dk::44c51ed3-9d7d-42f5-a492-5c9edad5240a" providerId="AD" clId="Web-{24C0A743-98CA-F230-FAB6-D1839A8D8044}" dt="2021-12-04T10:10:47.265" v="41" actId="14100"/>
          <ac:picMkLst>
            <pc:docMk/>
            <pc:sldMk cId="807852509" sldId="256"/>
            <ac:picMk id="22" creationId="{9C5842F7-45F7-44C7-9B2F-3A3D6A16D9E1}"/>
          </ac:picMkLst>
        </pc:picChg>
        <pc:picChg chg="add mod">
          <ac:chgData name="Ousama Mhadden" userId="S::s194819@dtu.dk::44c51ed3-9d7d-42f5-a492-5c9edad5240a" providerId="AD" clId="Web-{24C0A743-98CA-F230-FAB6-D1839A8D8044}" dt="2021-12-04T10:20:55.714" v="46" actId="1076"/>
          <ac:picMkLst>
            <pc:docMk/>
            <pc:sldMk cId="807852509" sldId="256"/>
            <ac:picMk id="23" creationId="{ECE29243-A88A-4445-A6C4-24D3A26E6687}"/>
          </ac:picMkLst>
        </pc:picChg>
        <pc:picChg chg="add mod">
          <ac:chgData name="Ousama Mhadden" userId="S::s194819@dtu.dk::44c51ed3-9d7d-42f5-a492-5c9edad5240a" providerId="AD" clId="Web-{24C0A743-98CA-F230-FAB6-D1839A8D8044}" dt="2021-12-04T10:21:38.840" v="50" actId="14100"/>
          <ac:picMkLst>
            <pc:docMk/>
            <pc:sldMk cId="807852509" sldId="256"/>
            <ac:picMk id="25" creationId="{F8A0BE9B-5A10-4B46-895E-15AE65BD6311}"/>
          </ac:picMkLst>
        </pc:picChg>
        <pc:picChg chg="add mod">
          <ac:chgData name="Ousama Mhadden" userId="S::s194819@dtu.dk::44c51ed3-9d7d-42f5-a492-5c9edad5240a" providerId="AD" clId="Web-{24C0A743-98CA-F230-FAB6-D1839A8D8044}" dt="2021-12-04T10:22:07.794" v="54" actId="14100"/>
          <ac:picMkLst>
            <pc:docMk/>
            <pc:sldMk cId="807852509" sldId="256"/>
            <ac:picMk id="27" creationId="{E71D822E-C718-476E-ABC1-80AE3E42D017}"/>
          </ac:picMkLst>
        </pc:picChg>
        <pc:picChg chg="add mod">
          <ac:chgData name="Ousama Mhadden" userId="S::s194819@dtu.dk::44c51ed3-9d7d-42f5-a492-5c9edad5240a" providerId="AD" clId="Web-{24C0A743-98CA-F230-FAB6-D1839A8D8044}" dt="2021-12-04T10:22:28.107" v="58" actId="14100"/>
          <ac:picMkLst>
            <pc:docMk/>
            <pc:sldMk cId="807852509" sldId="256"/>
            <ac:picMk id="28" creationId="{89E95EE6-1441-4309-B61C-F346E1CA9AC2}"/>
          </ac:picMkLst>
        </pc:picChg>
        <pc:picChg chg="add mod">
          <ac:chgData name="Ousama Mhadden" userId="S::s194819@dtu.dk::44c51ed3-9d7d-42f5-a492-5c9edad5240a" providerId="AD" clId="Web-{24C0A743-98CA-F230-FAB6-D1839A8D8044}" dt="2021-12-04T10:22:54.295" v="62" actId="14100"/>
          <ac:picMkLst>
            <pc:docMk/>
            <pc:sldMk cId="807852509" sldId="256"/>
            <ac:picMk id="30" creationId="{0DB7B123-B279-4A05-9A22-018A3D20BE0B}"/>
          </ac:picMkLst>
        </pc:picChg>
      </pc:sldChg>
    </pc:docChg>
  </pc:docChgLst>
  <pc:docChgLst>
    <pc:chgData clId="Web-{F7F01AB4-5470-7BFB-6D7B-023BE4BAE2C8}"/>
    <pc:docChg chg="modSld">
      <pc:chgData name="" userId="" providerId="" clId="Web-{F7F01AB4-5470-7BFB-6D7B-023BE4BAE2C8}" dt="2021-12-07T11:50:14.201" v="2" actId="20577"/>
      <pc:docMkLst>
        <pc:docMk/>
      </pc:docMkLst>
      <pc:sldChg chg="modSp">
        <pc:chgData name="" userId="" providerId="" clId="Web-{F7F01AB4-5470-7BFB-6D7B-023BE4BAE2C8}" dt="2021-12-07T11:50:14.201" v="2" actId="20577"/>
        <pc:sldMkLst>
          <pc:docMk/>
          <pc:sldMk cId="807852509" sldId="256"/>
        </pc:sldMkLst>
        <pc:spChg chg="mod">
          <ac:chgData name="" userId="" providerId="" clId="Web-{F7F01AB4-5470-7BFB-6D7B-023BE4BAE2C8}" dt="2021-12-07T11:50:14.201" v="2" actId="20577"/>
          <ac:spMkLst>
            <pc:docMk/>
            <pc:sldMk cId="807852509" sldId="256"/>
            <ac:spMk id="21" creationId="{83F23F8A-43AE-4D54-AB57-4C947C5A32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671A6A-B171-4550-99C0-166C8A5EBCAF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63663" y="1200150"/>
            <a:ext cx="45878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D050325-5771-4B5E-A562-88E50B5A1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Introduction,Dataset,LAB</a:t>
            </a:r>
            <a:r>
              <a:rPr lang="en-US" altLang="zh-CN"/>
              <a:t>, Model 1 and Model 2 (including LPIPS)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50325-5771-4B5E-A562-88E50B5A1F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7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570" y="3498033"/>
            <a:ext cx="25721786" cy="7441353"/>
          </a:xfrm>
        </p:spPr>
        <p:txBody>
          <a:bodyPr anchor="b"/>
          <a:lstStyle>
            <a:lvl1pPr algn="ctr">
              <a:defRPr sz="18696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2616" y="11226352"/>
            <a:ext cx="22695694" cy="5160458"/>
          </a:xfrm>
        </p:spPr>
        <p:txBody>
          <a:bodyPr/>
          <a:lstStyle>
            <a:lvl1pPr marL="0" indent="0" algn="ctr">
              <a:buNone/>
              <a:defRPr sz="7478"/>
            </a:lvl1pPr>
            <a:lvl2pPr marL="1424597" indent="0" algn="ctr">
              <a:buNone/>
              <a:defRPr sz="6232"/>
            </a:lvl2pPr>
            <a:lvl3pPr marL="2849196" indent="0" algn="ctr">
              <a:buNone/>
              <a:defRPr sz="5609"/>
            </a:lvl3pPr>
            <a:lvl4pPr marL="4273792" indent="0" algn="ctr">
              <a:buNone/>
              <a:defRPr sz="4986"/>
            </a:lvl4pPr>
            <a:lvl5pPr marL="5698390" indent="0" algn="ctr">
              <a:buNone/>
              <a:defRPr sz="4986"/>
            </a:lvl5pPr>
            <a:lvl6pPr marL="7122988" indent="0" algn="ctr">
              <a:buNone/>
              <a:defRPr sz="4986"/>
            </a:lvl6pPr>
            <a:lvl7pPr marL="8547586" indent="0" algn="ctr">
              <a:buNone/>
              <a:defRPr sz="4986"/>
            </a:lvl7pPr>
            <a:lvl8pPr marL="9972182" indent="0" algn="ctr">
              <a:buNone/>
              <a:defRPr sz="4986"/>
            </a:lvl8pPr>
            <a:lvl9pPr marL="11396781" indent="0" algn="ctr">
              <a:buNone/>
              <a:defRPr sz="4986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7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6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55477" y="1137973"/>
            <a:ext cx="6525012" cy="18113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441" y="1137973"/>
            <a:ext cx="19196774" cy="18113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1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3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679" y="5328688"/>
            <a:ext cx="26100048" cy="8891030"/>
          </a:xfrm>
        </p:spPr>
        <p:txBody>
          <a:bodyPr anchor="b"/>
          <a:lstStyle>
            <a:lvl1pPr>
              <a:defRPr sz="18696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4679" y="14303831"/>
            <a:ext cx="26100048" cy="4675582"/>
          </a:xfrm>
        </p:spPr>
        <p:txBody>
          <a:bodyPr/>
          <a:lstStyle>
            <a:lvl1pPr marL="0" indent="0">
              <a:buNone/>
              <a:defRPr sz="7478">
                <a:solidFill>
                  <a:schemeClr val="tx1"/>
                </a:solidFill>
              </a:defRPr>
            </a:lvl1pPr>
            <a:lvl2pPr marL="1424597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2pPr>
            <a:lvl3pPr marL="2849196" indent="0">
              <a:buNone/>
              <a:defRPr sz="5609">
                <a:solidFill>
                  <a:schemeClr val="tx1">
                    <a:tint val="75000"/>
                  </a:schemeClr>
                </a:solidFill>
              </a:defRPr>
            </a:lvl3pPr>
            <a:lvl4pPr marL="4273792" indent="0">
              <a:buNone/>
              <a:defRPr sz="4986">
                <a:solidFill>
                  <a:schemeClr val="tx1">
                    <a:tint val="75000"/>
                  </a:schemeClr>
                </a:solidFill>
              </a:defRPr>
            </a:lvl4pPr>
            <a:lvl5pPr marL="5698390" indent="0">
              <a:buNone/>
              <a:defRPr sz="4986">
                <a:solidFill>
                  <a:schemeClr val="tx1">
                    <a:tint val="75000"/>
                  </a:schemeClr>
                </a:solidFill>
              </a:defRPr>
            </a:lvl5pPr>
            <a:lvl6pPr marL="7122988" indent="0">
              <a:buNone/>
              <a:defRPr sz="4986">
                <a:solidFill>
                  <a:schemeClr val="tx1">
                    <a:tint val="75000"/>
                  </a:schemeClr>
                </a:solidFill>
              </a:defRPr>
            </a:lvl6pPr>
            <a:lvl7pPr marL="8547586" indent="0">
              <a:buNone/>
              <a:defRPr sz="4986">
                <a:solidFill>
                  <a:schemeClr val="tx1">
                    <a:tint val="75000"/>
                  </a:schemeClr>
                </a:solidFill>
              </a:defRPr>
            </a:lvl7pPr>
            <a:lvl8pPr marL="9972182" indent="0">
              <a:buNone/>
              <a:defRPr sz="4986">
                <a:solidFill>
                  <a:schemeClr val="tx1">
                    <a:tint val="75000"/>
                  </a:schemeClr>
                </a:solidFill>
              </a:defRPr>
            </a:lvl8pPr>
            <a:lvl9pPr marL="11396781" indent="0">
              <a:buNone/>
              <a:defRPr sz="49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9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438" y="5689865"/>
            <a:ext cx="12860894" cy="135616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19593" y="5689865"/>
            <a:ext cx="12860894" cy="135616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380" y="1137978"/>
            <a:ext cx="26100048" cy="4131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385" y="5239626"/>
            <a:ext cx="12801787" cy="2567859"/>
          </a:xfrm>
        </p:spPr>
        <p:txBody>
          <a:bodyPr anchor="b"/>
          <a:lstStyle>
            <a:lvl1pPr marL="0" indent="0">
              <a:buNone/>
              <a:defRPr sz="7478" b="1"/>
            </a:lvl1pPr>
            <a:lvl2pPr marL="1424597" indent="0">
              <a:buNone/>
              <a:defRPr sz="6232" b="1"/>
            </a:lvl2pPr>
            <a:lvl3pPr marL="2849196" indent="0">
              <a:buNone/>
              <a:defRPr sz="5609" b="1"/>
            </a:lvl3pPr>
            <a:lvl4pPr marL="4273792" indent="0">
              <a:buNone/>
              <a:defRPr sz="4986" b="1"/>
            </a:lvl4pPr>
            <a:lvl5pPr marL="5698390" indent="0">
              <a:buNone/>
              <a:defRPr sz="4986" b="1"/>
            </a:lvl5pPr>
            <a:lvl6pPr marL="7122988" indent="0">
              <a:buNone/>
              <a:defRPr sz="4986" b="1"/>
            </a:lvl6pPr>
            <a:lvl7pPr marL="8547586" indent="0">
              <a:buNone/>
              <a:defRPr sz="4986" b="1"/>
            </a:lvl7pPr>
            <a:lvl8pPr marL="9972182" indent="0">
              <a:buNone/>
              <a:defRPr sz="4986" b="1"/>
            </a:lvl8pPr>
            <a:lvl9pPr marL="11396781" indent="0">
              <a:buNone/>
              <a:defRPr sz="49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385" y="7807484"/>
            <a:ext cx="12801787" cy="114836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19595" y="5239626"/>
            <a:ext cx="12864835" cy="2567859"/>
          </a:xfrm>
        </p:spPr>
        <p:txBody>
          <a:bodyPr anchor="b"/>
          <a:lstStyle>
            <a:lvl1pPr marL="0" indent="0">
              <a:buNone/>
              <a:defRPr sz="7478" b="1"/>
            </a:lvl1pPr>
            <a:lvl2pPr marL="1424597" indent="0">
              <a:buNone/>
              <a:defRPr sz="6232" b="1"/>
            </a:lvl2pPr>
            <a:lvl3pPr marL="2849196" indent="0">
              <a:buNone/>
              <a:defRPr sz="5609" b="1"/>
            </a:lvl3pPr>
            <a:lvl4pPr marL="4273792" indent="0">
              <a:buNone/>
              <a:defRPr sz="4986" b="1"/>
            </a:lvl4pPr>
            <a:lvl5pPr marL="5698390" indent="0">
              <a:buNone/>
              <a:defRPr sz="4986" b="1"/>
            </a:lvl5pPr>
            <a:lvl6pPr marL="7122988" indent="0">
              <a:buNone/>
              <a:defRPr sz="4986" b="1"/>
            </a:lvl6pPr>
            <a:lvl7pPr marL="8547586" indent="0">
              <a:buNone/>
              <a:defRPr sz="4986" b="1"/>
            </a:lvl7pPr>
            <a:lvl8pPr marL="9972182" indent="0">
              <a:buNone/>
              <a:defRPr sz="4986" b="1"/>
            </a:lvl8pPr>
            <a:lvl9pPr marL="11396781" indent="0">
              <a:buNone/>
              <a:defRPr sz="49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19595" y="7807484"/>
            <a:ext cx="12864835" cy="114836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5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380" y="1424941"/>
            <a:ext cx="9759936" cy="4987290"/>
          </a:xfrm>
        </p:spPr>
        <p:txBody>
          <a:bodyPr anchor="b"/>
          <a:lstStyle>
            <a:lvl1pPr>
              <a:defRPr sz="997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4835" y="3077480"/>
            <a:ext cx="15319594" cy="15189465"/>
          </a:xfrm>
        </p:spPr>
        <p:txBody>
          <a:bodyPr/>
          <a:lstStyle>
            <a:lvl1pPr>
              <a:defRPr sz="9971"/>
            </a:lvl1pPr>
            <a:lvl2pPr>
              <a:defRPr sz="8725"/>
            </a:lvl2pPr>
            <a:lvl3pPr>
              <a:defRPr sz="7478"/>
            </a:lvl3pPr>
            <a:lvl4pPr>
              <a:defRPr sz="6232"/>
            </a:lvl4pPr>
            <a:lvl5pPr>
              <a:defRPr sz="6232"/>
            </a:lvl5pPr>
            <a:lvl6pPr>
              <a:defRPr sz="6232"/>
            </a:lvl6pPr>
            <a:lvl7pPr>
              <a:defRPr sz="6232"/>
            </a:lvl7pPr>
            <a:lvl8pPr>
              <a:defRPr sz="6232"/>
            </a:lvl8pPr>
            <a:lvl9pPr>
              <a:defRPr sz="623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380" y="6412232"/>
            <a:ext cx="9759936" cy="11879449"/>
          </a:xfrm>
        </p:spPr>
        <p:txBody>
          <a:bodyPr/>
          <a:lstStyle>
            <a:lvl1pPr marL="0" indent="0">
              <a:buNone/>
              <a:defRPr sz="4986"/>
            </a:lvl1pPr>
            <a:lvl2pPr marL="1424597" indent="0">
              <a:buNone/>
              <a:defRPr sz="4362"/>
            </a:lvl2pPr>
            <a:lvl3pPr marL="2849196" indent="0">
              <a:buNone/>
              <a:defRPr sz="3740"/>
            </a:lvl3pPr>
            <a:lvl4pPr marL="4273792" indent="0">
              <a:buNone/>
              <a:defRPr sz="3116"/>
            </a:lvl4pPr>
            <a:lvl5pPr marL="5698390" indent="0">
              <a:buNone/>
              <a:defRPr sz="3116"/>
            </a:lvl5pPr>
            <a:lvl6pPr marL="7122988" indent="0">
              <a:buNone/>
              <a:defRPr sz="3116"/>
            </a:lvl6pPr>
            <a:lvl7pPr marL="8547586" indent="0">
              <a:buNone/>
              <a:defRPr sz="3116"/>
            </a:lvl7pPr>
            <a:lvl8pPr marL="9972182" indent="0">
              <a:buNone/>
              <a:defRPr sz="3116"/>
            </a:lvl8pPr>
            <a:lvl9pPr marL="11396781" indent="0">
              <a:buNone/>
              <a:defRPr sz="31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380" y="1424941"/>
            <a:ext cx="9759936" cy="4987290"/>
          </a:xfrm>
        </p:spPr>
        <p:txBody>
          <a:bodyPr anchor="b"/>
          <a:lstStyle>
            <a:lvl1pPr>
              <a:defRPr sz="997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4835" y="3077480"/>
            <a:ext cx="15319594" cy="15189465"/>
          </a:xfrm>
        </p:spPr>
        <p:txBody>
          <a:bodyPr anchor="t"/>
          <a:lstStyle>
            <a:lvl1pPr marL="0" indent="0">
              <a:buNone/>
              <a:defRPr sz="9971"/>
            </a:lvl1pPr>
            <a:lvl2pPr marL="1424597" indent="0">
              <a:buNone/>
              <a:defRPr sz="8725"/>
            </a:lvl2pPr>
            <a:lvl3pPr marL="2849196" indent="0">
              <a:buNone/>
              <a:defRPr sz="7478"/>
            </a:lvl3pPr>
            <a:lvl4pPr marL="4273792" indent="0">
              <a:buNone/>
              <a:defRPr sz="6232"/>
            </a:lvl4pPr>
            <a:lvl5pPr marL="5698390" indent="0">
              <a:buNone/>
              <a:defRPr sz="6232"/>
            </a:lvl5pPr>
            <a:lvl6pPr marL="7122988" indent="0">
              <a:buNone/>
              <a:defRPr sz="6232"/>
            </a:lvl6pPr>
            <a:lvl7pPr marL="8547586" indent="0">
              <a:buNone/>
              <a:defRPr sz="6232"/>
            </a:lvl7pPr>
            <a:lvl8pPr marL="9972182" indent="0">
              <a:buNone/>
              <a:defRPr sz="6232"/>
            </a:lvl8pPr>
            <a:lvl9pPr marL="11396781" indent="0">
              <a:buNone/>
              <a:defRPr sz="6232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380" y="6412232"/>
            <a:ext cx="9759936" cy="11879449"/>
          </a:xfrm>
        </p:spPr>
        <p:txBody>
          <a:bodyPr/>
          <a:lstStyle>
            <a:lvl1pPr marL="0" indent="0">
              <a:buNone/>
              <a:defRPr sz="4986"/>
            </a:lvl1pPr>
            <a:lvl2pPr marL="1424597" indent="0">
              <a:buNone/>
              <a:defRPr sz="4362"/>
            </a:lvl2pPr>
            <a:lvl3pPr marL="2849196" indent="0">
              <a:buNone/>
              <a:defRPr sz="3740"/>
            </a:lvl3pPr>
            <a:lvl4pPr marL="4273792" indent="0">
              <a:buNone/>
              <a:defRPr sz="3116"/>
            </a:lvl4pPr>
            <a:lvl5pPr marL="5698390" indent="0">
              <a:buNone/>
              <a:defRPr sz="3116"/>
            </a:lvl5pPr>
            <a:lvl6pPr marL="7122988" indent="0">
              <a:buNone/>
              <a:defRPr sz="3116"/>
            </a:lvl6pPr>
            <a:lvl7pPr marL="8547586" indent="0">
              <a:buNone/>
              <a:defRPr sz="3116"/>
            </a:lvl7pPr>
            <a:lvl8pPr marL="9972182" indent="0">
              <a:buNone/>
              <a:defRPr sz="3116"/>
            </a:lvl8pPr>
            <a:lvl9pPr marL="11396781" indent="0">
              <a:buNone/>
              <a:defRPr sz="31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3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439" y="1137978"/>
            <a:ext cx="26100048" cy="413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39" y="5689865"/>
            <a:ext cx="26100048" cy="13561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440" y="19810630"/>
            <a:ext cx="6808708" cy="1137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2C92-C6A1-4832-B988-7999FCBCC652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3932" y="19810630"/>
            <a:ext cx="10213061" cy="1137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1779" y="19810630"/>
            <a:ext cx="6808708" cy="1137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88BC-1EFF-48C6-B2D8-3C58F8B0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jpeg"/><Relationship Id="rId21" Type="http://schemas.openxmlformats.org/officeDocument/2006/relationships/image" Target="../media/image19.jpeg"/><Relationship Id="rId34" Type="http://schemas.openxmlformats.org/officeDocument/2006/relationships/image" Target="../media/image3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jpeg"/><Relationship Id="rId38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jpe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28" Type="http://schemas.openxmlformats.org/officeDocument/2006/relationships/image" Target="../media/image26.jpeg"/><Relationship Id="rId36" Type="http://schemas.openxmlformats.org/officeDocument/2006/relationships/image" Target="../media/image34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Relationship Id="rId27" Type="http://schemas.openxmlformats.org/officeDocument/2006/relationships/image" Target="../media/image25.jpe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FB32B7A-7DA9-479E-8BC7-EEBAB8B8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81091"/>
              </p:ext>
            </p:extLst>
          </p:nvPr>
        </p:nvGraphicFramePr>
        <p:xfrm>
          <a:off x="13426018" y="4030875"/>
          <a:ext cx="14863172" cy="16502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072">
                  <a:extLst>
                    <a:ext uri="{9D8B030D-6E8A-4147-A177-3AD203B41FA5}">
                      <a16:colId xmlns:a16="http://schemas.microsoft.com/office/drawing/2014/main" val="2474173044"/>
                    </a:ext>
                  </a:extLst>
                </a:gridCol>
                <a:gridCol w="2479820">
                  <a:extLst>
                    <a:ext uri="{9D8B030D-6E8A-4147-A177-3AD203B41FA5}">
                      <a16:colId xmlns:a16="http://schemas.microsoft.com/office/drawing/2014/main" val="1653429239"/>
                    </a:ext>
                  </a:extLst>
                </a:gridCol>
                <a:gridCol w="2479820">
                  <a:extLst>
                    <a:ext uri="{9D8B030D-6E8A-4147-A177-3AD203B41FA5}">
                      <a16:colId xmlns:a16="http://schemas.microsoft.com/office/drawing/2014/main" val="688653427"/>
                    </a:ext>
                  </a:extLst>
                </a:gridCol>
                <a:gridCol w="2479820">
                  <a:extLst>
                    <a:ext uri="{9D8B030D-6E8A-4147-A177-3AD203B41FA5}">
                      <a16:colId xmlns:a16="http://schemas.microsoft.com/office/drawing/2014/main" val="3302461006"/>
                    </a:ext>
                  </a:extLst>
                </a:gridCol>
                <a:gridCol w="2479820">
                  <a:extLst>
                    <a:ext uri="{9D8B030D-6E8A-4147-A177-3AD203B41FA5}">
                      <a16:colId xmlns:a16="http://schemas.microsoft.com/office/drawing/2014/main" val="3335454013"/>
                    </a:ext>
                  </a:extLst>
                </a:gridCol>
                <a:gridCol w="2479820">
                  <a:extLst>
                    <a:ext uri="{9D8B030D-6E8A-4147-A177-3AD203B41FA5}">
                      <a16:colId xmlns:a16="http://schemas.microsoft.com/office/drawing/2014/main" val="3705948803"/>
                    </a:ext>
                  </a:extLst>
                </a:gridCol>
              </a:tblGrid>
              <a:tr h="1018488">
                <a:tc>
                  <a:txBody>
                    <a:bodyPr/>
                    <a:lstStyle/>
                    <a:p>
                      <a:r>
                        <a:rPr lang="en-US" altLang="zh-CN" sz="2400">
                          <a:latin typeface="+mn-lt"/>
                        </a:rPr>
                        <a:t>Black and white</a:t>
                      </a:r>
                      <a:endParaRPr lang="zh-CN" altLang="en-US" sz="2400">
                        <a:latin typeface="+mn-lt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Model9 –Unet+L1Loss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Model6 –Unet+lr0.001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Model2-</a:t>
                      </a:r>
                      <a:endParaRPr lang="zh-CN" altLang="en-US" sz="2400" dirty="0">
                        <a:latin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2400" dirty="0">
                          <a:latin typeface="+mn-lt"/>
                        </a:rPr>
                        <a:t>10D10G</a:t>
                      </a: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latin typeface="+mn-lt"/>
                        </a:rPr>
                        <a:t>Model4-</a:t>
                      </a:r>
                      <a:endParaRPr lang="zh-CN" altLang="en-US" sz="2400" dirty="0">
                        <a:latin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2400" dirty="0">
                          <a:latin typeface="+mn-lt"/>
                        </a:rPr>
                        <a:t>ensemble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latin typeface="+mn-lt"/>
                        </a:rPr>
                        <a:t>Original</a:t>
                      </a:r>
                      <a:endParaRPr lang="zh-CN" altLang="en-US" sz="2400">
                        <a:latin typeface="+mn-lt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102416"/>
                  </a:ext>
                </a:extLst>
              </a:tr>
              <a:tr h="3144246"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053462"/>
                  </a:ext>
                </a:extLst>
              </a:tr>
              <a:tr h="3113076"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942670"/>
                  </a:ext>
                </a:extLst>
              </a:tr>
              <a:tr h="3113076"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2851191" rtl="0" eaLnBrk="1" latinLnBrk="0" hangingPunct="1"/>
                      <a:endParaRPr lang="zh-CN" altLang="en-US" sz="7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204414"/>
                  </a:ext>
                </a:extLst>
              </a:tr>
              <a:tr h="3088449"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847265"/>
                  </a:ext>
                </a:extLst>
              </a:tr>
              <a:tr h="3025403"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7600" dirty="0"/>
                    </a:p>
                  </a:txBody>
                  <a:tcPr marL="271908" marR="271908" marT="135955" marB="13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8847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49065E6-4B9E-44E8-B617-4A7EC577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66" y="968679"/>
            <a:ext cx="1657308" cy="24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F4A5BF-3635-45D2-91EB-D6EC0A2E00BB}"/>
              </a:ext>
            </a:extLst>
          </p:cNvPr>
          <p:cNvSpPr/>
          <p:nvPr/>
        </p:nvSpPr>
        <p:spPr>
          <a:xfrm>
            <a:off x="1172532" y="212081"/>
            <a:ext cx="27915861" cy="20897760"/>
          </a:xfrm>
          <a:prstGeom prst="roundRect">
            <a:avLst>
              <a:gd name="adj" fmla="val 3434"/>
            </a:avLst>
          </a:prstGeom>
          <a:noFill/>
          <a:ln w="73025" cap="flat" cmpd="sng" algn="ctr">
            <a:solidFill>
              <a:srgbClr val="C5113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238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211B92-DE6E-4B3F-8EE8-A0F9C9DABC3E}"/>
              </a:ext>
            </a:extLst>
          </p:cNvPr>
          <p:cNvSpPr txBox="1"/>
          <p:nvPr/>
        </p:nvSpPr>
        <p:spPr>
          <a:xfrm>
            <a:off x="7094867" y="968680"/>
            <a:ext cx="14244916" cy="9142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341" b="1" dirty="0">
                <a:solidFill>
                  <a:srgbClr val="000000"/>
                </a:solidFill>
                <a:latin typeface="Arial" panose="020B0604020202020204" pitchFamily="34" charset="0"/>
              </a:rPr>
              <a:t>Colorization of old images</a:t>
            </a:r>
            <a:endParaRPr lang="zh-CN" altLang="en-US" sz="9238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01ED459-8C66-413D-8E5E-5AE7E6956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01497"/>
              </p:ext>
            </p:extLst>
          </p:nvPr>
        </p:nvGraphicFramePr>
        <p:xfrm>
          <a:off x="7378904" y="2086481"/>
          <a:ext cx="14244916" cy="1503014"/>
        </p:xfrm>
        <a:graphic>
          <a:graphicData uri="http://schemas.openxmlformats.org/drawingml/2006/table">
            <a:tbl>
              <a:tblPr/>
              <a:tblGrid>
                <a:gridCol w="14244916">
                  <a:extLst>
                    <a:ext uri="{9D8B030D-6E8A-4147-A177-3AD203B41FA5}">
                      <a16:colId xmlns:a16="http://schemas.microsoft.com/office/drawing/2014/main" val="1268136551"/>
                    </a:ext>
                  </a:extLst>
                </a:gridCol>
              </a:tblGrid>
              <a:tr h="15030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Yifei Ding(s202548), </a:t>
                      </a:r>
                      <a:r>
                        <a:rPr lang="en-US" sz="3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Ousama</a:t>
                      </a:r>
                      <a:r>
                        <a:rPr lang="en-US" sz="31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3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Mhadden</a:t>
                      </a:r>
                      <a:r>
                        <a:rPr lang="en-US" sz="31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(s194819)</a:t>
                      </a:r>
                      <a:endParaRPr lang="en-US" sz="2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Supervised by Santiago Gutierrez, Johanne Thorkilsdatter</a:t>
                      </a:r>
                      <a:endParaRPr lang="en-US" sz="2400" dirty="0">
                        <a:effectLst/>
                      </a:endParaRPr>
                    </a:p>
                  </a:txBody>
                  <a:tcPr marL="101516" marR="101516" marT="30213" marB="30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623898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57400BAE-EF66-4B97-BF25-D73092B7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799" y="1626968"/>
            <a:ext cx="12105569" cy="162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499" tIns="101750" rIns="203499" bIns="1017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9238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22E84D-9C16-41D3-9E0B-B47EF033D7FC}"/>
              </a:ext>
            </a:extLst>
          </p:cNvPr>
          <p:cNvSpPr txBox="1"/>
          <p:nvPr/>
        </p:nvSpPr>
        <p:spPr>
          <a:xfrm>
            <a:off x="1992832" y="3752407"/>
            <a:ext cx="4071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u="sng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  <a:endParaRPr lang="zh-CN" altLang="en-US" sz="80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5D4E32-CA46-45F8-B2AD-EAA2A929B275}"/>
              </a:ext>
            </a:extLst>
          </p:cNvPr>
          <p:cNvSpPr txBox="1"/>
          <p:nvPr/>
        </p:nvSpPr>
        <p:spPr>
          <a:xfrm>
            <a:off x="7518149" y="3752407"/>
            <a:ext cx="406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defTabSz="457063">
              <a:defRPr sz="4006" b="1" u="sng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457063" defTabSz="457063">
              <a:defRPr sz="1799"/>
            </a:lvl2pPr>
            <a:lvl3pPr marL="914126" defTabSz="457063">
              <a:defRPr sz="1799"/>
            </a:lvl3pPr>
            <a:lvl4pPr marL="1371189" defTabSz="457063">
              <a:defRPr sz="1799"/>
            </a:lvl4pPr>
            <a:lvl5pPr marL="1828251" defTabSz="457063">
              <a:defRPr sz="1799"/>
            </a:lvl5pPr>
            <a:lvl6pPr marL="2285314" defTabSz="457063">
              <a:defRPr sz="1799"/>
            </a:lvl6pPr>
            <a:lvl7pPr marL="2742377" defTabSz="457063">
              <a:defRPr sz="1799"/>
            </a:lvl7pPr>
            <a:lvl8pPr marL="3199440" defTabSz="457063">
              <a:defRPr sz="1799"/>
            </a:lvl8pPr>
            <a:lvl9pPr marL="3656503" defTabSz="457063">
              <a:defRPr sz="1799"/>
            </a:lvl9pPr>
          </a:lstStyle>
          <a:p>
            <a:r>
              <a:rPr lang="en-US" altLang="zh-CN" sz="3600"/>
              <a:t>Model</a:t>
            </a:r>
            <a:endParaRPr lang="zh-CN" altLang="en-US" sz="36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EC43BF0-8459-4630-AC26-CCA1E5478FE7}"/>
              </a:ext>
            </a:extLst>
          </p:cNvPr>
          <p:cNvCxnSpPr>
            <a:cxnSpLocks/>
          </p:cNvCxnSpPr>
          <p:nvPr/>
        </p:nvCxnSpPr>
        <p:spPr>
          <a:xfrm>
            <a:off x="7100536" y="3726281"/>
            <a:ext cx="0" cy="9088822"/>
          </a:xfrm>
          <a:prstGeom prst="line">
            <a:avLst/>
          </a:prstGeom>
          <a:ln>
            <a:solidFill>
              <a:srgbClr val="C51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39A6599-4336-48AA-98ED-4311C78A11CE}"/>
              </a:ext>
            </a:extLst>
          </p:cNvPr>
          <p:cNvSpPr txBox="1"/>
          <p:nvPr/>
        </p:nvSpPr>
        <p:spPr>
          <a:xfrm>
            <a:off x="2073846" y="12852934"/>
            <a:ext cx="4071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u="sng">
                <a:solidFill>
                  <a:srgbClr val="000000"/>
                </a:solidFill>
                <a:latin typeface="Arial" panose="020B0604020202020204" pitchFamily="34" charset="0"/>
              </a:rPr>
              <a:t>Results</a:t>
            </a:r>
            <a:endParaRPr lang="zh-CN" altLang="en-US" sz="9238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4172AE-3DF9-4875-BAE1-43D09832122E}"/>
              </a:ext>
            </a:extLst>
          </p:cNvPr>
          <p:cNvSpPr txBox="1"/>
          <p:nvPr/>
        </p:nvSpPr>
        <p:spPr>
          <a:xfrm>
            <a:off x="1992832" y="4534118"/>
            <a:ext cx="519512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等线"/>
              </a:rPr>
              <a:t>There are many ways to restore the colors of old images, in this project we mainly experiment and explore two models: </a:t>
            </a:r>
            <a:r>
              <a:rPr lang="en-US" sz="2400">
                <a:ea typeface="+mn-lt"/>
                <a:cs typeface="+mn-lt"/>
              </a:rPr>
              <a:t>pix2pix</a:t>
            </a:r>
            <a:r>
              <a:rPr lang="en-US" sz="2400">
                <a:ea typeface="等线"/>
              </a:rPr>
              <a:t> </a:t>
            </a:r>
            <a:r>
              <a:rPr lang="en-US" altLang="zh-CN" sz="2400">
                <a:ea typeface="等线"/>
              </a:rPr>
              <a:t>[1] and instance-aware[2] model</a:t>
            </a:r>
            <a:endParaRPr lang="zh-CN" altLang="en-US" sz="2400">
              <a:ea typeface="等线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3F23F8A-43AE-4D54-AB57-4C947C5A32DB}"/>
              </a:ext>
            </a:extLst>
          </p:cNvPr>
          <p:cNvSpPr txBox="1"/>
          <p:nvPr/>
        </p:nvSpPr>
        <p:spPr>
          <a:xfrm>
            <a:off x="1992832" y="19125915"/>
            <a:ext cx="1114024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等线"/>
              </a:rPr>
              <a:t>Reference:</a:t>
            </a:r>
          </a:p>
          <a:p>
            <a:r>
              <a:rPr lang="en-US" altLang="zh-CN" sz="2000">
                <a:ea typeface="等线"/>
              </a:rPr>
              <a:t>[1] </a:t>
            </a:r>
            <a:r>
              <a:rPr lang="en-US" sz="2000">
                <a:ea typeface="+mn-lt"/>
                <a:cs typeface="+mn-lt"/>
              </a:rPr>
              <a:t>https://github.com/moein-shariatnia/Deep-Learning/tree/main/Image%20Colorization%20Tutorial</a:t>
            </a:r>
          </a:p>
          <a:p>
            <a:r>
              <a:rPr lang="en-US" altLang="zh-CN" sz="2000">
                <a:ea typeface="等线"/>
              </a:rPr>
              <a:t>[2] </a:t>
            </a:r>
            <a:r>
              <a:rPr lang="en-US" altLang="zh-CN" sz="2000" err="1">
                <a:ea typeface="等线"/>
              </a:rPr>
              <a:t>Su</a:t>
            </a:r>
            <a:r>
              <a:rPr lang="en-US" altLang="zh-CN" sz="2000">
                <a:ea typeface="等线"/>
              </a:rPr>
              <a:t>, </a:t>
            </a:r>
            <a:r>
              <a:rPr lang="en-US" altLang="zh-CN" sz="2000" err="1">
                <a:ea typeface="等线"/>
              </a:rPr>
              <a:t>Jheng</a:t>
            </a:r>
            <a:r>
              <a:rPr lang="en-US" altLang="zh-CN" sz="2000">
                <a:ea typeface="等线"/>
              </a:rPr>
              <a:t>-Wei, Hung-</a:t>
            </a:r>
            <a:r>
              <a:rPr lang="en-US" altLang="zh-CN" sz="2000" err="1">
                <a:ea typeface="等线"/>
              </a:rPr>
              <a:t>Kuo</a:t>
            </a:r>
            <a:r>
              <a:rPr lang="en-US" altLang="zh-CN" sz="2000">
                <a:ea typeface="等线"/>
              </a:rPr>
              <a:t> Chu, and Jia-Bin Huang. "Instance-aware image colorization." Proceedings of the IEEE/CVF Conference on Computer Vision and Pattern Recognition. 2020.</a:t>
            </a:r>
            <a:endParaRPr lang="zh-CN" altLang="en-US" sz="2000">
              <a:ea typeface="等线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8470DC35-93A9-410A-87A8-960E1E9E4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3854"/>
              </p:ext>
            </p:extLst>
          </p:nvPr>
        </p:nvGraphicFramePr>
        <p:xfrm>
          <a:off x="2087025" y="13726970"/>
          <a:ext cx="10931534" cy="5175619"/>
        </p:xfrm>
        <a:graphic>
          <a:graphicData uri="http://schemas.openxmlformats.org/drawingml/2006/table">
            <a:tbl>
              <a:tblPr/>
              <a:tblGrid>
                <a:gridCol w="781058">
                  <a:extLst>
                    <a:ext uri="{9D8B030D-6E8A-4147-A177-3AD203B41FA5}">
                      <a16:colId xmlns:a16="http://schemas.microsoft.com/office/drawing/2014/main" val="4071373589"/>
                    </a:ext>
                  </a:extLst>
                </a:gridCol>
                <a:gridCol w="2843818">
                  <a:extLst>
                    <a:ext uri="{9D8B030D-6E8A-4147-A177-3AD203B41FA5}">
                      <a16:colId xmlns:a16="http://schemas.microsoft.com/office/drawing/2014/main" val="249834107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522970878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071794857"/>
                    </a:ext>
                  </a:extLst>
                </a:gridCol>
                <a:gridCol w="2277458">
                  <a:extLst>
                    <a:ext uri="{9D8B030D-6E8A-4147-A177-3AD203B41FA5}">
                      <a16:colId xmlns:a16="http://schemas.microsoft.com/office/drawing/2014/main" val="852898396"/>
                    </a:ext>
                  </a:extLst>
                </a:gridCol>
              </a:tblGrid>
              <a:tr h="628462">
                <a:tc>
                  <a:txBody>
                    <a:bodyPr/>
                    <a:lstStyle/>
                    <a:p>
                      <a:pPr rtl="0" fontAlgn="b"/>
                      <a:r>
                        <a:rPr lang="en-US" sz="270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</a:p>
                  </a:txBody>
                  <a:tcPr marL="13923" marR="13923" marT="9283" marB="9283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70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L="13923" marR="13923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700">
                          <a:solidFill>
                            <a:schemeClr val="bg1"/>
                          </a:solidFill>
                          <a:effectLst/>
                        </a:rPr>
                        <a:t>PSNR</a:t>
                      </a:r>
                    </a:p>
                  </a:txBody>
                  <a:tcPr marL="13923" marR="13923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700">
                          <a:solidFill>
                            <a:schemeClr val="bg1"/>
                          </a:solidFill>
                          <a:effectLst/>
                        </a:rPr>
                        <a:t>SSIM</a:t>
                      </a:r>
                    </a:p>
                  </a:txBody>
                  <a:tcPr marL="13923" marR="13923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700">
                          <a:solidFill>
                            <a:schemeClr val="bg1"/>
                          </a:solidFill>
                          <a:effectLst/>
                        </a:rPr>
                        <a:t>LPIPS</a:t>
                      </a:r>
                    </a:p>
                  </a:txBody>
                  <a:tcPr marL="13923" marR="13923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1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83981"/>
                  </a:ext>
                </a:extLst>
              </a:tr>
              <a:tr h="61976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2400">
                          <a:effectLst/>
                        </a:rPr>
                        <a:t>1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Baseline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21.839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0.875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0.127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039940"/>
                  </a:ext>
                </a:extLst>
              </a:tr>
              <a:tr h="6727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2400">
                          <a:effectLst/>
                        </a:rPr>
                        <a:t>2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Instance aware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27.022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0.926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0.086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92109"/>
                  </a:ext>
                </a:extLst>
              </a:tr>
              <a:tr h="7321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2400">
                          <a:effectLst/>
                        </a:rPr>
                        <a:t>3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2+Unet+lr0.001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25.594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0.909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0.105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674"/>
                  </a:ext>
                </a:extLst>
              </a:tr>
              <a:tr h="7321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2400">
                          <a:effectLst/>
                        </a:rPr>
                        <a:t>4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2+Unet+L1Loss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16.141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0.421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0.309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68095"/>
                  </a:ext>
                </a:extLst>
              </a:tr>
              <a:tr h="63590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2400">
                          <a:effectLst/>
                        </a:rPr>
                        <a:t>5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10D10G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23.080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0.908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0.121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845155"/>
                  </a:ext>
                </a:extLst>
              </a:tr>
              <a:tr h="6855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2400">
                          <a:effectLst/>
                        </a:rPr>
                        <a:t>6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5D5G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23.013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0.910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0.126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955186"/>
                  </a:ext>
                </a:extLst>
              </a:tr>
              <a:tr h="46891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2400">
                          <a:effectLst/>
                        </a:rPr>
                        <a:t>7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CN" sz="2400"/>
                        <a:t>ensemble</a:t>
                      </a:r>
                      <a:r>
                        <a:rPr lang="en-US" sz="2400">
                          <a:effectLst/>
                        </a:rPr>
                        <a:t> of 1,5,6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23.299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0.902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2400">
                          <a:effectLst/>
                        </a:rPr>
                        <a:t>0.110</a:t>
                      </a:r>
                    </a:p>
                  </a:txBody>
                  <a:tcPr marL="144000" marR="144000" marT="9283" marB="9283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091096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BFF5F77A-8ECE-47BD-BDA1-18888C9060B3}"/>
              </a:ext>
            </a:extLst>
          </p:cNvPr>
          <p:cNvSpPr txBox="1"/>
          <p:nvPr/>
        </p:nvSpPr>
        <p:spPr>
          <a:xfrm>
            <a:off x="1992832" y="6589433"/>
            <a:ext cx="4071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u="sng">
                <a:solidFill>
                  <a:srgbClr val="000000"/>
                </a:solidFill>
                <a:latin typeface="Arial" panose="020B0604020202020204" pitchFamily="34" charset="0"/>
              </a:rPr>
              <a:t>Dataset</a:t>
            </a:r>
            <a:endParaRPr lang="zh-CN" altLang="en-US" sz="3600" b="1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CDD5405-D161-46F5-A125-9B60904FCA59}"/>
              </a:ext>
            </a:extLst>
          </p:cNvPr>
          <p:cNvSpPr txBox="1"/>
          <p:nvPr/>
        </p:nvSpPr>
        <p:spPr>
          <a:xfrm>
            <a:off x="1992832" y="7352087"/>
            <a:ext cx="5195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/>
              <a:t>10, 000 images randomly picked from Coco stuff</a:t>
            </a:r>
          </a:p>
          <a:p>
            <a:r>
              <a:rPr lang="en-US" altLang="zh-CN" sz="2400"/>
              <a:t>Training: Testing = 8:2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DB60C13-A40D-42BA-8924-DB41C3F389AA}"/>
              </a:ext>
            </a:extLst>
          </p:cNvPr>
          <p:cNvGrpSpPr/>
          <p:nvPr/>
        </p:nvGrpSpPr>
        <p:grpSpPr>
          <a:xfrm>
            <a:off x="1992832" y="9369835"/>
            <a:ext cx="4530704" cy="3210425"/>
            <a:chOff x="1992832" y="9190527"/>
            <a:chExt cx="4751920" cy="336717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DEBF445-2848-460D-950F-6A528D86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2832" y="9190527"/>
              <a:ext cx="4751920" cy="1822242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980DF073-DE5D-4C92-960F-26756EA3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2832" y="10817399"/>
              <a:ext cx="4730828" cy="1740305"/>
            </a:xfrm>
            <a:prstGeom prst="rect">
              <a:avLst/>
            </a:prstGeom>
          </p:spPr>
        </p:pic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C7E8671A-4D32-4367-9B50-8FD1049D6874}"/>
              </a:ext>
            </a:extLst>
          </p:cNvPr>
          <p:cNvSpPr txBox="1"/>
          <p:nvPr/>
        </p:nvSpPr>
        <p:spPr>
          <a:xfrm>
            <a:off x="1992832" y="8668739"/>
            <a:ext cx="4071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u="sng">
                <a:solidFill>
                  <a:srgbClr val="000000"/>
                </a:solidFill>
                <a:latin typeface="Arial" panose="020B0604020202020204" pitchFamily="34" charset="0"/>
              </a:rPr>
              <a:t>L*a*b color space</a:t>
            </a:r>
            <a:endParaRPr lang="zh-CN" altLang="en-US" sz="7200" u="sng" dirty="0"/>
          </a:p>
        </p:txBody>
      </p:sp>
      <p:sp>
        <p:nvSpPr>
          <p:cNvPr id="46" name="文本框 33">
            <a:extLst>
              <a:ext uri="{FF2B5EF4-FFF2-40B4-BE49-F238E27FC236}">
                <a16:creationId xmlns:a16="http://schemas.microsoft.com/office/drawing/2014/main" id="{823B705D-57CC-498A-8AE6-1803FB7D7A2F}"/>
              </a:ext>
            </a:extLst>
          </p:cNvPr>
          <p:cNvSpPr txBox="1"/>
          <p:nvPr/>
        </p:nvSpPr>
        <p:spPr>
          <a:xfrm>
            <a:off x="23420136" y="7696696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29.70, 0.926, </a:t>
            </a:r>
            <a:r>
              <a:rPr lang="en-US" sz="2000">
                <a:latin typeface="Arial"/>
                <a:ea typeface="等线"/>
                <a:cs typeface="Arial"/>
              </a:rPr>
              <a:t>0.066</a:t>
            </a:r>
            <a:endParaRPr lang="en-US" sz="2000">
              <a:cs typeface="Calibri"/>
            </a:endParaRPr>
          </a:p>
        </p:txBody>
      </p:sp>
      <p:sp>
        <p:nvSpPr>
          <p:cNvPr id="47" name="文本框 33">
            <a:extLst>
              <a:ext uri="{FF2B5EF4-FFF2-40B4-BE49-F238E27FC236}">
                <a16:creationId xmlns:a16="http://schemas.microsoft.com/office/drawing/2014/main" id="{A40D5930-539B-490B-B833-BF323E7658E4}"/>
              </a:ext>
            </a:extLst>
          </p:cNvPr>
          <p:cNvSpPr txBox="1"/>
          <p:nvPr/>
        </p:nvSpPr>
        <p:spPr>
          <a:xfrm>
            <a:off x="23506569" y="10762965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24.56, 0.914. 0.083</a:t>
            </a:r>
            <a:endParaRPr lang="da-DK"/>
          </a:p>
        </p:txBody>
      </p:sp>
      <p:sp>
        <p:nvSpPr>
          <p:cNvPr id="48" name="文本框 33">
            <a:extLst>
              <a:ext uri="{FF2B5EF4-FFF2-40B4-BE49-F238E27FC236}">
                <a16:creationId xmlns:a16="http://schemas.microsoft.com/office/drawing/2014/main" id="{D71CC797-2C49-47B2-8709-F04FF614AC87}"/>
              </a:ext>
            </a:extLst>
          </p:cNvPr>
          <p:cNvSpPr txBox="1"/>
          <p:nvPr/>
        </p:nvSpPr>
        <p:spPr>
          <a:xfrm>
            <a:off x="23312351" y="13882501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26.87, 0.935. 0.095</a:t>
            </a:r>
            <a:endParaRPr lang="da-DK"/>
          </a:p>
        </p:txBody>
      </p:sp>
      <p:sp>
        <p:nvSpPr>
          <p:cNvPr id="49" name="文本框 33">
            <a:extLst>
              <a:ext uri="{FF2B5EF4-FFF2-40B4-BE49-F238E27FC236}">
                <a16:creationId xmlns:a16="http://schemas.microsoft.com/office/drawing/2014/main" id="{EDA52FAC-B7B4-45B2-BA77-B44688EB73ED}"/>
              </a:ext>
            </a:extLst>
          </p:cNvPr>
          <p:cNvSpPr txBox="1"/>
          <p:nvPr/>
        </p:nvSpPr>
        <p:spPr>
          <a:xfrm>
            <a:off x="23323580" y="17030655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23.18, 0.949, 0.128</a:t>
            </a:r>
            <a:endParaRPr lang="da-DK"/>
          </a:p>
        </p:txBody>
      </p:sp>
      <p:sp>
        <p:nvSpPr>
          <p:cNvPr id="50" name="文本框 33">
            <a:extLst>
              <a:ext uri="{FF2B5EF4-FFF2-40B4-BE49-F238E27FC236}">
                <a16:creationId xmlns:a16="http://schemas.microsoft.com/office/drawing/2014/main" id="{8A2F4743-CCBA-46E5-94A6-286528B5E5C6}"/>
              </a:ext>
            </a:extLst>
          </p:cNvPr>
          <p:cNvSpPr txBox="1"/>
          <p:nvPr/>
        </p:nvSpPr>
        <p:spPr>
          <a:xfrm>
            <a:off x="23312263" y="20100995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19.48, 0.887, 0.166</a:t>
            </a:r>
            <a:endParaRPr lang="da-DK"/>
          </a:p>
        </p:txBody>
      </p:sp>
      <p:sp>
        <p:nvSpPr>
          <p:cNvPr id="52" name="文本框 33">
            <a:extLst>
              <a:ext uri="{FF2B5EF4-FFF2-40B4-BE49-F238E27FC236}">
                <a16:creationId xmlns:a16="http://schemas.microsoft.com/office/drawing/2014/main" id="{25D80C12-95E2-4DAA-A9B3-84C4524DA396}"/>
              </a:ext>
            </a:extLst>
          </p:cNvPr>
          <p:cNvSpPr txBox="1"/>
          <p:nvPr/>
        </p:nvSpPr>
        <p:spPr>
          <a:xfrm>
            <a:off x="13411953" y="7696696"/>
            <a:ext cx="270307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PSNR, SSIM, LPIPS</a:t>
            </a:r>
            <a:endParaRPr lang="da-DK"/>
          </a:p>
        </p:txBody>
      </p:sp>
      <p:sp>
        <p:nvSpPr>
          <p:cNvPr id="53" name="文本框 33">
            <a:extLst>
              <a:ext uri="{FF2B5EF4-FFF2-40B4-BE49-F238E27FC236}">
                <a16:creationId xmlns:a16="http://schemas.microsoft.com/office/drawing/2014/main" id="{C3A88FF5-580E-4044-9295-84109DDC8B79}"/>
              </a:ext>
            </a:extLst>
          </p:cNvPr>
          <p:cNvSpPr txBox="1"/>
          <p:nvPr/>
        </p:nvSpPr>
        <p:spPr>
          <a:xfrm>
            <a:off x="20941470" y="7670536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29.70, 0.926, </a:t>
            </a:r>
            <a:r>
              <a:rPr lang="en-US" sz="2000">
                <a:latin typeface="Arial"/>
                <a:ea typeface="等线"/>
                <a:cs typeface="Arial"/>
              </a:rPr>
              <a:t>0.066</a:t>
            </a:r>
            <a:endParaRPr lang="en-US" sz="2000">
              <a:cs typeface="Calibri"/>
            </a:endParaRPr>
          </a:p>
        </p:txBody>
      </p:sp>
      <p:sp>
        <p:nvSpPr>
          <p:cNvPr id="54" name="文本框 33">
            <a:extLst>
              <a:ext uri="{FF2B5EF4-FFF2-40B4-BE49-F238E27FC236}">
                <a16:creationId xmlns:a16="http://schemas.microsoft.com/office/drawing/2014/main" id="{C32ED7A0-00AD-431B-B512-DF068C455B27}"/>
              </a:ext>
            </a:extLst>
          </p:cNvPr>
          <p:cNvSpPr txBox="1"/>
          <p:nvPr/>
        </p:nvSpPr>
        <p:spPr>
          <a:xfrm>
            <a:off x="25898801" y="7696696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100,       1,       </a:t>
            </a:r>
            <a:r>
              <a:rPr lang="en-US" sz="2000">
                <a:latin typeface="Arial"/>
                <a:ea typeface="等线"/>
                <a:cs typeface="Arial"/>
              </a:rPr>
              <a:t>0</a:t>
            </a:r>
            <a:endParaRPr lang="en-US" sz="2000">
              <a:cs typeface="Calibri"/>
            </a:endParaRPr>
          </a:p>
        </p:txBody>
      </p:sp>
      <p:sp>
        <p:nvSpPr>
          <p:cNvPr id="59" name="文本框 33">
            <a:extLst>
              <a:ext uri="{FF2B5EF4-FFF2-40B4-BE49-F238E27FC236}">
                <a16:creationId xmlns:a16="http://schemas.microsoft.com/office/drawing/2014/main" id="{5AD03665-4822-41D5-8799-2DF6266DEE9C}"/>
              </a:ext>
            </a:extLst>
          </p:cNvPr>
          <p:cNvSpPr txBox="1"/>
          <p:nvPr/>
        </p:nvSpPr>
        <p:spPr>
          <a:xfrm>
            <a:off x="13431003" y="17030655"/>
            <a:ext cx="270307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PSNR, SSIM, LPIPS</a:t>
            </a:r>
            <a:endParaRPr lang="da-DK"/>
          </a:p>
        </p:txBody>
      </p:sp>
      <p:sp>
        <p:nvSpPr>
          <p:cNvPr id="60" name="文本框 33">
            <a:extLst>
              <a:ext uri="{FF2B5EF4-FFF2-40B4-BE49-F238E27FC236}">
                <a16:creationId xmlns:a16="http://schemas.microsoft.com/office/drawing/2014/main" id="{016ECD98-B476-4587-A9DC-5E89919C5671}"/>
              </a:ext>
            </a:extLst>
          </p:cNvPr>
          <p:cNvSpPr txBox="1"/>
          <p:nvPr/>
        </p:nvSpPr>
        <p:spPr>
          <a:xfrm>
            <a:off x="13411953" y="13882501"/>
            <a:ext cx="270307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PSNR, SSIM, LPIPS</a:t>
            </a:r>
            <a:endParaRPr lang="da-DK"/>
          </a:p>
        </p:txBody>
      </p:sp>
      <p:sp>
        <p:nvSpPr>
          <p:cNvPr id="61" name="文本框 33">
            <a:extLst>
              <a:ext uri="{FF2B5EF4-FFF2-40B4-BE49-F238E27FC236}">
                <a16:creationId xmlns:a16="http://schemas.microsoft.com/office/drawing/2014/main" id="{84BB1CB7-1CD9-4416-9658-9B8E5E720516}"/>
              </a:ext>
            </a:extLst>
          </p:cNvPr>
          <p:cNvSpPr txBox="1"/>
          <p:nvPr/>
        </p:nvSpPr>
        <p:spPr>
          <a:xfrm>
            <a:off x="13411953" y="10762965"/>
            <a:ext cx="270307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PSNR, SSIM, LPIPS</a:t>
            </a:r>
            <a:endParaRPr lang="da-DK"/>
          </a:p>
        </p:txBody>
      </p:sp>
      <p:sp>
        <p:nvSpPr>
          <p:cNvPr id="67" name="文本框 33">
            <a:extLst>
              <a:ext uri="{FF2B5EF4-FFF2-40B4-BE49-F238E27FC236}">
                <a16:creationId xmlns:a16="http://schemas.microsoft.com/office/drawing/2014/main" id="{8A9F0AE2-D913-48FF-9E53-4BED0661AFF9}"/>
              </a:ext>
            </a:extLst>
          </p:cNvPr>
          <p:cNvSpPr txBox="1"/>
          <p:nvPr/>
        </p:nvSpPr>
        <p:spPr>
          <a:xfrm>
            <a:off x="13411953" y="20100995"/>
            <a:ext cx="270307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PSNR, SSIM, LPIPS</a:t>
            </a:r>
            <a:endParaRPr lang="da-DK"/>
          </a:p>
        </p:txBody>
      </p:sp>
      <p:sp>
        <p:nvSpPr>
          <p:cNvPr id="73" name="文本框 33">
            <a:extLst>
              <a:ext uri="{FF2B5EF4-FFF2-40B4-BE49-F238E27FC236}">
                <a16:creationId xmlns:a16="http://schemas.microsoft.com/office/drawing/2014/main" id="{7B916DFD-AF73-4A5F-BA98-F20E08E63F0E}"/>
              </a:ext>
            </a:extLst>
          </p:cNvPr>
          <p:cNvSpPr txBox="1"/>
          <p:nvPr/>
        </p:nvSpPr>
        <p:spPr>
          <a:xfrm>
            <a:off x="20892759" y="10762965"/>
            <a:ext cx="270307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24.51, 0.924, 0.092</a:t>
            </a:r>
            <a:endParaRPr lang="da-DK"/>
          </a:p>
        </p:txBody>
      </p:sp>
      <p:sp>
        <p:nvSpPr>
          <p:cNvPr id="80" name="文本框 33">
            <a:extLst>
              <a:ext uri="{FF2B5EF4-FFF2-40B4-BE49-F238E27FC236}">
                <a16:creationId xmlns:a16="http://schemas.microsoft.com/office/drawing/2014/main" id="{5A6318D3-17D0-4D80-931B-79CA4665C5AB}"/>
              </a:ext>
            </a:extLst>
          </p:cNvPr>
          <p:cNvSpPr txBox="1"/>
          <p:nvPr/>
        </p:nvSpPr>
        <p:spPr>
          <a:xfrm>
            <a:off x="20839420" y="13882501"/>
            <a:ext cx="270307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26.81, 0.930, 0.096 </a:t>
            </a:r>
          </a:p>
        </p:txBody>
      </p:sp>
      <p:sp>
        <p:nvSpPr>
          <p:cNvPr id="83" name="文本框 33">
            <a:extLst>
              <a:ext uri="{FF2B5EF4-FFF2-40B4-BE49-F238E27FC236}">
                <a16:creationId xmlns:a16="http://schemas.microsoft.com/office/drawing/2014/main" id="{BCCDCD62-B786-4876-8CF6-29BB656CD2B4}"/>
              </a:ext>
            </a:extLst>
          </p:cNvPr>
          <p:cNvSpPr txBox="1"/>
          <p:nvPr/>
        </p:nvSpPr>
        <p:spPr>
          <a:xfrm>
            <a:off x="25909258" y="10762965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100,       1,       </a:t>
            </a:r>
            <a:r>
              <a:rPr lang="en-US" sz="2000">
                <a:latin typeface="Arial"/>
                <a:ea typeface="等线"/>
                <a:cs typeface="Arial"/>
              </a:rPr>
              <a:t>0</a:t>
            </a:r>
            <a:endParaRPr lang="en-US" sz="2000">
              <a:cs typeface="Calibri"/>
            </a:endParaRPr>
          </a:p>
        </p:txBody>
      </p:sp>
      <p:sp>
        <p:nvSpPr>
          <p:cNvPr id="84" name="文本框 33">
            <a:extLst>
              <a:ext uri="{FF2B5EF4-FFF2-40B4-BE49-F238E27FC236}">
                <a16:creationId xmlns:a16="http://schemas.microsoft.com/office/drawing/2014/main" id="{ABB2F842-5AB4-4C13-B46D-C7612C040C80}"/>
              </a:ext>
            </a:extLst>
          </p:cNvPr>
          <p:cNvSpPr txBox="1"/>
          <p:nvPr/>
        </p:nvSpPr>
        <p:spPr>
          <a:xfrm>
            <a:off x="25852063" y="13882501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100,       1,       </a:t>
            </a:r>
            <a:r>
              <a:rPr lang="en-US" sz="2000">
                <a:latin typeface="Arial"/>
                <a:ea typeface="等线"/>
                <a:cs typeface="Arial"/>
              </a:rPr>
              <a:t>0</a:t>
            </a:r>
            <a:endParaRPr lang="en-US" sz="2000">
              <a:cs typeface="Calibri"/>
            </a:endParaRPr>
          </a:p>
        </p:txBody>
      </p:sp>
      <p:sp>
        <p:nvSpPr>
          <p:cNvPr id="85" name="文本框 33">
            <a:extLst>
              <a:ext uri="{FF2B5EF4-FFF2-40B4-BE49-F238E27FC236}">
                <a16:creationId xmlns:a16="http://schemas.microsoft.com/office/drawing/2014/main" id="{A2191D0A-3B29-4742-A0A0-2570A800773F}"/>
              </a:ext>
            </a:extLst>
          </p:cNvPr>
          <p:cNvSpPr txBox="1"/>
          <p:nvPr/>
        </p:nvSpPr>
        <p:spPr>
          <a:xfrm>
            <a:off x="25847738" y="17030655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100,       1,       </a:t>
            </a:r>
            <a:r>
              <a:rPr lang="en-US" sz="2000">
                <a:latin typeface="Arial"/>
                <a:ea typeface="等线"/>
                <a:cs typeface="Arial"/>
              </a:rPr>
              <a:t>0</a:t>
            </a:r>
            <a:endParaRPr lang="en-US" sz="2000">
              <a:cs typeface="Calibri"/>
            </a:endParaRPr>
          </a:p>
        </p:txBody>
      </p:sp>
      <p:sp>
        <p:nvSpPr>
          <p:cNvPr id="86" name="文本框 33">
            <a:extLst>
              <a:ext uri="{FF2B5EF4-FFF2-40B4-BE49-F238E27FC236}">
                <a16:creationId xmlns:a16="http://schemas.microsoft.com/office/drawing/2014/main" id="{84D4E631-7503-45F9-BB1F-86EAF1470433}"/>
              </a:ext>
            </a:extLst>
          </p:cNvPr>
          <p:cNvSpPr txBox="1"/>
          <p:nvPr/>
        </p:nvSpPr>
        <p:spPr>
          <a:xfrm>
            <a:off x="25851975" y="20100995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100,       1,       </a:t>
            </a:r>
            <a:r>
              <a:rPr lang="en-US" sz="2000">
                <a:latin typeface="Arial"/>
                <a:ea typeface="等线"/>
                <a:cs typeface="Arial"/>
              </a:rPr>
              <a:t>0</a:t>
            </a:r>
            <a:endParaRPr lang="en-US" sz="2000">
              <a:cs typeface="Calibri"/>
            </a:endParaRPr>
          </a:p>
        </p:txBody>
      </p:sp>
      <p:sp>
        <p:nvSpPr>
          <p:cNvPr id="87" name="文本框 33">
            <a:extLst>
              <a:ext uri="{FF2B5EF4-FFF2-40B4-BE49-F238E27FC236}">
                <a16:creationId xmlns:a16="http://schemas.microsoft.com/office/drawing/2014/main" id="{013DA300-B3DB-4660-8388-7895C6950971}"/>
              </a:ext>
            </a:extLst>
          </p:cNvPr>
          <p:cNvSpPr txBox="1"/>
          <p:nvPr/>
        </p:nvSpPr>
        <p:spPr>
          <a:xfrm>
            <a:off x="20828041" y="17030655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22.32, 0.942, 0.136</a:t>
            </a:r>
            <a:endParaRPr lang="da-DK"/>
          </a:p>
        </p:txBody>
      </p:sp>
      <p:sp>
        <p:nvSpPr>
          <p:cNvPr id="88" name="文本框 33">
            <a:extLst>
              <a:ext uri="{FF2B5EF4-FFF2-40B4-BE49-F238E27FC236}">
                <a16:creationId xmlns:a16="http://schemas.microsoft.com/office/drawing/2014/main" id="{13C7469A-223D-4227-AEFE-0D1115B2AF7D}"/>
              </a:ext>
            </a:extLst>
          </p:cNvPr>
          <p:cNvSpPr txBox="1"/>
          <p:nvPr/>
        </p:nvSpPr>
        <p:spPr>
          <a:xfrm>
            <a:off x="20888942" y="20100995"/>
            <a:ext cx="243480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algn="l" defTabSz="45706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/>
                <a:ea typeface="等线"/>
                <a:cs typeface="Arial"/>
              </a:rPr>
              <a:t>17.36, 0.865, 0.215</a:t>
            </a:r>
            <a:endParaRPr lang="da-DK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E82EA1-1DBE-4C8E-BB4D-8EAAA72703F5}"/>
              </a:ext>
            </a:extLst>
          </p:cNvPr>
          <p:cNvSpPr txBox="1"/>
          <p:nvPr/>
        </p:nvSpPr>
        <p:spPr>
          <a:xfrm>
            <a:off x="18486786" y="7696696"/>
            <a:ext cx="244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 fontAlgn="ctr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Arial"/>
                <a:ea typeface="等线"/>
                <a:cs typeface="Arial"/>
              </a:rPr>
              <a:t>26.63, 0.876, 0.119 </a:t>
            </a:r>
            <a:endParaRPr lang="zh-CN" altLang="zh-CN" sz="2000">
              <a:latin typeface="Arial"/>
              <a:ea typeface="等线"/>
              <a:cs typeface="Arial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D8D0CD4-2A69-427C-BD77-1A74CE956CAE}"/>
              </a:ext>
            </a:extLst>
          </p:cNvPr>
          <p:cNvSpPr txBox="1"/>
          <p:nvPr/>
        </p:nvSpPr>
        <p:spPr>
          <a:xfrm>
            <a:off x="18328271" y="10762965"/>
            <a:ext cx="265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i="0" u="none" strike="noStrike" kern="12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25.59, 0.926, 0.087 </a:t>
            </a:r>
            <a:endParaRPr lang="zh-CN" altLang="zh-CN" sz="2000" b="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7E19197-04C5-4D1E-AFEC-86740EC3F90E}"/>
              </a:ext>
            </a:extLst>
          </p:cNvPr>
          <p:cNvSpPr txBox="1"/>
          <p:nvPr/>
        </p:nvSpPr>
        <p:spPr>
          <a:xfrm>
            <a:off x="18373336" y="13882501"/>
            <a:ext cx="244892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defTabSz="457063">
              <a:defRPr sz="2000">
                <a:latin typeface="Arial"/>
                <a:ea typeface="等线"/>
                <a:cs typeface="Arial"/>
              </a:defRPr>
            </a:lvl1pPr>
            <a:lvl2pPr marL="457063" defTabSz="457063">
              <a:defRPr sz="1799"/>
            </a:lvl2pPr>
            <a:lvl3pPr marL="914126" defTabSz="457063">
              <a:defRPr sz="1799"/>
            </a:lvl3pPr>
            <a:lvl4pPr marL="1371189" defTabSz="457063">
              <a:defRPr sz="1799"/>
            </a:lvl4pPr>
            <a:lvl5pPr marL="1828251" defTabSz="457063">
              <a:defRPr sz="1799"/>
            </a:lvl5pPr>
            <a:lvl6pPr marL="2285314" defTabSz="457063">
              <a:defRPr sz="1799"/>
            </a:lvl6pPr>
            <a:lvl7pPr marL="2742377" defTabSz="457063">
              <a:defRPr sz="1799"/>
            </a:lvl7pPr>
            <a:lvl8pPr marL="3199440" defTabSz="457063">
              <a:defRPr sz="1799"/>
            </a:lvl8pPr>
            <a:lvl9pPr marL="3656503" defTabSz="457063">
              <a:defRPr sz="1799"/>
            </a:lvl9pPr>
          </a:lstStyle>
          <a:p>
            <a:r>
              <a:rPr lang="en-US" altLang="zh-CN"/>
              <a:t>26.28, 0.924, 0.131 </a:t>
            </a:r>
            <a:endParaRPr lang="zh-CN" altLang="zh-CN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88C31C9-F490-479C-930A-D1DCA8699E3D}"/>
              </a:ext>
            </a:extLst>
          </p:cNvPr>
          <p:cNvSpPr txBox="1"/>
          <p:nvPr/>
        </p:nvSpPr>
        <p:spPr>
          <a:xfrm>
            <a:off x="18355243" y="17030655"/>
            <a:ext cx="244892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defTabSz="457063">
              <a:defRPr sz="2000">
                <a:latin typeface="Arial"/>
                <a:ea typeface="等线"/>
                <a:cs typeface="Arial"/>
              </a:defRPr>
            </a:lvl1pPr>
            <a:lvl2pPr marL="457063" defTabSz="457063">
              <a:defRPr sz="1799"/>
            </a:lvl2pPr>
            <a:lvl3pPr marL="914126" defTabSz="457063">
              <a:defRPr sz="1799"/>
            </a:lvl3pPr>
            <a:lvl4pPr marL="1371189" defTabSz="457063">
              <a:defRPr sz="1799"/>
            </a:lvl4pPr>
            <a:lvl5pPr marL="1828251" defTabSz="457063">
              <a:defRPr sz="1799"/>
            </a:lvl5pPr>
            <a:lvl6pPr marL="2285314" defTabSz="457063">
              <a:defRPr sz="1799"/>
            </a:lvl6pPr>
            <a:lvl7pPr marL="2742377" defTabSz="457063">
              <a:defRPr sz="1799"/>
            </a:lvl7pPr>
            <a:lvl8pPr marL="3199440" defTabSz="457063">
              <a:defRPr sz="1799"/>
            </a:lvl8pPr>
            <a:lvl9pPr marL="3656503" defTabSz="457063">
              <a:defRPr sz="1799"/>
            </a:lvl9pPr>
          </a:lstStyle>
          <a:p>
            <a:r>
              <a:rPr lang="en-US" altLang="zh-CN"/>
              <a:t>23.95, 0.944, 0.125 </a:t>
            </a:r>
            <a:endParaRPr lang="zh-CN" altLang="zh-CN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AD615A9-66DC-4CC2-B09A-A61A17EF98F2}"/>
              </a:ext>
            </a:extLst>
          </p:cNvPr>
          <p:cNvSpPr txBox="1"/>
          <p:nvPr/>
        </p:nvSpPr>
        <p:spPr>
          <a:xfrm>
            <a:off x="18373336" y="20100995"/>
            <a:ext cx="244892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defTabSz="457063">
              <a:defRPr sz="2000">
                <a:latin typeface="Arial"/>
                <a:ea typeface="等线"/>
                <a:cs typeface="Arial"/>
              </a:defRPr>
            </a:lvl1pPr>
            <a:lvl2pPr marL="457063" defTabSz="457063">
              <a:defRPr sz="1799"/>
            </a:lvl2pPr>
            <a:lvl3pPr marL="914126" defTabSz="457063">
              <a:defRPr sz="1799"/>
            </a:lvl3pPr>
            <a:lvl4pPr marL="1371189" defTabSz="457063">
              <a:defRPr sz="1799"/>
            </a:lvl4pPr>
            <a:lvl5pPr marL="1828251" defTabSz="457063">
              <a:defRPr sz="1799"/>
            </a:lvl5pPr>
            <a:lvl6pPr marL="2285314" defTabSz="457063">
              <a:defRPr sz="1799"/>
            </a:lvl6pPr>
            <a:lvl7pPr marL="2742377" defTabSz="457063">
              <a:defRPr sz="1799"/>
            </a:lvl7pPr>
            <a:lvl8pPr marL="3199440" defTabSz="457063">
              <a:defRPr sz="1799"/>
            </a:lvl8pPr>
            <a:lvl9pPr marL="3656503" defTabSz="457063">
              <a:defRPr sz="1799"/>
            </a:lvl9pPr>
          </a:lstStyle>
          <a:p>
            <a:r>
              <a:rPr lang="en-US" altLang="zh-CN"/>
              <a:t>22.27, 0.909, 0.135 </a:t>
            </a:r>
            <a:endParaRPr lang="zh-CN" altLang="zh-CN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0F8D13E-E283-4147-940D-8987110865DA}"/>
              </a:ext>
            </a:extLst>
          </p:cNvPr>
          <p:cNvGrpSpPr/>
          <p:nvPr/>
        </p:nvGrpSpPr>
        <p:grpSpPr>
          <a:xfrm>
            <a:off x="7518149" y="4424571"/>
            <a:ext cx="5227158" cy="5206748"/>
            <a:chOff x="7521763" y="4340790"/>
            <a:chExt cx="5227158" cy="520674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BE29520-57AE-4DA5-9224-BA31437EE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9090" y="4798045"/>
              <a:ext cx="4447460" cy="2818500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731D7E0-30EE-4079-836C-7B962A15CE83}"/>
                </a:ext>
              </a:extLst>
            </p:cNvPr>
            <p:cNvSpPr txBox="1"/>
            <p:nvPr/>
          </p:nvSpPr>
          <p:spPr>
            <a:xfrm>
              <a:off x="7521763" y="7539925"/>
              <a:ext cx="52271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063" rtl="0" eaLnBrk="1" latinLnBrk="0" hangingPunct="1"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63" algn="l" defTabSz="457063" rtl="0" eaLnBrk="1" latinLnBrk="0" hangingPunct="1"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26" algn="l" defTabSz="457063" rtl="0" eaLnBrk="1" latinLnBrk="0" hangingPunct="1"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189" algn="l" defTabSz="457063" rtl="0" eaLnBrk="1" latinLnBrk="0" hangingPunct="1"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251" algn="l" defTabSz="457063" rtl="0" eaLnBrk="1" latinLnBrk="0" hangingPunct="1"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14" algn="l" defTabSz="457063" rtl="0" eaLnBrk="1" latinLnBrk="0" hangingPunct="1"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377" algn="l" defTabSz="457063" rtl="0" eaLnBrk="1" latinLnBrk="0" hangingPunct="1"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440" algn="l" defTabSz="457063" rtl="0" eaLnBrk="1" latinLnBrk="0" hangingPunct="1"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503" algn="l" defTabSz="457063" rtl="0" eaLnBrk="1" latinLnBrk="0" hangingPunct="1"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/>
                <a:t>Object detection, color each object and background, do fusion.  </a:t>
              </a:r>
            </a:p>
            <a:p>
              <a:r>
                <a:rPr lang="en-US" altLang="zh-CN" sz="2400" b="1" u="sng"/>
                <a:t>Loss function: </a:t>
              </a:r>
              <a:r>
                <a:rPr lang="en-US" altLang="zh-CN" sz="2400"/>
                <a:t>SmoothL1Loss</a:t>
              </a:r>
              <a:endParaRPr lang="zh-CN" altLang="en-US" sz="2400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1CE0EB1-2533-48C5-9F13-D089AACE9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99090" y="8766219"/>
              <a:ext cx="4570181" cy="781319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1BEF7C1-1FD3-4F6C-855F-FE426EE4AB42}"/>
                </a:ext>
              </a:extLst>
            </p:cNvPr>
            <p:cNvSpPr txBox="1"/>
            <p:nvPr/>
          </p:nvSpPr>
          <p:spPr>
            <a:xfrm>
              <a:off x="7634534" y="4340790"/>
              <a:ext cx="3950818" cy="50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71" b="1"/>
                <a:t>Instance aware model</a:t>
              </a:r>
              <a:endParaRPr lang="zh-CN" altLang="en-US" sz="2671" b="1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894AC24-E964-4ED4-8010-80AF13269595}"/>
              </a:ext>
            </a:extLst>
          </p:cNvPr>
          <p:cNvGrpSpPr/>
          <p:nvPr/>
        </p:nvGrpSpPr>
        <p:grpSpPr>
          <a:xfrm>
            <a:off x="7518149" y="10024661"/>
            <a:ext cx="5591113" cy="2660697"/>
            <a:chOff x="7499526" y="9753319"/>
            <a:chExt cx="5591113" cy="2660697"/>
          </a:xfrm>
        </p:grpSpPr>
        <p:pic>
          <p:nvPicPr>
            <p:cNvPr id="32" name="Billede 32" descr="Et billede, der indeholder tekst&#10;&#10;Beskrivelsen er genereret automatisk">
              <a:extLst>
                <a:ext uri="{FF2B5EF4-FFF2-40B4-BE49-F238E27FC236}">
                  <a16:creationId xmlns:a16="http://schemas.microsoft.com/office/drawing/2014/main" id="{A00A03DC-8CD0-4529-AED9-DECA0B80B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06161" y="11765156"/>
              <a:ext cx="5584478" cy="648860"/>
            </a:xfrm>
            <a:prstGeom prst="rect">
              <a:avLst/>
            </a:prstGeom>
          </p:spPr>
        </p:pic>
        <p:sp>
          <p:nvSpPr>
            <p:cNvPr id="79" name="文本框 11">
              <a:extLst>
                <a:ext uri="{FF2B5EF4-FFF2-40B4-BE49-F238E27FC236}">
                  <a16:creationId xmlns:a16="http://schemas.microsoft.com/office/drawing/2014/main" id="{DC982588-2F5E-4350-960D-C0A4A05B8BC0}"/>
                </a:ext>
              </a:extLst>
            </p:cNvPr>
            <p:cNvSpPr txBox="1"/>
            <p:nvPr/>
          </p:nvSpPr>
          <p:spPr>
            <a:xfrm>
              <a:off x="7534169" y="11317370"/>
              <a:ext cx="4069976" cy="40011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 defTabSz="457063">
                <a:defRPr sz="4006" b="1" u="sng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457063" defTabSz="457063">
                <a:defRPr sz="1799"/>
              </a:lvl2pPr>
              <a:lvl3pPr marL="914126" defTabSz="457063">
                <a:defRPr sz="1799"/>
              </a:lvl3pPr>
              <a:lvl4pPr marL="1371189" defTabSz="457063">
                <a:defRPr sz="1799"/>
              </a:lvl4pPr>
              <a:lvl5pPr marL="1828251" defTabSz="457063">
                <a:defRPr sz="1799"/>
              </a:lvl5pPr>
              <a:lvl6pPr marL="2285314" defTabSz="457063">
                <a:defRPr sz="1799"/>
              </a:lvl6pPr>
              <a:lvl7pPr marL="2742377" defTabSz="457063">
                <a:defRPr sz="1799"/>
              </a:lvl7pPr>
              <a:lvl8pPr marL="3199440" defTabSz="457063">
                <a:defRPr sz="1799"/>
              </a:lvl8pPr>
              <a:lvl9pPr marL="3656503" defTabSz="457063">
                <a:defRPr sz="1799"/>
              </a:lvl9pPr>
            </a:lstStyle>
            <a:p>
              <a:r>
                <a:rPr lang="en-US" altLang="zh-CN" sz="2000">
                  <a:latin typeface="Arial"/>
                  <a:ea typeface="等线"/>
                  <a:cs typeface="Arial"/>
                </a:rPr>
                <a:t>Loss function: </a:t>
              </a:r>
              <a:endParaRPr lang="da-DK" sz="240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B4915D2-92F1-419C-ACE4-8DE897B5DAB9}"/>
                </a:ext>
              </a:extLst>
            </p:cNvPr>
            <p:cNvSpPr txBox="1"/>
            <p:nvPr/>
          </p:nvSpPr>
          <p:spPr>
            <a:xfrm>
              <a:off x="7499526" y="9753319"/>
              <a:ext cx="3056399" cy="503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671" b="1"/>
              </a:lvl1pPr>
            </a:lstStyle>
            <a:p>
              <a:r>
                <a:rPr lang="en-US" altLang="zh-CN"/>
                <a:t>Pix2pix model</a:t>
              </a:r>
              <a:endParaRPr lang="zh-CN" altLang="en-US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8E966C5C-49FE-494B-8DCE-3E0A608E74F9}"/>
                </a:ext>
              </a:extLst>
            </p:cNvPr>
            <p:cNvSpPr txBox="1"/>
            <p:nvPr/>
          </p:nvSpPr>
          <p:spPr>
            <a:xfrm>
              <a:off x="7521763" y="10234130"/>
              <a:ext cx="52271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457063">
                <a:defRPr sz="2400"/>
              </a:lvl1pPr>
              <a:lvl2pPr marL="457063" defTabSz="457063">
                <a:defRPr sz="1799"/>
              </a:lvl2pPr>
              <a:lvl3pPr marL="914126" defTabSz="457063">
                <a:defRPr sz="1799"/>
              </a:lvl3pPr>
              <a:lvl4pPr marL="1371189" defTabSz="457063">
                <a:defRPr sz="1799"/>
              </a:lvl4pPr>
              <a:lvl5pPr marL="1828251" defTabSz="457063">
                <a:defRPr sz="1799"/>
              </a:lvl5pPr>
              <a:lvl6pPr marL="2285314" defTabSz="457063">
                <a:defRPr sz="1799"/>
              </a:lvl6pPr>
              <a:lvl7pPr marL="2742377" defTabSz="457063">
                <a:defRPr sz="1799"/>
              </a:lvl7pPr>
              <a:lvl8pPr marL="3199440" defTabSz="457063">
                <a:defRPr sz="1799"/>
              </a:lvl8pPr>
              <a:lvl9pPr marL="3656503" defTabSz="457063">
                <a:defRPr sz="1799"/>
              </a:lvl9pPr>
            </a:lstStyle>
            <a:p>
              <a:r>
                <a:rPr lang="zh-CN" altLang="en-US"/>
                <a:t>Generator implemented with a u-net</a:t>
              </a:r>
            </a:p>
            <a:p>
              <a:r>
                <a:rPr lang="zh-CN" altLang="en-US"/>
                <a:t>Discriminator uses patches</a:t>
              </a:r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3CEF6D2C-16F6-4965-BD38-23EA6544F66E}"/>
              </a:ext>
            </a:extLst>
          </p:cNvPr>
          <p:cNvSpPr txBox="1"/>
          <p:nvPr/>
        </p:nvSpPr>
        <p:spPr>
          <a:xfrm>
            <a:off x="15916896" y="7678788"/>
            <a:ext cx="244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57063" fontAlgn="ctr">
              <a:spcBef>
                <a:spcPts val="0"/>
              </a:spcBef>
              <a:spcAft>
                <a:spcPts val="0"/>
              </a:spcAft>
              <a:defRPr sz="2000">
                <a:latin typeface="Arial"/>
                <a:ea typeface="等线"/>
                <a:cs typeface="Arial"/>
              </a:defRPr>
            </a:lvl1pPr>
          </a:lstStyle>
          <a:p>
            <a:r>
              <a:rPr lang="en-US" altLang="zh-CN"/>
              <a:t>17.40, 0.360 , 0.335 </a:t>
            </a:r>
            <a:endParaRPr lang="zh-CN" altLang="zh-CN"/>
          </a:p>
          <a:p>
            <a:endParaRPr lang="zh-CN" altLang="zh-CN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57A8B84-E173-4B84-A4D1-5FBB9591515D}"/>
              </a:ext>
            </a:extLst>
          </p:cNvPr>
          <p:cNvSpPr txBox="1"/>
          <p:nvPr/>
        </p:nvSpPr>
        <p:spPr>
          <a:xfrm>
            <a:off x="15968613" y="10762965"/>
            <a:ext cx="244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57063" fontAlgn="ctr">
              <a:spcBef>
                <a:spcPts val="0"/>
              </a:spcBef>
              <a:spcAft>
                <a:spcPts val="0"/>
              </a:spcAft>
              <a:defRPr sz="2000">
                <a:latin typeface="Arial"/>
                <a:ea typeface="等线"/>
                <a:cs typeface="Arial"/>
              </a:defRPr>
            </a:lvl1pPr>
          </a:lstStyle>
          <a:p>
            <a:r>
              <a:rPr lang="en-US" altLang="zh-CN"/>
              <a:t>14.68, 0.440, 0.340 </a:t>
            </a:r>
            <a:endParaRPr lang="zh-CN" altLang="zh-CN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9D7E759-B86B-4CCA-AABA-C704442B6D60}"/>
              </a:ext>
            </a:extLst>
          </p:cNvPr>
          <p:cNvSpPr txBox="1"/>
          <p:nvPr/>
        </p:nvSpPr>
        <p:spPr>
          <a:xfrm>
            <a:off x="15938995" y="13882501"/>
            <a:ext cx="244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57063" fontAlgn="ctr">
              <a:spcBef>
                <a:spcPts val="0"/>
              </a:spcBef>
              <a:spcAft>
                <a:spcPts val="0"/>
              </a:spcAft>
              <a:defRPr sz="2000">
                <a:latin typeface="Arial"/>
                <a:ea typeface="等线"/>
                <a:cs typeface="Arial"/>
              </a:defRPr>
            </a:lvl1pPr>
          </a:lstStyle>
          <a:p>
            <a:r>
              <a:rPr lang="en-US" altLang="zh-CN"/>
              <a:t>15.71, 0.397, 0.406 </a:t>
            </a:r>
            <a:endParaRPr lang="zh-CN" altLang="zh-CN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968FC1-555C-47D0-87AD-577949984DB3}"/>
              </a:ext>
            </a:extLst>
          </p:cNvPr>
          <p:cNvSpPr txBox="1"/>
          <p:nvPr/>
        </p:nvSpPr>
        <p:spPr>
          <a:xfrm>
            <a:off x="15880692" y="17030655"/>
            <a:ext cx="244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57063" fontAlgn="ctr">
              <a:spcBef>
                <a:spcPts val="0"/>
              </a:spcBef>
              <a:spcAft>
                <a:spcPts val="0"/>
              </a:spcAft>
              <a:defRPr sz="2000">
                <a:latin typeface="Arial"/>
                <a:ea typeface="等线"/>
                <a:cs typeface="Arial"/>
              </a:defRPr>
            </a:lvl1pPr>
          </a:lstStyle>
          <a:p>
            <a:r>
              <a:rPr lang="en-US" altLang="zh-CN"/>
              <a:t>15.90, 0.590, 0.193 </a:t>
            </a:r>
            <a:endParaRPr lang="zh-CN" altLang="zh-CN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300FF44-DED1-4265-9BC3-7184E3F6409B}"/>
              </a:ext>
            </a:extLst>
          </p:cNvPr>
          <p:cNvSpPr txBox="1"/>
          <p:nvPr/>
        </p:nvSpPr>
        <p:spPr>
          <a:xfrm>
            <a:off x="15951238" y="20100995"/>
            <a:ext cx="244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57063" fontAlgn="ctr">
              <a:spcBef>
                <a:spcPts val="0"/>
              </a:spcBef>
              <a:spcAft>
                <a:spcPts val="0"/>
              </a:spcAft>
              <a:defRPr sz="2000">
                <a:latin typeface="Arial"/>
                <a:ea typeface="等线"/>
                <a:cs typeface="Arial"/>
              </a:defRPr>
            </a:lvl1pPr>
          </a:lstStyle>
          <a:p>
            <a:r>
              <a:rPr lang="en-US" altLang="zh-CN"/>
              <a:t>15.45, 0.449, 0.332 </a:t>
            </a:r>
            <a:endParaRPr lang="zh-CN" altLang="zh-CN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4B576337-BF5E-494A-BBDD-49C74D6E0A78}"/>
              </a:ext>
            </a:extLst>
          </p:cNvPr>
          <p:cNvGrpSpPr/>
          <p:nvPr/>
        </p:nvGrpSpPr>
        <p:grpSpPr>
          <a:xfrm>
            <a:off x="13462443" y="5073634"/>
            <a:ext cx="14818872" cy="2438400"/>
            <a:chOff x="13444773" y="5088941"/>
            <a:chExt cx="14818872" cy="2438400"/>
          </a:xfrm>
        </p:grpSpPr>
        <p:pic>
          <p:nvPicPr>
            <p:cNvPr id="62" name="图片 61" descr="图片包含 人, 室内, 女人, 男人&#10;&#10;描述已自动生成">
              <a:extLst>
                <a:ext uri="{FF2B5EF4-FFF2-40B4-BE49-F238E27FC236}">
                  <a16:creationId xmlns:a16="http://schemas.microsoft.com/office/drawing/2014/main" id="{FE6438A2-B686-4C62-BFEE-0983C7C1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662" y="5088941"/>
              <a:ext cx="2437200" cy="2437200"/>
            </a:xfrm>
            <a:prstGeom prst="rect">
              <a:avLst/>
            </a:prstGeom>
          </p:spPr>
        </p:pic>
        <p:pic>
          <p:nvPicPr>
            <p:cNvPr id="68" name="图片 67" descr="男人和女人在窗帘旁站着几个人&#10;&#10;中度可信度描述已自动生成">
              <a:extLst>
                <a:ext uri="{FF2B5EF4-FFF2-40B4-BE49-F238E27FC236}">
                  <a16:creationId xmlns:a16="http://schemas.microsoft.com/office/drawing/2014/main" id="{970046AB-3BDE-4028-AF6C-43254720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3618" y="5088941"/>
              <a:ext cx="2437200" cy="2437200"/>
            </a:xfrm>
            <a:prstGeom prst="rect">
              <a:avLst/>
            </a:prstGeom>
          </p:spPr>
        </p:pic>
        <p:pic>
          <p:nvPicPr>
            <p:cNvPr id="2" name="Billede 4" descr="Et billede, der indeholder person, indendørs, personer&#10;&#10;Beskrivelsen er genereret automatisk">
              <a:extLst>
                <a:ext uri="{FF2B5EF4-FFF2-40B4-BE49-F238E27FC236}">
                  <a16:creationId xmlns:a16="http://schemas.microsoft.com/office/drawing/2014/main" id="{8D82574F-2E2D-47B2-9657-93093A419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329361" y="5088941"/>
              <a:ext cx="2437200" cy="2437200"/>
            </a:xfrm>
            <a:prstGeom prst="rect">
              <a:avLst/>
            </a:prstGeom>
          </p:spPr>
        </p:pic>
        <p:pic>
          <p:nvPicPr>
            <p:cNvPr id="15" name="Billede 16" descr="Et billede, der indeholder tekst, person&#10;&#10;Beskrivelsen er genereret automatisk">
              <a:extLst>
                <a:ext uri="{FF2B5EF4-FFF2-40B4-BE49-F238E27FC236}">
                  <a16:creationId xmlns:a16="http://schemas.microsoft.com/office/drawing/2014/main" id="{7DE4B789-1FB4-4E55-B750-42B640B17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444773" y="5088941"/>
              <a:ext cx="2437200" cy="2437200"/>
            </a:xfrm>
            <a:prstGeom prst="rect">
              <a:avLst/>
            </a:prstGeom>
          </p:spPr>
        </p:pic>
        <p:pic>
          <p:nvPicPr>
            <p:cNvPr id="35" name="Billede 37" descr="Et billede, der indeholder person, indendørs&#10;&#10;Beskrivelsen er genereret automatisk">
              <a:extLst>
                <a:ext uri="{FF2B5EF4-FFF2-40B4-BE49-F238E27FC236}">
                  <a16:creationId xmlns:a16="http://schemas.microsoft.com/office/drawing/2014/main" id="{980AC54A-DF31-459D-8197-E6825A0B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868069" y="5088941"/>
              <a:ext cx="2437200" cy="2437200"/>
            </a:xfrm>
            <a:prstGeom prst="rect">
              <a:avLst/>
            </a:prstGeom>
          </p:spPr>
        </p:pic>
        <p:pic>
          <p:nvPicPr>
            <p:cNvPr id="57" name="图片 56" descr="一群男人和女人站在窗帘前&#10;&#10;中度可信度描述已自动生成">
              <a:extLst>
                <a:ext uri="{FF2B5EF4-FFF2-40B4-BE49-F238E27FC236}">
                  <a16:creationId xmlns:a16="http://schemas.microsoft.com/office/drawing/2014/main" id="{C0F1682D-B755-4D5E-9B2C-AEE97A2C5B56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5245" y="5088941"/>
              <a:ext cx="2438400" cy="2438400"/>
            </a:xfrm>
            <a:prstGeom prst="rect">
              <a:avLst/>
            </a:prstGeom>
          </p:spPr>
        </p:pic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8A4C51F9-09D5-4B89-B9BC-C65C2A759689}"/>
              </a:ext>
            </a:extLst>
          </p:cNvPr>
          <p:cNvGrpSpPr/>
          <p:nvPr/>
        </p:nvGrpSpPr>
        <p:grpSpPr>
          <a:xfrm>
            <a:off x="13475061" y="8223870"/>
            <a:ext cx="14796012" cy="2438700"/>
            <a:chOff x="13467633" y="8207434"/>
            <a:chExt cx="14796012" cy="2438700"/>
          </a:xfrm>
        </p:grpSpPr>
        <p:pic>
          <p:nvPicPr>
            <p:cNvPr id="63" name="图片 62" descr="房间的摆设布局&#10;&#10;中度可信度描述已自动生成">
              <a:extLst>
                <a:ext uri="{FF2B5EF4-FFF2-40B4-BE49-F238E27FC236}">
                  <a16:creationId xmlns:a16="http://schemas.microsoft.com/office/drawing/2014/main" id="{4AE8967F-A274-4954-B4F2-9D49D87D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662" y="8207734"/>
              <a:ext cx="2437200" cy="2437200"/>
            </a:xfrm>
            <a:prstGeom prst="rect">
              <a:avLst/>
            </a:prstGeom>
          </p:spPr>
        </p:pic>
        <p:pic>
          <p:nvPicPr>
            <p:cNvPr id="69" name="图片 68" descr="房间里的地板上&#10;&#10;描述已自动生成">
              <a:extLst>
                <a:ext uri="{FF2B5EF4-FFF2-40B4-BE49-F238E27FC236}">
                  <a16:creationId xmlns:a16="http://schemas.microsoft.com/office/drawing/2014/main" id="{F39FFF0F-FFCE-4A36-A8F8-8A2B7E6B3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3618" y="8207434"/>
              <a:ext cx="2437200" cy="2437200"/>
            </a:xfrm>
            <a:prstGeom prst="rect">
              <a:avLst/>
            </a:prstGeom>
          </p:spPr>
        </p:pic>
        <p:pic>
          <p:nvPicPr>
            <p:cNvPr id="5" name="Billede 8" descr="Et billede, der indeholder gulv, indendørs, loft, værelse&#10;&#10;Beskrivelsen er genereret automatisk">
              <a:extLst>
                <a:ext uri="{FF2B5EF4-FFF2-40B4-BE49-F238E27FC236}">
                  <a16:creationId xmlns:a16="http://schemas.microsoft.com/office/drawing/2014/main" id="{CD159717-70CB-452F-8C00-16B21174743B}"/>
                </a:ext>
              </a:extLst>
            </p:cNvPr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3329361" y="8207734"/>
              <a:ext cx="2437200" cy="2437200"/>
            </a:xfrm>
            <a:prstGeom prst="rect">
              <a:avLst/>
            </a:prstGeom>
          </p:spPr>
        </p:pic>
        <p:pic>
          <p:nvPicPr>
            <p:cNvPr id="17" name="Billede 17" descr="Et billede, der indeholder gulv, loft, indendørs&#10;&#10;Beskrivelsen er genereret automatisk">
              <a:extLst>
                <a:ext uri="{FF2B5EF4-FFF2-40B4-BE49-F238E27FC236}">
                  <a16:creationId xmlns:a16="http://schemas.microsoft.com/office/drawing/2014/main" id="{02308ABB-168A-4339-B3E4-D7C07EA08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3467633" y="8207734"/>
              <a:ext cx="2437200" cy="2437200"/>
            </a:xfrm>
            <a:prstGeom prst="rect">
              <a:avLst/>
            </a:prstGeom>
          </p:spPr>
        </p:pic>
        <p:pic>
          <p:nvPicPr>
            <p:cNvPr id="38" name="Billede 38" descr="Et billede, der indeholder gulv, indendørs, loft, værelse&#10;&#10;Beskrivelsen er genereret automatisk">
              <a:extLst>
                <a:ext uri="{FF2B5EF4-FFF2-40B4-BE49-F238E27FC236}">
                  <a16:creationId xmlns:a16="http://schemas.microsoft.com/office/drawing/2014/main" id="{D1F25F0E-9C07-4F65-9E04-0FA2C6EB9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0868069" y="8207734"/>
              <a:ext cx="2437200" cy="2437200"/>
            </a:xfrm>
            <a:prstGeom prst="rect">
              <a:avLst/>
            </a:prstGeom>
          </p:spPr>
        </p:pic>
        <p:pic>
          <p:nvPicPr>
            <p:cNvPr id="100" name="图片 99" descr="房间里的地板上&#10;&#10;描述已自动生成">
              <a:extLst>
                <a:ext uri="{FF2B5EF4-FFF2-40B4-BE49-F238E27FC236}">
                  <a16:creationId xmlns:a16="http://schemas.microsoft.com/office/drawing/2014/main" id="{CEB81BE6-97D0-46F3-A799-F521787AA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5245" y="8207734"/>
              <a:ext cx="2438400" cy="2438400"/>
            </a:xfrm>
            <a:prstGeom prst="rect">
              <a:avLst/>
            </a:prstGeom>
          </p:spPr>
        </p:pic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383B764-2D7F-4CDB-9DD3-F80300B51804}"/>
              </a:ext>
            </a:extLst>
          </p:cNvPr>
          <p:cNvGrpSpPr/>
          <p:nvPr/>
        </p:nvGrpSpPr>
        <p:grpSpPr>
          <a:xfrm>
            <a:off x="13462443" y="11349248"/>
            <a:ext cx="14818872" cy="2439000"/>
            <a:chOff x="13444773" y="11325928"/>
            <a:chExt cx="14818872" cy="2439000"/>
          </a:xfrm>
        </p:grpSpPr>
        <p:pic>
          <p:nvPicPr>
            <p:cNvPr id="64" name="图片 63" descr="小熊猫&#10;&#10;描述已自动生成">
              <a:extLst>
                <a:ext uri="{FF2B5EF4-FFF2-40B4-BE49-F238E27FC236}">
                  <a16:creationId xmlns:a16="http://schemas.microsoft.com/office/drawing/2014/main" id="{542E9A57-96CB-4538-B010-61BD413FC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662" y="11326528"/>
              <a:ext cx="2437200" cy="2437200"/>
            </a:xfrm>
            <a:prstGeom prst="rect">
              <a:avLst/>
            </a:prstGeom>
            <a:noFill/>
          </p:spPr>
        </p:pic>
        <p:pic>
          <p:nvPicPr>
            <p:cNvPr id="70" name="图片 69" descr="小狗躺在地板上&#10;&#10;描述已自动生成">
              <a:extLst>
                <a:ext uri="{FF2B5EF4-FFF2-40B4-BE49-F238E27FC236}">
                  <a16:creationId xmlns:a16="http://schemas.microsoft.com/office/drawing/2014/main" id="{EA7EB595-DADA-4755-8290-37FBA87D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3618" y="11325928"/>
              <a:ext cx="2437200" cy="2437200"/>
            </a:xfrm>
            <a:prstGeom prst="rect">
              <a:avLst/>
            </a:prstGeom>
          </p:spPr>
        </p:pic>
        <p:pic>
          <p:nvPicPr>
            <p:cNvPr id="9" name="Billede 9" descr="Et billede, der indeholder indendørs, gulv&#10;&#10;Beskrivelsen er genereret automatisk">
              <a:extLst>
                <a:ext uri="{FF2B5EF4-FFF2-40B4-BE49-F238E27FC236}">
                  <a16:creationId xmlns:a16="http://schemas.microsoft.com/office/drawing/2014/main" id="{8562E21C-C961-41B5-9FBF-24353AF25F8D}"/>
                </a:ext>
              </a:extLst>
            </p:cNvPr>
            <p:cNvPicPr>
              <a:picLocks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3329361" y="11326528"/>
              <a:ext cx="2437200" cy="2437200"/>
            </a:xfrm>
            <a:prstGeom prst="rect">
              <a:avLst/>
            </a:prstGeom>
          </p:spPr>
        </p:pic>
        <p:pic>
          <p:nvPicPr>
            <p:cNvPr id="18" name="Billede 19" descr="Et billede, der indeholder tekst, indendørs, huskat&#10;&#10;Beskrivelsen er genereret automatisk">
              <a:extLst>
                <a:ext uri="{FF2B5EF4-FFF2-40B4-BE49-F238E27FC236}">
                  <a16:creationId xmlns:a16="http://schemas.microsoft.com/office/drawing/2014/main" id="{20A4624C-7087-4153-8360-2949525F9B43}"/>
                </a:ext>
              </a:extLst>
            </p:cNvPr>
            <p:cNvPicPr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3444773" y="11326528"/>
              <a:ext cx="2437200" cy="2437200"/>
            </a:xfrm>
            <a:prstGeom prst="rect">
              <a:avLst/>
            </a:prstGeom>
          </p:spPr>
        </p:pic>
        <p:pic>
          <p:nvPicPr>
            <p:cNvPr id="39" name="Billede 39" descr="Et billede, der indeholder indendørs, gulv&#10;&#10;Beskrivelsen er genereret automatisk">
              <a:extLst>
                <a:ext uri="{FF2B5EF4-FFF2-40B4-BE49-F238E27FC236}">
                  <a16:creationId xmlns:a16="http://schemas.microsoft.com/office/drawing/2014/main" id="{BD6A4F9F-D556-490A-AEE3-E7AD1962FC1B}"/>
                </a:ext>
              </a:extLst>
            </p:cNvPr>
            <p:cNvPicPr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0868069" y="11326528"/>
              <a:ext cx="2437200" cy="2437200"/>
            </a:xfrm>
            <a:prstGeom prst="rect">
              <a:avLst/>
            </a:prstGeom>
          </p:spPr>
        </p:pic>
        <p:pic>
          <p:nvPicPr>
            <p:cNvPr id="102" name="图片 101" descr="小老鼠在地上的狗&#10;&#10;描述已自动生成">
              <a:extLst>
                <a:ext uri="{FF2B5EF4-FFF2-40B4-BE49-F238E27FC236}">
                  <a16:creationId xmlns:a16="http://schemas.microsoft.com/office/drawing/2014/main" id="{E7DF9E20-E5C6-47EA-8979-CFEDD5311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5245" y="11326528"/>
              <a:ext cx="2438400" cy="2438400"/>
            </a:xfrm>
            <a:prstGeom prst="rect">
              <a:avLst/>
            </a:prstGeom>
          </p:spPr>
        </p:pic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037AD90A-BB06-425E-8A21-1B4FDA111B04}"/>
              </a:ext>
            </a:extLst>
          </p:cNvPr>
          <p:cNvGrpSpPr/>
          <p:nvPr/>
        </p:nvGrpSpPr>
        <p:grpSpPr>
          <a:xfrm>
            <a:off x="13481493" y="14437566"/>
            <a:ext cx="14818872" cy="2439300"/>
            <a:chOff x="13444773" y="14444422"/>
            <a:chExt cx="14818872" cy="2439300"/>
          </a:xfrm>
        </p:grpSpPr>
        <p:pic>
          <p:nvPicPr>
            <p:cNvPr id="65" name="图片 64" descr="街道两旁的建筑&#10;&#10;描述已自动生成">
              <a:extLst>
                <a:ext uri="{FF2B5EF4-FFF2-40B4-BE49-F238E27FC236}">
                  <a16:creationId xmlns:a16="http://schemas.microsoft.com/office/drawing/2014/main" id="{5B36B904-AEB0-4E17-86CC-DB75B20D3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662" y="14445322"/>
              <a:ext cx="2437200" cy="2437200"/>
            </a:xfrm>
            <a:prstGeom prst="rect">
              <a:avLst/>
            </a:prstGeom>
          </p:spPr>
        </p:pic>
        <p:pic>
          <p:nvPicPr>
            <p:cNvPr id="71" name="图片 70" descr="街道上骑自行车&#10;&#10;描述已自动生成">
              <a:extLst>
                <a:ext uri="{FF2B5EF4-FFF2-40B4-BE49-F238E27FC236}">
                  <a16:creationId xmlns:a16="http://schemas.microsoft.com/office/drawing/2014/main" id="{EA6A08E4-6DB6-4384-AF86-BD0DFA0A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3618" y="14444422"/>
              <a:ext cx="2438400" cy="2438400"/>
            </a:xfrm>
            <a:prstGeom prst="rect">
              <a:avLst/>
            </a:prstGeom>
          </p:spPr>
        </p:pic>
        <p:pic>
          <p:nvPicPr>
            <p:cNvPr id="10" name="Billede 13" descr="Et billede, der indeholder udendørs, bygning, gade, by&#10;&#10;Beskrivelsen er genereret automatisk">
              <a:extLst>
                <a:ext uri="{FF2B5EF4-FFF2-40B4-BE49-F238E27FC236}">
                  <a16:creationId xmlns:a16="http://schemas.microsoft.com/office/drawing/2014/main" id="{7E2FBC1A-83B6-4036-B90B-C12510877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3329361" y="14445322"/>
              <a:ext cx="2437200" cy="2437200"/>
            </a:xfrm>
            <a:prstGeom prst="rect">
              <a:avLst/>
            </a:prstGeom>
          </p:spPr>
        </p:pic>
        <p:pic>
          <p:nvPicPr>
            <p:cNvPr id="20" name="Billede 21">
              <a:extLst>
                <a:ext uri="{FF2B5EF4-FFF2-40B4-BE49-F238E27FC236}">
                  <a16:creationId xmlns:a16="http://schemas.microsoft.com/office/drawing/2014/main" id="{59DAC7BC-DCE7-49A0-805F-BFD46B42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3444773" y="14445322"/>
              <a:ext cx="2437200" cy="2437200"/>
            </a:xfrm>
            <a:prstGeom prst="rect">
              <a:avLst/>
            </a:prstGeom>
          </p:spPr>
        </p:pic>
        <p:pic>
          <p:nvPicPr>
            <p:cNvPr id="40" name="Billede 40" descr="Et billede, der indeholder udendørs, bygning, gade, fortov&#10;&#10;Beskrivelsen er genereret automatisk">
              <a:extLst>
                <a:ext uri="{FF2B5EF4-FFF2-40B4-BE49-F238E27FC236}">
                  <a16:creationId xmlns:a16="http://schemas.microsoft.com/office/drawing/2014/main" id="{4AFB2ED8-ED35-41A5-BB6D-42F97EC17717}"/>
                </a:ext>
              </a:extLst>
            </p:cNvPr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0868069" y="14445322"/>
              <a:ext cx="2436019" cy="2437200"/>
            </a:xfrm>
            <a:prstGeom prst="rect">
              <a:avLst/>
            </a:prstGeom>
          </p:spPr>
        </p:pic>
        <p:pic>
          <p:nvPicPr>
            <p:cNvPr id="104" name="图片 103" descr="建筑旁的路上有一辆自行车&#10;&#10;描述已自动生成">
              <a:extLst>
                <a:ext uri="{FF2B5EF4-FFF2-40B4-BE49-F238E27FC236}">
                  <a16:creationId xmlns:a16="http://schemas.microsoft.com/office/drawing/2014/main" id="{E47E321B-6064-4D97-B01F-5C4C91813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5245" y="14445322"/>
              <a:ext cx="2438400" cy="2438400"/>
            </a:xfrm>
            <a:prstGeom prst="rect">
              <a:avLst/>
            </a:prstGeom>
          </p:spPr>
        </p:pic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061D95E2-1483-493A-AD69-18EFFD29508D}"/>
              </a:ext>
            </a:extLst>
          </p:cNvPr>
          <p:cNvGrpSpPr/>
          <p:nvPr/>
        </p:nvGrpSpPr>
        <p:grpSpPr>
          <a:xfrm>
            <a:off x="13474838" y="17532166"/>
            <a:ext cx="14796012" cy="2438400"/>
            <a:chOff x="13467633" y="17564115"/>
            <a:chExt cx="14796012" cy="2438400"/>
          </a:xfrm>
        </p:grpSpPr>
        <p:pic>
          <p:nvPicPr>
            <p:cNvPr id="66" name="图片 65" descr="玻璃花瓶里&#10;&#10;描述已自动生成">
              <a:extLst>
                <a:ext uri="{FF2B5EF4-FFF2-40B4-BE49-F238E27FC236}">
                  <a16:creationId xmlns:a16="http://schemas.microsoft.com/office/drawing/2014/main" id="{3BA70C95-5380-48A5-B84F-9F1D9BA7F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662" y="17564115"/>
              <a:ext cx="2438400" cy="2438400"/>
            </a:xfrm>
            <a:prstGeom prst="rect">
              <a:avLst/>
            </a:prstGeom>
          </p:spPr>
        </p:pic>
        <p:pic>
          <p:nvPicPr>
            <p:cNvPr id="72" name="图片 71" descr="花瓶里插着紫色的花&#10;&#10;描述已自动生成">
              <a:extLst>
                <a:ext uri="{FF2B5EF4-FFF2-40B4-BE49-F238E27FC236}">
                  <a16:creationId xmlns:a16="http://schemas.microsoft.com/office/drawing/2014/main" id="{98FA8CAD-DB77-4911-9223-D7282BC31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3618" y="17564115"/>
              <a:ext cx="2438400" cy="2438400"/>
            </a:xfrm>
            <a:prstGeom prst="rect">
              <a:avLst/>
            </a:prstGeom>
          </p:spPr>
        </p:pic>
        <p:pic>
          <p:nvPicPr>
            <p:cNvPr id="14" name="Billede 14" descr="Et billede, der indeholder indendørs, blomst, plante&#10;&#10;Beskrivelsen er genereret automatisk">
              <a:extLst>
                <a:ext uri="{FF2B5EF4-FFF2-40B4-BE49-F238E27FC236}">
                  <a16:creationId xmlns:a16="http://schemas.microsoft.com/office/drawing/2014/main" id="{9CE9F222-9B32-40FE-AEB2-A37737BF0076}"/>
                </a:ext>
              </a:extLst>
            </p:cNvPr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23329361" y="17564115"/>
              <a:ext cx="2437200" cy="2437200"/>
            </a:xfrm>
            <a:prstGeom prst="rect">
              <a:avLst/>
            </a:prstGeom>
          </p:spPr>
        </p:pic>
        <p:pic>
          <p:nvPicPr>
            <p:cNvPr id="22" name="Billede 22" descr="Et billede, der indeholder blomst, plante&#10;&#10;Beskrivelsen er genereret automatisk">
              <a:extLst>
                <a:ext uri="{FF2B5EF4-FFF2-40B4-BE49-F238E27FC236}">
                  <a16:creationId xmlns:a16="http://schemas.microsoft.com/office/drawing/2014/main" id="{FCD13422-3D77-49CB-913D-AEAFEE6E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3467633" y="17564115"/>
              <a:ext cx="2437200" cy="2437200"/>
            </a:xfrm>
            <a:prstGeom prst="rect">
              <a:avLst/>
            </a:prstGeom>
          </p:spPr>
        </p:pic>
        <p:pic>
          <p:nvPicPr>
            <p:cNvPr id="41" name="Billede 42" descr="Et billede, der indeholder indendørs, plante&#10;&#10;Beskrivelsen er genereret automatisk">
              <a:extLst>
                <a:ext uri="{FF2B5EF4-FFF2-40B4-BE49-F238E27FC236}">
                  <a16:creationId xmlns:a16="http://schemas.microsoft.com/office/drawing/2014/main" id="{329AA9A9-769A-47AA-A154-30A8F086452C}"/>
                </a:ext>
              </a:extLst>
            </p:cNvPr>
            <p:cNvPicPr>
              <a:picLocks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20868069" y="17564115"/>
              <a:ext cx="2437200" cy="2437200"/>
            </a:xfrm>
            <a:prstGeom prst="rect">
              <a:avLst/>
            </a:prstGeom>
          </p:spPr>
        </p:pic>
        <p:pic>
          <p:nvPicPr>
            <p:cNvPr id="106" name="图片 105" descr="花瓶里插着紫色的花&#10;&#10;描述已自动生成">
              <a:extLst>
                <a:ext uri="{FF2B5EF4-FFF2-40B4-BE49-F238E27FC236}">
                  <a16:creationId xmlns:a16="http://schemas.microsoft.com/office/drawing/2014/main" id="{816F3F8E-F58E-497A-95D7-57BC119AA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5245" y="17564115"/>
              <a:ext cx="2438400" cy="2438400"/>
            </a:xfrm>
            <a:prstGeom prst="rect">
              <a:avLst/>
            </a:prstGeom>
          </p:spPr>
        </p:pic>
      </p:grp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FB2554C-80B9-4920-9E70-080C4554D8B9}"/>
              </a:ext>
            </a:extLst>
          </p:cNvPr>
          <p:cNvCxnSpPr/>
          <p:nvPr/>
        </p:nvCxnSpPr>
        <p:spPr>
          <a:xfrm>
            <a:off x="7540386" y="9752534"/>
            <a:ext cx="5210304" cy="0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411</Words>
  <Application>Microsoft Office PowerPoint</Application>
  <PresentationFormat>自定义</PresentationFormat>
  <Paragraphs>101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Yifei Ding</dc:creator>
  <cp:lastModifiedBy>Yifei Ding</cp:lastModifiedBy>
  <cp:revision>1</cp:revision>
  <cp:lastPrinted>2021-12-07T15:46:06Z</cp:lastPrinted>
  <dcterms:created xsi:type="dcterms:W3CDTF">2021-12-03T12:01:43Z</dcterms:created>
  <dcterms:modified xsi:type="dcterms:W3CDTF">2022-01-02T19:50:46Z</dcterms:modified>
</cp:coreProperties>
</file>