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3"/>
  </p:notesMasterIdLst>
  <p:handoutMasterIdLst>
    <p:handoutMasterId r:id="rId14"/>
  </p:handoutMasterIdLst>
  <p:sldIdLst>
    <p:sldId id="551" r:id="rId4"/>
    <p:sldId id="1466" r:id="rId5"/>
    <p:sldId id="1750" r:id="rId6"/>
    <p:sldId id="1461" r:id="rId7"/>
    <p:sldId id="1460" r:id="rId8"/>
    <p:sldId id="1606" r:id="rId9"/>
    <p:sldId id="1681" r:id="rId10"/>
    <p:sldId id="1746" r:id="rId11"/>
    <p:sldId id="1747" r:id="rId12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1050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2020/1/25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2020/1/25 Saturday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天：查阅资料，</a:t>
            </a:r>
            <a:r>
              <a:rPr lang="zh-CN" altLang="en-US" dirty="0" smtClean="0"/>
              <a:t>小组合作完成单周期上板</a:t>
            </a:r>
            <a:r>
              <a:rPr altLang="zh-CN" dirty="0" smtClean="0"/>
              <a:t>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</a:t>
            </a:r>
            <a:r>
              <a:rPr lang="zh-CN" altLang="en-US" dirty="0" smtClean="0"/>
              <a:t>（便于老师掌握进度）</a:t>
            </a:r>
            <a:r>
              <a:rPr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</a:p>
          <a:p>
            <a:r>
              <a:rPr lang="zh-CN" altLang="en-US" dirty="0" smtClean="0"/>
              <a:t>报告不得</a:t>
            </a:r>
            <a:r>
              <a:rPr lang="zh-CN" altLang="en-US" dirty="0" smtClean="0"/>
              <a:t>超过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en-US" altLang="zh-CN" dirty="0"/>
              <a:t>MIPS 5</a:t>
            </a:r>
            <a:r>
              <a:rPr lang="zh-CN" altLang="zh-CN" dirty="0"/>
              <a:t>段流水机制基本原理，能</a:t>
            </a:r>
            <a:r>
              <a:rPr lang="zh-CN" altLang="zh-CN" dirty="0" smtClean="0"/>
              <a:t>利用</a:t>
            </a:r>
            <a:r>
              <a:rPr lang="zh-CN" altLang="en-US" dirty="0" smtClean="0"/>
              <a:t>多门课程的</a:t>
            </a:r>
            <a:r>
              <a:rPr lang="zh-CN" altLang="zh-CN" dirty="0" smtClean="0"/>
              <a:t>专业知识</a:t>
            </a:r>
            <a:r>
              <a:rPr lang="zh-CN" altLang="zh-CN" dirty="0"/>
              <a:t>解决五段流水</a:t>
            </a:r>
            <a:r>
              <a:rPr lang="en-US" altLang="zh-CN" dirty="0"/>
              <a:t>CPU</a:t>
            </a:r>
            <a:r>
              <a:rPr lang="zh-CN" altLang="zh-CN" dirty="0"/>
              <a:t>设计的复杂工程问题，提升复杂工程问题分析解决能力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zh-CN" dirty="0" smtClean="0"/>
              <a:t>能处理</a:t>
            </a:r>
            <a:r>
              <a:rPr lang="en-US" altLang="zh-CN" dirty="0"/>
              <a:t>MIPS</a:t>
            </a:r>
            <a:r>
              <a:rPr lang="zh-CN" altLang="zh-CN" dirty="0"/>
              <a:t>指令流水线的各类冲突冒险，能利用</a:t>
            </a:r>
            <a:r>
              <a:rPr lang="en-US" altLang="zh-CN" dirty="0"/>
              <a:t>LOGSIM</a:t>
            </a:r>
            <a:r>
              <a:rPr lang="zh-CN" altLang="zh-CN" dirty="0"/>
              <a:t>或</a:t>
            </a:r>
            <a:r>
              <a:rPr lang="en-US" altLang="zh-CN" dirty="0"/>
              <a:t>FPGA</a:t>
            </a:r>
            <a:r>
              <a:rPr lang="zh-CN" altLang="zh-CN" dirty="0"/>
              <a:t>平台完成最终的设计与实现，最终设计完成的流水</a:t>
            </a:r>
            <a:r>
              <a:rPr lang="en-US" altLang="zh-CN" dirty="0"/>
              <a:t>CPU</a:t>
            </a:r>
            <a:r>
              <a:rPr lang="zh-CN" altLang="zh-CN" dirty="0"/>
              <a:t>能执行标准测试程序，在此基础上，可进一步增加中断异常处理机制，动态分支预测等扩展功能。</a:t>
            </a:r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</a:t>
            </a:r>
            <a:endParaRPr lang="en-US" altLang="zh-CN" dirty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7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zh-CN" altLang="en-US" dirty="0" smtClean="0"/>
              <a:t>上板</a:t>
            </a:r>
            <a:r>
              <a:rPr dirty="0" smtClean="0"/>
              <a:t>检查</a:t>
            </a:r>
            <a:endParaRPr dirty="0"/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   </a:t>
            </a:r>
            <a:endParaRPr lang="en-US" altLang="zh-CN" dirty="0" smtClean="0">
              <a:sym typeface="+mn-ea"/>
            </a:endParaRPr>
          </a:p>
          <a:p>
            <a:pPr lvl="3"/>
            <a:r>
              <a:rPr lang="zh-CN" altLang="en-US" dirty="0" smtClean="0">
                <a:sym typeface="+mn-ea"/>
              </a:rPr>
              <a:t>程序显示，时钟周期统计，内存数据观察，其他运行参数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可切换频率，可</a:t>
            </a:r>
            <a:r>
              <a:rPr lang="zh-CN" altLang="en-US" dirty="0">
                <a:sym typeface="+mn-ea"/>
              </a:rPr>
              <a:t>复位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，中断服务</a:t>
            </a:r>
            <a:r>
              <a:rPr lang="zh-CN" altLang="en-US" dirty="0"/>
              <a:t>程序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中断演示程序</a:t>
            </a:r>
            <a:r>
              <a:rPr lang="en-US" altLang="zh-CN" dirty="0" smtClean="0"/>
              <a:t>2.0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23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1CPU</a:t>
            </a:r>
          </a:p>
          <a:p>
            <a:pPr lvl="1"/>
            <a:r>
              <a:rPr lang="zh-CN" altLang="en-US" dirty="0"/>
              <a:t>多重嵌套中断依次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2,3,1</a:t>
            </a:r>
            <a:r>
              <a:rPr lang="zh-CN" altLang="en-US" dirty="0" smtClean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</a:t>
            </a:r>
            <a:r>
              <a:rPr lang="zh-CN" altLang="en-US" dirty="0" smtClean="0"/>
              <a:t>进入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8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err="1" smtClean="0"/>
              <a:t>benchmark+CCMB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9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775</TotalTime>
  <Words>800</Words>
  <Application>Microsoft Office PowerPoint</Application>
  <PresentationFormat>全屏显示(4:3)</PresentationFormat>
  <Paragraphs>119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华文细黑</vt:lpstr>
      <vt:lpstr>华文中宋</vt:lpstr>
      <vt:lpstr>宋体</vt:lpstr>
      <vt:lpstr>微软雅黑</vt:lpstr>
      <vt:lpstr>Arial</vt:lpstr>
      <vt:lpstr>Verdana</vt:lpstr>
      <vt:lpstr>Wingdings</vt:lpstr>
      <vt:lpstr>2_nordridesign</vt:lpstr>
      <vt:lpstr>1_nordridesign</vt:lpstr>
      <vt:lpstr>1_Profile</vt:lpstr>
      <vt:lpstr>PowerPoint 演示文稿</vt:lpstr>
      <vt:lpstr>进度安排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大萝卜</cp:lastModifiedBy>
  <cp:revision>1141</cp:revision>
  <dcterms:created xsi:type="dcterms:W3CDTF">2009-09-14T03:13:00Z</dcterms:created>
  <dcterms:modified xsi:type="dcterms:W3CDTF">2020-01-25T04:36:57Z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