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5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4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0F8D-5297-4932-9858-A6396C562DF5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B08B-6E21-48A6-A560-4032A55B5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libraries--plugins" TargetMode="External"/><Relationship Id="rId2" Type="http://schemas.openxmlformats.org/officeDocument/2006/relationships/hyperlink" Target="https://cn.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5D9B-65D7-4A16-A7CC-00ADFFE56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生物行为信息网站构建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54EBD-4E3D-4C5C-AC76-8A901E464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答辩人：梁一飞</a:t>
            </a:r>
          </a:p>
        </p:txBody>
      </p:sp>
    </p:spTree>
    <p:extLst>
      <p:ext uri="{BB962C8B-B14F-4D97-AF65-F5344CB8AC3E}">
        <p14:creationId xmlns:p14="http://schemas.microsoft.com/office/powerpoint/2010/main" val="200262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9ADAE-9E95-47E8-B9D7-C3446AD7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31B25-4DD6-4D8D-9090-E5053B16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生物信息页面前端设计，前后端对接</a:t>
            </a:r>
            <a:endParaRPr lang="en-US" altLang="zh-CN" dirty="0"/>
          </a:p>
          <a:p>
            <a:r>
              <a:rPr lang="zh-CN" altLang="en-US" dirty="0"/>
              <a:t>行为视频页面前端设计，前后端对接</a:t>
            </a:r>
            <a:endParaRPr lang="en-US" altLang="zh-CN" dirty="0"/>
          </a:p>
          <a:p>
            <a:r>
              <a:rPr lang="zh-CN" altLang="en-US" dirty="0"/>
              <a:t>视频列表页面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7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7D7D-B987-4BF9-B5A5-ED79D222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5DBE3-E186-444D-8EEC-04B01615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html+css+vue</a:t>
            </a:r>
            <a:endParaRPr lang="en-US" altLang="zh-CN" dirty="0"/>
          </a:p>
          <a:p>
            <a:r>
              <a:rPr lang="zh-CN" altLang="en-US" dirty="0"/>
              <a:t>前端框架：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，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后端框架：</a:t>
            </a:r>
            <a:r>
              <a:rPr lang="en-US" altLang="zh-CN" dirty="0" err="1"/>
              <a:t>django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6E223-D919-4C81-9870-FF4EC51A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C931C-59B1-489D-83D6-51D7D895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Source Sans Pro" panose="020B0604020202020204" pitchFamily="34" charset="0"/>
              </a:rPr>
              <a:t>Vue (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读音 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/</a:t>
            </a:r>
            <a:r>
              <a:rPr lang="en-US" altLang="zh-CN" b="0" i="0" dirty="0" err="1">
                <a:effectLst/>
                <a:latin typeface="Source Sans Pro" panose="020B0604020202020204" pitchFamily="34" charset="0"/>
              </a:rPr>
              <a:t>vju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ː/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，类似于 </a:t>
            </a:r>
            <a:r>
              <a:rPr lang="en-US" altLang="zh-CN" b="1" i="0" dirty="0">
                <a:effectLst/>
                <a:latin typeface="Source Sans Pro" panose="020B0604020202020204" pitchFamily="34" charset="0"/>
              </a:rPr>
              <a:t>view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) 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是一套用于构建用户界面的</a:t>
            </a:r>
            <a:r>
              <a:rPr lang="zh-CN" altLang="en-US" b="1" i="0" dirty="0">
                <a:effectLst/>
                <a:latin typeface="Source Sans Pro" panose="020B0604020202020204" pitchFamily="34" charset="0"/>
              </a:rPr>
              <a:t>渐进式框架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。与其它大型框架不同的是，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Vue 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被设计为可以自底向上逐层应用。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Vue 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的核心库只关注视图层，不仅易于上手，还便于与第三方库或既有项目整合。另一方面，当与</a:t>
            </a:r>
            <a:r>
              <a:rPr lang="zh-CN" altLang="en-US" b="1" i="0" u="none" strike="noStrike" dirty="0">
                <a:effectLst/>
                <a:latin typeface="Source Sans Pro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现代化的工具链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以及各种</a:t>
            </a:r>
            <a:r>
              <a:rPr lang="zh-CN" altLang="en-US" b="1" i="0" u="none" strike="noStrike" dirty="0">
                <a:effectLst/>
                <a:latin typeface="Source Sans Pro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支持类库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结合使用时，</a:t>
            </a:r>
            <a:r>
              <a:rPr lang="en-US" altLang="zh-CN" b="0" i="0" dirty="0">
                <a:effectLst/>
                <a:latin typeface="Source Sans Pro" panose="020B0604020202020204" pitchFamily="34" charset="0"/>
              </a:rPr>
              <a:t>Vue </a:t>
            </a:r>
            <a:r>
              <a:rPr lang="zh-CN" altLang="en-US" b="0" i="0" dirty="0">
                <a:effectLst/>
                <a:latin typeface="Source Sans Pro" panose="020B0604020202020204" pitchFamily="34" charset="0"/>
              </a:rPr>
              <a:t>也完全能够为复杂的单页应用提供驱动。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4FE8-44F6-4B1E-8470-90C8F7B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Vue-cli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13D6E3-56F2-4A1A-9023-A4E15DE7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6844"/>
            <a:ext cx="7588640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3393-E0BD-45F0-AE53-C56A23CB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zh-CN" altLang="en-US" dirty="0"/>
              <a:t>生物信息页面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8683E362-3969-485E-9946-0586FB1F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98" y="1322108"/>
            <a:ext cx="10702957" cy="543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6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A87D-6289-4359-AFF9-C7AFD92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视频信息页面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477A36C-16E6-4C7D-ADDA-E953E153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393"/>
            <a:ext cx="10040332" cy="54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34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68A6B-41FD-496E-829E-2C79E43B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视频列表页面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967E8FCB-8B2F-4B87-B905-E9DFA08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2" y="1330767"/>
            <a:ext cx="10375736" cy="52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76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155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生物行为信息网站构建</vt:lpstr>
      <vt:lpstr>实习内容</vt:lpstr>
      <vt:lpstr>主要技术</vt:lpstr>
      <vt:lpstr>Vue</vt:lpstr>
      <vt:lpstr>Vue-cli</vt:lpstr>
      <vt:lpstr>生物信息页面</vt:lpstr>
      <vt:lpstr>视频信息页面</vt:lpstr>
      <vt:lpstr>视频列表页面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生物行为信息网站构建</dc:title>
  <dc:creator>一飞 梁</dc:creator>
  <cp:lastModifiedBy>一飞 梁</cp:lastModifiedBy>
  <cp:revision>2</cp:revision>
  <dcterms:created xsi:type="dcterms:W3CDTF">2020-08-31T13:38:57Z</dcterms:created>
  <dcterms:modified xsi:type="dcterms:W3CDTF">2020-08-31T13:57:42Z</dcterms:modified>
</cp:coreProperties>
</file>