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055D1CD-AE60-4EDA-84A4-FE8964EE5ABE}" type="slidenum">
              <a:rPr b="0" lang="en-A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360" y="1512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Quantifying user influence in retweet cascades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32360" y="144000"/>
            <a:ext cx="9071640" cy="628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Name:Yifei Zhang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Supervisor:Andrei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792000" y="19620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piece of information release from a user, can we predict whether it may spread to one million user.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76000" y="2016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Motivation: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a piece of information release from a user, can we predict whether it may spread to one million user.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Studying influence patten in information network can help us better understand how information diffuise and more importantly how people can influence others to make an action.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Such knowledge could benefit advertisers and marketers to design more effective campaigns: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cascade: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the domainnet user in information diffusion is not a easy part,during information propagation,In all these scenarios, we observe spatiotemporal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traces of information spread (be it in the form of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meme, a decision, or a virus) but we do not know the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paths over which information propagates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retweet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Moticatied by application in viral marketing  reasearch have been studying the influence maximization problem:find a set of node whose initial adoption of certain ideal can trigger the largest number of follow up.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defination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we have a cascade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Estimate a influence in cascde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 a number to qutifying the ability of spreading information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2017-03-25T13:06:19Z</dcterms:created>
  <dc:creator/>
  <dc:description/>
  <dc:language>en-AU</dc:language>
  <cp:lastModifiedBy/>
  <dcterms:modified xsi:type="dcterms:W3CDTF">2017-03-25T18:57:08Z</dcterms:modified>
  <cp:revision>1</cp:revision>
  <dc:subject/>
  <dc:title/>
</cp:coreProperties>
</file>