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960350" cy="9720262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48000" y="740520"/>
            <a:ext cx="9257040" cy="925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3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9138600" y="2286000"/>
            <a:ext cx="11664000" cy="2688840"/>
          </a:xfrm>
          <a:prstGeom prst="rect">
            <a:avLst/>
          </a:prstGeom>
        </p:spPr>
        <p:txBody>
          <a:bodyPr lIns="0" rIns="0" tIns="0" bIns="0"/>
          <a:p>
            <a:endParaRPr b="0" lang="en-US" sz="33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9138600" y="5230800"/>
            <a:ext cx="11664000" cy="2688840"/>
          </a:xfrm>
          <a:prstGeom prst="rect">
            <a:avLst/>
          </a:prstGeom>
        </p:spPr>
        <p:txBody>
          <a:bodyPr lIns="0" rIns="0" tIns="0" bIns="0"/>
          <a:p>
            <a:endParaRPr b="0" lang="en-US" sz="33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48000" y="740520"/>
            <a:ext cx="9257040" cy="925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3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9138600" y="2286000"/>
            <a:ext cx="5691960" cy="2688840"/>
          </a:xfrm>
          <a:prstGeom prst="rect">
            <a:avLst/>
          </a:prstGeom>
        </p:spPr>
        <p:txBody>
          <a:bodyPr lIns="0" rIns="0" tIns="0" bIns="0"/>
          <a:p>
            <a:endParaRPr b="0" lang="en-US" sz="33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5115680" y="2286000"/>
            <a:ext cx="5691960" cy="2688840"/>
          </a:xfrm>
          <a:prstGeom prst="rect">
            <a:avLst/>
          </a:prstGeom>
        </p:spPr>
        <p:txBody>
          <a:bodyPr lIns="0" rIns="0" tIns="0" bIns="0"/>
          <a:p>
            <a:endParaRPr b="0" lang="en-US" sz="33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5115680" y="5230800"/>
            <a:ext cx="5691960" cy="2688840"/>
          </a:xfrm>
          <a:prstGeom prst="rect">
            <a:avLst/>
          </a:prstGeom>
        </p:spPr>
        <p:txBody>
          <a:bodyPr lIns="0" rIns="0" tIns="0" bIns="0"/>
          <a:p>
            <a:endParaRPr b="0" lang="en-US" sz="33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9138600" y="5230800"/>
            <a:ext cx="5691960" cy="2688840"/>
          </a:xfrm>
          <a:prstGeom prst="rect">
            <a:avLst/>
          </a:prstGeom>
        </p:spPr>
        <p:txBody>
          <a:bodyPr lIns="0" rIns="0" tIns="0" bIns="0"/>
          <a:p>
            <a:endParaRPr b="0" lang="en-US" sz="33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48000" y="740520"/>
            <a:ext cx="9257040" cy="925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3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9138600" y="2286000"/>
            <a:ext cx="11664000" cy="5637240"/>
          </a:xfrm>
          <a:prstGeom prst="rect">
            <a:avLst/>
          </a:prstGeom>
        </p:spPr>
        <p:txBody>
          <a:bodyPr lIns="0" rIns="0" tIns="0" bIns="0"/>
          <a:p>
            <a:endParaRPr b="0" lang="en-US" sz="33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9138600" y="2286000"/>
            <a:ext cx="11664000" cy="5637240"/>
          </a:xfrm>
          <a:prstGeom prst="rect">
            <a:avLst/>
          </a:prstGeom>
        </p:spPr>
        <p:txBody>
          <a:bodyPr lIns="0" rIns="0" tIns="0" bIns="0"/>
          <a:p>
            <a:endParaRPr b="0" lang="en-US" sz="33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11437920" y="2285640"/>
            <a:ext cx="7065360" cy="563724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11437920" y="2285640"/>
            <a:ext cx="7065360" cy="5637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48000" y="740520"/>
            <a:ext cx="9257040" cy="925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3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9138600" y="2286000"/>
            <a:ext cx="11664000" cy="5637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48000" y="740520"/>
            <a:ext cx="9257040" cy="925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3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9138600" y="2286000"/>
            <a:ext cx="11664000" cy="5637240"/>
          </a:xfrm>
          <a:prstGeom prst="rect">
            <a:avLst/>
          </a:prstGeom>
        </p:spPr>
        <p:txBody>
          <a:bodyPr lIns="0" rIns="0" tIns="0" bIns="0"/>
          <a:p>
            <a:endParaRPr b="0" lang="en-US" sz="33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48000" y="740520"/>
            <a:ext cx="9257040" cy="925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3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9138600" y="2286000"/>
            <a:ext cx="5691960" cy="5637240"/>
          </a:xfrm>
          <a:prstGeom prst="rect">
            <a:avLst/>
          </a:prstGeom>
        </p:spPr>
        <p:txBody>
          <a:bodyPr lIns="0" rIns="0" tIns="0" bIns="0"/>
          <a:p>
            <a:endParaRPr b="0" lang="en-US" sz="33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15115680" y="2286000"/>
            <a:ext cx="5691960" cy="5637240"/>
          </a:xfrm>
          <a:prstGeom prst="rect">
            <a:avLst/>
          </a:prstGeom>
        </p:spPr>
        <p:txBody>
          <a:bodyPr lIns="0" rIns="0" tIns="0" bIns="0"/>
          <a:p>
            <a:endParaRPr b="0" lang="en-US" sz="33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48000" y="740520"/>
            <a:ext cx="9257040" cy="925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3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48000" y="740520"/>
            <a:ext cx="9257040" cy="429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48000" y="740520"/>
            <a:ext cx="9257040" cy="925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3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9138600" y="2286000"/>
            <a:ext cx="5691960" cy="2688840"/>
          </a:xfrm>
          <a:prstGeom prst="rect">
            <a:avLst/>
          </a:prstGeom>
        </p:spPr>
        <p:txBody>
          <a:bodyPr lIns="0" rIns="0" tIns="0" bIns="0"/>
          <a:p>
            <a:endParaRPr b="0" lang="en-US" sz="33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9138600" y="5230800"/>
            <a:ext cx="5691960" cy="2688840"/>
          </a:xfrm>
          <a:prstGeom prst="rect">
            <a:avLst/>
          </a:prstGeom>
        </p:spPr>
        <p:txBody>
          <a:bodyPr lIns="0" rIns="0" tIns="0" bIns="0"/>
          <a:p>
            <a:endParaRPr b="0" lang="en-US" sz="33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15115680" y="2286000"/>
            <a:ext cx="5691960" cy="5637240"/>
          </a:xfrm>
          <a:prstGeom prst="rect">
            <a:avLst/>
          </a:prstGeom>
        </p:spPr>
        <p:txBody>
          <a:bodyPr lIns="0" rIns="0" tIns="0" bIns="0"/>
          <a:p>
            <a:endParaRPr b="0" lang="en-US" sz="33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48000" y="740520"/>
            <a:ext cx="9257040" cy="925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3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38600" y="2286000"/>
            <a:ext cx="11664000" cy="5637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48000" y="740520"/>
            <a:ext cx="9257040" cy="925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3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9138600" y="2286000"/>
            <a:ext cx="5691960" cy="5637240"/>
          </a:xfrm>
          <a:prstGeom prst="rect">
            <a:avLst/>
          </a:prstGeom>
        </p:spPr>
        <p:txBody>
          <a:bodyPr lIns="0" rIns="0" tIns="0" bIns="0"/>
          <a:p>
            <a:endParaRPr b="0" lang="en-US" sz="33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15115680" y="2286000"/>
            <a:ext cx="5691960" cy="2688840"/>
          </a:xfrm>
          <a:prstGeom prst="rect">
            <a:avLst/>
          </a:prstGeom>
        </p:spPr>
        <p:txBody>
          <a:bodyPr lIns="0" rIns="0" tIns="0" bIns="0"/>
          <a:p>
            <a:endParaRPr b="0" lang="en-US" sz="33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15115680" y="5230800"/>
            <a:ext cx="5691960" cy="2688840"/>
          </a:xfrm>
          <a:prstGeom prst="rect">
            <a:avLst/>
          </a:prstGeom>
        </p:spPr>
        <p:txBody>
          <a:bodyPr lIns="0" rIns="0" tIns="0" bIns="0"/>
          <a:p>
            <a:endParaRPr b="0" lang="en-US" sz="33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48000" y="740520"/>
            <a:ext cx="9257040" cy="925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3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9138600" y="2286000"/>
            <a:ext cx="5691960" cy="2688840"/>
          </a:xfrm>
          <a:prstGeom prst="rect">
            <a:avLst/>
          </a:prstGeom>
        </p:spPr>
        <p:txBody>
          <a:bodyPr lIns="0" rIns="0" tIns="0" bIns="0"/>
          <a:p>
            <a:endParaRPr b="0" lang="en-US" sz="33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15115680" y="2286000"/>
            <a:ext cx="5691960" cy="2688840"/>
          </a:xfrm>
          <a:prstGeom prst="rect">
            <a:avLst/>
          </a:prstGeom>
        </p:spPr>
        <p:txBody>
          <a:bodyPr lIns="0" rIns="0" tIns="0" bIns="0"/>
          <a:p>
            <a:endParaRPr b="0" lang="en-US" sz="33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9138600" y="5230800"/>
            <a:ext cx="11664000" cy="2688840"/>
          </a:xfrm>
          <a:prstGeom prst="rect">
            <a:avLst/>
          </a:prstGeom>
        </p:spPr>
        <p:txBody>
          <a:bodyPr lIns="0" rIns="0" tIns="0" bIns="0"/>
          <a:p>
            <a:endParaRPr b="0" lang="en-US" sz="33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48000" y="740520"/>
            <a:ext cx="9257040" cy="925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3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9138600" y="2286000"/>
            <a:ext cx="11664000" cy="2688840"/>
          </a:xfrm>
          <a:prstGeom prst="rect">
            <a:avLst/>
          </a:prstGeom>
        </p:spPr>
        <p:txBody>
          <a:bodyPr lIns="0" rIns="0" tIns="0" bIns="0"/>
          <a:p>
            <a:endParaRPr b="0" lang="en-US" sz="33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9138600" y="5230800"/>
            <a:ext cx="11664000" cy="2688840"/>
          </a:xfrm>
          <a:prstGeom prst="rect">
            <a:avLst/>
          </a:prstGeom>
        </p:spPr>
        <p:txBody>
          <a:bodyPr lIns="0" rIns="0" tIns="0" bIns="0"/>
          <a:p>
            <a:endParaRPr b="0" lang="en-US" sz="33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48000" y="740520"/>
            <a:ext cx="9257040" cy="925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3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9138600" y="2286000"/>
            <a:ext cx="5691960" cy="2688840"/>
          </a:xfrm>
          <a:prstGeom prst="rect">
            <a:avLst/>
          </a:prstGeom>
        </p:spPr>
        <p:txBody>
          <a:bodyPr lIns="0" rIns="0" tIns="0" bIns="0"/>
          <a:p>
            <a:endParaRPr b="0" lang="en-US" sz="33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15115680" y="2286000"/>
            <a:ext cx="5691960" cy="2688840"/>
          </a:xfrm>
          <a:prstGeom prst="rect">
            <a:avLst/>
          </a:prstGeom>
        </p:spPr>
        <p:txBody>
          <a:bodyPr lIns="0" rIns="0" tIns="0" bIns="0"/>
          <a:p>
            <a:endParaRPr b="0" lang="en-US" sz="33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15115680" y="5230800"/>
            <a:ext cx="5691960" cy="2688840"/>
          </a:xfrm>
          <a:prstGeom prst="rect">
            <a:avLst/>
          </a:prstGeom>
        </p:spPr>
        <p:txBody>
          <a:bodyPr lIns="0" rIns="0" tIns="0" bIns="0"/>
          <a:p>
            <a:endParaRPr b="0" lang="en-US" sz="33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9138600" y="5230800"/>
            <a:ext cx="5691960" cy="2688840"/>
          </a:xfrm>
          <a:prstGeom prst="rect">
            <a:avLst/>
          </a:prstGeom>
        </p:spPr>
        <p:txBody>
          <a:bodyPr lIns="0" rIns="0" tIns="0" bIns="0"/>
          <a:p>
            <a:endParaRPr b="0" lang="en-US" sz="33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48000" y="740520"/>
            <a:ext cx="9257040" cy="925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3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9138600" y="2286000"/>
            <a:ext cx="11664000" cy="5637240"/>
          </a:xfrm>
          <a:prstGeom prst="rect">
            <a:avLst/>
          </a:prstGeom>
        </p:spPr>
        <p:txBody>
          <a:bodyPr lIns="0" rIns="0" tIns="0" bIns="0"/>
          <a:p>
            <a:endParaRPr b="0" lang="en-US" sz="33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9138600" y="2286000"/>
            <a:ext cx="11664000" cy="5637240"/>
          </a:xfrm>
          <a:prstGeom prst="rect">
            <a:avLst/>
          </a:prstGeom>
        </p:spPr>
        <p:txBody>
          <a:bodyPr lIns="0" rIns="0" tIns="0" bIns="0"/>
          <a:p>
            <a:endParaRPr b="0" lang="en-US" sz="33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2"/>
          <a:stretch/>
        </p:blipFill>
        <p:spPr>
          <a:xfrm>
            <a:off x="11437920" y="2285640"/>
            <a:ext cx="7065360" cy="563724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3"/>
          <a:stretch/>
        </p:blipFill>
        <p:spPr>
          <a:xfrm>
            <a:off x="11437920" y="2285640"/>
            <a:ext cx="7065360" cy="5637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48000" y="740520"/>
            <a:ext cx="9257040" cy="925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3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9138600" y="2286000"/>
            <a:ext cx="11664000" cy="5637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48000" y="740520"/>
            <a:ext cx="9257040" cy="925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3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9138600" y="2286000"/>
            <a:ext cx="11664000" cy="5637240"/>
          </a:xfrm>
          <a:prstGeom prst="rect">
            <a:avLst/>
          </a:prstGeom>
        </p:spPr>
        <p:txBody>
          <a:bodyPr lIns="0" rIns="0" tIns="0" bIns="0"/>
          <a:p>
            <a:endParaRPr b="0" lang="en-US" sz="33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48000" y="740520"/>
            <a:ext cx="9257040" cy="925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3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9138600" y="2286000"/>
            <a:ext cx="5691960" cy="5637240"/>
          </a:xfrm>
          <a:prstGeom prst="rect">
            <a:avLst/>
          </a:prstGeom>
        </p:spPr>
        <p:txBody>
          <a:bodyPr lIns="0" rIns="0" tIns="0" bIns="0"/>
          <a:p>
            <a:endParaRPr b="0" lang="en-US" sz="33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15115680" y="2286000"/>
            <a:ext cx="5691960" cy="5637240"/>
          </a:xfrm>
          <a:prstGeom prst="rect">
            <a:avLst/>
          </a:prstGeom>
        </p:spPr>
        <p:txBody>
          <a:bodyPr lIns="0" rIns="0" tIns="0" bIns="0"/>
          <a:p>
            <a:endParaRPr b="0" lang="en-US" sz="33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48000" y="740520"/>
            <a:ext cx="9257040" cy="925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3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48000" y="740520"/>
            <a:ext cx="9257040" cy="925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3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9138600" y="2286000"/>
            <a:ext cx="11664000" cy="5637240"/>
          </a:xfrm>
          <a:prstGeom prst="rect">
            <a:avLst/>
          </a:prstGeom>
        </p:spPr>
        <p:txBody>
          <a:bodyPr lIns="0" rIns="0" tIns="0" bIns="0"/>
          <a:p>
            <a:endParaRPr b="0" lang="en-US" sz="33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48000" y="740520"/>
            <a:ext cx="9257040" cy="429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48000" y="740520"/>
            <a:ext cx="9257040" cy="925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3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9138600" y="2286000"/>
            <a:ext cx="5691960" cy="2688840"/>
          </a:xfrm>
          <a:prstGeom prst="rect">
            <a:avLst/>
          </a:prstGeom>
        </p:spPr>
        <p:txBody>
          <a:bodyPr lIns="0" rIns="0" tIns="0" bIns="0"/>
          <a:p>
            <a:endParaRPr b="0" lang="en-US" sz="33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9138600" y="5230800"/>
            <a:ext cx="5691960" cy="2688840"/>
          </a:xfrm>
          <a:prstGeom prst="rect">
            <a:avLst/>
          </a:prstGeom>
        </p:spPr>
        <p:txBody>
          <a:bodyPr lIns="0" rIns="0" tIns="0" bIns="0"/>
          <a:p>
            <a:endParaRPr b="0" lang="en-US" sz="33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15115680" y="2286000"/>
            <a:ext cx="5691960" cy="5637240"/>
          </a:xfrm>
          <a:prstGeom prst="rect">
            <a:avLst/>
          </a:prstGeom>
        </p:spPr>
        <p:txBody>
          <a:bodyPr lIns="0" rIns="0" tIns="0" bIns="0"/>
          <a:p>
            <a:endParaRPr b="0" lang="en-US" sz="33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48000" y="740520"/>
            <a:ext cx="9257040" cy="925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3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9138600" y="2286000"/>
            <a:ext cx="5691960" cy="5637240"/>
          </a:xfrm>
          <a:prstGeom prst="rect">
            <a:avLst/>
          </a:prstGeom>
        </p:spPr>
        <p:txBody>
          <a:bodyPr lIns="0" rIns="0" tIns="0" bIns="0"/>
          <a:p>
            <a:endParaRPr b="0" lang="en-US" sz="33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15115680" y="2286000"/>
            <a:ext cx="5691960" cy="2688840"/>
          </a:xfrm>
          <a:prstGeom prst="rect">
            <a:avLst/>
          </a:prstGeom>
        </p:spPr>
        <p:txBody>
          <a:bodyPr lIns="0" rIns="0" tIns="0" bIns="0"/>
          <a:p>
            <a:endParaRPr b="0" lang="en-US" sz="33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15115680" y="5230800"/>
            <a:ext cx="5691960" cy="2688840"/>
          </a:xfrm>
          <a:prstGeom prst="rect">
            <a:avLst/>
          </a:prstGeom>
        </p:spPr>
        <p:txBody>
          <a:bodyPr lIns="0" rIns="0" tIns="0" bIns="0"/>
          <a:p>
            <a:endParaRPr b="0" lang="en-US" sz="33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48000" y="740520"/>
            <a:ext cx="9257040" cy="925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3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9138600" y="2286000"/>
            <a:ext cx="5691960" cy="2688840"/>
          </a:xfrm>
          <a:prstGeom prst="rect">
            <a:avLst/>
          </a:prstGeom>
        </p:spPr>
        <p:txBody>
          <a:bodyPr lIns="0" rIns="0" tIns="0" bIns="0"/>
          <a:p>
            <a:endParaRPr b="0" lang="en-US" sz="33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15115680" y="2286000"/>
            <a:ext cx="5691960" cy="2688840"/>
          </a:xfrm>
          <a:prstGeom prst="rect">
            <a:avLst/>
          </a:prstGeom>
        </p:spPr>
        <p:txBody>
          <a:bodyPr lIns="0" rIns="0" tIns="0" bIns="0"/>
          <a:p>
            <a:endParaRPr b="0" lang="en-US" sz="33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9138600" y="5230800"/>
            <a:ext cx="11664000" cy="2688840"/>
          </a:xfrm>
          <a:prstGeom prst="rect">
            <a:avLst/>
          </a:prstGeom>
        </p:spPr>
        <p:txBody>
          <a:bodyPr lIns="0" rIns="0" tIns="0" bIns="0"/>
          <a:p>
            <a:endParaRPr b="0" lang="en-US" sz="33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48000" y="740520"/>
            <a:ext cx="9257040" cy="925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3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9138600" y="2286000"/>
            <a:ext cx="11664000" cy="2688840"/>
          </a:xfrm>
          <a:prstGeom prst="rect">
            <a:avLst/>
          </a:prstGeom>
        </p:spPr>
        <p:txBody>
          <a:bodyPr lIns="0" rIns="0" tIns="0" bIns="0"/>
          <a:p>
            <a:endParaRPr b="0" lang="en-US" sz="33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9138600" y="5230800"/>
            <a:ext cx="11664000" cy="2688840"/>
          </a:xfrm>
          <a:prstGeom prst="rect">
            <a:avLst/>
          </a:prstGeom>
        </p:spPr>
        <p:txBody>
          <a:bodyPr lIns="0" rIns="0" tIns="0" bIns="0"/>
          <a:p>
            <a:endParaRPr b="0" lang="en-US" sz="33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48000" y="740520"/>
            <a:ext cx="9257040" cy="925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3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9138600" y="2286000"/>
            <a:ext cx="5691960" cy="2688840"/>
          </a:xfrm>
          <a:prstGeom prst="rect">
            <a:avLst/>
          </a:prstGeom>
        </p:spPr>
        <p:txBody>
          <a:bodyPr lIns="0" rIns="0" tIns="0" bIns="0"/>
          <a:p>
            <a:endParaRPr b="0" lang="en-US" sz="33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15115680" y="2286000"/>
            <a:ext cx="5691960" cy="2688840"/>
          </a:xfrm>
          <a:prstGeom prst="rect">
            <a:avLst/>
          </a:prstGeom>
        </p:spPr>
        <p:txBody>
          <a:bodyPr lIns="0" rIns="0" tIns="0" bIns="0"/>
          <a:p>
            <a:endParaRPr b="0" lang="en-US" sz="33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15115680" y="5230800"/>
            <a:ext cx="5691960" cy="2688840"/>
          </a:xfrm>
          <a:prstGeom prst="rect">
            <a:avLst/>
          </a:prstGeom>
        </p:spPr>
        <p:txBody>
          <a:bodyPr lIns="0" rIns="0" tIns="0" bIns="0"/>
          <a:p>
            <a:endParaRPr b="0" lang="en-US" sz="33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9138600" y="5230800"/>
            <a:ext cx="5691960" cy="2688840"/>
          </a:xfrm>
          <a:prstGeom prst="rect">
            <a:avLst/>
          </a:prstGeom>
        </p:spPr>
        <p:txBody>
          <a:bodyPr lIns="0" rIns="0" tIns="0" bIns="0"/>
          <a:p>
            <a:endParaRPr b="0" lang="en-US" sz="33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48000" y="740520"/>
            <a:ext cx="9257040" cy="925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3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9138600" y="2286000"/>
            <a:ext cx="11664000" cy="5637240"/>
          </a:xfrm>
          <a:prstGeom prst="rect">
            <a:avLst/>
          </a:prstGeom>
        </p:spPr>
        <p:txBody>
          <a:bodyPr lIns="0" rIns="0" tIns="0" bIns="0"/>
          <a:p>
            <a:endParaRPr b="0" lang="en-US" sz="33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9138600" y="2286000"/>
            <a:ext cx="11664000" cy="5637240"/>
          </a:xfrm>
          <a:prstGeom prst="rect">
            <a:avLst/>
          </a:prstGeom>
        </p:spPr>
        <p:txBody>
          <a:bodyPr lIns="0" rIns="0" tIns="0" bIns="0"/>
          <a:p>
            <a:endParaRPr b="0" lang="en-US" sz="33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11437920" y="2285640"/>
            <a:ext cx="7065360" cy="563724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3"/>
          <a:stretch/>
        </p:blipFill>
        <p:spPr>
          <a:xfrm>
            <a:off x="11437920" y="2285640"/>
            <a:ext cx="7065360" cy="5637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48000" y="740520"/>
            <a:ext cx="9257040" cy="925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3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9138600" y="2286000"/>
            <a:ext cx="5691960" cy="5637240"/>
          </a:xfrm>
          <a:prstGeom prst="rect">
            <a:avLst/>
          </a:prstGeom>
        </p:spPr>
        <p:txBody>
          <a:bodyPr lIns="0" rIns="0" tIns="0" bIns="0"/>
          <a:p>
            <a:endParaRPr b="0" lang="en-US" sz="33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5115680" y="2286000"/>
            <a:ext cx="5691960" cy="5637240"/>
          </a:xfrm>
          <a:prstGeom prst="rect">
            <a:avLst/>
          </a:prstGeom>
        </p:spPr>
        <p:txBody>
          <a:bodyPr lIns="0" rIns="0" tIns="0" bIns="0"/>
          <a:p>
            <a:endParaRPr b="0" lang="en-US" sz="33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48000" y="740520"/>
            <a:ext cx="9257040" cy="925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3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48000" y="740520"/>
            <a:ext cx="9257040" cy="429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48000" y="740520"/>
            <a:ext cx="9257040" cy="925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3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9138600" y="2286000"/>
            <a:ext cx="5691960" cy="2688840"/>
          </a:xfrm>
          <a:prstGeom prst="rect">
            <a:avLst/>
          </a:prstGeom>
        </p:spPr>
        <p:txBody>
          <a:bodyPr lIns="0" rIns="0" tIns="0" bIns="0"/>
          <a:p>
            <a:endParaRPr b="0" lang="en-US" sz="33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9138600" y="5230800"/>
            <a:ext cx="5691960" cy="2688840"/>
          </a:xfrm>
          <a:prstGeom prst="rect">
            <a:avLst/>
          </a:prstGeom>
        </p:spPr>
        <p:txBody>
          <a:bodyPr lIns="0" rIns="0" tIns="0" bIns="0"/>
          <a:p>
            <a:endParaRPr b="0" lang="en-US" sz="33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5115680" y="2286000"/>
            <a:ext cx="5691960" cy="5637240"/>
          </a:xfrm>
          <a:prstGeom prst="rect">
            <a:avLst/>
          </a:prstGeom>
        </p:spPr>
        <p:txBody>
          <a:bodyPr lIns="0" rIns="0" tIns="0" bIns="0"/>
          <a:p>
            <a:endParaRPr b="0" lang="en-US" sz="33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48000" y="740520"/>
            <a:ext cx="9257040" cy="925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3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9138600" y="2286000"/>
            <a:ext cx="5691960" cy="5637240"/>
          </a:xfrm>
          <a:prstGeom prst="rect">
            <a:avLst/>
          </a:prstGeom>
        </p:spPr>
        <p:txBody>
          <a:bodyPr lIns="0" rIns="0" tIns="0" bIns="0"/>
          <a:p>
            <a:endParaRPr b="0" lang="en-US" sz="33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5115680" y="2286000"/>
            <a:ext cx="5691960" cy="2688840"/>
          </a:xfrm>
          <a:prstGeom prst="rect">
            <a:avLst/>
          </a:prstGeom>
        </p:spPr>
        <p:txBody>
          <a:bodyPr lIns="0" rIns="0" tIns="0" bIns="0"/>
          <a:p>
            <a:endParaRPr b="0" lang="en-US" sz="33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5115680" y="5230800"/>
            <a:ext cx="5691960" cy="2688840"/>
          </a:xfrm>
          <a:prstGeom prst="rect">
            <a:avLst/>
          </a:prstGeom>
        </p:spPr>
        <p:txBody>
          <a:bodyPr lIns="0" rIns="0" tIns="0" bIns="0"/>
          <a:p>
            <a:endParaRPr b="0" lang="en-US" sz="33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48000" y="740520"/>
            <a:ext cx="9257040" cy="925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3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9138600" y="2286000"/>
            <a:ext cx="5691960" cy="2688840"/>
          </a:xfrm>
          <a:prstGeom prst="rect">
            <a:avLst/>
          </a:prstGeom>
        </p:spPr>
        <p:txBody>
          <a:bodyPr lIns="0" rIns="0" tIns="0" bIns="0"/>
          <a:p>
            <a:endParaRPr b="0" lang="en-US" sz="33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5115680" y="2286000"/>
            <a:ext cx="5691960" cy="2688840"/>
          </a:xfrm>
          <a:prstGeom prst="rect">
            <a:avLst/>
          </a:prstGeom>
        </p:spPr>
        <p:txBody>
          <a:bodyPr lIns="0" rIns="0" tIns="0" bIns="0"/>
          <a:p>
            <a:endParaRPr b="0" lang="en-US" sz="33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9138600" y="5230800"/>
            <a:ext cx="11664000" cy="2688840"/>
          </a:xfrm>
          <a:prstGeom prst="rect">
            <a:avLst/>
          </a:prstGeom>
        </p:spPr>
        <p:txBody>
          <a:bodyPr lIns="0" rIns="0" tIns="0" bIns="0"/>
          <a:p>
            <a:endParaRPr b="0" lang="en-US" sz="33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47640" y="387720"/>
            <a:ext cx="11663640" cy="16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62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62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</a:t>
            </a:r>
            <a:r>
              <a:rPr b="0" lang="en-US" sz="62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62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 </a:t>
            </a:r>
            <a:r>
              <a:rPr b="0" lang="en-US" sz="62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62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</a:t>
            </a:r>
            <a:r>
              <a:rPr b="0" lang="en-US" sz="62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62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62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 </a:t>
            </a:r>
            <a:r>
              <a:rPr b="0" lang="en-US" sz="62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62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62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US" sz="62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</a:t>
            </a:r>
            <a:r>
              <a:rPr b="0" lang="en-US" sz="62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tl</a:t>
            </a:r>
            <a:r>
              <a:rPr b="0" lang="en-US" sz="62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US" sz="62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62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62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b="0" lang="en-US" sz="62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62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US" sz="62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62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62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62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62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US" sz="62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48000" y="2273760"/>
            <a:ext cx="11663640" cy="56372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45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9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39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8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8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8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8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-467280" y="-510840"/>
            <a:ext cx="16842960" cy="13812120"/>
          </a:xfrm>
          <a:prstGeom prst="rect">
            <a:avLst/>
          </a:prstGeom>
          <a:ln>
            <a:noFill/>
          </a:ln>
        </p:spPr>
      </p:pic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74040" y="540720"/>
            <a:ext cx="12030840" cy="1315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6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6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6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6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6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</a:t>
            </a:r>
            <a:r>
              <a:rPr b="0" lang="en-US" sz="6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6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6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6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6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6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6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6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6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6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6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6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6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6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6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6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6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6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6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6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6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6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b="0" lang="en-US" sz="6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6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6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US" sz="6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6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6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6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6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US" sz="6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1408760" y="2736720"/>
            <a:ext cx="15158880" cy="8010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47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47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47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47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47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47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47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374040" y="12071520"/>
            <a:ext cx="3924000" cy="95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5292360" y="12071520"/>
            <a:ext cx="5338800" cy="95256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11607840" y="12071520"/>
            <a:ext cx="3924000" cy="952560"/>
          </a:xfrm>
          <a:prstGeom prst="rect">
            <a:avLst/>
          </a:prstGeom>
        </p:spPr>
        <p:txBody>
          <a:bodyPr lIns="0" rIns="0" tIns="0" bIns="0"/>
          <a:p>
            <a:pPr algn="r"/>
            <a:fld id="{F67ED58A-4B05-41F3-859C-C3C703E1E3D6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/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9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TextShape 6"/>
          <p:cNvSpPr txBox="1"/>
          <p:nvPr/>
        </p:nvSpPr>
        <p:spPr>
          <a:xfrm>
            <a:off x="13279320" y="12754440"/>
            <a:ext cx="3096000" cy="651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fld id="{ADC39BB6-218B-44FC-BA16-408CAB0DB661}" type="slidenum">
              <a:rPr b="0" lang="en-US" sz="256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r>
              <a:rPr b="0" lang="en-US" sz="256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/ </a:t>
            </a:r>
            <a:r>
              <a:rPr b="0" lang="en-US" sz="256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360" y="360"/>
            <a:ext cx="12959640" cy="9719640"/>
          </a:xfrm>
          <a:prstGeom prst="rect">
            <a:avLst/>
          </a:prstGeom>
          <a:ln>
            <a:noFill/>
          </a:ln>
        </p:spPr>
      </p:pic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48000" y="740520"/>
            <a:ext cx="9257040" cy="9255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43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43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43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43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43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</a:t>
            </a:r>
            <a:r>
              <a:rPr b="0" lang="en-US" sz="43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3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43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43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3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43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43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43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43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43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43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43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3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43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43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43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43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43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3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43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43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b="0" lang="en-US" sz="43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43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US" sz="43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43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43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43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43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US" sz="43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9138600" y="2286000"/>
            <a:ext cx="11664000" cy="56372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3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3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3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33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3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33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3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33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3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33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3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33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3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33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648000" y="8854920"/>
            <a:ext cx="3019320" cy="6703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4432320" y="8854920"/>
            <a:ext cx="4107960" cy="67032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9291600" y="8854920"/>
            <a:ext cx="3019320" cy="670320"/>
          </a:xfrm>
          <a:prstGeom prst="rect">
            <a:avLst/>
          </a:prstGeom>
        </p:spPr>
        <p:txBody>
          <a:bodyPr lIns="0" rIns="0" tIns="0" bIns="0"/>
          <a:p>
            <a:pPr algn="r"/>
            <a:fld id="{2F653FAD-5E42-434A-B57D-5EE039B06886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/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9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" name="TextShape 6"/>
          <p:cNvSpPr txBox="1"/>
          <p:nvPr/>
        </p:nvSpPr>
        <p:spPr>
          <a:xfrm>
            <a:off x="10720800" y="9335520"/>
            <a:ext cx="2239200" cy="45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fld id="{D0B90043-E8A7-4A73-AEDC-1137D8B31AD6}" type="slidenum"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/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Relationship Id="rId11" Type="http://schemas.openxmlformats.org/officeDocument/2006/relationships/image" Target="../media/image23.png"/><Relationship Id="rId12" Type="http://schemas.openxmlformats.org/officeDocument/2006/relationships/image" Target="../media/image24.png"/><Relationship Id="rId13" Type="http://schemas.openxmlformats.org/officeDocument/2006/relationships/image" Target="../media/image25.png"/><Relationship Id="rId14" Type="http://schemas.openxmlformats.org/officeDocument/2006/relationships/image" Target="../media/image26.png"/><Relationship Id="rId15" Type="http://schemas.openxmlformats.org/officeDocument/2006/relationships/image" Target="../media/image27.png"/><Relationship Id="rId16" Type="http://schemas.openxmlformats.org/officeDocument/2006/relationships/image" Target="../media/image28.png"/><Relationship Id="rId17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0" y="2427480"/>
            <a:ext cx="12960000" cy="2486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 anchorCtr="1"/>
          <a:p>
            <a:pPr algn="ctr"/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Q</a:t>
            </a: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u</a:t>
            </a: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a</a:t>
            </a: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n</a:t>
            </a: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t</a:t>
            </a: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i</a:t>
            </a: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f</a:t>
            </a: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y</a:t>
            </a: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i</a:t>
            </a: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n</a:t>
            </a: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g</a:t>
            </a: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 </a:t>
            </a: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U</a:t>
            </a: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s</a:t>
            </a: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e</a:t>
            </a: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r</a:t>
            </a: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 </a:t>
            </a: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i</a:t>
            </a: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n</a:t>
            </a: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f</a:t>
            </a: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l</a:t>
            </a: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u</a:t>
            </a: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e</a:t>
            </a: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n</a:t>
            </a: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c</a:t>
            </a: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e</a:t>
            </a: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I</a:t>
            </a: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n</a:t>
            </a: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 </a:t>
            </a: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r</a:t>
            </a: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e</a:t>
            </a: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t</a:t>
            </a: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w</a:t>
            </a: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e</a:t>
            </a: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e</a:t>
            </a: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t</a:t>
            </a: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 </a:t>
            </a: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c</a:t>
            </a: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a</a:t>
            </a: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s</a:t>
            </a: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c</a:t>
            </a: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a</a:t>
            </a: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d</a:t>
            </a: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4176000" y="7128000"/>
            <a:ext cx="4572000" cy="685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800" spc="-1" strike="noStrike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Purisa"/>
              </a:rPr>
              <a:t>Marian-Andrei Rizoiu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TextShape 3"/>
          <p:cNvSpPr txBox="1"/>
          <p:nvPr/>
        </p:nvSpPr>
        <p:spPr>
          <a:xfrm>
            <a:off x="4248000" y="5155560"/>
            <a:ext cx="4624920" cy="1288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M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a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r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c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h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 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2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9</a:t>
            </a:r>
            <a:r>
              <a:rPr b="0" lang="en-US" sz="40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t</a:t>
            </a:r>
            <a:r>
              <a:rPr b="0" lang="en-US" sz="40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h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, 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2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0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1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TextShape 4"/>
          <p:cNvSpPr txBox="1"/>
          <p:nvPr/>
        </p:nvSpPr>
        <p:spPr>
          <a:xfrm>
            <a:off x="5045400" y="6305400"/>
            <a:ext cx="3234600" cy="75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800" spc="-1" strike="noStrike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Purisa"/>
              </a:rPr>
              <a:t>Yifei Zhang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10000800" y="612000"/>
            <a:ext cx="1375200" cy="1116000"/>
          </a:xfrm>
          <a:prstGeom prst="rect">
            <a:avLst/>
          </a:prstGeom>
          <a:ln>
            <a:noFill/>
          </a:ln>
        </p:spPr>
      </p:pic>
      <p:sp>
        <p:nvSpPr>
          <p:cNvPr id="123" name="TextShape 5"/>
          <p:cNvSpPr txBox="1"/>
          <p:nvPr/>
        </p:nvSpPr>
        <p:spPr>
          <a:xfrm>
            <a:off x="6437880" y="4763160"/>
            <a:ext cx="180720" cy="42732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TextShape 6"/>
          <p:cNvSpPr txBox="1"/>
          <p:nvPr/>
        </p:nvSpPr>
        <p:spPr>
          <a:xfrm>
            <a:off x="6437880" y="4763160"/>
            <a:ext cx="180720" cy="42732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68040" y="765720"/>
            <a:ext cx="11612520" cy="939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AR PL ShanHeiSun Uni"/>
              </a:rPr>
              <a:t>	</a:t>
            </a: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AR PL ShanHeiSun Uni"/>
              </a:rPr>
              <a:t>C</a:t>
            </a: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AR PL ShanHeiSun Uni"/>
              </a:rPr>
              <a:t>o</a:t>
            </a: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AR PL ShanHeiSun Uni"/>
              </a:rPr>
              <a:t>n</a:t>
            </a: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AR PL ShanHeiSun Uni"/>
              </a:rPr>
              <a:t>t</a:t>
            </a: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AR PL ShanHeiSun Uni"/>
              </a:rPr>
              <a:t>e</a:t>
            </a: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AR PL ShanHeiSun Uni"/>
              </a:rPr>
              <a:t>n</a:t>
            </a: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AR PL ShanHeiSun Uni"/>
              </a:rPr>
              <a:t>t</a:t>
            </a: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AR PL ShanHeiSun Uni"/>
              </a:rPr>
              <a:t> </a:t>
            </a: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AR PL ShanHeiSun Uni"/>
              </a:rPr>
              <a:t>o</a:t>
            </a: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AR PL ShanHeiSun Uni"/>
              </a:rPr>
              <a:t>f</a:t>
            </a: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AR PL ShanHeiSun Uni"/>
              </a:rPr>
              <a:t> </a:t>
            </a: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AR PL ShanHeiSun Uni"/>
              </a:rPr>
              <a:t>t</a:t>
            </a: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AR PL ShanHeiSun Uni"/>
              </a:rPr>
              <a:t>h</a:t>
            </a: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AR PL ShanHeiSun Uni"/>
              </a:rPr>
              <a:t>i</a:t>
            </a: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AR PL ShanHeiSun Uni"/>
              </a:rPr>
              <a:t>s</a:t>
            </a: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AR PL ShanHeiSun Uni"/>
              </a:rPr>
              <a:t> </a:t>
            </a: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AR PL ShanHeiSun Uni"/>
              </a:rPr>
              <a:t>p</a:t>
            </a: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AR PL ShanHeiSun Uni"/>
              </a:rPr>
              <a:t>r</a:t>
            </a: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AR PL ShanHeiSun Uni"/>
              </a:rPr>
              <a:t>e</a:t>
            </a: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AR PL ShanHeiSun Uni"/>
              </a:rPr>
              <a:t>s</a:t>
            </a: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AR PL ShanHeiSun Uni"/>
              </a:rPr>
              <a:t>e</a:t>
            </a: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AR PL ShanHeiSun Uni"/>
              </a:rPr>
              <a:t>n</a:t>
            </a: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AR PL ShanHeiSun Uni"/>
              </a:rPr>
              <a:t>t</a:t>
            </a: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AR PL ShanHeiSun Uni"/>
              </a:rPr>
              <a:t>a</a:t>
            </a: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AR PL ShanHeiSun Uni"/>
              </a:rPr>
              <a:t>t</a:t>
            </a: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AR PL ShanHeiSun Uni"/>
              </a:rPr>
              <a:t>i</a:t>
            </a: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AR PL ShanHeiSun Uni"/>
              </a:rPr>
              <a:t>o</a:t>
            </a: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AR PL ShanHeiSun Uni"/>
              </a:rPr>
              <a:t>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1564200" y="4265280"/>
            <a:ext cx="9163800" cy="291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AR PL ShanHeiSun Uni"/>
              </a:rPr>
              <a:t>Motivation of quantifying user influence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AR PL ShanHeiSun Uni"/>
              </a:rPr>
              <a:t>Why cascade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AR PL ShanHeiSun Uni"/>
              </a:rPr>
              <a:t>Problem definition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AR PL ShanHeiSun Uni"/>
              </a:rPr>
              <a:t>Approach to estimate use influence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AR PL ShanHeiSun Uni"/>
              </a:rPr>
              <a:t>Test and Conclusion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TextShape 3"/>
          <p:cNvSpPr txBox="1"/>
          <p:nvPr/>
        </p:nvSpPr>
        <p:spPr>
          <a:xfrm>
            <a:off x="1180440" y="3429000"/>
            <a:ext cx="6048000" cy="681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P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r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e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s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e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n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t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a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t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i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o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n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 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o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u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t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l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i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n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0" y="792000"/>
            <a:ext cx="12953520" cy="939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M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o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t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i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v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a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t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i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o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n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 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o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f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 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Q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u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a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n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t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i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f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y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i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n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g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 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u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s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e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r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 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i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n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f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l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u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e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n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c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1008000" y="2886840"/>
            <a:ext cx="6480000" cy="2081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a piece of information or event release from a user, can we predict whether it may infect to one million user ?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TextShape 3"/>
          <p:cNvSpPr txBox="1"/>
          <p:nvPr/>
        </p:nvSpPr>
        <p:spPr>
          <a:xfrm>
            <a:off x="1080000" y="5040000"/>
            <a:ext cx="3225600" cy="640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3720" spc="-1" strike="noStrike">
                <a:solidFill>
                  <a:srgbClr val="861001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A</a:t>
            </a:r>
            <a:r>
              <a:rPr b="0" lang="en-US" sz="3720" spc="-1" strike="noStrike">
                <a:solidFill>
                  <a:srgbClr val="861001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p</a:t>
            </a:r>
            <a:r>
              <a:rPr b="0" lang="en-US" sz="3720" spc="-1" strike="noStrike">
                <a:solidFill>
                  <a:srgbClr val="861001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p</a:t>
            </a:r>
            <a:r>
              <a:rPr b="0" lang="en-US" sz="3720" spc="-1" strike="noStrike">
                <a:solidFill>
                  <a:srgbClr val="861001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l</a:t>
            </a:r>
            <a:r>
              <a:rPr b="0" lang="en-US" sz="3720" spc="-1" strike="noStrike">
                <a:solidFill>
                  <a:srgbClr val="861001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i</a:t>
            </a:r>
            <a:r>
              <a:rPr b="0" lang="en-US" sz="3720" spc="-1" strike="noStrike">
                <a:solidFill>
                  <a:srgbClr val="861001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c</a:t>
            </a:r>
            <a:r>
              <a:rPr b="0" lang="en-US" sz="3720" spc="-1" strike="noStrike">
                <a:solidFill>
                  <a:srgbClr val="861001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a</a:t>
            </a:r>
            <a:r>
              <a:rPr b="0" lang="en-US" sz="3720" spc="-1" strike="noStrike">
                <a:solidFill>
                  <a:srgbClr val="861001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t</a:t>
            </a:r>
            <a:r>
              <a:rPr b="0" lang="en-US" sz="3720" spc="-1" strike="noStrike">
                <a:solidFill>
                  <a:srgbClr val="861001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i</a:t>
            </a:r>
            <a:r>
              <a:rPr b="0" lang="en-US" sz="3720" spc="-1" strike="noStrike">
                <a:solidFill>
                  <a:srgbClr val="861001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o</a:t>
            </a:r>
            <a:r>
              <a:rPr b="0" lang="en-US" sz="3720" spc="-1" strike="noStrike">
                <a:solidFill>
                  <a:srgbClr val="861001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n</a:t>
            </a:r>
            <a:r>
              <a:rPr b="0" lang="en-US" sz="3720" spc="-1" strike="noStrike">
                <a:solidFill>
                  <a:srgbClr val="861001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s</a:t>
            </a:r>
            <a:r>
              <a:rPr b="0" lang="en-US" sz="3720" spc="-1" strike="noStrike">
                <a:solidFill>
                  <a:srgbClr val="861001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TextShape 4"/>
          <p:cNvSpPr txBox="1"/>
          <p:nvPr/>
        </p:nvSpPr>
        <p:spPr>
          <a:xfrm>
            <a:off x="1080000" y="5930640"/>
            <a:ext cx="6192000" cy="191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advertisers and marketers to design more effective campaigns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Control virus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7356600" y="2447640"/>
            <a:ext cx="4667040" cy="6133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356040" y="765720"/>
            <a:ext cx="11590920" cy="939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W</a:t>
            </a: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h</a:t>
            </a: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y</a:t>
            </a: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 </a:t>
            </a: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c</a:t>
            </a: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a</a:t>
            </a: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s</a:t>
            </a: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c</a:t>
            </a: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a</a:t>
            </a: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d</a:t>
            </a: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e</a:t>
            </a: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?</a:t>
            </a:r>
            <a:endParaRPr b="0" lang="en-US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865080" y="2952000"/>
            <a:ext cx="6550920" cy="453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480" spc="-1" strike="noStrike">
                <a:solidFill>
                  <a:srgbClr val="86100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TextShape 3"/>
          <p:cNvSpPr txBox="1"/>
          <p:nvPr/>
        </p:nvSpPr>
        <p:spPr>
          <a:xfrm>
            <a:off x="677160" y="3217320"/>
            <a:ext cx="6306840" cy="48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 rot="18600">
            <a:off x="7039440" y="3123000"/>
            <a:ext cx="4539960" cy="4640760"/>
          </a:xfrm>
          <a:prstGeom prst="rect">
            <a:avLst/>
          </a:prstGeom>
          <a:ln>
            <a:noFill/>
          </a:ln>
        </p:spPr>
      </p:pic>
      <p:pic>
        <p:nvPicPr>
          <p:cNvPr id="137" name="" descr=""/>
          <p:cNvPicPr/>
          <p:nvPr/>
        </p:nvPicPr>
        <p:blipFill>
          <a:blip r:embed="rId2"/>
          <a:stretch/>
        </p:blipFill>
        <p:spPr>
          <a:xfrm>
            <a:off x="10000800" y="612000"/>
            <a:ext cx="1375200" cy="111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355680" y="765360"/>
            <a:ext cx="11590920" cy="939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T</a:t>
            </a: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h</a:t>
            </a: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e</a:t>
            </a: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 </a:t>
            </a: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p</a:t>
            </a: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r</a:t>
            </a: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o</a:t>
            </a: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b</a:t>
            </a: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l</a:t>
            </a: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e</a:t>
            </a: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m</a:t>
            </a:r>
            <a:endParaRPr b="0" lang="en-US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978120" y="3384000"/>
            <a:ext cx="5789880" cy="5468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50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ymbol" charset="2"/>
              <a:buChar char="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to define a user influence</a:t>
            </a:r>
            <a:endParaRPr b="0" lang="en-US" sz="350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50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do we detect the most influential </a:t>
            </a:r>
            <a:endParaRPr b="0" lang="en-US" sz="350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 through a cascade?</a:t>
            </a:r>
            <a:endParaRPr b="0" lang="en-US" sz="350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50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ymbol" charset="2"/>
              <a:buChar char="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estimate user influence in losing</a:t>
            </a:r>
            <a:endParaRPr b="0" lang="en-US" sz="350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intermediary path</a:t>
            </a:r>
            <a:endParaRPr b="0" lang="en-US" sz="350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50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50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50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7575120" y="8359200"/>
            <a:ext cx="226080" cy="218520"/>
          </a:xfrm>
          <a:prstGeom prst="rect">
            <a:avLst/>
          </a:prstGeom>
          <a:ln>
            <a:noFill/>
          </a:ln>
        </p:spPr>
      </p:pic>
      <p:sp>
        <p:nvSpPr>
          <p:cNvPr id="141" name="Freeform 3"/>
          <p:cNvSpPr/>
          <p:nvPr/>
        </p:nvSpPr>
        <p:spPr>
          <a:xfrm>
            <a:off x="7626600" y="8383680"/>
            <a:ext cx="119160" cy="120960"/>
          </a:xfrm>
          <a:custGeom>
            <a:avLst/>
            <a:gdLst/>
            <a:ahLst/>
            <a:rect l="0" t="0" r="r" b="b"/>
            <a:pathLst>
              <a:path w="331" h="336">
                <a:moveTo>
                  <a:pt x="0" y="168"/>
                </a:moveTo>
                <a:cubicBezTo>
                  <a:pt x="0" y="77"/>
                  <a:pt x="75" y="0"/>
                  <a:pt x="166" y="0"/>
                </a:cubicBezTo>
                <a:cubicBezTo>
                  <a:pt x="256" y="0"/>
                  <a:pt x="330" y="77"/>
                  <a:pt x="330" y="168"/>
                </a:cubicBezTo>
                <a:cubicBezTo>
                  <a:pt x="330" y="260"/>
                  <a:pt x="256" y="335"/>
                  <a:pt x="166" y="335"/>
                </a:cubicBezTo>
                <a:cubicBezTo>
                  <a:pt x="75" y="335"/>
                  <a:pt x="0" y="260"/>
                  <a:pt x="0" y="168"/>
                </a:cubicBezTo>
              </a:path>
            </a:pathLst>
          </a:custGeom>
          <a:solidFill>
            <a:srgbClr val="919191"/>
          </a:solidFill>
          <a:ln>
            <a:noFill/>
          </a:ln>
        </p:spPr>
      </p:sp>
      <p:sp>
        <p:nvSpPr>
          <p:cNvPr id="142" name="Freeform 4"/>
          <p:cNvSpPr/>
          <p:nvPr/>
        </p:nvSpPr>
        <p:spPr>
          <a:xfrm>
            <a:off x="7626600" y="8383680"/>
            <a:ext cx="119160" cy="120960"/>
          </a:xfrm>
          <a:custGeom>
            <a:avLst/>
            <a:gdLst/>
            <a:ahLst/>
            <a:rect l="0" t="0" r="r" b="b"/>
            <a:pathLst>
              <a:path w="331" h="336">
                <a:moveTo>
                  <a:pt x="0" y="168"/>
                </a:moveTo>
                <a:cubicBezTo>
                  <a:pt x="0" y="77"/>
                  <a:pt x="75" y="0"/>
                  <a:pt x="166" y="0"/>
                </a:cubicBezTo>
                <a:cubicBezTo>
                  <a:pt x="256" y="0"/>
                  <a:pt x="330" y="77"/>
                  <a:pt x="330" y="168"/>
                </a:cubicBezTo>
                <a:cubicBezTo>
                  <a:pt x="330" y="260"/>
                  <a:pt x="256" y="335"/>
                  <a:pt x="166" y="335"/>
                </a:cubicBezTo>
                <a:cubicBezTo>
                  <a:pt x="75" y="335"/>
                  <a:pt x="0" y="260"/>
                  <a:pt x="0" y="168"/>
                </a:cubicBezTo>
              </a:path>
            </a:pathLst>
          </a:custGeom>
          <a:noFill/>
          <a:ln w="7200">
            <a:solidFill>
              <a:srgbClr val="919191"/>
            </a:solidFill>
            <a:round/>
          </a:ln>
        </p:spPr>
      </p:sp>
      <p:pic>
        <p:nvPicPr>
          <p:cNvPr id="143" name="" descr=""/>
          <p:cNvPicPr/>
          <p:nvPr/>
        </p:nvPicPr>
        <p:blipFill>
          <a:blip r:embed="rId2"/>
          <a:stretch/>
        </p:blipFill>
        <p:spPr>
          <a:xfrm>
            <a:off x="7637040" y="8661600"/>
            <a:ext cx="226080" cy="229320"/>
          </a:xfrm>
          <a:prstGeom prst="rect">
            <a:avLst/>
          </a:prstGeom>
          <a:ln>
            <a:noFill/>
          </a:ln>
        </p:spPr>
      </p:pic>
      <p:sp>
        <p:nvSpPr>
          <p:cNvPr id="144" name="Freeform 5"/>
          <p:cNvSpPr/>
          <p:nvPr/>
        </p:nvSpPr>
        <p:spPr>
          <a:xfrm>
            <a:off x="7688520" y="8696160"/>
            <a:ext cx="119160" cy="120960"/>
          </a:xfrm>
          <a:custGeom>
            <a:avLst/>
            <a:gdLst/>
            <a:ahLst/>
            <a:rect l="0" t="0" r="r" b="b"/>
            <a:pathLst>
              <a:path w="331" h="336">
                <a:moveTo>
                  <a:pt x="0" y="168"/>
                </a:moveTo>
                <a:cubicBezTo>
                  <a:pt x="0" y="75"/>
                  <a:pt x="74" y="0"/>
                  <a:pt x="165" y="0"/>
                </a:cubicBezTo>
                <a:cubicBezTo>
                  <a:pt x="256" y="0"/>
                  <a:pt x="330" y="75"/>
                  <a:pt x="330" y="168"/>
                </a:cubicBezTo>
                <a:cubicBezTo>
                  <a:pt x="330" y="261"/>
                  <a:pt x="256" y="335"/>
                  <a:pt x="165" y="335"/>
                </a:cubicBezTo>
                <a:cubicBezTo>
                  <a:pt x="74" y="335"/>
                  <a:pt x="0" y="261"/>
                  <a:pt x="0" y="168"/>
                </a:cubicBezTo>
              </a:path>
            </a:pathLst>
          </a:custGeom>
          <a:solidFill>
            <a:srgbClr val="919191"/>
          </a:solidFill>
          <a:ln>
            <a:noFill/>
          </a:ln>
        </p:spPr>
      </p:sp>
      <p:sp>
        <p:nvSpPr>
          <p:cNvPr id="145" name="Freeform 6"/>
          <p:cNvSpPr/>
          <p:nvPr/>
        </p:nvSpPr>
        <p:spPr>
          <a:xfrm>
            <a:off x="7688520" y="8696160"/>
            <a:ext cx="119160" cy="120960"/>
          </a:xfrm>
          <a:custGeom>
            <a:avLst/>
            <a:gdLst/>
            <a:ahLst/>
            <a:rect l="0" t="0" r="r" b="b"/>
            <a:pathLst>
              <a:path w="331" h="336">
                <a:moveTo>
                  <a:pt x="0" y="168"/>
                </a:moveTo>
                <a:cubicBezTo>
                  <a:pt x="0" y="75"/>
                  <a:pt x="74" y="0"/>
                  <a:pt x="165" y="0"/>
                </a:cubicBezTo>
                <a:cubicBezTo>
                  <a:pt x="256" y="0"/>
                  <a:pt x="330" y="75"/>
                  <a:pt x="330" y="168"/>
                </a:cubicBezTo>
                <a:cubicBezTo>
                  <a:pt x="330" y="261"/>
                  <a:pt x="256" y="335"/>
                  <a:pt x="165" y="335"/>
                </a:cubicBezTo>
                <a:cubicBezTo>
                  <a:pt x="74" y="335"/>
                  <a:pt x="0" y="261"/>
                  <a:pt x="0" y="168"/>
                </a:cubicBezTo>
              </a:path>
            </a:pathLst>
          </a:custGeom>
          <a:noFill/>
          <a:ln w="7200">
            <a:solidFill>
              <a:srgbClr val="919191"/>
            </a:solidFill>
            <a:round/>
          </a:ln>
        </p:spPr>
      </p:sp>
      <p:pic>
        <p:nvPicPr>
          <p:cNvPr id="146" name="" descr=""/>
          <p:cNvPicPr/>
          <p:nvPr/>
        </p:nvPicPr>
        <p:blipFill>
          <a:blip r:embed="rId3"/>
          <a:stretch/>
        </p:blipFill>
        <p:spPr>
          <a:xfrm>
            <a:off x="7884000" y="8411400"/>
            <a:ext cx="226080" cy="229320"/>
          </a:xfrm>
          <a:prstGeom prst="rect">
            <a:avLst/>
          </a:prstGeom>
          <a:ln>
            <a:noFill/>
          </a:ln>
        </p:spPr>
      </p:pic>
      <p:sp>
        <p:nvSpPr>
          <p:cNvPr id="147" name="Freeform 7"/>
          <p:cNvSpPr/>
          <p:nvPr/>
        </p:nvSpPr>
        <p:spPr>
          <a:xfrm>
            <a:off x="7935480" y="8445960"/>
            <a:ext cx="119520" cy="120960"/>
          </a:xfrm>
          <a:custGeom>
            <a:avLst/>
            <a:gdLst/>
            <a:ahLst/>
            <a:rect l="0" t="0" r="r" b="b"/>
            <a:pathLst>
              <a:path w="332" h="336">
                <a:moveTo>
                  <a:pt x="0" y="166"/>
                </a:moveTo>
                <a:cubicBezTo>
                  <a:pt x="0" y="75"/>
                  <a:pt x="74" y="0"/>
                  <a:pt x="165" y="0"/>
                </a:cubicBezTo>
                <a:cubicBezTo>
                  <a:pt x="257" y="0"/>
                  <a:pt x="331" y="75"/>
                  <a:pt x="331" y="166"/>
                </a:cubicBezTo>
                <a:cubicBezTo>
                  <a:pt x="331" y="260"/>
                  <a:pt x="257" y="335"/>
                  <a:pt x="165" y="335"/>
                </a:cubicBezTo>
                <a:cubicBezTo>
                  <a:pt x="74" y="335"/>
                  <a:pt x="0" y="260"/>
                  <a:pt x="0" y="166"/>
                </a:cubicBezTo>
              </a:path>
            </a:pathLst>
          </a:custGeom>
          <a:solidFill>
            <a:srgbClr val="919191"/>
          </a:solidFill>
          <a:ln>
            <a:noFill/>
          </a:ln>
        </p:spPr>
      </p:sp>
      <p:sp>
        <p:nvSpPr>
          <p:cNvPr id="148" name="Freeform 8"/>
          <p:cNvSpPr/>
          <p:nvPr/>
        </p:nvSpPr>
        <p:spPr>
          <a:xfrm>
            <a:off x="7935480" y="8445960"/>
            <a:ext cx="119520" cy="120960"/>
          </a:xfrm>
          <a:custGeom>
            <a:avLst/>
            <a:gdLst/>
            <a:ahLst/>
            <a:rect l="0" t="0" r="r" b="b"/>
            <a:pathLst>
              <a:path w="332" h="336">
                <a:moveTo>
                  <a:pt x="0" y="166"/>
                </a:moveTo>
                <a:cubicBezTo>
                  <a:pt x="0" y="75"/>
                  <a:pt x="74" y="0"/>
                  <a:pt x="165" y="0"/>
                </a:cubicBezTo>
                <a:cubicBezTo>
                  <a:pt x="257" y="0"/>
                  <a:pt x="331" y="75"/>
                  <a:pt x="331" y="166"/>
                </a:cubicBezTo>
                <a:cubicBezTo>
                  <a:pt x="331" y="260"/>
                  <a:pt x="257" y="335"/>
                  <a:pt x="165" y="335"/>
                </a:cubicBezTo>
                <a:cubicBezTo>
                  <a:pt x="74" y="335"/>
                  <a:pt x="0" y="260"/>
                  <a:pt x="0" y="166"/>
                </a:cubicBezTo>
              </a:path>
            </a:pathLst>
          </a:custGeom>
          <a:noFill/>
          <a:ln w="7200">
            <a:solidFill>
              <a:srgbClr val="919191"/>
            </a:solidFill>
            <a:round/>
          </a:ln>
        </p:spPr>
      </p:sp>
      <p:pic>
        <p:nvPicPr>
          <p:cNvPr id="149" name="" descr=""/>
          <p:cNvPicPr/>
          <p:nvPr/>
        </p:nvPicPr>
        <p:blipFill>
          <a:blip r:embed="rId4"/>
          <a:stretch/>
        </p:blipFill>
        <p:spPr>
          <a:xfrm>
            <a:off x="7945560" y="8723880"/>
            <a:ext cx="215640" cy="229320"/>
          </a:xfrm>
          <a:prstGeom prst="rect">
            <a:avLst/>
          </a:prstGeom>
          <a:ln>
            <a:noFill/>
          </a:ln>
        </p:spPr>
      </p:pic>
      <p:sp>
        <p:nvSpPr>
          <p:cNvPr id="150" name="Freeform 9"/>
          <p:cNvSpPr/>
          <p:nvPr/>
        </p:nvSpPr>
        <p:spPr>
          <a:xfrm>
            <a:off x="7997040" y="8758800"/>
            <a:ext cx="119520" cy="120960"/>
          </a:xfrm>
          <a:custGeom>
            <a:avLst/>
            <a:gdLst/>
            <a:ahLst/>
            <a:rect l="0" t="0" r="r" b="b"/>
            <a:pathLst>
              <a:path w="332" h="336">
                <a:moveTo>
                  <a:pt x="0" y="166"/>
                </a:moveTo>
                <a:cubicBezTo>
                  <a:pt x="0" y="75"/>
                  <a:pt x="75" y="0"/>
                  <a:pt x="168" y="0"/>
                </a:cubicBezTo>
                <a:cubicBezTo>
                  <a:pt x="257" y="0"/>
                  <a:pt x="331" y="75"/>
                  <a:pt x="331" y="166"/>
                </a:cubicBezTo>
                <a:cubicBezTo>
                  <a:pt x="331" y="259"/>
                  <a:pt x="257" y="335"/>
                  <a:pt x="168" y="335"/>
                </a:cubicBezTo>
                <a:cubicBezTo>
                  <a:pt x="75" y="335"/>
                  <a:pt x="0" y="259"/>
                  <a:pt x="0" y="166"/>
                </a:cubicBezTo>
              </a:path>
            </a:pathLst>
          </a:custGeom>
          <a:solidFill>
            <a:srgbClr val="919191"/>
          </a:solidFill>
          <a:ln>
            <a:noFill/>
          </a:ln>
        </p:spPr>
      </p:sp>
      <p:sp>
        <p:nvSpPr>
          <p:cNvPr id="151" name="Freeform 10"/>
          <p:cNvSpPr/>
          <p:nvPr/>
        </p:nvSpPr>
        <p:spPr>
          <a:xfrm>
            <a:off x="7997040" y="8758440"/>
            <a:ext cx="119520" cy="120960"/>
          </a:xfrm>
          <a:custGeom>
            <a:avLst/>
            <a:gdLst/>
            <a:ahLst/>
            <a:rect l="0" t="0" r="r" b="b"/>
            <a:pathLst>
              <a:path w="332" h="336">
                <a:moveTo>
                  <a:pt x="0" y="166"/>
                </a:moveTo>
                <a:cubicBezTo>
                  <a:pt x="0" y="75"/>
                  <a:pt x="75" y="0"/>
                  <a:pt x="168" y="0"/>
                </a:cubicBezTo>
                <a:cubicBezTo>
                  <a:pt x="257" y="0"/>
                  <a:pt x="331" y="75"/>
                  <a:pt x="331" y="166"/>
                </a:cubicBezTo>
                <a:cubicBezTo>
                  <a:pt x="331" y="259"/>
                  <a:pt x="257" y="335"/>
                  <a:pt x="168" y="335"/>
                </a:cubicBezTo>
                <a:cubicBezTo>
                  <a:pt x="75" y="335"/>
                  <a:pt x="0" y="259"/>
                  <a:pt x="0" y="166"/>
                </a:cubicBezTo>
              </a:path>
            </a:pathLst>
          </a:custGeom>
          <a:noFill/>
          <a:ln w="7200">
            <a:solidFill>
              <a:srgbClr val="919191"/>
            </a:solidFill>
            <a:round/>
          </a:ln>
        </p:spPr>
      </p:sp>
      <p:pic>
        <p:nvPicPr>
          <p:cNvPr id="152" name="" descr=""/>
          <p:cNvPicPr/>
          <p:nvPr/>
        </p:nvPicPr>
        <p:blipFill>
          <a:blip r:embed="rId5"/>
          <a:stretch/>
        </p:blipFill>
        <p:spPr>
          <a:xfrm>
            <a:off x="7327800" y="8535960"/>
            <a:ext cx="226080" cy="229320"/>
          </a:xfrm>
          <a:prstGeom prst="rect">
            <a:avLst/>
          </a:prstGeom>
          <a:ln>
            <a:noFill/>
          </a:ln>
        </p:spPr>
      </p:pic>
      <p:sp>
        <p:nvSpPr>
          <p:cNvPr id="153" name="Freeform 11"/>
          <p:cNvSpPr/>
          <p:nvPr/>
        </p:nvSpPr>
        <p:spPr>
          <a:xfrm>
            <a:off x="7379640" y="8571240"/>
            <a:ext cx="119160" cy="120960"/>
          </a:xfrm>
          <a:custGeom>
            <a:avLst/>
            <a:gdLst/>
            <a:ahLst/>
            <a:rect l="0" t="0" r="r" b="b"/>
            <a:pathLst>
              <a:path w="331" h="336">
                <a:moveTo>
                  <a:pt x="0" y="168"/>
                </a:moveTo>
                <a:cubicBezTo>
                  <a:pt x="0" y="74"/>
                  <a:pt x="74" y="0"/>
                  <a:pt x="166" y="0"/>
                </a:cubicBezTo>
                <a:cubicBezTo>
                  <a:pt x="256" y="0"/>
                  <a:pt x="330" y="74"/>
                  <a:pt x="330" y="168"/>
                </a:cubicBezTo>
                <a:cubicBezTo>
                  <a:pt x="330" y="260"/>
                  <a:pt x="256" y="335"/>
                  <a:pt x="166" y="335"/>
                </a:cubicBezTo>
                <a:cubicBezTo>
                  <a:pt x="74" y="335"/>
                  <a:pt x="0" y="260"/>
                  <a:pt x="0" y="168"/>
                </a:cubicBezTo>
              </a:path>
            </a:pathLst>
          </a:custGeom>
          <a:solidFill>
            <a:srgbClr val="919191"/>
          </a:solidFill>
          <a:ln>
            <a:noFill/>
          </a:ln>
        </p:spPr>
      </p:sp>
      <p:sp>
        <p:nvSpPr>
          <p:cNvPr id="154" name="Freeform 12"/>
          <p:cNvSpPr/>
          <p:nvPr/>
        </p:nvSpPr>
        <p:spPr>
          <a:xfrm>
            <a:off x="7379640" y="8571240"/>
            <a:ext cx="119160" cy="120960"/>
          </a:xfrm>
          <a:custGeom>
            <a:avLst/>
            <a:gdLst/>
            <a:ahLst/>
            <a:rect l="0" t="0" r="r" b="b"/>
            <a:pathLst>
              <a:path w="331" h="336">
                <a:moveTo>
                  <a:pt x="0" y="168"/>
                </a:moveTo>
                <a:cubicBezTo>
                  <a:pt x="0" y="74"/>
                  <a:pt x="74" y="0"/>
                  <a:pt x="166" y="0"/>
                </a:cubicBezTo>
                <a:cubicBezTo>
                  <a:pt x="256" y="0"/>
                  <a:pt x="330" y="74"/>
                  <a:pt x="330" y="168"/>
                </a:cubicBezTo>
                <a:cubicBezTo>
                  <a:pt x="330" y="260"/>
                  <a:pt x="256" y="335"/>
                  <a:pt x="166" y="335"/>
                </a:cubicBezTo>
                <a:cubicBezTo>
                  <a:pt x="74" y="335"/>
                  <a:pt x="0" y="260"/>
                  <a:pt x="0" y="168"/>
                </a:cubicBezTo>
              </a:path>
            </a:pathLst>
          </a:custGeom>
          <a:noFill/>
          <a:ln w="7200">
            <a:solidFill>
              <a:srgbClr val="919191"/>
            </a:solidFill>
            <a:round/>
          </a:ln>
        </p:spPr>
      </p:sp>
      <p:pic>
        <p:nvPicPr>
          <p:cNvPr id="155" name="" descr=""/>
          <p:cNvPicPr/>
          <p:nvPr/>
        </p:nvPicPr>
        <p:blipFill>
          <a:blip r:embed="rId6"/>
          <a:stretch/>
        </p:blipFill>
        <p:spPr>
          <a:xfrm>
            <a:off x="7265880" y="8786880"/>
            <a:ext cx="236160" cy="218520"/>
          </a:xfrm>
          <a:prstGeom prst="rect">
            <a:avLst/>
          </a:prstGeom>
          <a:ln>
            <a:noFill/>
          </a:ln>
        </p:spPr>
      </p:pic>
      <p:sp>
        <p:nvSpPr>
          <p:cNvPr id="156" name="Freeform 13"/>
          <p:cNvSpPr/>
          <p:nvPr/>
        </p:nvSpPr>
        <p:spPr>
          <a:xfrm>
            <a:off x="7322400" y="8826120"/>
            <a:ext cx="119520" cy="120960"/>
          </a:xfrm>
          <a:custGeom>
            <a:avLst/>
            <a:gdLst/>
            <a:ahLst/>
            <a:rect l="0" t="0" r="r" b="b"/>
            <a:pathLst>
              <a:path w="332" h="336">
                <a:moveTo>
                  <a:pt x="0" y="168"/>
                </a:moveTo>
                <a:cubicBezTo>
                  <a:pt x="0" y="75"/>
                  <a:pt x="74" y="0"/>
                  <a:pt x="166" y="0"/>
                </a:cubicBezTo>
                <a:cubicBezTo>
                  <a:pt x="257" y="0"/>
                  <a:pt x="331" y="75"/>
                  <a:pt x="331" y="168"/>
                </a:cubicBezTo>
                <a:cubicBezTo>
                  <a:pt x="331" y="260"/>
                  <a:pt x="257" y="335"/>
                  <a:pt x="166" y="335"/>
                </a:cubicBezTo>
                <a:cubicBezTo>
                  <a:pt x="74" y="335"/>
                  <a:pt x="0" y="260"/>
                  <a:pt x="0" y="168"/>
                </a:cubicBezTo>
              </a:path>
            </a:pathLst>
          </a:custGeom>
          <a:solidFill>
            <a:srgbClr val="919191"/>
          </a:solidFill>
          <a:ln>
            <a:noFill/>
          </a:ln>
        </p:spPr>
      </p:sp>
      <p:sp>
        <p:nvSpPr>
          <p:cNvPr id="157" name="Freeform 14"/>
          <p:cNvSpPr/>
          <p:nvPr/>
        </p:nvSpPr>
        <p:spPr>
          <a:xfrm>
            <a:off x="7322400" y="8826120"/>
            <a:ext cx="119520" cy="120960"/>
          </a:xfrm>
          <a:custGeom>
            <a:avLst/>
            <a:gdLst/>
            <a:ahLst/>
            <a:rect l="0" t="0" r="r" b="b"/>
            <a:pathLst>
              <a:path w="332" h="336">
                <a:moveTo>
                  <a:pt x="0" y="168"/>
                </a:moveTo>
                <a:cubicBezTo>
                  <a:pt x="0" y="75"/>
                  <a:pt x="74" y="0"/>
                  <a:pt x="166" y="0"/>
                </a:cubicBezTo>
                <a:cubicBezTo>
                  <a:pt x="257" y="0"/>
                  <a:pt x="331" y="75"/>
                  <a:pt x="331" y="168"/>
                </a:cubicBezTo>
                <a:cubicBezTo>
                  <a:pt x="331" y="260"/>
                  <a:pt x="257" y="335"/>
                  <a:pt x="166" y="335"/>
                </a:cubicBezTo>
                <a:cubicBezTo>
                  <a:pt x="74" y="335"/>
                  <a:pt x="0" y="260"/>
                  <a:pt x="0" y="168"/>
                </a:cubicBezTo>
              </a:path>
            </a:pathLst>
          </a:custGeom>
          <a:noFill/>
          <a:ln w="7200">
            <a:solidFill>
              <a:srgbClr val="919191"/>
            </a:solidFill>
            <a:round/>
          </a:ln>
        </p:spPr>
      </p:sp>
      <p:pic>
        <p:nvPicPr>
          <p:cNvPr id="158" name="" descr=""/>
          <p:cNvPicPr/>
          <p:nvPr/>
        </p:nvPicPr>
        <p:blipFill>
          <a:blip r:embed="rId7"/>
          <a:stretch/>
        </p:blipFill>
        <p:spPr>
          <a:xfrm>
            <a:off x="7626240" y="8463600"/>
            <a:ext cx="184680" cy="301680"/>
          </a:xfrm>
          <a:prstGeom prst="rect">
            <a:avLst/>
          </a:prstGeom>
          <a:ln>
            <a:noFill/>
          </a:ln>
        </p:spPr>
      </p:pic>
      <p:sp>
        <p:nvSpPr>
          <p:cNvPr id="159" name="Line 15"/>
          <p:cNvSpPr/>
          <p:nvPr/>
        </p:nvSpPr>
        <p:spPr>
          <a:xfrm flipH="1" flipV="1">
            <a:off x="7686000" y="8503560"/>
            <a:ext cx="62280" cy="192960"/>
          </a:xfrm>
          <a:prstGeom prst="line">
            <a:avLst/>
          </a:prstGeom>
          <a:ln w="14400">
            <a:solidFill>
              <a:srgbClr val="91919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60" name="" descr=""/>
          <p:cNvPicPr/>
          <p:nvPr/>
        </p:nvPicPr>
        <p:blipFill>
          <a:blip r:embed="rId8"/>
          <a:stretch/>
        </p:blipFill>
        <p:spPr>
          <a:xfrm>
            <a:off x="7729200" y="8505360"/>
            <a:ext cx="277560" cy="280800"/>
          </a:xfrm>
          <a:prstGeom prst="rect">
            <a:avLst/>
          </a:prstGeom>
          <a:ln>
            <a:noFill/>
          </a:ln>
        </p:spPr>
      </p:pic>
      <p:sp>
        <p:nvSpPr>
          <p:cNvPr id="161" name="Line 16"/>
          <p:cNvSpPr/>
          <p:nvPr/>
        </p:nvSpPr>
        <p:spPr>
          <a:xfrm flipV="1">
            <a:off x="7789320" y="8548200"/>
            <a:ext cx="163800" cy="165600"/>
          </a:xfrm>
          <a:prstGeom prst="line">
            <a:avLst/>
          </a:prstGeom>
          <a:ln w="14400">
            <a:solidFill>
              <a:srgbClr val="91919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62" name="" descr=""/>
          <p:cNvPicPr/>
          <p:nvPr/>
        </p:nvPicPr>
        <p:blipFill>
          <a:blip r:embed="rId9"/>
          <a:stretch/>
        </p:blipFill>
        <p:spPr>
          <a:xfrm>
            <a:off x="7750080" y="8713440"/>
            <a:ext cx="298080" cy="187200"/>
          </a:xfrm>
          <a:prstGeom prst="rect">
            <a:avLst/>
          </a:prstGeom>
          <a:ln>
            <a:noFill/>
          </a:ln>
        </p:spPr>
      </p:pic>
      <p:sp>
        <p:nvSpPr>
          <p:cNvPr id="163" name="Line 17"/>
          <p:cNvSpPr/>
          <p:nvPr/>
        </p:nvSpPr>
        <p:spPr>
          <a:xfrm>
            <a:off x="7806600" y="8755920"/>
            <a:ext cx="190800" cy="63000"/>
          </a:xfrm>
          <a:prstGeom prst="line">
            <a:avLst/>
          </a:prstGeom>
          <a:ln w="14400">
            <a:solidFill>
              <a:srgbClr val="91919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64" name="" descr=""/>
          <p:cNvPicPr/>
          <p:nvPr/>
        </p:nvPicPr>
        <p:blipFill>
          <a:blip r:embed="rId10"/>
          <a:stretch/>
        </p:blipFill>
        <p:spPr>
          <a:xfrm>
            <a:off x="7430400" y="8630280"/>
            <a:ext cx="329040" cy="166320"/>
          </a:xfrm>
          <a:prstGeom prst="rect">
            <a:avLst/>
          </a:prstGeom>
          <a:ln>
            <a:noFill/>
          </a:ln>
        </p:spPr>
      </p:pic>
      <p:sp>
        <p:nvSpPr>
          <p:cNvPr id="165" name="Line 18"/>
          <p:cNvSpPr/>
          <p:nvPr/>
        </p:nvSpPr>
        <p:spPr>
          <a:xfrm>
            <a:off x="7480440" y="8673480"/>
            <a:ext cx="225360" cy="41040"/>
          </a:xfrm>
          <a:prstGeom prst="line">
            <a:avLst/>
          </a:prstGeom>
          <a:ln w="14400">
            <a:solidFill>
              <a:srgbClr val="91919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66" name="" descr=""/>
          <p:cNvPicPr/>
          <p:nvPr/>
        </p:nvPicPr>
        <p:blipFill>
          <a:blip r:embed="rId11"/>
          <a:stretch/>
        </p:blipFill>
        <p:spPr>
          <a:xfrm>
            <a:off x="7317360" y="8651160"/>
            <a:ext cx="184680" cy="249480"/>
          </a:xfrm>
          <a:prstGeom prst="rect">
            <a:avLst/>
          </a:prstGeom>
          <a:ln>
            <a:noFill/>
          </a:ln>
        </p:spPr>
      </p:pic>
      <p:sp>
        <p:nvSpPr>
          <p:cNvPr id="167" name="Line 19"/>
          <p:cNvSpPr/>
          <p:nvPr/>
        </p:nvSpPr>
        <p:spPr>
          <a:xfrm flipV="1">
            <a:off x="7382520" y="8691480"/>
            <a:ext cx="57240" cy="135720"/>
          </a:xfrm>
          <a:prstGeom prst="line">
            <a:avLst/>
          </a:prstGeom>
          <a:ln w="14400">
            <a:solidFill>
              <a:srgbClr val="91919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68" name="" descr=""/>
          <p:cNvPicPr/>
          <p:nvPr/>
        </p:nvPicPr>
        <p:blipFill>
          <a:blip r:embed="rId12"/>
          <a:stretch/>
        </p:blipFill>
        <p:spPr>
          <a:xfrm>
            <a:off x="7080480" y="8661600"/>
            <a:ext cx="226080" cy="229320"/>
          </a:xfrm>
          <a:prstGeom prst="rect">
            <a:avLst/>
          </a:prstGeom>
          <a:ln>
            <a:noFill/>
          </a:ln>
        </p:spPr>
      </p:pic>
      <p:sp>
        <p:nvSpPr>
          <p:cNvPr id="169" name="Freeform 20"/>
          <p:cNvSpPr/>
          <p:nvPr/>
        </p:nvSpPr>
        <p:spPr>
          <a:xfrm>
            <a:off x="7127280" y="8696160"/>
            <a:ext cx="119160" cy="120960"/>
          </a:xfrm>
          <a:custGeom>
            <a:avLst/>
            <a:gdLst/>
            <a:ahLst/>
            <a:rect l="0" t="0" r="r" b="b"/>
            <a:pathLst>
              <a:path w="331" h="336">
                <a:moveTo>
                  <a:pt x="0" y="168"/>
                </a:moveTo>
                <a:cubicBezTo>
                  <a:pt x="0" y="75"/>
                  <a:pt x="74" y="0"/>
                  <a:pt x="166" y="0"/>
                </a:cubicBezTo>
                <a:cubicBezTo>
                  <a:pt x="256" y="0"/>
                  <a:pt x="330" y="75"/>
                  <a:pt x="330" y="168"/>
                </a:cubicBezTo>
                <a:cubicBezTo>
                  <a:pt x="330" y="261"/>
                  <a:pt x="256" y="335"/>
                  <a:pt x="166" y="335"/>
                </a:cubicBezTo>
                <a:cubicBezTo>
                  <a:pt x="74" y="335"/>
                  <a:pt x="0" y="261"/>
                  <a:pt x="0" y="168"/>
                </a:cubicBezTo>
              </a:path>
            </a:pathLst>
          </a:custGeom>
          <a:solidFill>
            <a:srgbClr val="919191"/>
          </a:solidFill>
          <a:ln>
            <a:noFill/>
          </a:ln>
        </p:spPr>
      </p:sp>
      <p:sp>
        <p:nvSpPr>
          <p:cNvPr id="170" name="Freeform 21"/>
          <p:cNvSpPr/>
          <p:nvPr/>
        </p:nvSpPr>
        <p:spPr>
          <a:xfrm>
            <a:off x="7127280" y="8696160"/>
            <a:ext cx="119160" cy="120960"/>
          </a:xfrm>
          <a:custGeom>
            <a:avLst/>
            <a:gdLst/>
            <a:ahLst/>
            <a:rect l="0" t="0" r="r" b="b"/>
            <a:pathLst>
              <a:path w="331" h="336">
                <a:moveTo>
                  <a:pt x="0" y="168"/>
                </a:moveTo>
                <a:cubicBezTo>
                  <a:pt x="0" y="75"/>
                  <a:pt x="74" y="0"/>
                  <a:pt x="166" y="0"/>
                </a:cubicBezTo>
                <a:cubicBezTo>
                  <a:pt x="256" y="0"/>
                  <a:pt x="330" y="75"/>
                  <a:pt x="330" y="168"/>
                </a:cubicBezTo>
                <a:cubicBezTo>
                  <a:pt x="330" y="261"/>
                  <a:pt x="256" y="335"/>
                  <a:pt x="166" y="335"/>
                </a:cubicBezTo>
                <a:cubicBezTo>
                  <a:pt x="74" y="335"/>
                  <a:pt x="0" y="261"/>
                  <a:pt x="0" y="168"/>
                </a:cubicBezTo>
              </a:path>
            </a:pathLst>
          </a:custGeom>
          <a:noFill/>
          <a:ln w="7200">
            <a:solidFill>
              <a:srgbClr val="919191"/>
            </a:solidFill>
            <a:round/>
          </a:ln>
        </p:spPr>
      </p:sp>
      <p:pic>
        <p:nvPicPr>
          <p:cNvPr id="171" name="" descr=""/>
          <p:cNvPicPr/>
          <p:nvPr/>
        </p:nvPicPr>
        <p:blipFill>
          <a:blip r:embed="rId13"/>
          <a:stretch/>
        </p:blipFill>
        <p:spPr>
          <a:xfrm>
            <a:off x="7173720" y="8755200"/>
            <a:ext cx="205560" cy="208080"/>
          </a:xfrm>
          <a:prstGeom prst="rect">
            <a:avLst/>
          </a:prstGeom>
          <a:ln>
            <a:noFill/>
          </a:ln>
        </p:spPr>
      </p:pic>
      <p:sp>
        <p:nvSpPr>
          <p:cNvPr id="172" name="Line 22"/>
          <p:cNvSpPr/>
          <p:nvPr/>
        </p:nvSpPr>
        <p:spPr>
          <a:xfrm flipH="1" flipV="1">
            <a:off x="7228440" y="8798760"/>
            <a:ext cx="94680" cy="87840"/>
          </a:xfrm>
          <a:prstGeom prst="line">
            <a:avLst/>
          </a:prstGeom>
          <a:ln w="14400">
            <a:solidFill>
              <a:srgbClr val="91919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73" name="" descr=""/>
          <p:cNvPicPr/>
          <p:nvPr/>
        </p:nvPicPr>
        <p:blipFill>
          <a:blip r:embed="rId14"/>
          <a:stretch/>
        </p:blipFill>
        <p:spPr>
          <a:xfrm>
            <a:off x="7420320" y="8442360"/>
            <a:ext cx="277560" cy="218520"/>
          </a:xfrm>
          <a:prstGeom prst="rect">
            <a:avLst/>
          </a:prstGeom>
          <a:ln>
            <a:noFill/>
          </a:ln>
        </p:spPr>
      </p:pic>
      <p:sp>
        <p:nvSpPr>
          <p:cNvPr id="174" name="Line 23"/>
          <p:cNvSpPr/>
          <p:nvPr/>
        </p:nvSpPr>
        <p:spPr>
          <a:xfrm flipV="1">
            <a:off x="7480440" y="8485920"/>
            <a:ext cx="163800" cy="103320"/>
          </a:xfrm>
          <a:prstGeom prst="line">
            <a:avLst/>
          </a:prstGeom>
          <a:ln w="14400">
            <a:solidFill>
              <a:srgbClr val="91919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TextShape 24"/>
          <p:cNvSpPr txBox="1"/>
          <p:nvPr/>
        </p:nvSpPr>
        <p:spPr>
          <a:xfrm>
            <a:off x="7020000" y="7392960"/>
            <a:ext cx="1629720" cy="644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4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4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4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4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</a:t>
            </a:r>
            <a:r>
              <a:rPr b="0" lang="en-US" sz="24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4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24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</a:t>
            </a:r>
            <a:endParaRPr b="0" lang="en-US" sz="350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15"/>
          <a:stretch/>
        </p:blipFill>
        <p:spPr>
          <a:xfrm>
            <a:off x="10000800" y="588600"/>
            <a:ext cx="1375200" cy="1116000"/>
          </a:xfrm>
          <a:prstGeom prst="rect">
            <a:avLst/>
          </a:prstGeom>
          <a:ln>
            <a:noFill/>
          </a:ln>
        </p:spPr>
      </p:pic>
      <p:pic>
        <p:nvPicPr>
          <p:cNvPr id="177" name="" descr=""/>
          <p:cNvPicPr/>
          <p:nvPr/>
        </p:nvPicPr>
        <p:blipFill>
          <a:blip r:embed="rId16"/>
          <a:stretch/>
        </p:blipFill>
        <p:spPr>
          <a:xfrm>
            <a:off x="7140960" y="2506320"/>
            <a:ext cx="4667040" cy="6133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356400" y="766080"/>
            <a:ext cx="13180320" cy="939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AR PL ShanHeiSun Uni"/>
              </a:rPr>
              <a:t>A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AR PL ShanHeiSun Uni"/>
              </a:rPr>
              <a:t>p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AR PL ShanHeiSun Uni"/>
              </a:rPr>
              <a:t>p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AR PL ShanHeiSun Uni"/>
              </a:rPr>
              <a:t>r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AR PL ShanHeiSun Uni"/>
              </a:rPr>
              <a:t>o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AR PL ShanHeiSun Uni"/>
              </a:rPr>
              <a:t>a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AR PL ShanHeiSun Uni"/>
              </a:rPr>
              <a:t>c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AR PL ShanHeiSun Uni"/>
              </a:rPr>
              <a:t>h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AR PL ShanHeiSun Uni"/>
              </a:rPr>
              <a:t> 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AR PL ShanHeiSun Uni"/>
              </a:rPr>
              <a:t>t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AR PL ShanHeiSun Uni"/>
              </a:rPr>
              <a:t>o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AR PL ShanHeiSun Uni"/>
              </a:rPr>
              <a:t> 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AR PL ShanHeiSun Uni"/>
              </a:rPr>
              <a:t>e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AR PL ShanHeiSun Uni"/>
              </a:rPr>
              <a:t>s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AR PL ShanHeiSun Uni"/>
              </a:rPr>
              <a:t>t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AR PL ShanHeiSun Uni"/>
              </a:rPr>
              <a:t>i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AR PL ShanHeiSun Uni"/>
              </a:rPr>
              <a:t>m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AR PL ShanHeiSun Uni"/>
              </a:rPr>
              <a:t>a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AR PL ShanHeiSun Uni"/>
              </a:rPr>
              <a:t>t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AR PL ShanHeiSun Uni"/>
              </a:rPr>
              <a:t>e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AR PL ShanHeiSun Uni"/>
              </a:rPr>
              <a:t> 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AR PL ShanHeiSun Uni"/>
              </a:rPr>
              <a:t>u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AR PL ShanHeiSun Uni"/>
              </a:rPr>
              <a:t>s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AR PL ShanHeiSun Uni"/>
              </a:rPr>
              <a:t>e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AR PL ShanHeiSun Uni"/>
              </a:rPr>
              <a:t> 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AR PL ShanHeiSun Uni"/>
              </a:rPr>
              <a:t>i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AR PL ShanHeiSun Uni"/>
              </a:rPr>
              <a:t>n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AR PL ShanHeiSun Uni"/>
              </a:rPr>
              <a:t>f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AR PL ShanHeiSun Uni"/>
              </a:rPr>
              <a:t>l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AR PL ShanHeiSun Uni"/>
              </a:rPr>
              <a:t>u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AR PL ShanHeiSun Uni"/>
              </a:rPr>
              <a:t>e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AR PL ShanHeiSun Uni"/>
              </a:rPr>
              <a:t>n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AR PL ShanHeiSun Uni"/>
              </a:rPr>
              <a:t>c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AR PL ShanHeiSun Uni"/>
              </a:rPr>
              <a:t>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936000" y="3672000"/>
            <a:ext cx="360000" cy="3600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3168000" y="4680000"/>
            <a:ext cx="360000" cy="3600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4"/>
          <p:cNvSpPr/>
          <p:nvPr/>
        </p:nvSpPr>
        <p:spPr>
          <a:xfrm>
            <a:off x="3168000" y="2664000"/>
            <a:ext cx="360000" cy="3600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5"/>
          <p:cNvSpPr/>
          <p:nvPr/>
        </p:nvSpPr>
        <p:spPr>
          <a:xfrm>
            <a:off x="4536000" y="2304000"/>
            <a:ext cx="360000" cy="3600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6"/>
          <p:cNvSpPr/>
          <p:nvPr/>
        </p:nvSpPr>
        <p:spPr>
          <a:xfrm>
            <a:off x="2664000" y="3672000"/>
            <a:ext cx="360000" cy="3600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7"/>
          <p:cNvSpPr/>
          <p:nvPr/>
        </p:nvSpPr>
        <p:spPr>
          <a:xfrm>
            <a:off x="3888000" y="3672000"/>
            <a:ext cx="360000" cy="3600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185" name="Line 8"/>
          <p:cNvCxnSpPr>
            <a:stCxn id="179" idx="6"/>
            <a:endCxn id="183" idx="2"/>
          </p:cNvCxnSpPr>
          <p:nvPr/>
        </p:nvCxnSpPr>
        <p:spPr>
          <a:xfrm>
            <a:off x="1296000" y="3852000"/>
            <a:ext cx="1368360" cy="3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  <p:txBody>
          <a:bodyPr lIns="0" rIns="0" tIns="0" bIns="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cxnSp>
      <p:cxnSp>
        <p:nvCxnSpPr>
          <p:cNvPr id="186" name="Line 9"/>
          <p:cNvCxnSpPr>
            <a:stCxn id="183" idx="0"/>
            <a:endCxn id="181" idx="3"/>
          </p:cNvCxnSpPr>
          <p:nvPr/>
        </p:nvCxnSpPr>
        <p:spPr>
          <a:xfrm flipV="1">
            <a:off x="2844000" y="2971440"/>
            <a:ext cx="376920" cy="70092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87" name="Line 10"/>
          <p:cNvCxnSpPr>
            <a:stCxn id="183" idx="4"/>
            <a:endCxn id="180" idx="1"/>
          </p:cNvCxnSpPr>
          <p:nvPr/>
        </p:nvCxnSpPr>
        <p:spPr>
          <a:xfrm>
            <a:off x="2844000" y="4032000"/>
            <a:ext cx="376920" cy="70092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88" name="Line 11"/>
          <p:cNvCxnSpPr>
            <a:stCxn id="183" idx="6"/>
            <a:endCxn id="184" idx="2"/>
          </p:cNvCxnSpPr>
          <p:nvPr/>
        </p:nvCxnSpPr>
        <p:spPr>
          <a:xfrm>
            <a:off x="3024000" y="3852000"/>
            <a:ext cx="864360" cy="3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89" name="Line 12"/>
          <p:cNvCxnSpPr>
            <a:stCxn id="184" idx="7"/>
            <a:endCxn id="182" idx="4"/>
          </p:cNvCxnSpPr>
          <p:nvPr/>
        </p:nvCxnSpPr>
        <p:spPr>
          <a:xfrm flipV="1">
            <a:off x="4195440" y="2664000"/>
            <a:ext cx="520920" cy="106092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190" name="CustomShape 13"/>
          <p:cNvSpPr/>
          <p:nvPr/>
        </p:nvSpPr>
        <p:spPr>
          <a:xfrm>
            <a:off x="4320000" y="5040000"/>
            <a:ext cx="360000" cy="3600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191" name="Line 14"/>
          <p:cNvCxnSpPr>
            <a:stCxn id="180" idx="6"/>
          </p:cNvCxnSpPr>
          <p:nvPr/>
        </p:nvCxnSpPr>
        <p:spPr>
          <a:xfrm>
            <a:off x="3528000" y="4860000"/>
            <a:ext cx="792360" cy="2883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192" name="CustomShape 15"/>
          <p:cNvSpPr/>
          <p:nvPr/>
        </p:nvSpPr>
        <p:spPr>
          <a:xfrm>
            <a:off x="10008000" y="6408000"/>
            <a:ext cx="360000" cy="3600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16"/>
          <p:cNvSpPr/>
          <p:nvPr/>
        </p:nvSpPr>
        <p:spPr>
          <a:xfrm>
            <a:off x="10296000" y="5256000"/>
            <a:ext cx="360000" cy="3600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17"/>
          <p:cNvSpPr/>
          <p:nvPr/>
        </p:nvSpPr>
        <p:spPr>
          <a:xfrm>
            <a:off x="8928000" y="5328000"/>
            <a:ext cx="360000" cy="3600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18"/>
          <p:cNvSpPr/>
          <p:nvPr/>
        </p:nvSpPr>
        <p:spPr>
          <a:xfrm>
            <a:off x="8496000" y="6264000"/>
            <a:ext cx="360000" cy="3600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19"/>
          <p:cNvSpPr/>
          <p:nvPr/>
        </p:nvSpPr>
        <p:spPr>
          <a:xfrm>
            <a:off x="9288000" y="7488000"/>
            <a:ext cx="360000" cy="3600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20"/>
          <p:cNvSpPr/>
          <p:nvPr/>
        </p:nvSpPr>
        <p:spPr>
          <a:xfrm>
            <a:off x="10944000" y="7488000"/>
            <a:ext cx="360000" cy="3600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21"/>
          <p:cNvSpPr/>
          <p:nvPr/>
        </p:nvSpPr>
        <p:spPr>
          <a:xfrm>
            <a:off x="11304000" y="5832000"/>
            <a:ext cx="360000" cy="3600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199" name="Line 22"/>
          <p:cNvCxnSpPr>
            <a:stCxn id="192" idx="1"/>
            <a:endCxn id="194" idx="5"/>
          </p:cNvCxnSpPr>
          <p:nvPr/>
        </p:nvCxnSpPr>
        <p:spPr>
          <a:xfrm flipH="1" flipV="1">
            <a:off x="9235440" y="5635440"/>
            <a:ext cx="825480" cy="82548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200" name="Line 23"/>
          <p:cNvCxnSpPr>
            <a:stCxn id="192" idx="2"/>
            <a:endCxn id="195" idx="6"/>
          </p:cNvCxnSpPr>
          <p:nvPr/>
        </p:nvCxnSpPr>
        <p:spPr>
          <a:xfrm flipH="1" flipV="1">
            <a:off x="8856000" y="6444000"/>
            <a:ext cx="1152360" cy="1443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201" name="Line 24"/>
          <p:cNvCxnSpPr>
            <a:stCxn id="192" idx="3"/>
            <a:endCxn id="196" idx="7"/>
          </p:cNvCxnSpPr>
          <p:nvPr/>
        </p:nvCxnSpPr>
        <p:spPr>
          <a:xfrm flipH="1">
            <a:off x="9595440" y="6715440"/>
            <a:ext cx="465480" cy="82548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202" name="Line 25"/>
          <p:cNvCxnSpPr>
            <a:stCxn id="192" idx="5"/>
            <a:endCxn id="197" idx="1"/>
          </p:cNvCxnSpPr>
          <p:nvPr/>
        </p:nvCxnSpPr>
        <p:spPr>
          <a:xfrm>
            <a:off x="10315440" y="6715440"/>
            <a:ext cx="681480" cy="82548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203" name="Line 26"/>
          <p:cNvCxnSpPr>
            <a:stCxn id="192" idx="6"/>
            <a:endCxn id="198" idx="3"/>
          </p:cNvCxnSpPr>
          <p:nvPr/>
        </p:nvCxnSpPr>
        <p:spPr>
          <a:xfrm flipV="1">
            <a:off x="10368000" y="6139440"/>
            <a:ext cx="988920" cy="44892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204" name="Line 27"/>
          <p:cNvCxnSpPr>
            <a:stCxn id="192" idx="0"/>
            <a:endCxn id="193" idx="4"/>
          </p:cNvCxnSpPr>
          <p:nvPr/>
        </p:nvCxnSpPr>
        <p:spPr>
          <a:xfrm flipV="1">
            <a:off x="10188000" y="5616000"/>
            <a:ext cx="288360" cy="7923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205" name="TextShape 28"/>
          <p:cNvSpPr txBox="1"/>
          <p:nvPr/>
        </p:nvSpPr>
        <p:spPr>
          <a:xfrm>
            <a:off x="1656000" y="3528000"/>
            <a:ext cx="720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TextShape 29"/>
          <p:cNvSpPr txBox="1"/>
          <p:nvPr/>
        </p:nvSpPr>
        <p:spPr>
          <a:xfrm>
            <a:off x="2592000" y="3109680"/>
            <a:ext cx="720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TextShape 30"/>
          <p:cNvSpPr txBox="1"/>
          <p:nvPr/>
        </p:nvSpPr>
        <p:spPr>
          <a:xfrm>
            <a:off x="2592000" y="4176000"/>
            <a:ext cx="720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TextShape 31"/>
          <p:cNvSpPr txBox="1"/>
          <p:nvPr/>
        </p:nvSpPr>
        <p:spPr>
          <a:xfrm>
            <a:off x="3220560" y="3528000"/>
            <a:ext cx="720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TextShape 32"/>
          <p:cNvSpPr txBox="1"/>
          <p:nvPr/>
        </p:nvSpPr>
        <p:spPr>
          <a:xfrm>
            <a:off x="4032000" y="3024000"/>
            <a:ext cx="720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TextShape 33"/>
          <p:cNvSpPr txBox="1"/>
          <p:nvPr/>
        </p:nvSpPr>
        <p:spPr>
          <a:xfrm>
            <a:off x="3672000" y="4693680"/>
            <a:ext cx="720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TextShape 34"/>
          <p:cNvSpPr txBox="1"/>
          <p:nvPr/>
        </p:nvSpPr>
        <p:spPr>
          <a:xfrm>
            <a:off x="1296000" y="5901840"/>
            <a:ext cx="4104000" cy="162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Path(t1) = P1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Path(t2) = P1*P2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Path(t3) = P1*P3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Path(t4) = P1*P4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Path(t5) = P1*P4*P5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Path(t6) = P1*P3*P6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TextShape 35"/>
          <p:cNvSpPr txBox="1"/>
          <p:nvPr/>
        </p:nvSpPr>
        <p:spPr>
          <a:xfrm>
            <a:off x="1266840" y="7462800"/>
            <a:ext cx="6624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Influence(t0) = Path(t1)+Path(t2)+Path(t3)+Path(t4)+Path(t5)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3" name="" descr=""/>
          <p:cNvPicPr/>
          <p:nvPr/>
        </p:nvPicPr>
        <p:blipFill>
          <a:blip r:embed="rId1"/>
          <a:stretch/>
        </p:blipFill>
        <p:spPr>
          <a:xfrm>
            <a:off x="5625360" y="3061800"/>
            <a:ext cx="6110640" cy="1042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356400" y="766080"/>
            <a:ext cx="13180320" cy="939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AR PL ShanHeiSun Uni"/>
              </a:rPr>
              <a:t>Approach to estimate use influence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792000" y="2448000"/>
            <a:ext cx="360000" cy="3600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1656000" y="2448000"/>
            <a:ext cx="360000" cy="3600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217" name="Line 4"/>
          <p:cNvCxnSpPr>
            <a:stCxn id="215" idx="6"/>
            <a:endCxn id="216" idx="2"/>
          </p:cNvCxnSpPr>
          <p:nvPr/>
        </p:nvCxnSpPr>
        <p:spPr>
          <a:xfrm>
            <a:off x="1152000" y="2628000"/>
            <a:ext cx="504360" cy="3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218" name="CustomShape 5"/>
          <p:cNvSpPr/>
          <p:nvPr/>
        </p:nvSpPr>
        <p:spPr>
          <a:xfrm>
            <a:off x="1944000" y="7488000"/>
            <a:ext cx="360000" cy="3600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t0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6"/>
          <p:cNvSpPr/>
          <p:nvPr/>
        </p:nvSpPr>
        <p:spPr>
          <a:xfrm>
            <a:off x="936000" y="8136000"/>
            <a:ext cx="360000" cy="3600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7"/>
          <p:cNvSpPr/>
          <p:nvPr/>
        </p:nvSpPr>
        <p:spPr>
          <a:xfrm>
            <a:off x="1080000" y="6264000"/>
            <a:ext cx="360000" cy="3600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t1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8"/>
          <p:cNvSpPr/>
          <p:nvPr/>
        </p:nvSpPr>
        <p:spPr>
          <a:xfrm>
            <a:off x="3096000" y="8352000"/>
            <a:ext cx="360000" cy="3600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t3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9"/>
          <p:cNvSpPr/>
          <p:nvPr/>
        </p:nvSpPr>
        <p:spPr>
          <a:xfrm>
            <a:off x="3240720" y="2447280"/>
            <a:ext cx="360000" cy="3600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10"/>
          <p:cNvSpPr/>
          <p:nvPr/>
        </p:nvSpPr>
        <p:spPr>
          <a:xfrm>
            <a:off x="4104720" y="2447280"/>
            <a:ext cx="360000" cy="3600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224" name="Line 11"/>
          <p:cNvCxnSpPr>
            <a:stCxn id="222" idx="6"/>
            <a:endCxn id="223" idx="2"/>
          </p:cNvCxnSpPr>
          <p:nvPr/>
        </p:nvCxnSpPr>
        <p:spPr>
          <a:xfrm>
            <a:off x="3600720" y="2627280"/>
            <a:ext cx="504360" cy="3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225" name="CustomShape 12"/>
          <p:cNvSpPr/>
          <p:nvPr/>
        </p:nvSpPr>
        <p:spPr>
          <a:xfrm>
            <a:off x="3672720" y="3239280"/>
            <a:ext cx="360000" cy="3600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226" name="Line 13"/>
          <p:cNvCxnSpPr>
            <a:stCxn id="222" idx="4"/>
            <a:endCxn id="225" idx="1"/>
          </p:cNvCxnSpPr>
          <p:nvPr/>
        </p:nvCxnSpPr>
        <p:spPr>
          <a:xfrm>
            <a:off x="3420720" y="2807280"/>
            <a:ext cx="304920" cy="48492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227" name="CustomShape 14"/>
          <p:cNvSpPr/>
          <p:nvPr/>
        </p:nvSpPr>
        <p:spPr>
          <a:xfrm>
            <a:off x="3240720" y="4175280"/>
            <a:ext cx="360000" cy="3600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15"/>
          <p:cNvSpPr/>
          <p:nvPr/>
        </p:nvSpPr>
        <p:spPr>
          <a:xfrm>
            <a:off x="4104720" y="4175280"/>
            <a:ext cx="360000" cy="3600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cxnSp>
        <p:nvCxnSpPr>
          <p:cNvPr id="229" name="Line 16"/>
          <p:cNvCxnSpPr>
            <a:stCxn id="227" idx="6"/>
            <a:endCxn id="228" idx="2"/>
          </p:cNvCxnSpPr>
          <p:nvPr/>
        </p:nvCxnSpPr>
        <p:spPr>
          <a:xfrm>
            <a:off x="3600720" y="4355280"/>
            <a:ext cx="504360" cy="3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230" name="CustomShape 17"/>
          <p:cNvSpPr/>
          <p:nvPr/>
        </p:nvSpPr>
        <p:spPr>
          <a:xfrm>
            <a:off x="4968720" y="4175280"/>
            <a:ext cx="360000" cy="3600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cxnSp>
        <p:nvCxnSpPr>
          <p:cNvPr id="231" name="Line 18"/>
          <p:cNvCxnSpPr>
            <a:stCxn id="228" idx="6"/>
            <a:endCxn id="230" idx="2"/>
          </p:cNvCxnSpPr>
          <p:nvPr/>
        </p:nvCxnSpPr>
        <p:spPr>
          <a:xfrm>
            <a:off x="4464720" y="4355280"/>
            <a:ext cx="504360" cy="3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232" name="Line 19"/>
          <p:cNvCxnSpPr>
            <a:stCxn id="218" idx="1"/>
            <a:endCxn id="220" idx="5"/>
          </p:cNvCxnSpPr>
          <p:nvPr/>
        </p:nvCxnSpPr>
        <p:spPr>
          <a:xfrm flipH="1" flipV="1">
            <a:off x="1387440" y="6571440"/>
            <a:ext cx="609480" cy="96948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233" name="Line 20"/>
          <p:cNvCxnSpPr>
            <a:stCxn id="218" idx="3"/>
            <a:endCxn id="219" idx="7"/>
          </p:cNvCxnSpPr>
          <p:nvPr/>
        </p:nvCxnSpPr>
        <p:spPr>
          <a:xfrm flipH="1">
            <a:off x="1243440" y="7795440"/>
            <a:ext cx="753480" cy="39348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234" name="Line 21"/>
          <p:cNvCxnSpPr>
            <a:stCxn id="218" idx="5"/>
            <a:endCxn id="221" idx="1"/>
          </p:cNvCxnSpPr>
          <p:nvPr/>
        </p:nvCxnSpPr>
        <p:spPr>
          <a:xfrm>
            <a:off x="2251440" y="7795440"/>
            <a:ext cx="897480" cy="60948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235" name="CustomShape 22"/>
          <p:cNvSpPr/>
          <p:nvPr/>
        </p:nvSpPr>
        <p:spPr>
          <a:xfrm>
            <a:off x="6624000" y="2376000"/>
            <a:ext cx="360000" cy="3600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23"/>
          <p:cNvSpPr/>
          <p:nvPr/>
        </p:nvSpPr>
        <p:spPr>
          <a:xfrm>
            <a:off x="7488000" y="2376000"/>
            <a:ext cx="360000" cy="3600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237" name="Line 24"/>
          <p:cNvCxnSpPr>
            <a:stCxn id="235" idx="6"/>
            <a:endCxn id="236" idx="2"/>
          </p:cNvCxnSpPr>
          <p:nvPr/>
        </p:nvCxnSpPr>
        <p:spPr>
          <a:xfrm>
            <a:off x="6984000" y="2556000"/>
            <a:ext cx="504360" cy="3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238" name="CustomShape 25"/>
          <p:cNvSpPr/>
          <p:nvPr/>
        </p:nvSpPr>
        <p:spPr>
          <a:xfrm>
            <a:off x="7056000" y="3168000"/>
            <a:ext cx="360000" cy="3600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239" name="Line 26"/>
          <p:cNvCxnSpPr>
            <a:stCxn id="235" idx="4"/>
            <a:endCxn id="238" idx="1"/>
          </p:cNvCxnSpPr>
          <p:nvPr/>
        </p:nvCxnSpPr>
        <p:spPr>
          <a:xfrm>
            <a:off x="6804000" y="2736000"/>
            <a:ext cx="304920" cy="48492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240" name="CustomShape 27"/>
          <p:cNvSpPr/>
          <p:nvPr/>
        </p:nvSpPr>
        <p:spPr>
          <a:xfrm>
            <a:off x="8064000" y="2376000"/>
            <a:ext cx="360000" cy="3600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28"/>
          <p:cNvSpPr/>
          <p:nvPr/>
        </p:nvSpPr>
        <p:spPr>
          <a:xfrm>
            <a:off x="8928000" y="2376000"/>
            <a:ext cx="360000" cy="3600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242" name="Line 29"/>
          <p:cNvCxnSpPr>
            <a:stCxn id="240" idx="6"/>
            <a:endCxn id="241" idx="2"/>
          </p:cNvCxnSpPr>
          <p:nvPr/>
        </p:nvCxnSpPr>
        <p:spPr>
          <a:xfrm>
            <a:off x="8424000" y="2556000"/>
            <a:ext cx="504360" cy="3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243" name="CustomShape 30"/>
          <p:cNvSpPr/>
          <p:nvPr/>
        </p:nvSpPr>
        <p:spPr>
          <a:xfrm>
            <a:off x="8496000" y="3168000"/>
            <a:ext cx="360000" cy="3600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244" name="Line 31"/>
          <p:cNvCxnSpPr>
            <a:stCxn id="240" idx="4"/>
            <a:endCxn id="243" idx="1"/>
          </p:cNvCxnSpPr>
          <p:nvPr/>
        </p:nvCxnSpPr>
        <p:spPr>
          <a:xfrm>
            <a:off x="8244000" y="2736000"/>
            <a:ext cx="304920" cy="48492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245" name="CustomShape 32"/>
          <p:cNvSpPr/>
          <p:nvPr/>
        </p:nvSpPr>
        <p:spPr>
          <a:xfrm>
            <a:off x="6480000" y="4608000"/>
            <a:ext cx="360000" cy="3600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33"/>
          <p:cNvSpPr/>
          <p:nvPr/>
        </p:nvSpPr>
        <p:spPr>
          <a:xfrm>
            <a:off x="7344000" y="4608000"/>
            <a:ext cx="360000" cy="3600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247" name="Line 34"/>
          <p:cNvCxnSpPr>
            <a:stCxn id="245" idx="6"/>
            <a:endCxn id="246" idx="2"/>
          </p:cNvCxnSpPr>
          <p:nvPr/>
        </p:nvCxnSpPr>
        <p:spPr>
          <a:xfrm>
            <a:off x="6840000" y="4788000"/>
            <a:ext cx="504360" cy="3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248" name="CustomShape 35"/>
          <p:cNvSpPr/>
          <p:nvPr/>
        </p:nvSpPr>
        <p:spPr>
          <a:xfrm>
            <a:off x="6912000" y="5400000"/>
            <a:ext cx="360000" cy="3600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249" name="Line 36"/>
          <p:cNvCxnSpPr>
            <a:stCxn id="245" idx="4"/>
            <a:endCxn id="248" idx="1"/>
          </p:cNvCxnSpPr>
          <p:nvPr/>
        </p:nvCxnSpPr>
        <p:spPr>
          <a:xfrm>
            <a:off x="6660000" y="4968000"/>
            <a:ext cx="304920" cy="48492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250" name="CustomShape 37"/>
          <p:cNvSpPr/>
          <p:nvPr/>
        </p:nvSpPr>
        <p:spPr>
          <a:xfrm>
            <a:off x="3241080" y="4175640"/>
            <a:ext cx="360000" cy="3600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38"/>
          <p:cNvSpPr/>
          <p:nvPr/>
        </p:nvSpPr>
        <p:spPr>
          <a:xfrm>
            <a:off x="4105080" y="4175640"/>
            <a:ext cx="360000" cy="3600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252" name="Line 39"/>
          <p:cNvCxnSpPr>
            <a:stCxn id="250" idx="6"/>
            <a:endCxn id="251" idx="2"/>
          </p:cNvCxnSpPr>
          <p:nvPr/>
        </p:nvCxnSpPr>
        <p:spPr>
          <a:xfrm>
            <a:off x="3601080" y="4355640"/>
            <a:ext cx="504360" cy="3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253" name="CustomShape 40"/>
          <p:cNvSpPr/>
          <p:nvPr/>
        </p:nvSpPr>
        <p:spPr>
          <a:xfrm>
            <a:off x="4969080" y="4175640"/>
            <a:ext cx="360000" cy="3600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254" name="Line 41"/>
          <p:cNvCxnSpPr>
            <a:stCxn id="251" idx="6"/>
            <a:endCxn id="253" idx="2"/>
          </p:cNvCxnSpPr>
          <p:nvPr/>
        </p:nvCxnSpPr>
        <p:spPr>
          <a:xfrm>
            <a:off x="4465080" y="4355640"/>
            <a:ext cx="504360" cy="3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255" name="CustomShape 42"/>
          <p:cNvSpPr/>
          <p:nvPr/>
        </p:nvSpPr>
        <p:spPr>
          <a:xfrm>
            <a:off x="8207640" y="4752000"/>
            <a:ext cx="360000" cy="3600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43"/>
          <p:cNvSpPr/>
          <p:nvPr/>
        </p:nvSpPr>
        <p:spPr>
          <a:xfrm>
            <a:off x="9014400" y="4671720"/>
            <a:ext cx="360000" cy="3600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cxnSp>
        <p:nvCxnSpPr>
          <p:cNvPr id="257" name="Line 44"/>
          <p:cNvCxnSpPr>
            <a:endCxn id="256" idx="2"/>
          </p:cNvCxnSpPr>
          <p:nvPr/>
        </p:nvCxnSpPr>
        <p:spPr>
          <a:xfrm>
            <a:off x="8510400" y="4851720"/>
            <a:ext cx="504360" cy="3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258" name="CustomShape 45"/>
          <p:cNvSpPr/>
          <p:nvPr/>
        </p:nvSpPr>
        <p:spPr>
          <a:xfrm>
            <a:off x="9878400" y="4671720"/>
            <a:ext cx="360000" cy="3600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cxnSp>
        <p:nvCxnSpPr>
          <p:cNvPr id="259" name="Line 46"/>
          <p:cNvCxnSpPr>
            <a:stCxn id="256" idx="6"/>
            <a:endCxn id="258" idx="2"/>
          </p:cNvCxnSpPr>
          <p:nvPr/>
        </p:nvCxnSpPr>
        <p:spPr>
          <a:xfrm>
            <a:off x="9374400" y="4851720"/>
            <a:ext cx="504360" cy="3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260" name="CustomShape 47"/>
          <p:cNvSpPr/>
          <p:nvPr/>
        </p:nvSpPr>
        <p:spPr>
          <a:xfrm>
            <a:off x="8208000" y="4752360"/>
            <a:ext cx="360000" cy="3600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48"/>
          <p:cNvSpPr/>
          <p:nvPr/>
        </p:nvSpPr>
        <p:spPr>
          <a:xfrm>
            <a:off x="9014760" y="4672080"/>
            <a:ext cx="360000" cy="3600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262" name="Line 49"/>
          <p:cNvCxnSpPr>
            <a:endCxn id="261" idx="2"/>
          </p:cNvCxnSpPr>
          <p:nvPr/>
        </p:nvCxnSpPr>
        <p:spPr>
          <a:xfrm>
            <a:off x="8510760" y="4852080"/>
            <a:ext cx="504360" cy="3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263" name="CustomShape 50"/>
          <p:cNvSpPr/>
          <p:nvPr/>
        </p:nvSpPr>
        <p:spPr>
          <a:xfrm>
            <a:off x="9878760" y="4672080"/>
            <a:ext cx="360000" cy="3600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264" name="Line 51"/>
          <p:cNvCxnSpPr>
            <a:stCxn id="261" idx="6"/>
            <a:endCxn id="263" idx="2"/>
          </p:cNvCxnSpPr>
          <p:nvPr/>
        </p:nvCxnSpPr>
        <p:spPr>
          <a:xfrm>
            <a:off x="9374760" y="4852080"/>
            <a:ext cx="504360" cy="3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265" name="CustomShape 52"/>
          <p:cNvSpPr/>
          <p:nvPr/>
        </p:nvSpPr>
        <p:spPr>
          <a:xfrm>
            <a:off x="5904000" y="6552000"/>
            <a:ext cx="360000" cy="3600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53"/>
          <p:cNvSpPr/>
          <p:nvPr/>
        </p:nvSpPr>
        <p:spPr>
          <a:xfrm>
            <a:off x="6768000" y="6552000"/>
            <a:ext cx="360000" cy="3600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cxnSp>
        <p:nvCxnSpPr>
          <p:cNvPr id="267" name="Line 54"/>
          <p:cNvCxnSpPr>
            <a:stCxn id="265" idx="6"/>
            <a:endCxn id="266" idx="2"/>
          </p:cNvCxnSpPr>
          <p:nvPr/>
        </p:nvCxnSpPr>
        <p:spPr>
          <a:xfrm>
            <a:off x="6264000" y="6732000"/>
            <a:ext cx="504360" cy="3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268" name="CustomShape 55"/>
          <p:cNvSpPr/>
          <p:nvPr/>
        </p:nvSpPr>
        <p:spPr>
          <a:xfrm>
            <a:off x="7632000" y="6552000"/>
            <a:ext cx="360000" cy="3600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cxnSp>
        <p:nvCxnSpPr>
          <p:cNvPr id="269" name="Line 56"/>
          <p:cNvCxnSpPr>
            <a:stCxn id="266" idx="6"/>
            <a:endCxn id="268" idx="2"/>
          </p:cNvCxnSpPr>
          <p:nvPr/>
        </p:nvCxnSpPr>
        <p:spPr>
          <a:xfrm>
            <a:off x="7128000" y="6732000"/>
            <a:ext cx="504360" cy="3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270" name="CustomShape 57"/>
          <p:cNvSpPr/>
          <p:nvPr/>
        </p:nvSpPr>
        <p:spPr>
          <a:xfrm>
            <a:off x="5904360" y="6552360"/>
            <a:ext cx="360000" cy="3600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58"/>
          <p:cNvSpPr/>
          <p:nvPr/>
        </p:nvSpPr>
        <p:spPr>
          <a:xfrm>
            <a:off x="6768360" y="6552360"/>
            <a:ext cx="360000" cy="3600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272" name="Line 59"/>
          <p:cNvCxnSpPr>
            <a:stCxn id="270" idx="6"/>
            <a:endCxn id="271" idx="2"/>
          </p:cNvCxnSpPr>
          <p:nvPr/>
        </p:nvCxnSpPr>
        <p:spPr>
          <a:xfrm>
            <a:off x="6264360" y="6732360"/>
            <a:ext cx="504360" cy="3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273" name="CustomShape 60"/>
          <p:cNvSpPr/>
          <p:nvPr/>
        </p:nvSpPr>
        <p:spPr>
          <a:xfrm>
            <a:off x="7632360" y="6552360"/>
            <a:ext cx="360000" cy="3600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274" name="Line 61"/>
          <p:cNvCxnSpPr>
            <a:stCxn id="271" idx="6"/>
            <a:endCxn id="273" idx="2"/>
          </p:cNvCxnSpPr>
          <p:nvPr/>
        </p:nvCxnSpPr>
        <p:spPr>
          <a:xfrm>
            <a:off x="7128360" y="6732360"/>
            <a:ext cx="504360" cy="3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275" name="CustomShape 62"/>
          <p:cNvSpPr/>
          <p:nvPr/>
        </p:nvSpPr>
        <p:spPr>
          <a:xfrm>
            <a:off x="3241080" y="4175640"/>
            <a:ext cx="360000" cy="3600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63"/>
          <p:cNvSpPr/>
          <p:nvPr/>
        </p:nvSpPr>
        <p:spPr>
          <a:xfrm>
            <a:off x="4105080" y="4175280"/>
            <a:ext cx="360000" cy="3600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cxnSp>
        <p:nvCxnSpPr>
          <p:cNvPr id="277" name="Line 64"/>
          <p:cNvCxnSpPr>
            <a:stCxn id="275" idx="6"/>
            <a:endCxn id="276" idx="2"/>
          </p:cNvCxnSpPr>
          <p:nvPr/>
        </p:nvCxnSpPr>
        <p:spPr>
          <a:xfrm flipV="1">
            <a:off x="3601080" y="4355280"/>
            <a:ext cx="504360" cy="72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278" name="CustomShape 65"/>
          <p:cNvSpPr/>
          <p:nvPr/>
        </p:nvSpPr>
        <p:spPr>
          <a:xfrm>
            <a:off x="4969080" y="4175640"/>
            <a:ext cx="360000" cy="3600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cxnSp>
        <p:nvCxnSpPr>
          <p:cNvPr id="279" name="Line 66"/>
          <p:cNvCxnSpPr>
            <a:stCxn id="276" idx="6"/>
            <a:endCxn id="278" idx="2"/>
          </p:cNvCxnSpPr>
          <p:nvPr/>
        </p:nvCxnSpPr>
        <p:spPr>
          <a:xfrm>
            <a:off x="4465080" y="4355280"/>
            <a:ext cx="504360" cy="72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280" name="Line 67"/>
          <p:cNvCxnSpPr/>
          <p:nvPr/>
        </p:nvCxnSpPr>
        <p:spPr>
          <a:xfrm>
            <a:off x="3601440" y="4356000"/>
            <a:ext cx="504360" cy="3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281" name="CustomShape 68"/>
          <p:cNvSpPr/>
          <p:nvPr/>
        </p:nvSpPr>
        <p:spPr>
          <a:xfrm>
            <a:off x="8280000" y="6840000"/>
            <a:ext cx="360000" cy="3600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69"/>
          <p:cNvSpPr/>
          <p:nvPr/>
        </p:nvSpPr>
        <p:spPr>
          <a:xfrm>
            <a:off x="9144000" y="6840000"/>
            <a:ext cx="360000" cy="3600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cxnSp>
        <p:nvCxnSpPr>
          <p:cNvPr id="283" name="Line 70"/>
          <p:cNvCxnSpPr>
            <a:stCxn id="281" idx="6"/>
            <a:endCxn id="282" idx="2"/>
          </p:cNvCxnSpPr>
          <p:nvPr/>
        </p:nvCxnSpPr>
        <p:spPr>
          <a:xfrm>
            <a:off x="8640000" y="7020000"/>
            <a:ext cx="504360" cy="3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284" name="CustomShape 71"/>
          <p:cNvSpPr/>
          <p:nvPr/>
        </p:nvSpPr>
        <p:spPr>
          <a:xfrm>
            <a:off x="10008000" y="6840000"/>
            <a:ext cx="360000" cy="3600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cxnSp>
        <p:nvCxnSpPr>
          <p:cNvPr id="285" name="Line 72"/>
          <p:cNvCxnSpPr>
            <a:stCxn id="282" idx="6"/>
            <a:endCxn id="284" idx="2"/>
          </p:cNvCxnSpPr>
          <p:nvPr/>
        </p:nvCxnSpPr>
        <p:spPr>
          <a:xfrm>
            <a:off x="9504000" y="7020000"/>
            <a:ext cx="504360" cy="3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286" name="CustomShape 73"/>
          <p:cNvSpPr/>
          <p:nvPr/>
        </p:nvSpPr>
        <p:spPr>
          <a:xfrm>
            <a:off x="8280360" y="6840360"/>
            <a:ext cx="360000" cy="3600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74"/>
          <p:cNvSpPr/>
          <p:nvPr/>
        </p:nvSpPr>
        <p:spPr>
          <a:xfrm>
            <a:off x="9144360" y="6840360"/>
            <a:ext cx="360000" cy="3600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288" name="Line 75"/>
          <p:cNvCxnSpPr>
            <a:stCxn id="286" idx="6"/>
            <a:endCxn id="287" idx="2"/>
          </p:cNvCxnSpPr>
          <p:nvPr/>
        </p:nvCxnSpPr>
        <p:spPr>
          <a:xfrm>
            <a:off x="8640360" y="7020360"/>
            <a:ext cx="504360" cy="3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289" name="CustomShape 76"/>
          <p:cNvSpPr/>
          <p:nvPr/>
        </p:nvSpPr>
        <p:spPr>
          <a:xfrm>
            <a:off x="10008360" y="6840360"/>
            <a:ext cx="360000" cy="3600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290" name="Line 77"/>
          <p:cNvCxnSpPr>
            <a:stCxn id="287" idx="6"/>
            <a:endCxn id="289" idx="2"/>
          </p:cNvCxnSpPr>
          <p:nvPr/>
        </p:nvCxnSpPr>
        <p:spPr>
          <a:xfrm>
            <a:off x="9504360" y="7020360"/>
            <a:ext cx="504360" cy="3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291" name="CustomShape 78"/>
          <p:cNvSpPr/>
          <p:nvPr/>
        </p:nvSpPr>
        <p:spPr>
          <a:xfrm>
            <a:off x="6336000" y="3240000"/>
            <a:ext cx="360000" cy="3600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79"/>
          <p:cNvSpPr/>
          <p:nvPr/>
        </p:nvSpPr>
        <p:spPr>
          <a:xfrm>
            <a:off x="9720000" y="2376000"/>
            <a:ext cx="360000" cy="3600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293" name="Line 80"/>
          <p:cNvCxnSpPr>
            <a:stCxn id="235" idx="3"/>
            <a:endCxn id="291" idx="0"/>
          </p:cNvCxnSpPr>
          <p:nvPr/>
        </p:nvCxnSpPr>
        <p:spPr>
          <a:xfrm flipH="1">
            <a:off x="6516000" y="2683440"/>
            <a:ext cx="160920" cy="55692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294" name="Line 81"/>
          <p:cNvCxnSpPr>
            <a:stCxn id="241" idx="6"/>
            <a:endCxn id="292" idx="2"/>
          </p:cNvCxnSpPr>
          <p:nvPr/>
        </p:nvCxnSpPr>
        <p:spPr>
          <a:xfrm>
            <a:off x="9288000" y="2556000"/>
            <a:ext cx="432360" cy="3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295" name="CustomShape 82"/>
          <p:cNvSpPr/>
          <p:nvPr/>
        </p:nvSpPr>
        <p:spPr>
          <a:xfrm>
            <a:off x="7704000" y="5400000"/>
            <a:ext cx="360000" cy="3600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296" name="Line 83"/>
          <p:cNvCxnSpPr>
            <a:stCxn id="248" idx="6"/>
            <a:endCxn id="295" idx="2"/>
          </p:cNvCxnSpPr>
          <p:nvPr/>
        </p:nvCxnSpPr>
        <p:spPr>
          <a:xfrm>
            <a:off x="7272000" y="5580000"/>
            <a:ext cx="432360" cy="3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297" name="CustomShape 84"/>
          <p:cNvSpPr/>
          <p:nvPr/>
        </p:nvSpPr>
        <p:spPr>
          <a:xfrm>
            <a:off x="9014760" y="5392080"/>
            <a:ext cx="360000" cy="3600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298" name="Line 85"/>
          <p:cNvCxnSpPr>
            <a:endCxn id="297" idx="2"/>
          </p:cNvCxnSpPr>
          <p:nvPr/>
        </p:nvCxnSpPr>
        <p:spPr>
          <a:xfrm>
            <a:off x="8458200" y="4979520"/>
            <a:ext cx="556920" cy="59292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299" name="CustomShape 86"/>
          <p:cNvSpPr/>
          <p:nvPr/>
        </p:nvSpPr>
        <p:spPr>
          <a:xfrm>
            <a:off x="7632360" y="7344000"/>
            <a:ext cx="360000" cy="3600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300" name="Line 87"/>
          <p:cNvCxnSpPr>
            <a:stCxn id="271" idx="5"/>
            <a:endCxn id="299" idx="1"/>
          </p:cNvCxnSpPr>
          <p:nvPr/>
        </p:nvCxnSpPr>
        <p:spPr>
          <a:xfrm>
            <a:off x="7075800" y="6859800"/>
            <a:ext cx="609480" cy="53712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301" name="CustomShape 88"/>
          <p:cNvSpPr/>
          <p:nvPr/>
        </p:nvSpPr>
        <p:spPr>
          <a:xfrm>
            <a:off x="10872360" y="6840360"/>
            <a:ext cx="360000" cy="3600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302" name="Line 89"/>
          <p:cNvCxnSpPr>
            <a:stCxn id="289" idx="6"/>
            <a:endCxn id="301" idx="2"/>
          </p:cNvCxnSpPr>
          <p:nvPr/>
        </p:nvCxnSpPr>
        <p:spPr>
          <a:xfrm>
            <a:off x="10368360" y="7020360"/>
            <a:ext cx="504360" cy="3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303" name="TextShape 90"/>
          <p:cNvSpPr txBox="1"/>
          <p:nvPr/>
        </p:nvSpPr>
        <p:spPr>
          <a:xfrm>
            <a:off x="1080000" y="1872000"/>
            <a:ext cx="648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TextShape 91"/>
          <p:cNvSpPr txBox="1"/>
          <p:nvPr/>
        </p:nvSpPr>
        <p:spPr>
          <a:xfrm>
            <a:off x="3672720" y="1871280"/>
            <a:ext cx="648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TextShape 92"/>
          <p:cNvSpPr txBox="1"/>
          <p:nvPr/>
        </p:nvSpPr>
        <p:spPr>
          <a:xfrm>
            <a:off x="7488000" y="1872000"/>
            <a:ext cx="648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6" name="" descr=""/>
          <p:cNvPicPr/>
          <p:nvPr/>
        </p:nvPicPr>
        <p:blipFill>
          <a:blip r:embed="rId1"/>
          <a:stretch/>
        </p:blipFill>
        <p:spPr>
          <a:xfrm>
            <a:off x="4176000" y="7776000"/>
            <a:ext cx="7625160" cy="93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xtShape 1"/>
          <p:cNvSpPr txBox="1"/>
          <p:nvPr/>
        </p:nvSpPr>
        <p:spPr>
          <a:xfrm>
            <a:off x="356760" y="766440"/>
            <a:ext cx="11590920" cy="939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Simple test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8" name="" descr=""/>
          <p:cNvPicPr/>
          <p:nvPr/>
        </p:nvPicPr>
        <p:blipFill>
          <a:blip r:embed="rId1"/>
          <a:stretch/>
        </p:blipFill>
        <p:spPr>
          <a:xfrm>
            <a:off x="1008000" y="2088000"/>
            <a:ext cx="4571640" cy="2800080"/>
          </a:xfrm>
          <a:prstGeom prst="rect">
            <a:avLst/>
          </a:prstGeom>
          <a:ln>
            <a:noFill/>
          </a:ln>
        </p:spPr>
      </p:pic>
      <p:pic>
        <p:nvPicPr>
          <p:cNvPr id="309" name="" descr=""/>
          <p:cNvPicPr/>
          <p:nvPr/>
        </p:nvPicPr>
        <p:blipFill>
          <a:blip r:embed="rId2"/>
          <a:stretch/>
        </p:blipFill>
        <p:spPr>
          <a:xfrm>
            <a:off x="1080000" y="5256000"/>
            <a:ext cx="4590720" cy="2962080"/>
          </a:xfrm>
          <a:prstGeom prst="rect">
            <a:avLst/>
          </a:prstGeom>
          <a:ln>
            <a:noFill/>
          </a:ln>
        </p:spPr>
      </p:pic>
      <p:pic>
        <p:nvPicPr>
          <p:cNvPr id="310" name="" descr=""/>
          <p:cNvPicPr/>
          <p:nvPr/>
        </p:nvPicPr>
        <p:blipFill>
          <a:blip r:embed="rId3"/>
          <a:stretch/>
        </p:blipFill>
        <p:spPr>
          <a:xfrm>
            <a:off x="5976000" y="3744000"/>
            <a:ext cx="5171760" cy="2923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extShape 1"/>
          <p:cNvSpPr txBox="1"/>
          <p:nvPr/>
        </p:nvSpPr>
        <p:spPr>
          <a:xfrm>
            <a:off x="359280" y="769320"/>
            <a:ext cx="11590920" cy="939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Summary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TextShape 2"/>
          <p:cNvSpPr txBox="1"/>
          <p:nvPr/>
        </p:nvSpPr>
        <p:spPr>
          <a:xfrm>
            <a:off x="1080000" y="2743560"/>
            <a:ext cx="8856000" cy="4168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build  models  for  measuring  localised  time-dependent  user  influence,  by accounting for social factors such as the number of followers, the length of social memory and timing of interactions in an unobserved information diffusion cascade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develop time-efficient prototypes of the proposed algorithm, by exploiting linear algebra libraries and matrix operations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perform the  experimental  validation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2016-12-02T04:00:22Z</dcterms:created>
  <dc:creator>Unknown Creator</dc:creator>
  <dc:description/>
  <dc:language>en-AU</dc:language>
  <cp:lastModifiedBy/>
  <dcterms:modified xsi:type="dcterms:W3CDTF">2017-03-26T20:01:45Z</dcterms:modified>
  <cp:revision>70</cp:revision>
  <dc:subject/>
  <dc:title>Untitled Presentation</dc:title>
</cp:coreProperties>
</file>