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7"/>
  </p:handoutMasterIdLst>
  <p:sldIdLst>
    <p:sldId id="258" r:id="rId3"/>
    <p:sldId id="256" r:id="rId5"/>
    <p:sldId id="257" r:id="rId6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4" userDrawn="1">
          <p15:clr>
            <a:srgbClr val="A4A3A4"/>
          </p15:clr>
        </p15:guide>
        <p15:guide id="2" pos="384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2174"/>
        <p:guide pos="384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handoutMaster" Target="handoutMasters/handoutMaster1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6" Type="http://schemas.openxmlformats.org/officeDocument/2006/relationships/notesSlide" Target="../notesSlides/notesSlide1.xml"/><Relationship Id="rId15" Type="http://schemas.openxmlformats.org/officeDocument/2006/relationships/slideLayout" Target="../slideLayouts/slideLayout1.xml"/><Relationship Id="rId14" Type="http://schemas.openxmlformats.org/officeDocument/2006/relationships/tags" Target="../tags/tag14.xml"/><Relationship Id="rId13" Type="http://schemas.openxmlformats.org/officeDocument/2006/relationships/tags" Target="../tags/tag13.xml"/><Relationship Id="rId12" Type="http://schemas.openxmlformats.org/officeDocument/2006/relationships/tags" Target="../tags/tag12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23.xml"/><Relationship Id="rId8" Type="http://schemas.openxmlformats.org/officeDocument/2006/relationships/tags" Target="../tags/tag22.xml"/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2" Type="http://schemas.openxmlformats.org/officeDocument/2006/relationships/notesSlide" Target="../notesSlides/notesSlide2.xml"/><Relationship Id="rId21" Type="http://schemas.openxmlformats.org/officeDocument/2006/relationships/slideLayout" Target="../slideLayouts/slideLayout1.xml"/><Relationship Id="rId20" Type="http://schemas.openxmlformats.org/officeDocument/2006/relationships/tags" Target="../tags/tag34.xml"/><Relationship Id="rId2" Type="http://schemas.openxmlformats.org/officeDocument/2006/relationships/tags" Target="../tags/tag16.xml"/><Relationship Id="rId19" Type="http://schemas.openxmlformats.org/officeDocument/2006/relationships/tags" Target="../tags/tag33.xml"/><Relationship Id="rId18" Type="http://schemas.openxmlformats.org/officeDocument/2006/relationships/tags" Target="../tags/tag32.xml"/><Relationship Id="rId17" Type="http://schemas.openxmlformats.org/officeDocument/2006/relationships/tags" Target="../tags/tag31.xml"/><Relationship Id="rId16" Type="http://schemas.openxmlformats.org/officeDocument/2006/relationships/tags" Target="../tags/tag30.xml"/><Relationship Id="rId15" Type="http://schemas.openxmlformats.org/officeDocument/2006/relationships/tags" Target="../tags/tag29.xml"/><Relationship Id="rId14" Type="http://schemas.openxmlformats.org/officeDocument/2006/relationships/tags" Target="../tags/tag28.xml"/><Relationship Id="rId13" Type="http://schemas.openxmlformats.org/officeDocument/2006/relationships/tags" Target="../tags/tag27.xml"/><Relationship Id="rId12" Type="http://schemas.openxmlformats.org/officeDocument/2006/relationships/tags" Target="../tags/tag26.xml"/><Relationship Id="rId11" Type="http://schemas.openxmlformats.org/officeDocument/2006/relationships/tags" Target="../tags/tag25.xml"/><Relationship Id="rId10" Type="http://schemas.openxmlformats.org/officeDocument/2006/relationships/tags" Target="../tags/tag24.xml"/><Relationship Id="rId1" Type="http://schemas.openxmlformats.org/officeDocument/2006/relationships/tags" Target="../tags/tag15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43.xml"/><Relationship Id="rId8" Type="http://schemas.openxmlformats.org/officeDocument/2006/relationships/tags" Target="../tags/tag42.xml"/><Relationship Id="rId7" Type="http://schemas.openxmlformats.org/officeDocument/2006/relationships/tags" Target="../tags/tag41.xml"/><Relationship Id="rId6" Type="http://schemas.openxmlformats.org/officeDocument/2006/relationships/tags" Target="../tags/tag40.xml"/><Relationship Id="rId5" Type="http://schemas.openxmlformats.org/officeDocument/2006/relationships/tags" Target="../tags/tag39.xml"/><Relationship Id="rId4" Type="http://schemas.openxmlformats.org/officeDocument/2006/relationships/tags" Target="../tags/tag38.xml"/><Relationship Id="rId3" Type="http://schemas.openxmlformats.org/officeDocument/2006/relationships/tags" Target="../tags/tag37.xml"/><Relationship Id="rId25" Type="http://schemas.openxmlformats.org/officeDocument/2006/relationships/slideLayout" Target="../slideLayouts/slideLayout7.xml"/><Relationship Id="rId24" Type="http://schemas.openxmlformats.org/officeDocument/2006/relationships/tags" Target="../tags/tag58.xml"/><Relationship Id="rId23" Type="http://schemas.openxmlformats.org/officeDocument/2006/relationships/tags" Target="../tags/tag57.xml"/><Relationship Id="rId22" Type="http://schemas.openxmlformats.org/officeDocument/2006/relationships/tags" Target="../tags/tag56.xml"/><Relationship Id="rId21" Type="http://schemas.openxmlformats.org/officeDocument/2006/relationships/tags" Target="../tags/tag55.xml"/><Relationship Id="rId20" Type="http://schemas.openxmlformats.org/officeDocument/2006/relationships/tags" Target="../tags/tag54.xml"/><Relationship Id="rId2" Type="http://schemas.openxmlformats.org/officeDocument/2006/relationships/tags" Target="../tags/tag36.xml"/><Relationship Id="rId19" Type="http://schemas.openxmlformats.org/officeDocument/2006/relationships/tags" Target="../tags/tag53.xml"/><Relationship Id="rId18" Type="http://schemas.openxmlformats.org/officeDocument/2006/relationships/tags" Target="../tags/tag52.xml"/><Relationship Id="rId17" Type="http://schemas.openxmlformats.org/officeDocument/2006/relationships/tags" Target="../tags/tag51.xml"/><Relationship Id="rId16" Type="http://schemas.openxmlformats.org/officeDocument/2006/relationships/tags" Target="../tags/tag50.xml"/><Relationship Id="rId15" Type="http://schemas.openxmlformats.org/officeDocument/2006/relationships/tags" Target="../tags/tag49.xml"/><Relationship Id="rId14" Type="http://schemas.openxmlformats.org/officeDocument/2006/relationships/tags" Target="../tags/tag48.xml"/><Relationship Id="rId13" Type="http://schemas.openxmlformats.org/officeDocument/2006/relationships/tags" Target="../tags/tag47.xml"/><Relationship Id="rId12" Type="http://schemas.openxmlformats.org/officeDocument/2006/relationships/tags" Target="../tags/tag46.xml"/><Relationship Id="rId11" Type="http://schemas.openxmlformats.org/officeDocument/2006/relationships/tags" Target="../tags/tag45.xml"/><Relationship Id="rId10" Type="http://schemas.openxmlformats.org/officeDocument/2006/relationships/tags" Target="../tags/tag44.xml"/><Relationship Id="rId1" Type="http://schemas.openxmlformats.org/officeDocument/2006/relationships/tags" Target="../tags/tag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组合 60"/>
          <p:cNvGrpSpPr/>
          <p:nvPr/>
        </p:nvGrpSpPr>
        <p:grpSpPr>
          <a:xfrm>
            <a:off x="3810635" y="1960880"/>
            <a:ext cx="3736340" cy="3599180"/>
            <a:chOff x="6001" y="3088"/>
            <a:chExt cx="5884" cy="5668"/>
          </a:xfrm>
        </p:grpSpPr>
        <p:grpSp>
          <p:nvGrpSpPr>
            <p:cNvPr id="29" name="组合 28"/>
            <p:cNvGrpSpPr/>
            <p:nvPr/>
          </p:nvGrpSpPr>
          <p:grpSpPr>
            <a:xfrm>
              <a:off x="6001" y="3088"/>
              <a:ext cx="5885" cy="5669"/>
              <a:chOff x="6001" y="3088"/>
              <a:chExt cx="5885" cy="5669"/>
            </a:xfrm>
          </p:grpSpPr>
          <p:sp>
            <p:nvSpPr>
              <p:cNvPr id="3" name="矩形 2"/>
              <p:cNvSpPr/>
              <p:nvPr/>
            </p:nvSpPr>
            <p:spPr>
              <a:xfrm>
                <a:off x="6001" y="3088"/>
                <a:ext cx="5669" cy="5669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grpSp>
            <p:nvGrpSpPr>
              <p:cNvPr id="8" name="组合 7"/>
              <p:cNvGrpSpPr/>
              <p:nvPr/>
            </p:nvGrpSpPr>
            <p:grpSpPr>
              <a:xfrm>
                <a:off x="8903" y="5122"/>
                <a:ext cx="2983" cy="908"/>
                <a:chOff x="2543" y="2058"/>
                <a:chExt cx="2983" cy="908"/>
              </a:xfrm>
            </p:grpSpPr>
            <p:cxnSp>
              <p:nvCxnSpPr>
                <p:cNvPr id="4" name="直接箭头连接符 3"/>
                <p:cNvCxnSpPr/>
                <p:nvPr/>
              </p:nvCxnSpPr>
              <p:spPr>
                <a:xfrm flipV="1">
                  <a:off x="2573" y="2058"/>
                  <a:ext cx="0" cy="908"/>
                </a:xfrm>
                <a:prstGeom prst="straightConnector1">
                  <a:avLst/>
                </a:prstGeom>
                <a:ln w="38100" cap="flat" cmpd="sng">
                  <a:solidFill>
                    <a:srgbClr val="FF3300"/>
                  </a:solidFill>
                  <a:prstDash val="solid"/>
                  <a:miter lim="800000"/>
                  <a:headEnd type="none"/>
                  <a:tailEnd type="triangle" w="med" len="lg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6" name="直接箭头连接符 5"/>
                <p:cNvCxnSpPr/>
                <p:nvPr>
                  <p:custDataLst>
                    <p:tags r:id="rId1"/>
                  </p:custDataLst>
                </p:nvPr>
              </p:nvCxnSpPr>
              <p:spPr>
                <a:xfrm>
                  <a:off x="2543" y="2966"/>
                  <a:ext cx="889" cy="0"/>
                </a:xfrm>
                <a:prstGeom prst="straightConnector1">
                  <a:avLst/>
                </a:prstGeom>
                <a:ln w="38100" cap="flat" cmpd="sng">
                  <a:solidFill>
                    <a:srgbClr val="FF3300"/>
                  </a:solidFill>
                  <a:prstDash val="solid"/>
                  <a:miter lim="800000"/>
                  <a:headEnd type="none"/>
                  <a:tailEnd type="triangle" w="med" len="lg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sp>
              <p:nvSpPr>
                <p:cNvPr id="7" name="文本框 6"/>
                <p:cNvSpPr txBox="1"/>
                <p:nvPr/>
              </p:nvSpPr>
              <p:spPr>
                <a:xfrm>
                  <a:off x="2922" y="2081"/>
                  <a:ext cx="2604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en-US" altLang="zh-CN">
                      <a:solidFill>
                        <a:srgbClr val="FF0000"/>
                      </a:solidFill>
                    </a:rPr>
                    <a:t>World_frame</a:t>
                  </a:r>
                  <a:endParaRPr lang="en-US" altLang="zh-CN">
                    <a:solidFill>
                      <a:srgbClr val="FF0000"/>
                    </a:solidFill>
                  </a:endParaRPr>
                </a:p>
              </p:txBody>
            </p:sp>
          </p:grpSp>
          <p:grpSp>
            <p:nvGrpSpPr>
              <p:cNvPr id="9" name="组合 8"/>
              <p:cNvGrpSpPr/>
              <p:nvPr/>
            </p:nvGrpSpPr>
            <p:grpSpPr>
              <a:xfrm>
                <a:off x="6529" y="5400"/>
                <a:ext cx="3093" cy="1272"/>
                <a:chOff x="169" y="2337"/>
                <a:chExt cx="3093" cy="1272"/>
              </a:xfrm>
            </p:grpSpPr>
            <p:cxnSp>
              <p:nvCxnSpPr>
                <p:cNvPr id="10" name="直接箭头连接符 9"/>
                <p:cNvCxnSpPr/>
                <p:nvPr>
                  <p:custDataLst>
                    <p:tags r:id="rId2"/>
                  </p:custDataLst>
                </p:nvPr>
              </p:nvCxnSpPr>
              <p:spPr>
                <a:xfrm flipV="1">
                  <a:off x="2573" y="2337"/>
                  <a:ext cx="0" cy="629"/>
                </a:xfrm>
                <a:prstGeom prst="straightConnector1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miter lim="800000"/>
                  <a:headEnd type="none"/>
                  <a:tailEnd type="triangle" w="med" len="lg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直接箭头连接符 10"/>
                <p:cNvCxnSpPr/>
                <p:nvPr>
                  <p:custDataLst>
                    <p:tags r:id="rId3"/>
                  </p:custDataLst>
                </p:nvPr>
              </p:nvCxnSpPr>
              <p:spPr>
                <a:xfrm>
                  <a:off x="2543" y="2966"/>
                  <a:ext cx="719" cy="0"/>
                </a:xfrm>
                <a:prstGeom prst="straightConnector1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miter lim="800000"/>
                  <a:headEnd type="none"/>
                  <a:tailEnd type="triangle" w="med" len="lg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sp>
              <p:nvSpPr>
                <p:cNvPr id="12" name="文本框 11"/>
                <p:cNvSpPr txBox="1"/>
                <p:nvPr>
                  <p:custDataLst>
                    <p:tags r:id="rId4"/>
                  </p:custDataLst>
                </p:nvPr>
              </p:nvSpPr>
              <p:spPr>
                <a:xfrm>
                  <a:off x="169" y="3029"/>
                  <a:ext cx="2604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en-US" altLang="zh-CN"/>
                    <a:t>Box_frame</a:t>
                  </a:r>
                  <a:endParaRPr lang="en-US" altLang="zh-CN"/>
                </a:p>
              </p:txBody>
            </p:sp>
          </p:grpSp>
        </p:grpSp>
        <p:grpSp>
          <p:nvGrpSpPr>
            <p:cNvPr id="35" name="组合 34"/>
            <p:cNvGrpSpPr/>
            <p:nvPr/>
          </p:nvGrpSpPr>
          <p:grpSpPr>
            <a:xfrm>
              <a:off x="8255" y="6913"/>
              <a:ext cx="3035" cy="1318"/>
              <a:chOff x="2159" y="3808"/>
              <a:chExt cx="9219" cy="3693"/>
            </a:xfrm>
          </p:grpSpPr>
          <p:grpSp>
            <p:nvGrpSpPr>
              <p:cNvPr id="2" name="组合 1"/>
              <p:cNvGrpSpPr/>
              <p:nvPr/>
            </p:nvGrpSpPr>
            <p:grpSpPr>
              <a:xfrm>
                <a:off x="7634" y="3808"/>
                <a:ext cx="3744" cy="3693"/>
                <a:chOff x="7634" y="3808"/>
                <a:chExt cx="3744" cy="3693"/>
              </a:xfrm>
            </p:grpSpPr>
            <p:grpSp>
              <p:nvGrpSpPr>
                <p:cNvPr id="5" name="组合 4"/>
                <p:cNvGrpSpPr/>
                <p:nvPr/>
              </p:nvGrpSpPr>
              <p:grpSpPr>
                <a:xfrm>
                  <a:off x="7791" y="3922"/>
                  <a:ext cx="3444" cy="3444"/>
                  <a:chOff x="7791" y="3922"/>
                  <a:chExt cx="3444" cy="3444"/>
                </a:xfrm>
              </p:grpSpPr>
              <p:cxnSp>
                <p:nvCxnSpPr>
                  <p:cNvPr id="30" name="直接连接符 29"/>
                  <p:cNvCxnSpPr/>
                  <p:nvPr>
                    <p:custDataLst>
                      <p:tags r:id="rId5"/>
                    </p:custDataLst>
                  </p:nvPr>
                </p:nvCxnSpPr>
                <p:spPr>
                  <a:xfrm>
                    <a:off x="7791" y="4088"/>
                    <a:ext cx="3445" cy="3113"/>
                  </a:xfrm>
                  <a:prstGeom prst="line">
                    <a:avLst/>
                  </a:prstGeom>
                  <a:ln w="38100"/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" name="直接连接符 30"/>
                  <p:cNvCxnSpPr/>
                  <p:nvPr>
                    <p:custDataLst>
                      <p:tags r:id="rId6"/>
                    </p:custDataLst>
                  </p:nvPr>
                </p:nvCxnSpPr>
                <p:spPr>
                  <a:xfrm rot="16200000">
                    <a:off x="7791" y="4088"/>
                    <a:ext cx="3445" cy="3113"/>
                  </a:xfrm>
                  <a:prstGeom prst="line">
                    <a:avLst/>
                  </a:prstGeom>
                  <a:ln w="38100"/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2" name="椭圆 31"/>
                <p:cNvSpPr/>
                <p:nvPr>
                  <p:custDataLst>
                    <p:tags r:id="rId7"/>
                  </p:custDataLst>
                </p:nvPr>
              </p:nvSpPr>
              <p:spPr>
                <a:xfrm>
                  <a:off x="7634" y="3923"/>
                  <a:ext cx="340" cy="34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3" name="椭圆 32"/>
                <p:cNvSpPr/>
                <p:nvPr>
                  <p:custDataLst>
                    <p:tags r:id="rId8"/>
                  </p:custDataLst>
                </p:nvPr>
              </p:nvSpPr>
              <p:spPr>
                <a:xfrm>
                  <a:off x="10866" y="3808"/>
                  <a:ext cx="340" cy="34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4" name="椭圆 33"/>
                <p:cNvSpPr/>
                <p:nvPr>
                  <p:custDataLst>
                    <p:tags r:id="rId9"/>
                  </p:custDataLst>
                </p:nvPr>
              </p:nvSpPr>
              <p:spPr>
                <a:xfrm>
                  <a:off x="7791" y="7161"/>
                  <a:ext cx="340" cy="34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6" name="椭圆 35"/>
                <p:cNvSpPr/>
                <p:nvPr>
                  <p:custDataLst>
                    <p:tags r:id="rId10"/>
                  </p:custDataLst>
                </p:nvPr>
              </p:nvSpPr>
              <p:spPr>
                <a:xfrm>
                  <a:off x="9401" y="5531"/>
                  <a:ext cx="226" cy="226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7" name="椭圆 36"/>
                <p:cNvSpPr/>
                <p:nvPr>
                  <p:custDataLst>
                    <p:tags r:id="rId11"/>
                  </p:custDataLst>
                </p:nvPr>
              </p:nvSpPr>
              <p:spPr>
                <a:xfrm>
                  <a:off x="11038" y="7061"/>
                  <a:ext cx="340" cy="34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41" name="文本框 40"/>
              <p:cNvSpPr txBox="1"/>
              <p:nvPr>
                <p:custDataLst>
                  <p:tags r:id="rId12"/>
                </p:custDataLst>
              </p:nvPr>
            </p:nvSpPr>
            <p:spPr>
              <a:xfrm>
                <a:off x="2159" y="5340"/>
                <a:ext cx="7116" cy="16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Jack_frame</a:t>
                </a:r>
                <a:endParaRPr lang="en-US" altLang="zh-CN"/>
              </a:p>
            </p:txBody>
          </p:sp>
        </p:grpSp>
        <p:cxnSp>
          <p:nvCxnSpPr>
            <p:cNvPr id="58" name="直接连接符 57"/>
            <p:cNvCxnSpPr>
              <a:endCxn id="36" idx="6"/>
            </p:cNvCxnSpPr>
            <p:nvPr/>
          </p:nvCxnSpPr>
          <p:spPr>
            <a:xfrm>
              <a:off x="8945" y="6029"/>
              <a:ext cx="1768" cy="1539"/>
            </a:xfrm>
            <a:prstGeom prst="line">
              <a:avLst/>
            </a:prstGeom>
            <a:ln w="28575" cap="flat" cmpd="sng" algn="ctr">
              <a:solidFill>
                <a:schemeClr val="accent2"/>
              </a:solidFill>
              <a:prstDash val="dash"/>
              <a:miter lim="800000"/>
            </a:ln>
          </p:spPr>
          <p:style>
            <a:lnRef idx="0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59" name="文本框 58"/>
            <p:cNvSpPr txBox="1"/>
            <p:nvPr>
              <p:custDataLst>
                <p:tags r:id="rId13"/>
              </p:custDataLst>
            </p:nvPr>
          </p:nvSpPr>
          <p:spPr>
            <a:xfrm>
              <a:off x="9395" y="6160"/>
              <a:ext cx="2275" cy="318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algn="ctr"/>
              <a:r>
                <a:rPr lang="en-US" altLang="zh-CN">
                  <a:solidFill>
                    <a:schemeClr val="accent2"/>
                  </a:solidFill>
                </a:rPr>
                <a:t>g_w_jack</a:t>
              </a:r>
              <a:endParaRPr lang="en-US" altLang="zh-CN">
                <a:solidFill>
                  <a:schemeClr val="accent2"/>
                </a:solidFill>
              </a:endParaRPr>
            </a:p>
          </p:txBody>
        </p:sp>
        <p:sp>
          <p:nvSpPr>
            <p:cNvPr id="60" name="文本框 59"/>
            <p:cNvSpPr txBox="1"/>
            <p:nvPr>
              <p:custDataLst>
                <p:tags r:id="rId14"/>
              </p:custDataLst>
            </p:nvPr>
          </p:nvSpPr>
          <p:spPr>
            <a:xfrm>
              <a:off x="7076" y="5407"/>
              <a:ext cx="1797" cy="318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algn="ctr"/>
              <a:r>
                <a:rPr lang="en-US" altLang="zh-CN">
                  <a:solidFill>
                    <a:schemeClr val="accent2"/>
                  </a:solidFill>
                </a:rPr>
                <a:t>g_w_box</a:t>
              </a:r>
              <a:endParaRPr lang="en-US" altLang="zh-CN">
                <a:solidFill>
                  <a:schemeClr val="accent2"/>
                </a:solidFill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/>
          <p:cNvGrpSpPr/>
          <p:nvPr/>
        </p:nvGrpSpPr>
        <p:grpSpPr>
          <a:xfrm>
            <a:off x="2007235" y="1494155"/>
            <a:ext cx="7063740" cy="4532630"/>
            <a:chOff x="3161" y="2353"/>
            <a:chExt cx="11124" cy="7138"/>
          </a:xfrm>
        </p:grpSpPr>
        <p:grpSp>
          <p:nvGrpSpPr>
            <p:cNvPr id="29" name="组合 28"/>
            <p:cNvGrpSpPr/>
            <p:nvPr/>
          </p:nvGrpSpPr>
          <p:grpSpPr>
            <a:xfrm>
              <a:off x="3161" y="2353"/>
              <a:ext cx="11124" cy="7139"/>
              <a:chOff x="3161" y="2353"/>
              <a:chExt cx="11124" cy="7139"/>
            </a:xfrm>
          </p:grpSpPr>
          <p:sp>
            <p:nvSpPr>
              <p:cNvPr id="3" name="矩形 2"/>
              <p:cNvSpPr/>
              <p:nvPr/>
            </p:nvSpPr>
            <p:spPr>
              <a:xfrm>
                <a:off x="6001" y="3088"/>
                <a:ext cx="5669" cy="5669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grpSp>
            <p:nvGrpSpPr>
              <p:cNvPr id="8" name="组合 7"/>
              <p:cNvGrpSpPr/>
              <p:nvPr/>
            </p:nvGrpSpPr>
            <p:grpSpPr>
              <a:xfrm>
                <a:off x="8887" y="5122"/>
                <a:ext cx="2604" cy="908"/>
                <a:chOff x="2527" y="2058"/>
                <a:chExt cx="2604" cy="908"/>
              </a:xfrm>
            </p:grpSpPr>
            <p:cxnSp>
              <p:nvCxnSpPr>
                <p:cNvPr id="4" name="直接箭头连接符 3"/>
                <p:cNvCxnSpPr/>
                <p:nvPr/>
              </p:nvCxnSpPr>
              <p:spPr>
                <a:xfrm flipV="1">
                  <a:off x="2573" y="2058"/>
                  <a:ext cx="0" cy="908"/>
                </a:xfrm>
                <a:prstGeom prst="straightConnector1">
                  <a:avLst/>
                </a:prstGeom>
                <a:ln w="38100" cap="flat" cmpd="sng">
                  <a:solidFill>
                    <a:srgbClr val="FF3300"/>
                  </a:solidFill>
                  <a:prstDash val="solid"/>
                  <a:miter lim="800000"/>
                  <a:headEnd type="none"/>
                  <a:tailEnd type="triangle" w="med" len="lg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6" name="直接箭头连接符 5"/>
                <p:cNvCxnSpPr/>
                <p:nvPr>
                  <p:custDataLst>
                    <p:tags r:id="rId1"/>
                  </p:custDataLst>
                </p:nvPr>
              </p:nvCxnSpPr>
              <p:spPr>
                <a:xfrm>
                  <a:off x="2543" y="2966"/>
                  <a:ext cx="889" cy="0"/>
                </a:xfrm>
                <a:prstGeom prst="straightConnector1">
                  <a:avLst/>
                </a:prstGeom>
                <a:ln w="38100" cap="flat" cmpd="sng">
                  <a:solidFill>
                    <a:srgbClr val="FF3300"/>
                  </a:solidFill>
                  <a:prstDash val="solid"/>
                  <a:miter lim="800000"/>
                  <a:headEnd type="none"/>
                  <a:tailEnd type="triangle" w="med" len="lg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sp>
              <p:nvSpPr>
                <p:cNvPr id="7" name="文本框 6"/>
                <p:cNvSpPr txBox="1"/>
                <p:nvPr/>
              </p:nvSpPr>
              <p:spPr>
                <a:xfrm>
                  <a:off x="2527" y="2150"/>
                  <a:ext cx="2604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en-US" altLang="zh-CN">
                      <a:solidFill>
                        <a:srgbClr val="FF0000"/>
                      </a:solidFill>
                    </a:rPr>
                    <a:t>World_frame</a:t>
                  </a:r>
                  <a:endParaRPr lang="en-US" altLang="zh-CN">
                    <a:solidFill>
                      <a:srgbClr val="FF0000"/>
                    </a:solidFill>
                  </a:endParaRPr>
                </a:p>
              </p:txBody>
            </p:sp>
          </p:grpSp>
          <p:grpSp>
            <p:nvGrpSpPr>
              <p:cNvPr id="9" name="组合 8"/>
              <p:cNvGrpSpPr/>
              <p:nvPr/>
            </p:nvGrpSpPr>
            <p:grpSpPr>
              <a:xfrm>
                <a:off x="6799" y="5400"/>
                <a:ext cx="2823" cy="1514"/>
                <a:chOff x="439" y="2337"/>
                <a:chExt cx="2823" cy="1514"/>
              </a:xfrm>
            </p:grpSpPr>
            <p:cxnSp>
              <p:nvCxnSpPr>
                <p:cNvPr id="10" name="直接箭头连接符 9"/>
                <p:cNvCxnSpPr/>
                <p:nvPr>
                  <p:custDataLst>
                    <p:tags r:id="rId2"/>
                  </p:custDataLst>
                </p:nvPr>
              </p:nvCxnSpPr>
              <p:spPr>
                <a:xfrm flipV="1">
                  <a:off x="2573" y="2337"/>
                  <a:ext cx="0" cy="629"/>
                </a:xfrm>
                <a:prstGeom prst="straightConnector1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miter lim="800000"/>
                  <a:headEnd type="none"/>
                  <a:tailEnd type="triangle" w="med" len="lg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直接箭头连接符 10"/>
                <p:cNvCxnSpPr/>
                <p:nvPr>
                  <p:custDataLst>
                    <p:tags r:id="rId3"/>
                  </p:custDataLst>
                </p:nvPr>
              </p:nvCxnSpPr>
              <p:spPr>
                <a:xfrm>
                  <a:off x="2543" y="2966"/>
                  <a:ext cx="719" cy="0"/>
                </a:xfrm>
                <a:prstGeom prst="straightConnector1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miter lim="800000"/>
                  <a:headEnd type="none"/>
                  <a:tailEnd type="triangle" w="med" len="lg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sp>
              <p:nvSpPr>
                <p:cNvPr id="12" name="文本框 11"/>
                <p:cNvSpPr txBox="1"/>
                <p:nvPr>
                  <p:custDataLst>
                    <p:tags r:id="rId4"/>
                  </p:custDataLst>
                </p:nvPr>
              </p:nvSpPr>
              <p:spPr>
                <a:xfrm>
                  <a:off x="439" y="3271"/>
                  <a:ext cx="2604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en-US" altLang="zh-CN"/>
                    <a:t>Box_frame</a:t>
                  </a:r>
                  <a:endParaRPr lang="en-US" altLang="zh-CN"/>
                </a:p>
              </p:txBody>
            </p:sp>
          </p:grpSp>
          <p:grpSp>
            <p:nvGrpSpPr>
              <p:cNvPr id="13" name="组合 12"/>
              <p:cNvGrpSpPr/>
              <p:nvPr/>
            </p:nvGrpSpPr>
            <p:grpSpPr>
              <a:xfrm>
                <a:off x="3161" y="5472"/>
                <a:ext cx="3559" cy="1138"/>
                <a:chOff x="-297" y="2337"/>
                <a:chExt cx="3559" cy="1138"/>
              </a:xfrm>
            </p:grpSpPr>
            <p:cxnSp>
              <p:nvCxnSpPr>
                <p:cNvPr id="14" name="直接箭头连接符 13"/>
                <p:cNvCxnSpPr/>
                <p:nvPr>
                  <p:custDataLst>
                    <p:tags r:id="rId5"/>
                  </p:custDataLst>
                </p:nvPr>
              </p:nvCxnSpPr>
              <p:spPr>
                <a:xfrm flipV="1">
                  <a:off x="2573" y="2337"/>
                  <a:ext cx="0" cy="629"/>
                </a:xfrm>
                <a:prstGeom prst="straightConnector1">
                  <a:avLst/>
                </a:prstGeom>
                <a:ln w="38100" cap="flat" cmpd="sng">
                  <a:solidFill>
                    <a:srgbClr val="00B050"/>
                  </a:solidFill>
                  <a:prstDash val="solid"/>
                  <a:miter lim="800000"/>
                  <a:headEnd type="none"/>
                  <a:tailEnd type="triangle" w="med" len="lg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直接箭头连接符 14"/>
                <p:cNvCxnSpPr/>
                <p:nvPr>
                  <p:custDataLst>
                    <p:tags r:id="rId6"/>
                  </p:custDataLst>
                </p:nvPr>
              </p:nvCxnSpPr>
              <p:spPr>
                <a:xfrm>
                  <a:off x="2543" y="2966"/>
                  <a:ext cx="719" cy="0"/>
                </a:xfrm>
                <a:prstGeom prst="straightConnector1">
                  <a:avLst/>
                </a:prstGeom>
                <a:ln w="38100" cap="flat" cmpd="sng">
                  <a:solidFill>
                    <a:srgbClr val="00B050"/>
                  </a:solidFill>
                  <a:prstDash val="solid"/>
                  <a:miter lim="800000"/>
                  <a:headEnd type="none"/>
                  <a:tailEnd type="triangle" w="med" len="lg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sp>
              <p:nvSpPr>
                <p:cNvPr id="16" name="文本框 15"/>
                <p:cNvSpPr txBox="1"/>
                <p:nvPr>
                  <p:custDataLst>
                    <p:tags r:id="rId7"/>
                  </p:custDataLst>
                </p:nvPr>
              </p:nvSpPr>
              <p:spPr>
                <a:xfrm>
                  <a:off x="-297" y="2895"/>
                  <a:ext cx="2604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en-US" altLang="zh-CN"/>
                    <a:t>Wall_1_frame</a:t>
                  </a:r>
                  <a:endParaRPr lang="en-US" altLang="zh-CN"/>
                </a:p>
              </p:txBody>
            </p:sp>
          </p:grpSp>
          <p:grpSp>
            <p:nvGrpSpPr>
              <p:cNvPr id="17" name="组合 16"/>
              <p:cNvGrpSpPr/>
              <p:nvPr/>
            </p:nvGrpSpPr>
            <p:grpSpPr>
              <a:xfrm>
                <a:off x="6031" y="2353"/>
                <a:ext cx="3529" cy="776"/>
                <a:chOff x="-267" y="2190"/>
                <a:chExt cx="3529" cy="776"/>
              </a:xfrm>
            </p:grpSpPr>
            <p:cxnSp>
              <p:nvCxnSpPr>
                <p:cNvPr id="18" name="直接箭头连接符 17"/>
                <p:cNvCxnSpPr/>
                <p:nvPr>
                  <p:custDataLst>
                    <p:tags r:id="rId8"/>
                  </p:custDataLst>
                </p:nvPr>
              </p:nvCxnSpPr>
              <p:spPr>
                <a:xfrm flipV="1">
                  <a:off x="2573" y="2337"/>
                  <a:ext cx="0" cy="629"/>
                </a:xfrm>
                <a:prstGeom prst="straightConnector1">
                  <a:avLst/>
                </a:prstGeom>
                <a:ln w="38100" cap="flat" cmpd="sng">
                  <a:solidFill>
                    <a:srgbClr val="00B050"/>
                  </a:solidFill>
                  <a:prstDash val="solid"/>
                  <a:miter lim="800000"/>
                  <a:headEnd type="none"/>
                  <a:tailEnd type="triangle" w="med" len="lg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直接箭头连接符 18"/>
                <p:cNvCxnSpPr/>
                <p:nvPr>
                  <p:custDataLst>
                    <p:tags r:id="rId9"/>
                  </p:custDataLst>
                </p:nvPr>
              </p:nvCxnSpPr>
              <p:spPr>
                <a:xfrm>
                  <a:off x="2543" y="2966"/>
                  <a:ext cx="719" cy="0"/>
                </a:xfrm>
                <a:prstGeom prst="straightConnector1">
                  <a:avLst/>
                </a:prstGeom>
                <a:ln w="38100" cap="flat" cmpd="sng">
                  <a:solidFill>
                    <a:srgbClr val="00B050"/>
                  </a:solidFill>
                  <a:prstDash val="solid"/>
                  <a:miter lim="800000"/>
                  <a:headEnd type="none"/>
                  <a:tailEnd type="triangle" w="med" len="lg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sp>
              <p:nvSpPr>
                <p:cNvPr id="20" name="文本框 19"/>
                <p:cNvSpPr txBox="1"/>
                <p:nvPr>
                  <p:custDataLst>
                    <p:tags r:id="rId10"/>
                  </p:custDataLst>
                </p:nvPr>
              </p:nvSpPr>
              <p:spPr>
                <a:xfrm>
                  <a:off x="-267" y="2190"/>
                  <a:ext cx="2604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en-US" altLang="zh-CN"/>
                    <a:t>Wall_2_frame</a:t>
                  </a:r>
                  <a:endParaRPr lang="en-US" altLang="zh-CN"/>
                </a:p>
              </p:txBody>
            </p:sp>
          </p:grpSp>
          <p:grpSp>
            <p:nvGrpSpPr>
              <p:cNvPr id="21" name="组合 20"/>
              <p:cNvGrpSpPr/>
              <p:nvPr/>
            </p:nvGrpSpPr>
            <p:grpSpPr>
              <a:xfrm>
                <a:off x="6093" y="8170"/>
                <a:ext cx="3529" cy="1322"/>
                <a:chOff x="-267" y="2337"/>
                <a:chExt cx="3529" cy="1322"/>
              </a:xfrm>
            </p:grpSpPr>
            <p:cxnSp>
              <p:nvCxnSpPr>
                <p:cNvPr id="22" name="直接箭头连接符 21"/>
                <p:cNvCxnSpPr/>
                <p:nvPr>
                  <p:custDataLst>
                    <p:tags r:id="rId11"/>
                  </p:custDataLst>
                </p:nvPr>
              </p:nvCxnSpPr>
              <p:spPr>
                <a:xfrm flipV="1">
                  <a:off x="2573" y="2337"/>
                  <a:ext cx="0" cy="629"/>
                </a:xfrm>
                <a:prstGeom prst="straightConnector1">
                  <a:avLst/>
                </a:prstGeom>
                <a:ln w="38100" cap="flat" cmpd="sng">
                  <a:solidFill>
                    <a:srgbClr val="00B050"/>
                  </a:solidFill>
                  <a:prstDash val="solid"/>
                  <a:miter lim="800000"/>
                  <a:headEnd type="none"/>
                  <a:tailEnd type="triangle" w="med" len="lg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直接箭头连接符 22"/>
                <p:cNvCxnSpPr/>
                <p:nvPr>
                  <p:custDataLst>
                    <p:tags r:id="rId12"/>
                  </p:custDataLst>
                </p:nvPr>
              </p:nvCxnSpPr>
              <p:spPr>
                <a:xfrm>
                  <a:off x="2543" y="2966"/>
                  <a:ext cx="719" cy="0"/>
                </a:xfrm>
                <a:prstGeom prst="straightConnector1">
                  <a:avLst/>
                </a:prstGeom>
                <a:ln w="38100" cap="flat" cmpd="sng">
                  <a:solidFill>
                    <a:srgbClr val="00B050"/>
                  </a:solidFill>
                  <a:prstDash val="solid"/>
                  <a:miter lim="800000"/>
                  <a:headEnd type="none"/>
                  <a:tailEnd type="triangle" w="med" len="lg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sp>
              <p:nvSpPr>
                <p:cNvPr id="24" name="文本框 23"/>
                <p:cNvSpPr txBox="1"/>
                <p:nvPr>
                  <p:custDataLst>
                    <p:tags r:id="rId13"/>
                  </p:custDataLst>
                </p:nvPr>
              </p:nvSpPr>
              <p:spPr>
                <a:xfrm>
                  <a:off x="-267" y="3079"/>
                  <a:ext cx="2604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en-US" altLang="zh-CN"/>
                    <a:t>Wall_4_frame</a:t>
                  </a:r>
                  <a:endParaRPr lang="en-US" altLang="zh-CN"/>
                </a:p>
              </p:txBody>
            </p:sp>
          </p:grpSp>
          <p:grpSp>
            <p:nvGrpSpPr>
              <p:cNvPr id="25" name="组合 24"/>
              <p:cNvGrpSpPr/>
              <p:nvPr/>
            </p:nvGrpSpPr>
            <p:grpSpPr>
              <a:xfrm>
                <a:off x="11651" y="5474"/>
                <a:ext cx="2634" cy="1322"/>
                <a:chOff x="2543" y="2337"/>
                <a:chExt cx="2634" cy="1322"/>
              </a:xfrm>
            </p:grpSpPr>
            <p:cxnSp>
              <p:nvCxnSpPr>
                <p:cNvPr id="26" name="直接箭头连接符 25"/>
                <p:cNvCxnSpPr/>
                <p:nvPr>
                  <p:custDataLst>
                    <p:tags r:id="rId14"/>
                  </p:custDataLst>
                </p:nvPr>
              </p:nvCxnSpPr>
              <p:spPr>
                <a:xfrm flipV="1">
                  <a:off x="2573" y="2337"/>
                  <a:ext cx="0" cy="629"/>
                </a:xfrm>
                <a:prstGeom prst="straightConnector1">
                  <a:avLst/>
                </a:prstGeom>
                <a:ln w="38100" cap="flat" cmpd="sng">
                  <a:solidFill>
                    <a:srgbClr val="00B050"/>
                  </a:solidFill>
                  <a:prstDash val="solid"/>
                  <a:miter lim="800000"/>
                  <a:headEnd type="none"/>
                  <a:tailEnd type="triangle" w="med" len="lg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直接箭头连接符 26"/>
                <p:cNvCxnSpPr/>
                <p:nvPr>
                  <p:custDataLst>
                    <p:tags r:id="rId15"/>
                  </p:custDataLst>
                </p:nvPr>
              </p:nvCxnSpPr>
              <p:spPr>
                <a:xfrm>
                  <a:off x="2543" y="2966"/>
                  <a:ext cx="719" cy="0"/>
                </a:xfrm>
                <a:prstGeom prst="straightConnector1">
                  <a:avLst/>
                </a:prstGeom>
                <a:ln w="38100" cap="flat" cmpd="sng">
                  <a:solidFill>
                    <a:srgbClr val="00B050"/>
                  </a:solidFill>
                  <a:prstDash val="solid"/>
                  <a:miter lim="800000"/>
                  <a:headEnd type="none"/>
                  <a:tailEnd type="triangle" w="med" len="lg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sp>
              <p:nvSpPr>
                <p:cNvPr id="28" name="文本框 27"/>
                <p:cNvSpPr txBox="1"/>
                <p:nvPr>
                  <p:custDataLst>
                    <p:tags r:id="rId16"/>
                  </p:custDataLst>
                </p:nvPr>
              </p:nvSpPr>
              <p:spPr>
                <a:xfrm>
                  <a:off x="2573" y="3079"/>
                  <a:ext cx="2604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en-US" altLang="zh-CN"/>
                    <a:t>Wall_3_frame</a:t>
                  </a:r>
                  <a:endParaRPr lang="en-US" altLang="zh-CN"/>
                </a:p>
              </p:txBody>
            </p:sp>
          </p:grpSp>
        </p:grpSp>
        <p:sp>
          <p:nvSpPr>
            <p:cNvPr id="60" name="文本框 59"/>
            <p:cNvSpPr txBox="1"/>
            <p:nvPr>
              <p:custDataLst>
                <p:tags r:id="rId17"/>
              </p:custDataLst>
            </p:nvPr>
          </p:nvSpPr>
          <p:spPr>
            <a:xfrm>
              <a:off x="6001" y="5472"/>
              <a:ext cx="2467" cy="318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algn="ctr"/>
              <a:r>
                <a:rPr lang="en-US" altLang="zh-CN">
                  <a:solidFill>
                    <a:schemeClr val="accent2"/>
                  </a:solidFill>
                </a:rPr>
                <a:t>g_box_wall1</a:t>
              </a:r>
              <a:endParaRPr lang="en-US" altLang="zh-CN">
                <a:solidFill>
                  <a:schemeClr val="accent2"/>
                </a:solidFill>
              </a:endParaRPr>
            </a:p>
          </p:txBody>
        </p:sp>
        <p:sp>
          <p:nvSpPr>
            <p:cNvPr id="2" name="文本框 1"/>
            <p:cNvSpPr txBox="1"/>
            <p:nvPr>
              <p:custDataLst>
                <p:tags r:id="rId18"/>
              </p:custDataLst>
            </p:nvPr>
          </p:nvSpPr>
          <p:spPr>
            <a:xfrm>
              <a:off x="7637" y="3208"/>
              <a:ext cx="2467" cy="318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algn="ctr"/>
              <a:r>
                <a:rPr lang="en-US" altLang="zh-CN">
                  <a:solidFill>
                    <a:schemeClr val="accent2"/>
                  </a:solidFill>
                </a:rPr>
                <a:t>g_box_wall2</a:t>
              </a:r>
              <a:endParaRPr lang="en-US" altLang="zh-CN">
                <a:solidFill>
                  <a:schemeClr val="accent2"/>
                </a:solidFill>
              </a:endParaRPr>
            </a:p>
          </p:txBody>
        </p:sp>
        <p:sp>
          <p:nvSpPr>
            <p:cNvPr id="5" name="文本框 4"/>
            <p:cNvSpPr txBox="1"/>
            <p:nvPr>
              <p:custDataLst>
                <p:tags r:id="rId19"/>
              </p:custDataLst>
            </p:nvPr>
          </p:nvSpPr>
          <p:spPr>
            <a:xfrm>
              <a:off x="11769" y="5276"/>
              <a:ext cx="2467" cy="318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algn="ctr"/>
              <a:r>
                <a:rPr lang="en-US" altLang="zh-CN">
                  <a:solidFill>
                    <a:schemeClr val="accent2"/>
                  </a:solidFill>
                </a:rPr>
                <a:t>g_box_wall3</a:t>
              </a:r>
              <a:endParaRPr lang="en-US" altLang="zh-CN">
                <a:solidFill>
                  <a:schemeClr val="accent2"/>
                </a:solidFill>
              </a:endParaRPr>
            </a:p>
          </p:txBody>
        </p:sp>
        <p:sp>
          <p:nvSpPr>
            <p:cNvPr id="30" name="文本框 29"/>
            <p:cNvSpPr txBox="1"/>
            <p:nvPr>
              <p:custDataLst>
                <p:tags r:id="rId20"/>
              </p:custDataLst>
            </p:nvPr>
          </p:nvSpPr>
          <p:spPr>
            <a:xfrm>
              <a:off x="8871" y="8170"/>
              <a:ext cx="2467" cy="318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algn="ctr"/>
              <a:r>
                <a:rPr lang="en-US" altLang="zh-CN">
                  <a:solidFill>
                    <a:schemeClr val="accent2"/>
                  </a:solidFill>
                </a:rPr>
                <a:t>g_box_wall4</a:t>
              </a:r>
              <a:endParaRPr lang="en-US" altLang="zh-CN">
                <a:solidFill>
                  <a:schemeClr val="accent2"/>
                </a:solidFill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7" name="组合 36"/>
          <p:cNvGrpSpPr/>
          <p:nvPr/>
        </p:nvGrpSpPr>
        <p:grpSpPr>
          <a:xfrm>
            <a:off x="2235835" y="1598295"/>
            <a:ext cx="5563870" cy="2999740"/>
            <a:chOff x="3521" y="2517"/>
            <a:chExt cx="8762" cy="4724"/>
          </a:xfrm>
        </p:grpSpPr>
        <p:grpSp>
          <p:nvGrpSpPr>
            <p:cNvPr id="35" name="组合 34"/>
            <p:cNvGrpSpPr/>
            <p:nvPr/>
          </p:nvGrpSpPr>
          <p:grpSpPr>
            <a:xfrm>
              <a:off x="3521" y="2517"/>
              <a:ext cx="8763" cy="4724"/>
              <a:chOff x="4919" y="3356"/>
              <a:chExt cx="8763" cy="4724"/>
            </a:xfrm>
          </p:grpSpPr>
          <p:grpSp>
            <p:nvGrpSpPr>
              <p:cNvPr id="10" name="组合 9"/>
              <p:cNvGrpSpPr/>
              <p:nvPr/>
            </p:nvGrpSpPr>
            <p:grpSpPr>
              <a:xfrm>
                <a:off x="7634" y="3808"/>
                <a:ext cx="3744" cy="3693"/>
                <a:chOff x="7634" y="3808"/>
                <a:chExt cx="3744" cy="3693"/>
              </a:xfrm>
            </p:grpSpPr>
            <p:grpSp>
              <p:nvGrpSpPr>
                <p:cNvPr id="4" name="组合 3"/>
                <p:cNvGrpSpPr/>
                <p:nvPr/>
              </p:nvGrpSpPr>
              <p:grpSpPr>
                <a:xfrm>
                  <a:off x="7791" y="3922"/>
                  <a:ext cx="3444" cy="3444"/>
                  <a:chOff x="7791" y="3922"/>
                  <a:chExt cx="3444" cy="3444"/>
                </a:xfrm>
              </p:grpSpPr>
              <p:cxnSp>
                <p:nvCxnSpPr>
                  <p:cNvPr id="2" name="直接连接符 1"/>
                  <p:cNvCxnSpPr/>
                  <p:nvPr/>
                </p:nvCxnSpPr>
                <p:spPr>
                  <a:xfrm>
                    <a:off x="7791" y="4088"/>
                    <a:ext cx="3445" cy="3113"/>
                  </a:xfrm>
                  <a:prstGeom prst="line">
                    <a:avLst/>
                  </a:prstGeom>
                  <a:ln w="38100"/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" name="直接连接符 2"/>
                  <p:cNvCxnSpPr/>
                  <p:nvPr>
                    <p:custDataLst>
                      <p:tags r:id="rId1"/>
                    </p:custDataLst>
                  </p:nvPr>
                </p:nvCxnSpPr>
                <p:spPr>
                  <a:xfrm rot="16200000">
                    <a:off x="7791" y="4088"/>
                    <a:ext cx="3445" cy="3113"/>
                  </a:xfrm>
                  <a:prstGeom prst="line">
                    <a:avLst/>
                  </a:prstGeom>
                  <a:ln w="38100"/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" name="椭圆 4"/>
                <p:cNvSpPr/>
                <p:nvPr/>
              </p:nvSpPr>
              <p:spPr>
                <a:xfrm>
                  <a:off x="7634" y="3923"/>
                  <a:ext cx="340" cy="34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6" name="椭圆 5"/>
                <p:cNvSpPr/>
                <p:nvPr>
                  <p:custDataLst>
                    <p:tags r:id="rId2"/>
                  </p:custDataLst>
                </p:nvPr>
              </p:nvSpPr>
              <p:spPr>
                <a:xfrm>
                  <a:off x="10866" y="3808"/>
                  <a:ext cx="340" cy="34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7" name="椭圆 6"/>
                <p:cNvSpPr/>
                <p:nvPr>
                  <p:custDataLst>
                    <p:tags r:id="rId3"/>
                  </p:custDataLst>
                </p:nvPr>
              </p:nvSpPr>
              <p:spPr>
                <a:xfrm>
                  <a:off x="7791" y="7161"/>
                  <a:ext cx="340" cy="34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" name="椭圆 7"/>
                <p:cNvSpPr/>
                <p:nvPr>
                  <p:custDataLst>
                    <p:tags r:id="rId4"/>
                  </p:custDataLst>
                </p:nvPr>
              </p:nvSpPr>
              <p:spPr>
                <a:xfrm>
                  <a:off x="9401" y="5531"/>
                  <a:ext cx="226" cy="226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9" name="椭圆 8"/>
                <p:cNvSpPr/>
                <p:nvPr>
                  <p:custDataLst>
                    <p:tags r:id="rId5"/>
                  </p:custDataLst>
                </p:nvPr>
              </p:nvSpPr>
              <p:spPr>
                <a:xfrm>
                  <a:off x="11038" y="7061"/>
                  <a:ext cx="340" cy="34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1" name="组合 10"/>
              <p:cNvGrpSpPr/>
              <p:nvPr/>
            </p:nvGrpSpPr>
            <p:grpSpPr>
              <a:xfrm>
                <a:off x="7110" y="5034"/>
                <a:ext cx="3067" cy="968"/>
                <a:chOff x="195" y="2337"/>
                <a:chExt cx="3067" cy="968"/>
              </a:xfrm>
            </p:grpSpPr>
            <p:cxnSp>
              <p:nvCxnSpPr>
                <p:cNvPr id="12" name="直接箭头连接符 11"/>
                <p:cNvCxnSpPr/>
                <p:nvPr>
                  <p:custDataLst>
                    <p:tags r:id="rId6"/>
                  </p:custDataLst>
                </p:nvPr>
              </p:nvCxnSpPr>
              <p:spPr>
                <a:xfrm flipV="1">
                  <a:off x="2573" y="2337"/>
                  <a:ext cx="0" cy="629"/>
                </a:xfrm>
                <a:prstGeom prst="straightConnector1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miter lim="800000"/>
                  <a:headEnd type="none"/>
                  <a:tailEnd type="triangle" w="med" len="lg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直接箭头连接符 12"/>
                <p:cNvCxnSpPr/>
                <p:nvPr>
                  <p:custDataLst>
                    <p:tags r:id="rId7"/>
                  </p:custDataLst>
                </p:nvPr>
              </p:nvCxnSpPr>
              <p:spPr>
                <a:xfrm>
                  <a:off x="2543" y="2966"/>
                  <a:ext cx="719" cy="0"/>
                </a:xfrm>
                <a:prstGeom prst="straightConnector1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miter lim="800000"/>
                  <a:headEnd type="none"/>
                  <a:tailEnd type="triangle" w="med" len="lg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sp>
              <p:nvSpPr>
                <p:cNvPr id="14" name="文本框 13"/>
                <p:cNvSpPr txBox="1"/>
                <p:nvPr>
                  <p:custDataLst>
                    <p:tags r:id="rId8"/>
                  </p:custDataLst>
                </p:nvPr>
              </p:nvSpPr>
              <p:spPr>
                <a:xfrm>
                  <a:off x="195" y="2725"/>
                  <a:ext cx="2604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en-US" altLang="zh-CN"/>
                    <a:t>jack_frame</a:t>
                  </a:r>
                  <a:endParaRPr lang="en-US" altLang="zh-CN"/>
                </a:p>
              </p:txBody>
            </p:sp>
          </p:grpSp>
          <p:grpSp>
            <p:nvGrpSpPr>
              <p:cNvPr id="15" name="组合 14"/>
              <p:cNvGrpSpPr/>
              <p:nvPr/>
            </p:nvGrpSpPr>
            <p:grpSpPr>
              <a:xfrm>
                <a:off x="4919" y="3440"/>
                <a:ext cx="3559" cy="748"/>
                <a:chOff x="-297" y="2337"/>
                <a:chExt cx="3559" cy="748"/>
              </a:xfrm>
            </p:grpSpPr>
            <p:cxnSp>
              <p:nvCxnSpPr>
                <p:cNvPr id="16" name="直接箭头连接符 15"/>
                <p:cNvCxnSpPr/>
                <p:nvPr>
                  <p:custDataLst>
                    <p:tags r:id="rId9"/>
                  </p:custDataLst>
                </p:nvPr>
              </p:nvCxnSpPr>
              <p:spPr>
                <a:xfrm flipV="1">
                  <a:off x="2573" y="2337"/>
                  <a:ext cx="0" cy="629"/>
                </a:xfrm>
                <a:prstGeom prst="straightConnector1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miter lim="800000"/>
                  <a:headEnd type="none"/>
                  <a:tailEnd type="triangle" w="med" len="lg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直接箭头连接符 16"/>
                <p:cNvCxnSpPr/>
                <p:nvPr>
                  <p:custDataLst>
                    <p:tags r:id="rId10"/>
                  </p:custDataLst>
                </p:nvPr>
              </p:nvCxnSpPr>
              <p:spPr>
                <a:xfrm>
                  <a:off x="2543" y="2966"/>
                  <a:ext cx="719" cy="0"/>
                </a:xfrm>
                <a:prstGeom prst="straightConnector1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miter lim="800000"/>
                  <a:headEnd type="none"/>
                  <a:tailEnd type="triangle" w="med" len="lg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sp>
              <p:nvSpPr>
                <p:cNvPr id="18" name="文本框 17"/>
                <p:cNvSpPr txBox="1"/>
                <p:nvPr>
                  <p:custDataLst>
                    <p:tags r:id="rId11"/>
                  </p:custDataLst>
                </p:nvPr>
              </p:nvSpPr>
              <p:spPr>
                <a:xfrm>
                  <a:off x="-297" y="2505"/>
                  <a:ext cx="294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en-US" altLang="zh-CN"/>
                    <a:t>corner_1_frame</a:t>
                  </a:r>
                  <a:endParaRPr lang="en-US" altLang="zh-CN"/>
                </a:p>
              </p:txBody>
            </p:sp>
          </p:grpSp>
          <p:grpSp>
            <p:nvGrpSpPr>
              <p:cNvPr id="19" name="组合 18"/>
              <p:cNvGrpSpPr/>
              <p:nvPr/>
            </p:nvGrpSpPr>
            <p:grpSpPr>
              <a:xfrm>
                <a:off x="5925" y="6696"/>
                <a:ext cx="2943" cy="1384"/>
                <a:chOff x="550" y="2337"/>
                <a:chExt cx="2943" cy="1384"/>
              </a:xfrm>
            </p:grpSpPr>
            <p:cxnSp>
              <p:nvCxnSpPr>
                <p:cNvPr id="20" name="直接箭头连接符 19"/>
                <p:cNvCxnSpPr/>
                <p:nvPr>
                  <p:custDataLst>
                    <p:tags r:id="rId12"/>
                  </p:custDataLst>
                </p:nvPr>
              </p:nvCxnSpPr>
              <p:spPr>
                <a:xfrm flipV="1">
                  <a:off x="2573" y="2337"/>
                  <a:ext cx="0" cy="629"/>
                </a:xfrm>
                <a:prstGeom prst="straightConnector1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miter lim="800000"/>
                  <a:headEnd type="none"/>
                  <a:tailEnd type="triangle" w="med" len="lg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直接箭头连接符 24"/>
                <p:cNvCxnSpPr/>
                <p:nvPr>
                  <p:custDataLst>
                    <p:tags r:id="rId13"/>
                  </p:custDataLst>
                </p:nvPr>
              </p:nvCxnSpPr>
              <p:spPr>
                <a:xfrm>
                  <a:off x="2543" y="2966"/>
                  <a:ext cx="719" cy="0"/>
                </a:xfrm>
                <a:prstGeom prst="straightConnector1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miter lim="800000"/>
                  <a:headEnd type="none"/>
                  <a:tailEnd type="triangle" w="med" len="lg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sp>
              <p:nvSpPr>
                <p:cNvPr id="26" name="文本框 25"/>
                <p:cNvSpPr txBox="1"/>
                <p:nvPr>
                  <p:custDataLst>
                    <p:tags r:id="rId14"/>
                  </p:custDataLst>
                </p:nvPr>
              </p:nvSpPr>
              <p:spPr>
                <a:xfrm>
                  <a:off x="550" y="3141"/>
                  <a:ext cx="294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en-US" altLang="zh-CN"/>
                    <a:t>corner_4_frame</a:t>
                  </a:r>
                  <a:endParaRPr lang="en-US" altLang="zh-CN"/>
                </a:p>
              </p:txBody>
            </p:sp>
          </p:grpSp>
          <p:grpSp>
            <p:nvGrpSpPr>
              <p:cNvPr id="27" name="组合 26"/>
              <p:cNvGrpSpPr/>
              <p:nvPr/>
            </p:nvGrpSpPr>
            <p:grpSpPr>
              <a:xfrm>
                <a:off x="10575" y="3356"/>
                <a:ext cx="2943" cy="1319"/>
                <a:chOff x="2117" y="2337"/>
                <a:chExt cx="2943" cy="1319"/>
              </a:xfrm>
            </p:grpSpPr>
            <p:cxnSp>
              <p:nvCxnSpPr>
                <p:cNvPr id="28" name="直接箭头连接符 27"/>
                <p:cNvCxnSpPr/>
                <p:nvPr>
                  <p:custDataLst>
                    <p:tags r:id="rId15"/>
                  </p:custDataLst>
                </p:nvPr>
              </p:nvCxnSpPr>
              <p:spPr>
                <a:xfrm flipV="1">
                  <a:off x="2573" y="2337"/>
                  <a:ext cx="0" cy="629"/>
                </a:xfrm>
                <a:prstGeom prst="straightConnector1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miter lim="800000"/>
                  <a:headEnd type="none"/>
                  <a:tailEnd type="triangle" w="med" len="lg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直接箭头连接符 28"/>
                <p:cNvCxnSpPr/>
                <p:nvPr>
                  <p:custDataLst>
                    <p:tags r:id="rId16"/>
                  </p:custDataLst>
                </p:nvPr>
              </p:nvCxnSpPr>
              <p:spPr>
                <a:xfrm>
                  <a:off x="2543" y="2966"/>
                  <a:ext cx="719" cy="0"/>
                </a:xfrm>
                <a:prstGeom prst="straightConnector1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miter lim="800000"/>
                  <a:headEnd type="none"/>
                  <a:tailEnd type="triangle" w="med" len="lg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sp>
              <p:nvSpPr>
                <p:cNvPr id="30" name="文本框 29"/>
                <p:cNvSpPr txBox="1"/>
                <p:nvPr>
                  <p:custDataLst>
                    <p:tags r:id="rId17"/>
                  </p:custDataLst>
                </p:nvPr>
              </p:nvSpPr>
              <p:spPr>
                <a:xfrm>
                  <a:off x="2117" y="3076"/>
                  <a:ext cx="294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en-US" altLang="zh-CN"/>
                    <a:t>corner_2_frame</a:t>
                  </a:r>
                  <a:endParaRPr lang="en-US" altLang="zh-CN"/>
                </a:p>
              </p:txBody>
            </p:sp>
          </p:grpSp>
          <p:grpSp>
            <p:nvGrpSpPr>
              <p:cNvPr id="31" name="组合 30"/>
              <p:cNvGrpSpPr/>
              <p:nvPr/>
            </p:nvGrpSpPr>
            <p:grpSpPr>
              <a:xfrm>
                <a:off x="10739" y="6612"/>
                <a:ext cx="2943" cy="1319"/>
                <a:chOff x="2117" y="2337"/>
                <a:chExt cx="2943" cy="1319"/>
              </a:xfrm>
            </p:grpSpPr>
            <p:cxnSp>
              <p:nvCxnSpPr>
                <p:cNvPr id="32" name="直接箭头连接符 31"/>
                <p:cNvCxnSpPr/>
                <p:nvPr>
                  <p:custDataLst>
                    <p:tags r:id="rId18"/>
                  </p:custDataLst>
                </p:nvPr>
              </p:nvCxnSpPr>
              <p:spPr>
                <a:xfrm flipV="1">
                  <a:off x="2573" y="2337"/>
                  <a:ext cx="0" cy="629"/>
                </a:xfrm>
                <a:prstGeom prst="straightConnector1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miter lim="800000"/>
                  <a:headEnd type="none"/>
                  <a:tailEnd type="triangle" w="med" len="lg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直接箭头连接符 32"/>
                <p:cNvCxnSpPr/>
                <p:nvPr>
                  <p:custDataLst>
                    <p:tags r:id="rId19"/>
                  </p:custDataLst>
                </p:nvPr>
              </p:nvCxnSpPr>
              <p:spPr>
                <a:xfrm>
                  <a:off x="2543" y="2966"/>
                  <a:ext cx="719" cy="0"/>
                </a:xfrm>
                <a:prstGeom prst="straightConnector1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miter lim="800000"/>
                  <a:headEnd type="none"/>
                  <a:tailEnd type="triangle" w="med" len="lg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sp>
              <p:nvSpPr>
                <p:cNvPr id="34" name="文本框 33"/>
                <p:cNvSpPr txBox="1"/>
                <p:nvPr>
                  <p:custDataLst>
                    <p:tags r:id="rId20"/>
                  </p:custDataLst>
                </p:nvPr>
              </p:nvSpPr>
              <p:spPr>
                <a:xfrm>
                  <a:off x="2117" y="3076"/>
                  <a:ext cx="294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en-US" altLang="zh-CN"/>
                    <a:t>corner_3_frame</a:t>
                  </a:r>
                  <a:endParaRPr lang="en-US" altLang="zh-CN"/>
                </a:p>
              </p:txBody>
            </p:sp>
          </p:grpSp>
        </p:grpSp>
        <p:sp>
          <p:nvSpPr>
            <p:cNvPr id="21" name="文本框 20"/>
            <p:cNvSpPr txBox="1"/>
            <p:nvPr>
              <p:custDataLst>
                <p:tags r:id="rId21"/>
              </p:custDataLst>
            </p:nvPr>
          </p:nvSpPr>
          <p:spPr>
            <a:xfrm>
              <a:off x="4457" y="3836"/>
              <a:ext cx="2944" cy="58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algn="ctr"/>
              <a:r>
                <a:rPr lang="en-US" altLang="zh-CN">
                  <a:solidFill>
                    <a:schemeClr val="accent2"/>
                  </a:solidFill>
                </a:rPr>
                <a:t>g_jack_corner1</a:t>
              </a:r>
              <a:endParaRPr lang="en-US" altLang="zh-CN">
                <a:solidFill>
                  <a:schemeClr val="accent2"/>
                </a:solidFill>
              </a:endParaRPr>
            </a:p>
          </p:txBody>
        </p:sp>
        <p:sp>
          <p:nvSpPr>
            <p:cNvPr id="23" name="文本框 22"/>
            <p:cNvSpPr txBox="1"/>
            <p:nvPr>
              <p:custDataLst>
                <p:tags r:id="rId22"/>
              </p:custDataLst>
            </p:nvPr>
          </p:nvSpPr>
          <p:spPr>
            <a:xfrm>
              <a:off x="8791" y="3946"/>
              <a:ext cx="2944" cy="58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algn="ctr"/>
              <a:r>
                <a:rPr lang="en-US" altLang="zh-CN">
                  <a:solidFill>
                    <a:schemeClr val="accent2"/>
                  </a:solidFill>
                </a:rPr>
                <a:t>g_jack_corner2</a:t>
              </a:r>
              <a:endParaRPr lang="en-US" altLang="zh-CN">
                <a:solidFill>
                  <a:schemeClr val="accent2"/>
                </a:solidFill>
              </a:endParaRPr>
            </a:p>
          </p:txBody>
        </p:sp>
        <p:sp>
          <p:nvSpPr>
            <p:cNvPr id="24" name="文本框 23"/>
            <p:cNvSpPr txBox="1"/>
            <p:nvPr>
              <p:custDataLst>
                <p:tags r:id="rId23"/>
              </p:custDataLst>
            </p:nvPr>
          </p:nvSpPr>
          <p:spPr>
            <a:xfrm>
              <a:off x="4295" y="5277"/>
              <a:ext cx="2944" cy="58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algn="ctr"/>
              <a:r>
                <a:rPr lang="en-US" altLang="zh-CN">
                  <a:solidFill>
                    <a:schemeClr val="accent2"/>
                  </a:solidFill>
                </a:rPr>
                <a:t>g_jack_corner4</a:t>
              </a:r>
              <a:endParaRPr lang="en-US" altLang="zh-CN">
                <a:solidFill>
                  <a:schemeClr val="accent2"/>
                </a:solidFill>
              </a:endParaRPr>
            </a:p>
          </p:txBody>
        </p:sp>
        <p:sp>
          <p:nvSpPr>
            <p:cNvPr id="36" name="文本框 35"/>
            <p:cNvSpPr txBox="1"/>
            <p:nvPr>
              <p:custDataLst>
                <p:tags r:id="rId24"/>
              </p:custDataLst>
            </p:nvPr>
          </p:nvSpPr>
          <p:spPr>
            <a:xfrm>
              <a:off x="8842" y="5123"/>
              <a:ext cx="2944" cy="58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algn="ctr"/>
              <a:r>
                <a:rPr lang="en-US" altLang="zh-CN">
                  <a:solidFill>
                    <a:schemeClr val="accent2"/>
                  </a:solidFill>
                </a:rPr>
                <a:t>g_jack_corner3</a:t>
              </a:r>
              <a:endParaRPr lang="en-US" altLang="zh-CN">
                <a:solidFill>
                  <a:schemeClr val="accent2"/>
                </a:solidFill>
              </a:endParaRPr>
            </a:p>
          </p:txBody>
        </p:sp>
      </p:grp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279</Words>
  <Application>WPS 文字</Application>
  <PresentationFormat>宽屏</PresentationFormat>
  <Paragraphs>48</Paragraphs>
  <Slides>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6" baseType="lpstr">
      <vt:lpstr>Arial</vt:lpstr>
      <vt:lpstr>宋体</vt:lpstr>
      <vt:lpstr>Wingdings</vt:lpstr>
      <vt:lpstr>Calibri</vt:lpstr>
      <vt:lpstr>Helvetica Neue</vt:lpstr>
      <vt:lpstr>微软雅黑</vt:lpstr>
      <vt:lpstr>汉仪旗黑</vt:lpstr>
      <vt:lpstr>宋体</vt:lpstr>
      <vt:lpstr>Arial Unicode MS</vt:lpstr>
      <vt:lpstr>汉仪书宋二KW</vt:lpstr>
      <vt:lpstr>monospace</vt:lpstr>
      <vt:lpstr>Thonburi</vt:lpstr>
      <vt:lpstr>WPS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Harrsion</cp:lastModifiedBy>
  <cp:revision>13</cp:revision>
  <dcterms:created xsi:type="dcterms:W3CDTF">2024-12-04T19:25:01Z</dcterms:created>
  <dcterms:modified xsi:type="dcterms:W3CDTF">2024-12-04T19:25:01Z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2052-6.11.0.8885</vt:lpwstr>
  </property>
  <property fmtid="{D5CDD505-2E9C-101B-9397-08002B2CF9AE}" pid="3" name="ICV">
    <vt:lpwstr>C68896441BACDCEE78454F67BDD44C30_41</vt:lpwstr>
  </property>
</Properties>
</file>