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>
      <p:cViewPr>
        <p:scale>
          <a:sx n="75" d="100"/>
          <a:sy n="75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Point1</c:v>
                </c:pt>
                <c:pt idx="1">
                  <c:v>Point2</c:v>
                </c:pt>
                <c:pt idx="2">
                  <c:v>Point3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</c:v>
                </c:pt>
                <c:pt idx="1">
                  <c:v>0.16</c:v>
                </c:pt>
                <c:pt idx="2">
                  <c:v>0.93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Point1</c:v>
                </c:pt>
                <c:pt idx="1">
                  <c:v>Point2</c:v>
                </c:pt>
                <c:pt idx="2">
                  <c:v>Point3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1.06</c:v>
                </c:pt>
                <c:pt idx="1">
                  <c:v>0.89</c:v>
                </c:pt>
                <c:pt idx="2">
                  <c:v>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AverageTrial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Point1</c:v>
                </c:pt>
                <c:pt idx="1">
                  <c:v>Point2</c:v>
                </c:pt>
                <c:pt idx="2">
                  <c:v>Point3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</c:v>
                </c:pt>
                <c:pt idx="1">
                  <c:v>0.51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173312"/>
        <c:axId val="36174848"/>
      </c:barChart>
      <c:catAx>
        <c:axId val="36173312"/>
        <c:scaling>
          <c:orientation val="minMax"/>
        </c:scaling>
        <c:delete val="0"/>
        <c:axPos val="b"/>
        <c:majorTickMark val="out"/>
        <c:minorTickMark val="none"/>
        <c:tickLblPos val="nextTo"/>
        <c:crossAx val="36174848"/>
        <c:crosses val="autoZero"/>
        <c:auto val="1"/>
        <c:lblAlgn val="ctr"/>
        <c:lblOffset val="100"/>
        <c:noMultiLvlLbl val="0"/>
      </c:catAx>
      <c:valAx>
        <c:axId val="36174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Error in mm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6173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Point1</c:v>
                </c:pt>
                <c:pt idx="1">
                  <c:v>Point2</c:v>
                </c:pt>
                <c:pt idx="2">
                  <c:v>Point3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</c:v>
                </c:pt>
                <c:pt idx="1">
                  <c:v>0.16</c:v>
                </c:pt>
                <c:pt idx="2">
                  <c:v>0.93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Point1</c:v>
                </c:pt>
                <c:pt idx="1">
                  <c:v>Point2</c:v>
                </c:pt>
                <c:pt idx="2">
                  <c:v>Point3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1.06</c:v>
                </c:pt>
                <c:pt idx="1">
                  <c:v>0.89</c:v>
                </c:pt>
                <c:pt idx="2">
                  <c:v>1.6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AverageTrial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Point1</c:v>
                </c:pt>
                <c:pt idx="1">
                  <c:v>Point2</c:v>
                </c:pt>
                <c:pt idx="2">
                  <c:v>Point3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</c:v>
                </c:pt>
                <c:pt idx="1">
                  <c:v>0.51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112000"/>
        <c:axId val="32728192"/>
      </c:barChart>
      <c:catAx>
        <c:axId val="30112000"/>
        <c:scaling>
          <c:orientation val="minMax"/>
        </c:scaling>
        <c:delete val="0"/>
        <c:axPos val="b"/>
        <c:majorTickMark val="out"/>
        <c:minorTickMark val="none"/>
        <c:tickLblPos val="nextTo"/>
        <c:crossAx val="32728192"/>
        <c:crosses val="autoZero"/>
        <c:auto val="1"/>
        <c:lblAlgn val="ctr"/>
        <c:lblOffset val="100"/>
        <c:noMultiLvlLbl val="0"/>
      </c:catAx>
      <c:valAx>
        <c:axId val="327281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Error in mm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112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99F-7942-417C-8FFF-8BF727512702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C944-9A5A-4A7B-930A-3A18940C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8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99F-7942-417C-8FFF-8BF727512702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C944-9A5A-4A7B-930A-3A18940C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99F-7942-417C-8FFF-8BF727512702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C944-9A5A-4A7B-930A-3A18940C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8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99F-7942-417C-8FFF-8BF727512702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C944-9A5A-4A7B-930A-3A18940C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1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99F-7942-417C-8FFF-8BF727512702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C944-9A5A-4A7B-930A-3A18940C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99F-7942-417C-8FFF-8BF727512702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C944-9A5A-4A7B-930A-3A18940C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4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99F-7942-417C-8FFF-8BF727512702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C944-9A5A-4A7B-930A-3A18940C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3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99F-7942-417C-8FFF-8BF727512702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C944-9A5A-4A7B-930A-3A18940C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4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99F-7942-417C-8FFF-8BF727512702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C944-9A5A-4A7B-930A-3A18940C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99F-7942-417C-8FFF-8BF727512702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C944-9A5A-4A7B-930A-3A18940C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F99F-7942-417C-8FFF-8BF727512702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C944-9A5A-4A7B-930A-3A18940C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F99F-7942-417C-8FFF-8BF727512702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FC944-9A5A-4A7B-930A-3A18940CE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1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Calibrating a </a:t>
            </a:r>
            <a:r>
              <a:rPr lang="en-US" dirty="0" err="1" smtClean="0"/>
              <a:t>Conoprobe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digital.com/medical/images/polaris/RigidBody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3199"/>
            <a:ext cx="1905000" cy="187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0">
            <a:off x="2588127" y="1156334"/>
            <a:ext cx="190817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Usario\Desktop\MasterPics\cono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2819400" cy="12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010400" y="2965388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Bent Arrow 5"/>
          <p:cNvSpPr/>
          <p:nvPr/>
        </p:nvSpPr>
        <p:spPr>
          <a:xfrm rot="20331117">
            <a:off x="1397847" y="2860963"/>
            <a:ext cx="1104900" cy="8317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rot="2819654">
            <a:off x="5156373" y="1785880"/>
            <a:ext cx="1104900" cy="8317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13" y="6057900"/>
            <a:ext cx="195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Neutral (Rom file)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33351" y="152400"/>
            <a:ext cx="21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Tracked Orientation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40706" y="4631696"/>
            <a:ext cx="218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Conoprobe</a:t>
            </a:r>
            <a:r>
              <a:rPr lang="en-US" dirty="0" smtClean="0"/>
              <a:t> Laser </a:t>
            </a:r>
            <a:r>
              <a:rPr lang="en-US" dirty="0" err="1" smtClean="0"/>
              <a:t>orientation+distance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0">
            <a:off x="1140327" y="2582252"/>
            <a:ext cx="1908175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Usario\Desktop\MasterPics\cono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2819400" cy="12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7010400" y="2965388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Bent Arrow 9"/>
          <p:cNvSpPr/>
          <p:nvPr/>
        </p:nvSpPr>
        <p:spPr>
          <a:xfrm rot="2819654">
            <a:off x="3656856" y="2459694"/>
            <a:ext cx="1104900" cy="8317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073" y="1676400"/>
            <a:ext cx="214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Tracked Orientation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40706" y="4631696"/>
            <a:ext cx="218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Conoprobe</a:t>
            </a:r>
            <a:r>
              <a:rPr lang="en-US" dirty="0" smtClean="0"/>
              <a:t> Laser </a:t>
            </a:r>
            <a:r>
              <a:rPr lang="en-US" dirty="0" err="1" smtClean="0"/>
              <a:t>orientation+distance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88879" y="5333445"/>
            <a:ext cx="568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Unknown: M2 transform between laser </a:t>
            </a:r>
            <a:r>
              <a:rPr lang="en-US" b="1" dirty="0" err="1" smtClean="0"/>
              <a:t>origin+orientation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	   to tracked body </a:t>
            </a:r>
            <a:r>
              <a:rPr lang="en-US" b="1" dirty="0" err="1" smtClean="0"/>
              <a:t>origin+orientation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04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600200"/>
            <a:ext cx="3581400" cy="4525963"/>
          </a:xfrm>
        </p:spPr>
        <p:txBody>
          <a:bodyPr/>
          <a:lstStyle/>
          <a:p>
            <a:r>
              <a:rPr lang="en-US" dirty="0" smtClean="0"/>
              <a:t>2 Points define a line i.e. orientation of laser emitter</a:t>
            </a:r>
          </a:p>
          <a:p>
            <a:r>
              <a:rPr lang="en-US" dirty="0" smtClean="0"/>
              <a:t>Distance from </a:t>
            </a:r>
            <a:r>
              <a:rPr lang="en-US" dirty="0" err="1" smtClean="0"/>
              <a:t>cono</a:t>
            </a:r>
            <a:r>
              <a:rPr lang="en-US" dirty="0" smtClean="0"/>
              <a:t> gives emitter origin translation</a:t>
            </a:r>
            <a:endParaRPr lang="en-US" dirty="0"/>
          </a:p>
        </p:txBody>
      </p:sp>
      <p:pic>
        <p:nvPicPr>
          <p:cNvPr id="4" name="Picture 4" descr="C:\Users\Usario\Desktop\MasterPics\cono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91345"/>
            <a:ext cx="2819400" cy="12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895600" y="3332533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38600" y="3124200"/>
            <a:ext cx="30480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2743200"/>
            <a:ext cx="304800" cy="457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96936" y="2971800"/>
            <a:ext cx="1562100" cy="95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21859" y="2936875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56075" y="3294433"/>
            <a:ext cx="45719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08642914"/>
              </p:ext>
            </p:extLst>
          </p:nvPr>
        </p:nvGraphicFramePr>
        <p:xfrm>
          <a:off x="1447800" y="2057400"/>
          <a:ext cx="7086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5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external file that holds a picture, illustration, etc.&#10;Object name is nihms523845f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86" y="228600"/>
            <a:ext cx="448491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21765162"/>
              </p:ext>
            </p:extLst>
          </p:nvPr>
        </p:nvGraphicFramePr>
        <p:xfrm>
          <a:off x="228600" y="2819400"/>
          <a:ext cx="4572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76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54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Calibrating a Conoprobe</vt:lpstr>
      <vt:lpstr>PowerPoint Presentation</vt:lpstr>
      <vt:lpstr>PowerPoint Presentation</vt:lpstr>
      <vt:lpstr>PowerPoint Presentation</vt:lpstr>
      <vt:lpstr>In Practice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a Conoprobe</dc:title>
  <dc:creator>Usario</dc:creator>
  <cp:lastModifiedBy>Usario</cp:lastModifiedBy>
  <cp:revision>7</cp:revision>
  <dcterms:created xsi:type="dcterms:W3CDTF">2014-01-23T00:56:39Z</dcterms:created>
  <dcterms:modified xsi:type="dcterms:W3CDTF">2014-01-30T15:22:02Z</dcterms:modified>
</cp:coreProperties>
</file>