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6600"/>
    <a:srgbClr val="D4CC34"/>
    <a:srgbClr val="27E1B5"/>
    <a:srgbClr val="68BF49"/>
    <a:srgbClr val="3CCCCC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9D5F-C152-4728-8BA0-D2A8355A4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87DD6-C81B-48E3-881A-591542C8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B90C-E38A-4451-85D3-09A9BF5B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7DFC-6E28-450F-A22C-1CA3F8BC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C108-A4AB-4F07-AEAF-4540B41D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F02-7BC8-4BB7-A768-EF0153E7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8A87A-82F4-4B12-8399-8C56EDA1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5FFF-3ABA-4E40-90B4-36745D96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8BFD-6E58-4749-B384-E5437EFC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8F65-6E08-41A8-A3EA-FE413B00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7B70C-FC51-4D15-958C-9D384DD6F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25D1F-F465-423A-BF8F-701B7E9C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7E0B-2054-460A-9231-CF5D5F97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D8A9-AF12-4F33-8043-A99D2BB7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F3DD-BB48-4B05-8D8B-D0B66EB8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C124-641B-4585-B620-2F0BC937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E8AB-2017-4371-8ACF-F070D94D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CC46-8006-4C93-9041-9908A21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144D-1604-4C40-8E24-59BCFB4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C95C-E67D-4C9C-AC61-3F805D60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5E9E-BBD5-4E28-ACA1-16621B7E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F04F-3080-47E3-B5D5-C48FC45F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57EB-2E9A-4A9A-A9C4-4D73D601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ECBB-AC76-43C8-A8E0-8C23539F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76A1-AF63-4EAF-9C93-912BC8A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3435-A391-48C0-85DB-27001ADF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B807-837E-4409-ADF6-106D7DEA1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8470-9010-4C99-A9CD-072CE18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673B-36D5-4585-8674-0AA1081F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B561-FA6E-40F5-8C5E-DDE1C004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F831-33EF-4696-8133-1E43904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DEF8-6DF0-4601-BADB-3FA5DCE3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3FD77-6666-419F-8FEA-98E09F06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4982-C189-4E52-95FE-E5FD0990D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88399-442F-45CD-AC9B-51E6B4B8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C801E-3C8C-4808-AFBA-54D5C33B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E9A1-1238-4F1F-AC0C-DBA8D2F9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106E8-9782-4CE4-8A5E-4863033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63D48-2292-43F3-A23C-6E174FA6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5289-137F-46EF-B182-F1389479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F92F8-48DD-4066-9998-01709D18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F32A3-5912-414E-B82C-31A3A0F1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CA40C-0448-4C65-B640-90DD8C4A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262DC-212F-4E3D-B2CF-0F4F88D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57242-8F33-494A-8850-5A70735A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DE2C7-394B-4680-8F67-8C706D4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215-1621-4E15-BB1D-AF5C7139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FEA7-3BD9-4140-9607-1CE502BE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31E44-E01F-4AE9-9CC7-DB284B70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36707-94E8-4BC8-8617-A5E45F1C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61A3-5AF7-4243-9625-324ADAB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41BFB-A498-4290-ABC5-076DBE57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EE6-7926-489D-B9E4-5E920DF1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55DE-5453-48B9-BA6A-2C169372D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90F1-3FB1-41B1-BE53-4F4B121D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CA2E-07E0-455C-B2ED-271E3F4D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B265-3BCA-413C-854D-4F39B991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BD2C-1C5F-4A63-9C35-942F4BD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CDB76-6049-41AB-8BD6-A301052B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53C04-E824-40DD-B9F8-4177D53D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EBE3-8417-4731-9629-E1A70C07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7AF5-C400-4F09-B46B-298CE2AA59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FD87-F38C-49D7-A1B3-775B3434A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EBC9-5258-4635-B306-B1B405230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F33F1A-B7B0-41B4-806D-69EB1FFC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1" y="408718"/>
            <a:ext cx="7739138" cy="644928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F93B89-C045-4D03-8889-F2C553C67F6F}"/>
              </a:ext>
            </a:extLst>
          </p:cNvPr>
          <p:cNvSpPr/>
          <p:nvPr/>
        </p:nvSpPr>
        <p:spPr>
          <a:xfrm>
            <a:off x="3352801" y="4166559"/>
            <a:ext cx="5469148" cy="2406770"/>
          </a:xfrm>
          <a:custGeom>
            <a:avLst/>
            <a:gdLst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339751"/>
              <a:gd name="connsiteY0" fmla="*/ 0 h 2570672"/>
              <a:gd name="connsiteX1" fmla="*/ 0 w 5339751"/>
              <a:gd name="connsiteY1" fmla="*/ 2570672 h 2570672"/>
              <a:gd name="connsiteX2" fmla="*/ 5339751 w 5339751"/>
              <a:gd name="connsiteY2" fmla="*/ 2553419 h 2570672"/>
              <a:gd name="connsiteX3" fmla="*/ 4442604 w 5339751"/>
              <a:gd name="connsiteY3" fmla="*/ 17253 h 2570672"/>
              <a:gd name="connsiteX4" fmla="*/ 2872596 w 5339751"/>
              <a:gd name="connsiteY4" fmla="*/ 474453 h 2570672"/>
              <a:gd name="connsiteX5" fmla="*/ 1302588 w 5339751"/>
              <a:gd name="connsiteY5" fmla="*/ 0 h 2570672"/>
              <a:gd name="connsiteX0" fmla="*/ 1302588 w 5564038"/>
              <a:gd name="connsiteY0" fmla="*/ 0 h 2570672"/>
              <a:gd name="connsiteX1" fmla="*/ 0 w 5564038"/>
              <a:gd name="connsiteY1" fmla="*/ 2570672 h 2570672"/>
              <a:gd name="connsiteX2" fmla="*/ 5564038 w 5564038"/>
              <a:gd name="connsiteY2" fmla="*/ 2553419 h 2570672"/>
              <a:gd name="connsiteX3" fmla="*/ 4442604 w 5564038"/>
              <a:gd name="connsiteY3" fmla="*/ 17253 h 2570672"/>
              <a:gd name="connsiteX4" fmla="*/ 2872596 w 5564038"/>
              <a:gd name="connsiteY4" fmla="*/ 474453 h 2570672"/>
              <a:gd name="connsiteX5" fmla="*/ 1302588 w 5564038"/>
              <a:gd name="connsiteY5" fmla="*/ 0 h 2570672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21765 w 5564038"/>
              <a:gd name="connsiteY0" fmla="*/ 0 h 2406770"/>
              <a:gd name="connsiteX1" fmla="*/ 0 w 5564038"/>
              <a:gd name="connsiteY1" fmla="*/ 2406770 h 2406770"/>
              <a:gd name="connsiteX2" fmla="*/ 5564038 w 5564038"/>
              <a:gd name="connsiteY2" fmla="*/ 2389517 h 2406770"/>
              <a:gd name="connsiteX3" fmla="*/ 4106174 w 5564038"/>
              <a:gd name="connsiteY3" fmla="*/ 8626 h 2406770"/>
              <a:gd name="connsiteX4" fmla="*/ 2872596 w 5564038"/>
              <a:gd name="connsiteY4" fmla="*/ 310551 h 2406770"/>
              <a:gd name="connsiteX5" fmla="*/ 1621765 w 5564038"/>
              <a:gd name="connsiteY5" fmla="*/ 0 h 2406770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9525 w 5417389"/>
              <a:gd name="connsiteY3" fmla="*/ 8626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17389"/>
              <a:gd name="connsiteY0" fmla="*/ 8627 h 2424024"/>
              <a:gd name="connsiteX1" fmla="*/ 0 w 5417389"/>
              <a:gd name="connsiteY1" fmla="*/ 2424024 h 2424024"/>
              <a:gd name="connsiteX2" fmla="*/ 5417389 w 5417389"/>
              <a:gd name="connsiteY2" fmla="*/ 2398144 h 2424024"/>
              <a:gd name="connsiteX3" fmla="*/ 4002657 w 5417389"/>
              <a:gd name="connsiteY3" fmla="*/ 0 h 2424024"/>
              <a:gd name="connsiteX4" fmla="*/ 2725947 w 5417389"/>
              <a:gd name="connsiteY4" fmla="*/ 319178 h 2424024"/>
              <a:gd name="connsiteX5" fmla="*/ 1475116 w 5417389"/>
              <a:gd name="connsiteY5" fmla="*/ 8627 h 2424024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0898 w 5417389"/>
              <a:gd name="connsiteY3" fmla="*/ 0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34642"/>
              <a:gd name="connsiteY0" fmla="*/ 0 h 2415397"/>
              <a:gd name="connsiteX1" fmla="*/ 0 w 5434642"/>
              <a:gd name="connsiteY1" fmla="*/ 2415397 h 2415397"/>
              <a:gd name="connsiteX2" fmla="*/ 5434642 w 5434642"/>
              <a:gd name="connsiteY2" fmla="*/ 2406770 h 2415397"/>
              <a:gd name="connsiteX3" fmla="*/ 3950898 w 5434642"/>
              <a:gd name="connsiteY3" fmla="*/ 0 h 2415397"/>
              <a:gd name="connsiteX4" fmla="*/ 2725947 w 5434642"/>
              <a:gd name="connsiteY4" fmla="*/ 310551 h 2415397"/>
              <a:gd name="connsiteX5" fmla="*/ 1475116 w 5434642"/>
              <a:gd name="connsiteY5" fmla="*/ 0 h 2415397"/>
              <a:gd name="connsiteX0" fmla="*/ 1457863 w 5434642"/>
              <a:gd name="connsiteY0" fmla="*/ 0 h 2432650"/>
              <a:gd name="connsiteX1" fmla="*/ 0 w 5434642"/>
              <a:gd name="connsiteY1" fmla="*/ 2432650 h 2432650"/>
              <a:gd name="connsiteX2" fmla="*/ 5434642 w 5434642"/>
              <a:gd name="connsiteY2" fmla="*/ 2424023 h 2432650"/>
              <a:gd name="connsiteX3" fmla="*/ 3950898 w 5434642"/>
              <a:gd name="connsiteY3" fmla="*/ 17253 h 2432650"/>
              <a:gd name="connsiteX4" fmla="*/ 2725947 w 5434642"/>
              <a:gd name="connsiteY4" fmla="*/ 327804 h 2432650"/>
              <a:gd name="connsiteX5" fmla="*/ 1457863 w 5434642"/>
              <a:gd name="connsiteY5" fmla="*/ 0 h 2432650"/>
              <a:gd name="connsiteX0" fmla="*/ 1500995 w 5477774"/>
              <a:gd name="connsiteY0" fmla="*/ 0 h 2424023"/>
              <a:gd name="connsiteX1" fmla="*/ 0 w 5477774"/>
              <a:gd name="connsiteY1" fmla="*/ 2415397 h 2424023"/>
              <a:gd name="connsiteX2" fmla="*/ 5477774 w 5477774"/>
              <a:gd name="connsiteY2" fmla="*/ 2424023 h 2424023"/>
              <a:gd name="connsiteX3" fmla="*/ 3994030 w 5477774"/>
              <a:gd name="connsiteY3" fmla="*/ 17253 h 2424023"/>
              <a:gd name="connsiteX4" fmla="*/ 2769079 w 5477774"/>
              <a:gd name="connsiteY4" fmla="*/ 327804 h 2424023"/>
              <a:gd name="connsiteX5" fmla="*/ 1500995 w 5477774"/>
              <a:gd name="connsiteY5" fmla="*/ 0 h 2424023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31983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31983 w 5477774"/>
              <a:gd name="connsiteY5" fmla="*/ 0 h 2406770"/>
              <a:gd name="connsiteX0" fmla="*/ 1483741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83741 w 5477774"/>
              <a:gd name="connsiteY5" fmla="*/ 0 h 2406770"/>
              <a:gd name="connsiteX0" fmla="*/ 1457862 w 5451895"/>
              <a:gd name="connsiteY0" fmla="*/ 0 h 2415397"/>
              <a:gd name="connsiteX1" fmla="*/ 0 w 5451895"/>
              <a:gd name="connsiteY1" fmla="*/ 2415397 h 2415397"/>
              <a:gd name="connsiteX2" fmla="*/ 5451895 w 5451895"/>
              <a:gd name="connsiteY2" fmla="*/ 2406770 h 2415397"/>
              <a:gd name="connsiteX3" fmla="*/ 3968151 w 5451895"/>
              <a:gd name="connsiteY3" fmla="*/ 0 h 2415397"/>
              <a:gd name="connsiteX4" fmla="*/ 2743200 w 5451895"/>
              <a:gd name="connsiteY4" fmla="*/ 310551 h 2415397"/>
              <a:gd name="connsiteX5" fmla="*/ 1457862 w 5451895"/>
              <a:gd name="connsiteY5" fmla="*/ 0 h 2415397"/>
              <a:gd name="connsiteX0" fmla="*/ 1475115 w 5469148"/>
              <a:gd name="connsiteY0" fmla="*/ 0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0 h 2406770"/>
              <a:gd name="connsiteX0" fmla="*/ 1475115 w 5469148"/>
              <a:gd name="connsiteY0" fmla="*/ 0 h 2415396"/>
              <a:gd name="connsiteX1" fmla="*/ 0 w 5469148"/>
              <a:gd name="connsiteY1" fmla="*/ 2398144 h 2415396"/>
              <a:gd name="connsiteX2" fmla="*/ 5469148 w 5469148"/>
              <a:gd name="connsiteY2" fmla="*/ 2415396 h 2415396"/>
              <a:gd name="connsiteX3" fmla="*/ 3985404 w 5469148"/>
              <a:gd name="connsiteY3" fmla="*/ 8626 h 2415396"/>
              <a:gd name="connsiteX4" fmla="*/ 2760453 w 5469148"/>
              <a:gd name="connsiteY4" fmla="*/ 319177 h 2415396"/>
              <a:gd name="connsiteX5" fmla="*/ 1475115 w 5469148"/>
              <a:gd name="connsiteY5" fmla="*/ 0 h 2415396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98145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9148" h="2406770">
                <a:moveTo>
                  <a:pt x="1475115" y="17253"/>
                </a:moveTo>
                <a:lnTo>
                  <a:pt x="0" y="2398145"/>
                </a:lnTo>
                <a:lnTo>
                  <a:pt x="5469148" y="2406770"/>
                </a:lnTo>
                <a:lnTo>
                  <a:pt x="3985404" y="0"/>
                </a:lnTo>
                <a:cubicBezTo>
                  <a:pt x="3610155" y="245852"/>
                  <a:pt x="3178834" y="307676"/>
                  <a:pt x="2760453" y="310551"/>
                </a:cubicBezTo>
                <a:cubicBezTo>
                  <a:pt x="2342072" y="313426"/>
                  <a:pt x="2100530" y="254480"/>
                  <a:pt x="1475115" y="17253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A1D739-88D6-43C6-AF28-594320324D4B}"/>
              </a:ext>
            </a:extLst>
          </p:cNvPr>
          <p:cNvSpPr/>
          <p:nvPr/>
        </p:nvSpPr>
        <p:spPr>
          <a:xfrm>
            <a:off x="7358337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rgbClr val="3CCCCC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D2348F-3AEA-4F31-B0CB-78441EC6054B}"/>
              </a:ext>
            </a:extLst>
          </p:cNvPr>
          <p:cNvSpPr/>
          <p:nvPr/>
        </p:nvSpPr>
        <p:spPr>
          <a:xfrm flipH="1">
            <a:off x="2388901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rgbClr val="3CCCCC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8D1C8D-05F5-4ED3-BBDE-F8E50D2405B3}"/>
              </a:ext>
            </a:extLst>
          </p:cNvPr>
          <p:cNvSpPr/>
          <p:nvPr/>
        </p:nvSpPr>
        <p:spPr>
          <a:xfrm>
            <a:off x="8773064" y="560716"/>
            <a:ext cx="966159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rgbClr val="68BF49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E5F89C-2C3E-4795-B390-A57E7FA36D95}"/>
              </a:ext>
            </a:extLst>
          </p:cNvPr>
          <p:cNvSpPr/>
          <p:nvPr/>
        </p:nvSpPr>
        <p:spPr>
          <a:xfrm flipH="1">
            <a:off x="2407579" y="560716"/>
            <a:ext cx="1011357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rgbClr val="68BF49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553E42-F9D0-4D93-9DDD-DFC2005F64C4}"/>
              </a:ext>
            </a:extLst>
          </p:cNvPr>
          <p:cNvSpPr/>
          <p:nvPr/>
        </p:nvSpPr>
        <p:spPr>
          <a:xfrm>
            <a:off x="4537494" y="3027870"/>
            <a:ext cx="3140015" cy="1423359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0015" h="1423359">
                <a:moveTo>
                  <a:pt x="629729" y="8627"/>
                </a:moveTo>
                <a:lnTo>
                  <a:pt x="0" y="923027"/>
                </a:lnTo>
                <a:cubicBezTo>
                  <a:pt x="237227" y="1153065"/>
                  <a:pt x="925902" y="1423360"/>
                  <a:pt x="1552755" y="1423359"/>
                </a:cubicBezTo>
                <a:cubicBezTo>
                  <a:pt x="2179608" y="1423358"/>
                  <a:pt x="2888412" y="1164566"/>
                  <a:pt x="3140015" y="974785"/>
                </a:cubicBezTo>
                <a:lnTo>
                  <a:pt x="2510287" y="0"/>
                </a:lnTo>
                <a:cubicBezTo>
                  <a:pt x="2273061" y="196970"/>
                  <a:pt x="1883433" y="291860"/>
                  <a:pt x="1570007" y="293298"/>
                </a:cubicBezTo>
                <a:cubicBezTo>
                  <a:pt x="1256581" y="294736"/>
                  <a:pt x="950344" y="231477"/>
                  <a:pt x="629729" y="8627"/>
                </a:cubicBezTo>
                <a:close/>
              </a:path>
            </a:pathLst>
          </a:custGeom>
          <a:solidFill>
            <a:srgbClr val="27E1B5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58861-810A-4ECF-8B8B-FD5019D0C56D}"/>
              </a:ext>
            </a:extLst>
          </p:cNvPr>
          <p:cNvSpPr/>
          <p:nvPr/>
        </p:nvSpPr>
        <p:spPr>
          <a:xfrm>
            <a:off x="7065033" y="2035833"/>
            <a:ext cx="1802921" cy="1932318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21" h="1932318">
                <a:moveTo>
                  <a:pt x="0" y="983412"/>
                </a:moveTo>
                <a:lnTo>
                  <a:pt x="612475" y="1932318"/>
                </a:lnTo>
                <a:cubicBezTo>
                  <a:pt x="889958" y="1777043"/>
                  <a:pt x="1155939" y="1489495"/>
                  <a:pt x="1354347" y="1242205"/>
                </a:cubicBezTo>
                <a:cubicBezTo>
                  <a:pt x="1552755" y="994915"/>
                  <a:pt x="1708030" y="690116"/>
                  <a:pt x="1802921" y="448575"/>
                </a:cubicBezTo>
                <a:lnTo>
                  <a:pt x="923027" y="0"/>
                </a:lnTo>
                <a:cubicBezTo>
                  <a:pt x="871269" y="143773"/>
                  <a:pt x="766313" y="405443"/>
                  <a:pt x="612475" y="569345"/>
                </a:cubicBezTo>
                <a:cubicBezTo>
                  <a:pt x="458637" y="733247"/>
                  <a:pt x="232914" y="845389"/>
                  <a:pt x="0" y="983412"/>
                </a:cubicBezTo>
                <a:close/>
              </a:path>
            </a:pathLst>
          </a:custGeom>
          <a:solidFill>
            <a:srgbClr val="D4CC34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12FB687-DB16-42F8-AE63-DFC2DDFEDCAA}"/>
              </a:ext>
            </a:extLst>
          </p:cNvPr>
          <p:cNvSpPr/>
          <p:nvPr/>
        </p:nvSpPr>
        <p:spPr>
          <a:xfrm flipH="1">
            <a:off x="3334520" y="2035833"/>
            <a:ext cx="1802921" cy="1932318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21" h="1932318">
                <a:moveTo>
                  <a:pt x="0" y="983412"/>
                </a:moveTo>
                <a:lnTo>
                  <a:pt x="612475" y="1932318"/>
                </a:lnTo>
                <a:cubicBezTo>
                  <a:pt x="889958" y="1777043"/>
                  <a:pt x="1155939" y="1489495"/>
                  <a:pt x="1354347" y="1242205"/>
                </a:cubicBezTo>
                <a:cubicBezTo>
                  <a:pt x="1552755" y="994915"/>
                  <a:pt x="1708030" y="690116"/>
                  <a:pt x="1802921" y="448575"/>
                </a:cubicBezTo>
                <a:lnTo>
                  <a:pt x="923027" y="0"/>
                </a:lnTo>
                <a:cubicBezTo>
                  <a:pt x="871269" y="143773"/>
                  <a:pt x="766313" y="405443"/>
                  <a:pt x="612475" y="569345"/>
                </a:cubicBezTo>
                <a:cubicBezTo>
                  <a:pt x="458637" y="733247"/>
                  <a:pt x="232914" y="845389"/>
                  <a:pt x="0" y="983412"/>
                </a:cubicBezTo>
                <a:close/>
              </a:path>
            </a:pathLst>
          </a:custGeom>
          <a:solidFill>
            <a:srgbClr val="D4CC34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007CCD-3121-419D-BE68-045D12539F09}"/>
              </a:ext>
            </a:extLst>
          </p:cNvPr>
          <p:cNvSpPr/>
          <p:nvPr/>
        </p:nvSpPr>
        <p:spPr>
          <a:xfrm>
            <a:off x="7996686" y="543462"/>
            <a:ext cx="1097694" cy="194094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694" h="1940943">
                <a:moveTo>
                  <a:pt x="0" y="1483743"/>
                </a:moveTo>
                <a:lnTo>
                  <a:pt x="871267" y="1940943"/>
                </a:lnTo>
                <a:cubicBezTo>
                  <a:pt x="1010727" y="1337094"/>
                  <a:pt x="1016478" y="1341408"/>
                  <a:pt x="1052422" y="1009291"/>
                </a:cubicBezTo>
                <a:cubicBezTo>
                  <a:pt x="1088366" y="677174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41541" y="247288"/>
                  <a:pt x="251605" y="471578"/>
                  <a:pt x="215661" y="715993"/>
                </a:cubicBezTo>
                <a:cubicBezTo>
                  <a:pt x="179718" y="960408"/>
                  <a:pt x="198408" y="1009290"/>
                  <a:pt x="0" y="1483743"/>
                </a:cubicBezTo>
                <a:close/>
              </a:path>
            </a:pathLst>
          </a:custGeom>
          <a:solidFill>
            <a:srgbClr val="FF6600">
              <a:alpha val="4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BAFF66-214E-4BD5-85B8-826796FD4DF6}"/>
              </a:ext>
            </a:extLst>
          </p:cNvPr>
          <p:cNvSpPr/>
          <p:nvPr/>
        </p:nvSpPr>
        <p:spPr>
          <a:xfrm flipH="1">
            <a:off x="3118973" y="552089"/>
            <a:ext cx="1097694" cy="194094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694" h="1940943">
                <a:moveTo>
                  <a:pt x="0" y="1483743"/>
                </a:moveTo>
                <a:lnTo>
                  <a:pt x="871267" y="1940943"/>
                </a:lnTo>
                <a:cubicBezTo>
                  <a:pt x="1010727" y="1337094"/>
                  <a:pt x="1016478" y="1341408"/>
                  <a:pt x="1052422" y="1009291"/>
                </a:cubicBezTo>
                <a:cubicBezTo>
                  <a:pt x="1088366" y="677174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41541" y="247288"/>
                  <a:pt x="251605" y="471578"/>
                  <a:pt x="215661" y="715993"/>
                </a:cubicBezTo>
                <a:cubicBezTo>
                  <a:pt x="179718" y="960408"/>
                  <a:pt x="198408" y="1009290"/>
                  <a:pt x="0" y="1483743"/>
                </a:cubicBezTo>
                <a:close/>
              </a:path>
            </a:pathLst>
          </a:custGeom>
          <a:solidFill>
            <a:srgbClr val="FF6600">
              <a:alpha val="4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3F1F85-0E8D-48A8-887D-CC2ADCCAAA8A}"/>
              </a:ext>
            </a:extLst>
          </p:cNvPr>
          <p:cNvSpPr/>
          <p:nvPr/>
        </p:nvSpPr>
        <p:spPr>
          <a:xfrm>
            <a:off x="5011424" y="543464"/>
            <a:ext cx="2138892" cy="1656312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12105 w 3140015"/>
              <a:gd name="connsiteY0" fmla="*/ 0 h 1440612"/>
              <a:gd name="connsiteX1" fmla="*/ 0 w 3140015"/>
              <a:gd name="connsiteY1" fmla="*/ 940280 h 1440612"/>
              <a:gd name="connsiteX2" fmla="*/ 1552755 w 3140015"/>
              <a:gd name="connsiteY2" fmla="*/ 1440612 h 1440612"/>
              <a:gd name="connsiteX3" fmla="*/ 3140015 w 3140015"/>
              <a:gd name="connsiteY3" fmla="*/ 992038 h 1440612"/>
              <a:gd name="connsiteX4" fmla="*/ 2510287 w 3140015"/>
              <a:gd name="connsiteY4" fmla="*/ 17253 h 1440612"/>
              <a:gd name="connsiteX5" fmla="*/ 1570007 w 3140015"/>
              <a:gd name="connsiteY5" fmla="*/ 310551 h 1440612"/>
              <a:gd name="connsiteX6" fmla="*/ 612105 w 3140015"/>
              <a:gd name="connsiteY6" fmla="*/ 0 h 1440612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0917 w 3140015"/>
              <a:gd name="connsiteY6" fmla="*/ 8627 h 1423359"/>
              <a:gd name="connsiteX0" fmla="*/ 620917 w 3140015"/>
              <a:gd name="connsiteY0" fmla="*/ 122565 h 1537297"/>
              <a:gd name="connsiteX1" fmla="*/ 0 w 3140015"/>
              <a:gd name="connsiteY1" fmla="*/ 1036965 h 1537297"/>
              <a:gd name="connsiteX2" fmla="*/ 1552755 w 3140015"/>
              <a:gd name="connsiteY2" fmla="*/ 1537297 h 1537297"/>
              <a:gd name="connsiteX3" fmla="*/ 3140015 w 3140015"/>
              <a:gd name="connsiteY3" fmla="*/ 1088723 h 1537297"/>
              <a:gd name="connsiteX4" fmla="*/ 2510287 w 3140015"/>
              <a:gd name="connsiteY4" fmla="*/ 113938 h 1537297"/>
              <a:gd name="connsiteX5" fmla="*/ 620917 w 3140015"/>
              <a:gd name="connsiteY5" fmla="*/ 122565 h 1537297"/>
              <a:gd name="connsiteX0" fmla="*/ 620917 w 3140015"/>
              <a:gd name="connsiteY0" fmla="*/ 68054 h 1482786"/>
              <a:gd name="connsiteX1" fmla="*/ 0 w 3140015"/>
              <a:gd name="connsiteY1" fmla="*/ 982454 h 1482786"/>
              <a:gd name="connsiteX2" fmla="*/ 1552755 w 3140015"/>
              <a:gd name="connsiteY2" fmla="*/ 1482786 h 1482786"/>
              <a:gd name="connsiteX3" fmla="*/ 3140015 w 3140015"/>
              <a:gd name="connsiteY3" fmla="*/ 1034212 h 1482786"/>
              <a:gd name="connsiteX4" fmla="*/ 2510287 w 3140015"/>
              <a:gd name="connsiteY4" fmla="*/ 59427 h 1482786"/>
              <a:gd name="connsiteX5" fmla="*/ 620917 w 3140015"/>
              <a:gd name="connsiteY5" fmla="*/ 68054 h 1482786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620917 w 3140015"/>
              <a:gd name="connsiteY5" fmla="*/ 8627 h 1423359"/>
              <a:gd name="connsiteX0" fmla="*/ 620917 w 2531985"/>
              <a:gd name="connsiteY0" fmla="*/ 8627 h 1430023"/>
              <a:gd name="connsiteX1" fmla="*/ 0 w 2531985"/>
              <a:gd name="connsiteY1" fmla="*/ 923027 h 1430023"/>
              <a:gd name="connsiteX2" fmla="*/ 1552755 w 2531985"/>
              <a:gd name="connsiteY2" fmla="*/ 1423359 h 1430023"/>
              <a:gd name="connsiteX3" fmla="*/ 2531985 w 2531985"/>
              <a:gd name="connsiteY3" fmla="*/ 1147314 h 1430023"/>
              <a:gd name="connsiteX4" fmla="*/ 2510287 w 2531985"/>
              <a:gd name="connsiteY4" fmla="*/ 0 h 1430023"/>
              <a:gd name="connsiteX5" fmla="*/ 620917 w 2531985"/>
              <a:gd name="connsiteY5" fmla="*/ 8627 h 1430023"/>
              <a:gd name="connsiteX0" fmla="*/ 21699 w 1932767"/>
              <a:gd name="connsiteY0" fmla="*/ 8627 h 1423505"/>
              <a:gd name="connsiteX1" fmla="*/ 0 w 1932767"/>
              <a:gd name="connsiteY1" fmla="*/ 1121435 h 1423505"/>
              <a:gd name="connsiteX2" fmla="*/ 953537 w 1932767"/>
              <a:gd name="connsiteY2" fmla="*/ 1423359 h 1423505"/>
              <a:gd name="connsiteX3" fmla="*/ 1932767 w 1932767"/>
              <a:gd name="connsiteY3" fmla="*/ 1147314 h 1423505"/>
              <a:gd name="connsiteX4" fmla="*/ 1911069 w 1932767"/>
              <a:gd name="connsiteY4" fmla="*/ 0 h 1423505"/>
              <a:gd name="connsiteX5" fmla="*/ 21699 w 1932767"/>
              <a:gd name="connsiteY5" fmla="*/ 8627 h 1423505"/>
              <a:gd name="connsiteX0" fmla="*/ 21699 w 1932767"/>
              <a:gd name="connsiteY0" fmla="*/ 8627 h 1535569"/>
              <a:gd name="connsiteX1" fmla="*/ 0 w 1932767"/>
              <a:gd name="connsiteY1" fmla="*/ 1121435 h 1535569"/>
              <a:gd name="connsiteX2" fmla="*/ 953537 w 1932767"/>
              <a:gd name="connsiteY2" fmla="*/ 1535502 h 1535569"/>
              <a:gd name="connsiteX3" fmla="*/ 1932767 w 1932767"/>
              <a:gd name="connsiteY3" fmla="*/ 1147314 h 1535569"/>
              <a:gd name="connsiteX4" fmla="*/ 1911069 w 1932767"/>
              <a:gd name="connsiteY4" fmla="*/ 0 h 1535569"/>
              <a:gd name="connsiteX5" fmla="*/ 21699 w 1932767"/>
              <a:gd name="connsiteY5" fmla="*/ 8627 h 1535569"/>
              <a:gd name="connsiteX0" fmla="*/ 21699 w 1932767"/>
              <a:gd name="connsiteY0" fmla="*/ 8627 h 1535685"/>
              <a:gd name="connsiteX1" fmla="*/ 0 w 1932767"/>
              <a:gd name="connsiteY1" fmla="*/ 1181820 h 1535685"/>
              <a:gd name="connsiteX2" fmla="*/ 953537 w 1932767"/>
              <a:gd name="connsiteY2" fmla="*/ 1535502 h 1535685"/>
              <a:gd name="connsiteX3" fmla="*/ 1932767 w 1932767"/>
              <a:gd name="connsiteY3" fmla="*/ 1147314 h 1535685"/>
              <a:gd name="connsiteX4" fmla="*/ 1911069 w 1932767"/>
              <a:gd name="connsiteY4" fmla="*/ 0 h 1535685"/>
              <a:gd name="connsiteX5" fmla="*/ 21699 w 1932767"/>
              <a:gd name="connsiteY5" fmla="*/ 8627 h 1535685"/>
              <a:gd name="connsiteX0" fmla="*/ 21699 w 1915144"/>
              <a:gd name="connsiteY0" fmla="*/ 8627 h 1535607"/>
              <a:gd name="connsiteX1" fmla="*/ 0 w 1915144"/>
              <a:gd name="connsiteY1" fmla="*/ 1181820 h 1535607"/>
              <a:gd name="connsiteX2" fmla="*/ 953537 w 1915144"/>
              <a:gd name="connsiteY2" fmla="*/ 1535502 h 1535607"/>
              <a:gd name="connsiteX3" fmla="*/ 1915144 w 1915144"/>
              <a:gd name="connsiteY3" fmla="*/ 1155941 h 1535607"/>
              <a:gd name="connsiteX4" fmla="*/ 1911069 w 1915144"/>
              <a:gd name="connsiteY4" fmla="*/ 0 h 1535607"/>
              <a:gd name="connsiteX5" fmla="*/ 21699 w 1915144"/>
              <a:gd name="connsiteY5" fmla="*/ 8627 h 1535607"/>
              <a:gd name="connsiteX0" fmla="*/ 21699 w 1915144"/>
              <a:gd name="connsiteY0" fmla="*/ 8627 h 1595959"/>
              <a:gd name="connsiteX1" fmla="*/ 0 w 1915144"/>
              <a:gd name="connsiteY1" fmla="*/ 1181820 h 1595959"/>
              <a:gd name="connsiteX2" fmla="*/ 953537 w 1915144"/>
              <a:gd name="connsiteY2" fmla="*/ 1595887 h 1595959"/>
              <a:gd name="connsiteX3" fmla="*/ 1915144 w 1915144"/>
              <a:gd name="connsiteY3" fmla="*/ 1155941 h 1595959"/>
              <a:gd name="connsiteX4" fmla="*/ 1911069 w 1915144"/>
              <a:gd name="connsiteY4" fmla="*/ 0 h 1595959"/>
              <a:gd name="connsiteX5" fmla="*/ 21699 w 1915144"/>
              <a:gd name="connsiteY5" fmla="*/ 8627 h 1595959"/>
              <a:gd name="connsiteX0" fmla="*/ 21699 w 2034449"/>
              <a:gd name="connsiteY0" fmla="*/ 8627 h 1595959"/>
              <a:gd name="connsiteX1" fmla="*/ 0 w 2034449"/>
              <a:gd name="connsiteY1" fmla="*/ 1181820 h 1595959"/>
              <a:gd name="connsiteX2" fmla="*/ 953537 w 2034449"/>
              <a:gd name="connsiteY2" fmla="*/ 1595887 h 1595959"/>
              <a:gd name="connsiteX3" fmla="*/ 1915144 w 2034449"/>
              <a:gd name="connsiteY3" fmla="*/ 1155941 h 1595959"/>
              <a:gd name="connsiteX4" fmla="*/ 2034438 w 2034449"/>
              <a:gd name="connsiteY4" fmla="*/ 0 h 1595959"/>
              <a:gd name="connsiteX5" fmla="*/ 21699 w 2034449"/>
              <a:gd name="connsiteY5" fmla="*/ 8627 h 1595959"/>
              <a:gd name="connsiteX0" fmla="*/ 0 w 2233050"/>
              <a:gd name="connsiteY0" fmla="*/ 17253 h 1595959"/>
              <a:gd name="connsiteX1" fmla="*/ 198601 w 2233050"/>
              <a:gd name="connsiteY1" fmla="*/ 1181820 h 1595959"/>
              <a:gd name="connsiteX2" fmla="*/ 1152138 w 2233050"/>
              <a:gd name="connsiteY2" fmla="*/ 1595887 h 1595959"/>
              <a:gd name="connsiteX3" fmla="*/ 2113745 w 2233050"/>
              <a:gd name="connsiteY3" fmla="*/ 1155941 h 1595959"/>
              <a:gd name="connsiteX4" fmla="*/ 2233039 w 2233050"/>
              <a:gd name="connsiteY4" fmla="*/ 0 h 1595959"/>
              <a:gd name="connsiteX5" fmla="*/ 0 w 2233050"/>
              <a:gd name="connsiteY5" fmla="*/ 17253 h 1595959"/>
              <a:gd name="connsiteX0" fmla="*/ 0 w 2233050"/>
              <a:gd name="connsiteY0" fmla="*/ 17253 h 1596234"/>
              <a:gd name="connsiteX1" fmla="*/ 198601 w 2233050"/>
              <a:gd name="connsiteY1" fmla="*/ 1181820 h 1596234"/>
              <a:gd name="connsiteX2" fmla="*/ 1152138 w 2233050"/>
              <a:gd name="connsiteY2" fmla="*/ 1595887 h 1596234"/>
              <a:gd name="connsiteX3" fmla="*/ 2113745 w 2233050"/>
              <a:gd name="connsiteY3" fmla="*/ 1155941 h 1596234"/>
              <a:gd name="connsiteX4" fmla="*/ 2233039 w 2233050"/>
              <a:gd name="connsiteY4" fmla="*/ 0 h 1596234"/>
              <a:gd name="connsiteX5" fmla="*/ 0 w 2233050"/>
              <a:gd name="connsiteY5" fmla="*/ 17253 h 1596234"/>
              <a:gd name="connsiteX0" fmla="*/ 0 w 2233050"/>
              <a:gd name="connsiteY0" fmla="*/ 17253 h 1596020"/>
              <a:gd name="connsiteX1" fmla="*/ 198601 w 2233050"/>
              <a:gd name="connsiteY1" fmla="*/ 1181820 h 1596020"/>
              <a:gd name="connsiteX2" fmla="*/ 1152138 w 2233050"/>
              <a:gd name="connsiteY2" fmla="*/ 1595887 h 1596020"/>
              <a:gd name="connsiteX3" fmla="*/ 2113745 w 2233050"/>
              <a:gd name="connsiteY3" fmla="*/ 1155941 h 1596020"/>
              <a:gd name="connsiteX4" fmla="*/ 2233039 w 2233050"/>
              <a:gd name="connsiteY4" fmla="*/ 0 h 1596020"/>
              <a:gd name="connsiteX5" fmla="*/ 0 w 2233050"/>
              <a:gd name="connsiteY5" fmla="*/ 17253 h 1596020"/>
              <a:gd name="connsiteX0" fmla="*/ 0 w 2233050"/>
              <a:gd name="connsiteY0" fmla="*/ 17253 h 1596062"/>
              <a:gd name="connsiteX1" fmla="*/ 198601 w 2233050"/>
              <a:gd name="connsiteY1" fmla="*/ 1181820 h 1596062"/>
              <a:gd name="connsiteX2" fmla="*/ 1152138 w 2233050"/>
              <a:gd name="connsiteY2" fmla="*/ 1595887 h 1596062"/>
              <a:gd name="connsiteX3" fmla="*/ 2113745 w 2233050"/>
              <a:gd name="connsiteY3" fmla="*/ 1155941 h 1596062"/>
              <a:gd name="connsiteX4" fmla="*/ 2233039 w 2233050"/>
              <a:gd name="connsiteY4" fmla="*/ 0 h 1596062"/>
              <a:gd name="connsiteX5" fmla="*/ 0 w 2233050"/>
              <a:gd name="connsiteY5" fmla="*/ 17253 h 1596062"/>
              <a:gd name="connsiteX0" fmla="*/ 10343 w 2243393"/>
              <a:gd name="connsiteY0" fmla="*/ 17253 h 1596811"/>
              <a:gd name="connsiteX1" fmla="*/ 120824 w 2243393"/>
              <a:gd name="connsiteY1" fmla="*/ 1043797 h 1596811"/>
              <a:gd name="connsiteX2" fmla="*/ 1162481 w 2243393"/>
              <a:gd name="connsiteY2" fmla="*/ 1595887 h 1596811"/>
              <a:gd name="connsiteX3" fmla="*/ 2124088 w 2243393"/>
              <a:gd name="connsiteY3" fmla="*/ 1155941 h 1596811"/>
              <a:gd name="connsiteX4" fmla="*/ 2243382 w 2243393"/>
              <a:gd name="connsiteY4" fmla="*/ 0 h 1596811"/>
              <a:gd name="connsiteX5" fmla="*/ 10343 w 2243393"/>
              <a:gd name="connsiteY5" fmla="*/ 17253 h 1596811"/>
              <a:gd name="connsiteX0" fmla="*/ 2856 w 2235906"/>
              <a:gd name="connsiteY0" fmla="*/ 17253 h 1596811"/>
              <a:gd name="connsiteX1" fmla="*/ 113337 w 2235906"/>
              <a:gd name="connsiteY1" fmla="*/ 1043797 h 1596811"/>
              <a:gd name="connsiteX2" fmla="*/ 1154994 w 2235906"/>
              <a:gd name="connsiteY2" fmla="*/ 1595887 h 1596811"/>
              <a:gd name="connsiteX3" fmla="*/ 2116601 w 2235906"/>
              <a:gd name="connsiteY3" fmla="*/ 1155941 h 1596811"/>
              <a:gd name="connsiteX4" fmla="*/ 2235895 w 2235906"/>
              <a:gd name="connsiteY4" fmla="*/ 0 h 1596811"/>
              <a:gd name="connsiteX5" fmla="*/ 2856 w 2235906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17597 w 2250647"/>
              <a:gd name="connsiteY0" fmla="*/ 17253 h 1596811"/>
              <a:gd name="connsiteX1" fmla="*/ 128078 w 2250647"/>
              <a:gd name="connsiteY1" fmla="*/ 1043797 h 1596811"/>
              <a:gd name="connsiteX2" fmla="*/ 1169735 w 2250647"/>
              <a:gd name="connsiteY2" fmla="*/ 1595887 h 1596811"/>
              <a:gd name="connsiteX3" fmla="*/ 2131342 w 2250647"/>
              <a:gd name="connsiteY3" fmla="*/ 1155941 h 1596811"/>
              <a:gd name="connsiteX4" fmla="*/ 2250636 w 2250647"/>
              <a:gd name="connsiteY4" fmla="*/ 0 h 1596811"/>
              <a:gd name="connsiteX5" fmla="*/ 17597 w 2250647"/>
              <a:gd name="connsiteY5" fmla="*/ 17253 h 1596811"/>
              <a:gd name="connsiteX0" fmla="*/ 0 w 2233050"/>
              <a:gd name="connsiteY0" fmla="*/ 17253 h 1596811"/>
              <a:gd name="connsiteX1" fmla="*/ 172164 w 2233050"/>
              <a:gd name="connsiteY1" fmla="*/ 1043797 h 1596811"/>
              <a:gd name="connsiteX2" fmla="*/ 1152138 w 2233050"/>
              <a:gd name="connsiteY2" fmla="*/ 1595887 h 1596811"/>
              <a:gd name="connsiteX3" fmla="*/ 2113745 w 2233050"/>
              <a:gd name="connsiteY3" fmla="*/ 1155941 h 1596811"/>
              <a:gd name="connsiteX4" fmla="*/ 2233039 w 2233050"/>
              <a:gd name="connsiteY4" fmla="*/ 0 h 1596811"/>
              <a:gd name="connsiteX5" fmla="*/ 0 w 2233050"/>
              <a:gd name="connsiteY5" fmla="*/ 17253 h 1596811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70"/>
              <a:gd name="connsiteY0" fmla="*/ 17253 h 1596035"/>
              <a:gd name="connsiteX1" fmla="*/ 172164 w 2233070"/>
              <a:gd name="connsiteY1" fmla="*/ 1043797 h 1596035"/>
              <a:gd name="connsiteX2" fmla="*/ 1152138 w 2233070"/>
              <a:gd name="connsiteY2" fmla="*/ 1595887 h 1596035"/>
              <a:gd name="connsiteX3" fmla="*/ 2122558 w 2233070"/>
              <a:gd name="connsiteY3" fmla="*/ 1009292 h 1596035"/>
              <a:gd name="connsiteX4" fmla="*/ 2233039 w 2233070"/>
              <a:gd name="connsiteY4" fmla="*/ 0 h 1596035"/>
              <a:gd name="connsiteX5" fmla="*/ 0 w 2233070"/>
              <a:gd name="connsiteY5" fmla="*/ 17253 h 1596035"/>
              <a:gd name="connsiteX0" fmla="*/ 0 w 2233805"/>
              <a:gd name="connsiteY0" fmla="*/ 17253 h 1596035"/>
              <a:gd name="connsiteX1" fmla="*/ 172164 w 2233805"/>
              <a:gd name="connsiteY1" fmla="*/ 1043797 h 1596035"/>
              <a:gd name="connsiteX2" fmla="*/ 1152138 w 2233805"/>
              <a:gd name="connsiteY2" fmla="*/ 1595887 h 1596035"/>
              <a:gd name="connsiteX3" fmla="*/ 2122558 w 2233805"/>
              <a:gd name="connsiteY3" fmla="*/ 1009292 h 1596035"/>
              <a:gd name="connsiteX4" fmla="*/ 2233039 w 2233805"/>
              <a:gd name="connsiteY4" fmla="*/ 0 h 1596035"/>
              <a:gd name="connsiteX5" fmla="*/ 0 w 2233805"/>
              <a:gd name="connsiteY5" fmla="*/ 17253 h 1596035"/>
              <a:gd name="connsiteX0" fmla="*/ 0 w 2250950"/>
              <a:gd name="connsiteY0" fmla="*/ 17253 h 1596035"/>
              <a:gd name="connsiteX1" fmla="*/ 172164 w 2250950"/>
              <a:gd name="connsiteY1" fmla="*/ 1043797 h 1596035"/>
              <a:gd name="connsiteX2" fmla="*/ 1152138 w 2250950"/>
              <a:gd name="connsiteY2" fmla="*/ 1595887 h 1596035"/>
              <a:gd name="connsiteX3" fmla="*/ 2122558 w 2250950"/>
              <a:gd name="connsiteY3" fmla="*/ 1009292 h 1596035"/>
              <a:gd name="connsiteX4" fmla="*/ 2233039 w 2250950"/>
              <a:gd name="connsiteY4" fmla="*/ 0 h 1596035"/>
              <a:gd name="connsiteX5" fmla="*/ 0 w 2250950"/>
              <a:gd name="connsiteY5" fmla="*/ 17253 h 1596035"/>
              <a:gd name="connsiteX0" fmla="*/ 0 w 2250950"/>
              <a:gd name="connsiteY0" fmla="*/ 17253 h 1595921"/>
              <a:gd name="connsiteX1" fmla="*/ 172164 w 2250950"/>
              <a:gd name="connsiteY1" fmla="*/ 1043797 h 1595921"/>
              <a:gd name="connsiteX2" fmla="*/ 1152138 w 2250950"/>
              <a:gd name="connsiteY2" fmla="*/ 1595887 h 1595921"/>
              <a:gd name="connsiteX3" fmla="*/ 2122558 w 2250950"/>
              <a:gd name="connsiteY3" fmla="*/ 1009292 h 1595921"/>
              <a:gd name="connsiteX4" fmla="*/ 2233039 w 2250950"/>
              <a:gd name="connsiteY4" fmla="*/ 0 h 1595921"/>
              <a:gd name="connsiteX5" fmla="*/ 0 w 2250950"/>
              <a:gd name="connsiteY5" fmla="*/ 17253 h 1595921"/>
              <a:gd name="connsiteX0" fmla="*/ 0 w 2250950"/>
              <a:gd name="connsiteY0" fmla="*/ 17253 h 1595971"/>
              <a:gd name="connsiteX1" fmla="*/ 172164 w 2250950"/>
              <a:gd name="connsiteY1" fmla="*/ 1043797 h 1595971"/>
              <a:gd name="connsiteX2" fmla="*/ 1152138 w 2250950"/>
              <a:gd name="connsiteY2" fmla="*/ 1595887 h 1595971"/>
              <a:gd name="connsiteX3" fmla="*/ 2122558 w 2250950"/>
              <a:gd name="connsiteY3" fmla="*/ 1017918 h 1595971"/>
              <a:gd name="connsiteX4" fmla="*/ 2233039 w 2250950"/>
              <a:gd name="connsiteY4" fmla="*/ 0 h 1595971"/>
              <a:gd name="connsiteX5" fmla="*/ 0 w 2250950"/>
              <a:gd name="connsiteY5" fmla="*/ 17253 h 1595971"/>
              <a:gd name="connsiteX0" fmla="*/ 0 w 2260416"/>
              <a:gd name="connsiteY0" fmla="*/ 17253 h 1595971"/>
              <a:gd name="connsiteX1" fmla="*/ 172164 w 2260416"/>
              <a:gd name="connsiteY1" fmla="*/ 1043797 h 1595971"/>
              <a:gd name="connsiteX2" fmla="*/ 1152138 w 2260416"/>
              <a:gd name="connsiteY2" fmla="*/ 1595887 h 1595971"/>
              <a:gd name="connsiteX3" fmla="*/ 2122558 w 2260416"/>
              <a:gd name="connsiteY3" fmla="*/ 1017918 h 1595971"/>
              <a:gd name="connsiteX4" fmla="*/ 2233039 w 2260416"/>
              <a:gd name="connsiteY4" fmla="*/ 0 h 1595971"/>
              <a:gd name="connsiteX5" fmla="*/ 0 w 2260416"/>
              <a:gd name="connsiteY5" fmla="*/ 17253 h 1595971"/>
              <a:gd name="connsiteX0" fmla="*/ 0 w 2245464"/>
              <a:gd name="connsiteY0" fmla="*/ 17253 h 1621809"/>
              <a:gd name="connsiteX1" fmla="*/ 172164 w 2245464"/>
              <a:gd name="connsiteY1" fmla="*/ 1043797 h 1621809"/>
              <a:gd name="connsiteX2" fmla="*/ 1178574 w 2245464"/>
              <a:gd name="connsiteY2" fmla="*/ 1621766 h 1621809"/>
              <a:gd name="connsiteX3" fmla="*/ 2122558 w 2245464"/>
              <a:gd name="connsiteY3" fmla="*/ 1017918 h 1621809"/>
              <a:gd name="connsiteX4" fmla="*/ 2233039 w 2245464"/>
              <a:gd name="connsiteY4" fmla="*/ 0 h 1621809"/>
              <a:gd name="connsiteX5" fmla="*/ 0 w 2245464"/>
              <a:gd name="connsiteY5" fmla="*/ 17253 h 1621809"/>
              <a:gd name="connsiteX0" fmla="*/ 0 w 2245464"/>
              <a:gd name="connsiteY0" fmla="*/ 17253 h 1570058"/>
              <a:gd name="connsiteX1" fmla="*/ 172164 w 2245464"/>
              <a:gd name="connsiteY1" fmla="*/ 1043797 h 1570058"/>
              <a:gd name="connsiteX2" fmla="*/ 1178574 w 2245464"/>
              <a:gd name="connsiteY2" fmla="*/ 1570008 h 1570058"/>
              <a:gd name="connsiteX3" fmla="*/ 2122558 w 2245464"/>
              <a:gd name="connsiteY3" fmla="*/ 1017918 h 1570058"/>
              <a:gd name="connsiteX4" fmla="*/ 2233039 w 2245464"/>
              <a:gd name="connsiteY4" fmla="*/ 0 h 1570058"/>
              <a:gd name="connsiteX5" fmla="*/ 0 w 2245464"/>
              <a:gd name="connsiteY5" fmla="*/ 17253 h 1570058"/>
              <a:gd name="connsiteX0" fmla="*/ 0 w 2246388"/>
              <a:gd name="connsiteY0" fmla="*/ 17253 h 1544183"/>
              <a:gd name="connsiteX1" fmla="*/ 172164 w 2246388"/>
              <a:gd name="connsiteY1" fmla="*/ 1043797 h 1544183"/>
              <a:gd name="connsiteX2" fmla="*/ 1160949 w 2246388"/>
              <a:gd name="connsiteY2" fmla="*/ 1544129 h 1544183"/>
              <a:gd name="connsiteX3" fmla="*/ 2122558 w 2246388"/>
              <a:gd name="connsiteY3" fmla="*/ 1017918 h 1544183"/>
              <a:gd name="connsiteX4" fmla="*/ 2233039 w 2246388"/>
              <a:gd name="connsiteY4" fmla="*/ 0 h 1544183"/>
              <a:gd name="connsiteX5" fmla="*/ 0 w 2246388"/>
              <a:gd name="connsiteY5" fmla="*/ 17253 h 1544183"/>
              <a:gd name="connsiteX0" fmla="*/ 0 w 2246388"/>
              <a:gd name="connsiteY0" fmla="*/ 17253 h 1587309"/>
              <a:gd name="connsiteX1" fmla="*/ 172164 w 2246388"/>
              <a:gd name="connsiteY1" fmla="*/ 1043797 h 1587309"/>
              <a:gd name="connsiteX2" fmla="*/ 1160949 w 2246388"/>
              <a:gd name="connsiteY2" fmla="*/ 1587261 h 1587309"/>
              <a:gd name="connsiteX3" fmla="*/ 2122558 w 2246388"/>
              <a:gd name="connsiteY3" fmla="*/ 1017918 h 1587309"/>
              <a:gd name="connsiteX4" fmla="*/ 2233039 w 2246388"/>
              <a:gd name="connsiteY4" fmla="*/ 0 h 1587309"/>
              <a:gd name="connsiteX5" fmla="*/ 0 w 2246388"/>
              <a:gd name="connsiteY5" fmla="*/ 17253 h 1587309"/>
              <a:gd name="connsiteX0" fmla="*/ 0 w 2246388"/>
              <a:gd name="connsiteY0" fmla="*/ 17253 h 1587315"/>
              <a:gd name="connsiteX1" fmla="*/ 172164 w 2246388"/>
              <a:gd name="connsiteY1" fmla="*/ 1043797 h 1587315"/>
              <a:gd name="connsiteX2" fmla="*/ 1160949 w 2246388"/>
              <a:gd name="connsiteY2" fmla="*/ 1587261 h 1587315"/>
              <a:gd name="connsiteX3" fmla="*/ 2122558 w 2246388"/>
              <a:gd name="connsiteY3" fmla="*/ 1017918 h 1587315"/>
              <a:gd name="connsiteX4" fmla="*/ 2233039 w 2246388"/>
              <a:gd name="connsiteY4" fmla="*/ 0 h 1587315"/>
              <a:gd name="connsiteX5" fmla="*/ 0 w 2246388"/>
              <a:gd name="connsiteY5" fmla="*/ 17253 h 1587315"/>
              <a:gd name="connsiteX0" fmla="*/ 0 w 2241159"/>
              <a:gd name="connsiteY0" fmla="*/ 17253 h 1587315"/>
              <a:gd name="connsiteX1" fmla="*/ 172164 w 2241159"/>
              <a:gd name="connsiteY1" fmla="*/ 1043797 h 1587315"/>
              <a:gd name="connsiteX2" fmla="*/ 1160949 w 2241159"/>
              <a:gd name="connsiteY2" fmla="*/ 1587261 h 1587315"/>
              <a:gd name="connsiteX3" fmla="*/ 2122558 w 2241159"/>
              <a:gd name="connsiteY3" fmla="*/ 1017918 h 1587315"/>
              <a:gd name="connsiteX4" fmla="*/ 2233039 w 2241159"/>
              <a:gd name="connsiteY4" fmla="*/ 0 h 1587315"/>
              <a:gd name="connsiteX5" fmla="*/ 0 w 2241159"/>
              <a:gd name="connsiteY5" fmla="*/ 17253 h 1587315"/>
              <a:gd name="connsiteX0" fmla="*/ 9017 w 2179680"/>
              <a:gd name="connsiteY0" fmla="*/ 17253 h 1587309"/>
              <a:gd name="connsiteX1" fmla="*/ 110685 w 2179680"/>
              <a:gd name="connsiteY1" fmla="*/ 1043797 h 1587309"/>
              <a:gd name="connsiteX2" fmla="*/ 1099470 w 2179680"/>
              <a:gd name="connsiteY2" fmla="*/ 1587261 h 1587309"/>
              <a:gd name="connsiteX3" fmla="*/ 2061079 w 2179680"/>
              <a:gd name="connsiteY3" fmla="*/ 1017918 h 1587309"/>
              <a:gd name="connsiteX4" fmla="*/ 2171560 w 2179680"/>
              <a:gd name="connsiteY4" fmla="*/ 0 h 1587309"/>
              <a:gd name="connsiteX5" fmla="*/ 9017 w 2179680"/>
              <a:gd name="connsiteY5" fmla="*/ 17253 h 1587309"/>
              <a:gd name="connsiteX0" fmla="*/ 9017 w 2184909"/>
              <a:gd name="connsiteY0" fmla="*/ 17253 h 1656312"/>
              <a:gd name="connsiteX1" fmla="*/ 110685 w 2184909"/>
              <a:gd name="connsiteY1" fmla="*/ 1043797 h 1656312"/>
              <a:gd name="connsiteX2" fmla="*/ 1099470 w 2184909"/>
              <a:gd name="connsiteY2" fmla="*/ 1656272 h 1656312"/>
              <a:gd name="connsiteX3" fmla="*/ 2061079 w 2184909"/>
              <a:gd name="connsiteY3" fmla="*/ 1017918 h 1656312"/>
              <a:gd name="connsiteX4" fmla="*/ 2171560 w 2184909"/>
              <a:gd name="connsiteY4" fmla="*/ 0 h 1656312"/>
              <a:gd name="connsiteX5" fmla="*/ 9017 w 2184909"/>
              <a:gd name="connsiteY5" fmla="*/ 17253 h 165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4909" h="1656312">
                <a:moveTo>
                  <a:pt x="9017" y="17253"/>
                </a:moveTo>
                <a:cubicBezTo>
                  <a:pt x="31158" y="414068"/>
                  <a:pt x="-71057" y="770627"/>
                  <a:pt x="110685" y="1043797"/>
                </a:cubicBezTo>
                <a:cubicBezTo>
                  <a:pt x="292427" y="1316967"/>
                  <a:pt x="774404" y="1660585"/>
                  <a:pt x="1099470" y="1656272"/>
                </a:cubicBezTo>
                <a:cubicBezTo>
                  <a:pt x="1424536" y="1651959"/>
                  <a:pt x="1882397" y="1293963"/>
                  <a:pt x="2061079" y="1017918"/>
                </a:cubicBezTo>
                <a:cubicBezTo>
                  <a:pt x="2239761" y="741873"/>
                  <a:pt x="2172918" y="385314"/>
                  <a:pt x="2171560" y="0"/>
                </a:cubicBezTo>
                <a:cubicBezTo>
                  <a:pt x="1795771" y="11502"/>
                  <a:pt x="427398" y="27317"/>
                  <a:pt x="9017" y="17253"/>
                </a:cubicBezTo>
                <a:close/>
              </a:path>
            </a:pathLst>
          </a:custGeom>
          <a:solidFill>
            <a:srgbClr val="27E1B5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36A78-B00D-44D5-8333-3CB5B1CF970D}"/>
              </a:ext>
            </a:extLst>
          </p:cNvPr>
          <p:cNvSpPr/>
          <p:nvPr/>
        </p:nvSpPr>
        <p:spPr>
          <a:xfrm>
            <a:off x="4525993" y="1595885"/>
            <a:ext cx="3157267" cy="1716827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70007 w 3140015"/>
              <a:gd name="connsiteY5" fmla="*/ 319177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112144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29729 w 3140015"/>
              <a:gd name="connsiteY6" fmla="*/ 112144 h 1526876"/>
              <a:gd name="connsiteX0" fmla="*/ 629729 w 3140015"/>
              <a:gd name="connsiteY0" fmla="*/ 103517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29729 w 3140015"/>
              <a:gd name="connsiteY6" fmla="*/ 103517 h 1526876"/>
              <a:gd name="connsiteX0" fmla="*/ 612476 w 3140015"/>
              <a:gd name="connsiteY0" fmla="*/ 69011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12476 w 3140015"/>
              <a:gd name="connsiteY6" fmla="*/ 69011 h 1526876"/>
              <a:gd name="connsiteX0" fmla="*/ 612476 w 3140015"/>
              <a:gd name="connsiteY0" fmla="*/ 69011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12476 w 3140015"/>
              <a:gd name="connsiteY6" fmla="*/ 69011 h 1526876"/>
              <a:gd name="connsiteX0" fmla="*/ 612476 w 3140015"/>
              <a:gd name="connsiteY0" fmla="*/ 69011 h 1673525"/>
              <a:gd name="connsiteX1" fmla="*/ 0 w 3140015"/>
              <a:gd name="connsiteY1" fmla="*/ 1026544 h 1673525"/>
              <a:gd name="connsiteX2" fmla="*/ 1526876 w 3140015"/>
              <a:gd name="connsiteY2" fmla="*/ 1673525 h 1673525"/>
              <a:gd name="connsiteX3" fmla="*/ 3140015 w 3140015"/>
              <a:gd name="connsiteY3" fmla="*/ 1078302 h 1673525"/>
              <a:gd name="connsiteX4" fmla="*/ 2510287 w 3140015"/>
              <a:gd name="connsiteY4" fmla="*/ 0 h 1673525"/>
              <a:gd name="connsiteX5" fmla="*/ 1544128 w 3140015"/>
              <a:gd name="connsiteY5" fmla="*/ 569344 h 1673525"/>
              <a:gd name="connsiteX6" fmla="*/ 612476 w 3140015"/>
              <a:gd name="connsiteY6" fmla="*/ 69011 h 1673525"/>
              <a:gd name="connsiteX0" fmla="*/ 612476 w 3157267"/>
              <a:gd name="connsiteY0" fmla="*/ 69011 h 1673539"/>
              <a:gd name="connsiteX1" fmla="*/ 0 w 3157267"/>
              <a:gd name="connsiteY1" fmla="*/ 1026544 h 1673539"/>
              <a:gd name="connsiteX2" fmla="*/ 1526876 w 3157267"/>
              <a:gd name="connsiteY2" fmla="*/ 1673525 h 1673539"/>
              <a:gd name="connsiteX3" fmla="*/ 3157267 w 3157267"/>
              <a:gd name="connsiteY3" fmla="*/ 1009291 h 1673539"/>
              <a:gd name="connsiteX4" fmla="*/ 2510287 w 3157267"/>
              <a:gd name="connsiteY4" fmla="*/ 0 h 1673539"/>
              <a:gd name="connsiteX5" fmla="*/ 1544128 w 3157267"/>
              <a:gd name="connsiteY5" fmla="*/ 569344 h 1673539"/>
              <a:gd name="connsiteX6" fmla="*/ 612476 w 3157267"/>
              <a:gd name="connsiteY6" fmla="*/ 69011 h 1673539"/>
              <a:gd name="connsiteX0" fmla="*/ 612476 w 3157267"/>
              <a:gd name="connsiteY0" fmla="*/ 69011 h 1673576"/>
              <a:gd name="connsiteX1" fmla="*/ 0 w 3157267"/>
              <a:gd name="connsiteY1" fmla="*/ 974786 h 1673576"/>
              <a:gd name="connsiteX2" fmla="*/ 1526876 w 3157267"/>
              <a:gd name="connsiteY2" fmla="*/ 1673525 h 1673576"/>
              <a:gd name="connsiteX3" fmla="*/ 3157267 w 3157267"/>
              <a:gd name="connsiteY3" fmla="*/ 1009291 h 1673576"/>
              <a:gd name="connsiteX4" fmla="*/ 2510287 w 3157267"/>
              <a:gd name="connsiteY4" fmla="*/ 0 h 1673576"/>
              <a:gd name="connsiteX5" fmla="*/ 1544128 w 3157267"/>
              <a:gd name="connsiteY5" fmla="*/ 569344 h 1673576"/>
              <a:gd name="connsiteX6" fmla="*/ 612476 w 3157267"/>
              <a:gd name="connsiteY6" fmla="*/ 69011 h 1673576"/>
              <a:gd name="connsiteX0" fmla="*/ 612476 w 3157267"/>
              <a:gd name="connsiteY0" fmla="*/ 69011 h 1716704"/>
              <a:gd name="connsiteX1" fmla="*/ 0 w 3157267"/>
              <a:gd name="connsiteY1" fmla="*/ 974786 h 1716704"/>
              <a:gd name="connsiteX2" fmla="*/ 1552756 w 3157267"/>
              <a:gd name="connsiteY2" fmla="*/ 1716657 h 1716704"/>
              <a:gd name="connsiteX3" fmla="*/ 3157267 w 3157267"/>
              <a:gd name="connsiteY3" fmla="*/ 1009291 h 1716704"/>
              <a:gd name="connsiteX4" fmla="*/ 2510287 w 3157267"/>
              <a:gd name="connsiteY4" fmla="*/ 0 h 1716704"/>
              <a:gd name="connsiteX5" fmla="*/ 1544128 w 3157267"/>
              <a:gd name="connsiteY5" fmla="*/ 569344 h 1716704"/>
              <a:gd name="connsiteX6" fmla="*/ 612476 w 3157267"/>
              <a:gd name="connsiteY6" fmla="*/ 69011 h 1716704"/>
              <a:gd name="connsiteX0" fmla="*/ 612476 w 3157267"/>
              <a:gd name="connsiteY0" fmla="*/ 69011 h 1717760"/>
              <a:gd name="connsiteX1" fmla="*/ 0 w 3157267"/>
              <a:gd name="connsiteY1" fmla="*/ 974786 h 1717760"/>
              <a:gd name="connsiteX2" fmla="*/ 1552756 w 3157267"/>
              <a:gd name="connsiteY2" fmla="*/ 1716657 h 1717760"/>
              <a:gd name="connsiteX3" fmla="*/ 3157267 w 3157267"/>
              <a:gd name="connsiteY3" fmla="*/ 1009291 h 1717760"/>
              <a:gd name="connsiteX4" fmla="*/ 2510287 w 3157267"/>
              <a:gd name="connsiteY4" fmla="*/ 0 h 1717760"/>
              <a:gd name="connsiteX5" fmla="*/ 1544128 w 3157267"/>
              <a:gd name="connsiteY5" fmla="*/ 569344 h 1717760"/>
              <a:gd name="connsiteX6" fmla="*/ 612476 w 3157267"/>
              <a:gd name="connsiteY6" fmla="*/ 69011 h 1717760"/>
              <a:gd name="connsiteX0" fmla="*/ 612476 w 3157267"/>
              <a:gd name="connsiteY0" fmla="*/ 69011 h 1716704"/>
              <a:gd name="connsiteX1" fmla="*/ 0 w 3157267"/>
              <a:gd name="connsiteY1" fmla="*/ 974786 h 1716704"/>
              <a:gd name="connsiteX2" fmla="*/ 1552756 w 3157267"/>
              <a:gd name="connsiteY2" fmla="*/ 1716657 h 1716704"/>
              <a:gd name="connsiteX3" fmla="*/ 3157267 w 3157267"/>
              <a:gd name="connsiteY3" fmla="*/ 1009291 h 1716704"/>
              <a:gd name="connsiteX4" fmla="*/ 2510287 w 3157267"/>
              <a:gd name="connsiteY4" fmla="*/ 0 h 1716704"/>
              <a:gd name="connsiteX5" fmla="*/ 1544128 w 3157267"/>
              <a:gd name="connsiteY5" fmla="*/ 569344 h 1716704"/>
              <a:gd name="connsiteX6" fmla="*/ 612476 w 3157267"/>
              <a:gd name="connsiteY6" fmla="*/ 69011 h 1716704"/>
              <a:gd name="connsiteX0" fmla="*/ 612476 w 3157267"/>
              <a:gd name="connsiteY0" fmla="*/ 69011 h 1716659"/>
              <a:gd name="connsiteX1" fmla="*/ 0 w 3157267"/>
              <a:gd name="connsiteY1" fmla="*/ 974786 h 1716659"/>
              <a:gd name="connsiteX2" fmla="*/ 1552756 w 3157267"/>
              <a:gd name="connsiteY2" fmla="*/ 1716657 h 1716659"/>
              <a:gd name="connsiteX3" fmla="*/ 3157267 w 3157267"/>
              <a:gd name="connsiteY3" fmla="*/ 983412 h 1716659"/>
              <a:gd name="connsiteX4" fmla="*/ 2510287 w 3157267"/>
              <a:gd name="connsiteY4" fmla="*/ 0 h 1716659"/>
              <a:gd name="connsiteX5" fmla="*/ 1544128 w 3157267"/>
              <a:gd name="connsiteY5" fmla="*/ 569344 h 1716659"/>
              <a:gd name="connsiteX6" fmla="*/ 612476 w 3157267"/>
              <a:gd name="connsiteY6" fmla="*/ 69011 h 1716659"/>
              <a:gd name="connsiteX0" fmla="*/ 612476 w 3157267"/>
              <a:gd name="connsiteY0" fmla="*/ 69011 h 1716659"/>
              <a:gd name="connsiteX1" fmla="*/ 0 w 3157267"/>
              <a:gd name="connsiteY1" fmla="*/ 974786 h 1716659"/>
              <a:gd name="connsiteX2" fmla="*/ 1552756 w 3157267"/>
              <a:gd name="connsiteY2" fmla="*/ 1716657 h 1716659"/>
              <a:gd name="connsiteX3" fmla="*/ 3157267 w 3157267"/>
              <a:gd name="connsiteY3" fmla="*/ 983412 h 1716659"/>
              <a:gd name="connsiteX4" fmla="*/ 2510287 w 3157267"/>
              <a:gd name="connsiteY4" fmla="*/ 0 h 1716659"/>
              <a:gd name="connsiteX5" fmla="*/ 1544128 w 3157267"/>
              <a:gd name="connsiteY5" fmla="*/ 569344 h 1716659"/>
              <a:gd name="connsiteX6" fmla="*/ 612476 w 3157267"/>
              <a:gd name="connsiteY6" fmla="*/ 69011 h 1716659"/>
              <a:gd name="connsiteX0" fmla="*/ 612476 w 3157267"/>
              <a:gd name="connsiteY0" fmla="*/ 69011 h 1716769"/>
              <a:gd name="connsiteX1" fmla="*/ 0 w 3157267"/>
              <a:gd name="connsiteY1" fmla="*/ 974786 h 1716769"/>
              <a:gd name="connsiteX2" fmla="*/ 1552756 w 3157267"/>
              <a:gd name="connsiteY2" fmla="*/ 1716657 h 1716769"/>
              <a:gd name="connsiteX3" fmla="*/ 3157267 w 3157267"/>
              <a:gd name="connsiteY3" fmla="*/ 1026544 h 1716769"/>
              <a:gd name="connsiteX4" fmla="*/ 2510287 w 3157267"/>
              <a:gd name="connsiteY4" fmla="*/ 0 h 1716769"/>
              <a:gd name="connsiteX5" fmla="*/ 1544128 w 3157267"/>
              <a:gd name="connsiteY5" fmla="*/ 569344 h 1716769"/>
              <a:gd name="connsiteX6" fmla="*/ 612476 w 3157267"/>
              <a:gd name="connsiteY6" fmla="*/ 69011 h 1716769"/>
              <a:gd name="connsiteX0" fmla="*/ 612476 w 3157267"/>
              <a:gd name="connsiteY0" fmla="*/ 69011 h 1716773"/>
              <a:gd name="connsiteX1" fmla="*/ 0 w 3157267"/>
              <a:gd name="connsiteY1" fmla="*/ 974786 h 1716773"/>
              <a:gd name="connsiteX2" fmla="*/ 1552756 w 3157267"/>
              <a:gd name="connsiteY2" fmla="*/ 1716657 h 1716773"/>
              <a:gd name="connsiteX3" fmla="*/ 3157267 w 3157267"/>
              <a:gd name="connsiteY3" fmla="*/ 1026544 h 1716773"/>
              <a:gd name="connsiteX4" fmla="*/ 2510287 w 3157267"/>
              <a:gd name="connsiteY4" fmla="*/ 0 h 1716773"/>
              <a:gd name="connsiteX5" fmla="*/ 1544128 w 3157267"/>
              <a:gd name="connsiteY5" fmla="*/ 569344 h 1716773"/>
              <a:gd name="connsiteX6" fmla="*/ 612476 w 3157267"/>
              <a:gd name="connsiteY6" fmla="*/ 69011 h 1716773"/>
              <a:gd name="connsiteX0" fmla="*/ 612476 w 3157267"/>
              <a:gd name="connsiteY0" fmla="*/ 69011 h 1716773"/>
              <a:gd name="connsiteX1" fmla="*/ 0 w 3157267"/>
              <a:gd name="connsiteY1" fmla="*/ 974786 h 1716773"/>
              <a:gd name="connsiteX2" fmla="*/ 1552756 w 3157267"/>
              <a:gd name="connsiteY2" fmla="*/ 1716657 h 1716773"/>
              <a:gd name="connsiteX3" fmla="*/ 3157267 w 3157267"/>
              <a:gd name="connsiteY3" fmla="*/ 1026544 h 1716773"/>
              <a:gd name="connsiteX4" fmla="*/ 2510287 w 3157267"/>
              <a:gd name="connsiteY4" fmla="*/ 0 h 1716773"/>
              <a:gd name="connsiteX5" fmla="*/ 1544128 w 3157267"/>
              <a:gd name="connsiteY5" fmla="*/ 569344 h 1716773"/>
              <a:gd name="connsiteX6" fmla="*/ 612476 w 3157267"/>
              <a:gd name="connsiteY6" fmla="*/ 69011 h 1716773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569344 h 1716827"/>
              <a:gd name="connsiteX6" fmla="*/ 612476 w 3157267"/>
              <a:gd name="connsiteY6" fmla="*/ 69011 h 1716827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569344 h 1716827"/>
              <a:gd name="connsiteX6" fmla="*/ 612476 w 3157267"/>
              <a:gd name="connsiteY6" fmla="*/ 69011 h 1716827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612476 h 1716827"/>
              <a:gd name="connsiteX6" fmla="*/ 612476 w 3157267"/>
              <a:gd name="connsiteY6" fmla="*/ 69011 h 17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7267" h="1716827">
                <a:moveTo>
                  <a:pt x="612476" y="69011"/>
                </a:moveTo>
                <a:lnTo>
                  <a:pt x="0" y="974786"/>
                </a:lnTo>
                <a:cubicBezTo>
                  <a:pt x="504645" y="1403231"/>
                  <a:pt x="1026545" y="1708031"/>
                  <a:pt x="1552756" y="1716657"/>
                </a:cubicBezTo>
                <a:cubicBezTo>
                  <a:pt x="2078967" y="1725283"/>
                  <a:pt x="2655498" y="1406106"/>
                  <a:pt x="3157267" y="1026544"/>
                </a:cubicBezTo>
                <a:lnTo>
                  <a:pt x="2510287" y="0"/>
                </a:lnTo>
                <a:cubicBezTo>
                  <a:pt x="2324819" y="205597"/>
                  <a:pt x="1920815" y="618227"/>
                  <a:pt x="1544128" y="612476"/>
                </a:cubicBezTo>
                <a:cubicBezTo>
                  <a:pt x="1167441" y="606725"/>
                  <a:pt x="872706" y="360872"/>
                  <a:pt x="612476" y="69011"/>
                </a:cubicBezTo>
                <a:close/>
              </a:path>
            </a:pathLst>
          </a:custGeom>
          <a:solidFill>
            <a:srgbClr val="FF6600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2D378E-8370-43DC-9AAF-63622C123C4F}"/>
              </a:ext>
            </a:extLst>
          </p:cNvPr>
          <p:cNvSpPr/>
          <p:nvPr/>
        </p:nvSpPr>
        <p:spPr>
          <a:xfrm>
            <a:off x="7062895" y="521981"/>
            <a:ext cx="1182480" cy="206171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539" h="2061713">
                <a:moveTo>
                  <a:pt x="0" y="1061049"/>
                </a:moveTo>
                <a:cubicBezTo>
                  <a:pt x="197745" y="1440611"/>
                  <a:pt x="314120" y="1699404"/>
                  <a:pt x="498304" y="2061713"/>
                </a:cubicBezTo>
                <a:cubicBezTo>
                  <a:pt x="773387" y="1492370"/>
                  <a:pt x="807393" y="1352910"/>
                  <a:pt x="876112" y="1009291"/>
                </a:cubicBezTo>
                <a:cubicBezTo>
                  <a:pt x="944831" y="665672"/>
                  <a:pt x="936498" y="224288"/>
                  <a:pt x="910619" y="0"/>
                </a:cubicBezTo>
                <a:lnTo>
                  <a:pt x="52914" y="17251"/>
                </a:lnTo>
                <a:cubicBezTo>
                  <a:pt x="92356" y="324926"/>
                  <a:pt x="88857" y="352246"/>
                  <a:pt x="80038" y="526212"/>
                </a:cubicBezTo>
                <a:cubicBezTo>
                  <a:pt x="71219" y="700178"/>
                  <a:pt x="117034" y="405441"/>
                  <a:pt x="0" y="1061049"/>
                </a:cubicBezTo>
                <a:close/>
              </a:path>
            </a:pathLst>
          </a:custGeom>
          <a:solidFill>
            <a:srgbClr val="FF0000">
              <a:alpha val="4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99E24C-0E9A-400F-B99B-AEC03B2D19D0}"/>
              </a:ext>
            </a:extLst>
          </p:cNvPr>
          <p:cNvSpPr/>
          <p:nvPr/>
        </p:nvSpPr>
        <p:spPr>
          <a:xfrm flipH="1">
            <a:off x="3970870" y="543461"/>
            <a:ext cx="1182480" cy="2018582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80038 w 929539"/>
              <a:gd name="connsiteY5" fmla="*/ 534840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20725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20725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569346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46984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46984 h 2070341"/>
              <a:gd name="connsiteX6" fmla="*/ 0 w 929539"/>
              <a:gd name="connsiteY6" fmla="*/ 1069677 h 2070341"/>
              <a:gd name="connsiteX0" fmla="*/ 0 w 929539"/>
              <a:gd name="connsiteY0" fmla="*/ 1069677 h 2018582"/>
              <a:gd name="connsiteX1" fmla="*/ 498304 w 929539"/>
              <a:gd name="connsiteY1" fmla="*/ 2018582 h 2018582"/>
              <a:gd name="connsiteX2" fmla="*/ 876112 w 929539"/>
              <a:gd name="connsiteY2" fmla="*/ 1017919 h 2018582"/>
              <a:gd name="connsiteX3" fmla="*/ 910619 w 929539"/>
              <a:gd name="connsiteY3" fmla="*/ 8628 h 2018582"/>
              <a:gd name="connsiteX4" fmla="*/ 107163 w 929539"/>
              <a:gd name="connsiteY4" fmla="*/ 0 h 2018582"/>
              <a:gd name="connsiteX5" fmla="*/ 127507 w 929539"/>
              <a:gd name="connsiteY5" fmla="*/ 646984 h 2018582"/>
              <a:gd name="connsiteX6" fmla="*/ 0 w 929539"/>
              <a:gd name="connsiteY6" fmla="*/ 1069677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539" h="2018582">
                <a:moveTo>
                  <a:pt x="0" y="1069677"/>
                </a:moveTo>
                <a:cubicBezTo>
                  <a:pt x="197745" y="1449239"/>
                  <a:pt x="314120" y="1656273"/>
                  <a:pt x="498304" y="2018582"/>
                </a:cubicBezTo>
                <a:cubicBezTo>
                  <a:pt x="773387" y="1449239"/>
                  <a:pt x="807393" y="1352911"/>
                  <a:pt x="876112" y="1017919"/>
                </a:cubicBezTo>
                <a:cubicBezTo>
                  <a:pt x="944831" y="682927"/>
                  <a:pt x="936498" y="232916"/>
                  <a:pt x="910619" y="8628"/>
                </a:cubicBezTo>
                <a:lnTo>
                  <a:pt x="107163" y="0"/>
                </a:lnTo>
                <a:cubicBezTo>
                  <a:pt x="112699" y="385313"/>
                  <a:pt x="158929" y="425573"/>
                  <a:pt x="127507" y="646984"/>
                </a:cubicBezTo>
                <a:cubicBezTo>
                  <a:pt x="96085" y="868395"/>
                  <a:pt x="184846" y="586598"/>
                  <a:pt x="0" y="1069677"/>
                </a:cubicBezTo>
                <a:close/>
              </a:path>
            </a:pathLst>
          </a:custGeom>
          <a:solidFill>
            <a:srgbClr val="FF0000">
              <a:alpha val="4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F33F1A-B7B0-41B4-806D-69EB1FFC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1" y="408718"/>
            <a:ext cx="7739138" cy="644928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F93B89-C045-4D03-8889-F2C553C67F6F}"/>
              </a:ext>
            </a:extLst>
          </p:cNvPr>
          <p:cNvSpPr/>
          <p:nvPr/>
        </p:nvSpPr>
        <p:spPr>
          <a:xfrm>
            <a:off x="3352801" y="4166559"/>
            <a:ext cx="5469148" cy="2406770"/>
          </a:xfrm>
          <a:custGeom>
            <a:avLst/>
            <a:gdLst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339751"/>
              <a:gd name="connsiteY0" fmla="*/ 0 h 2570672"/>
              <a:gd name="connsiteX1" fmla="*/ 0 w 5339751"/>
              <a:gd name="connsiteY1" fmla="*/ 2570672 h 2570672"/>
              <a:gd name="connsiteX2" fmla="*/ 5339751 w 5339751"/>
              <a:gd name="connsiteY2" fmla="*/ 2553419 h 2570672"/>
              <a:gd name="connsiteX3" fmla="*/ 4442604 w 5339751"/>
              <a:gd name="connsiteY3" fmla="*/ 17253 h 2570672"/>
              <a:gd name="connsiteX4" fmla="*/ 2872596 w 5339751"/>
              <a:gd name="connsiteY4" fmla="*/ 474453 h 2570672"/>
              <a:gd name="connsiteX5" fmla="*/ 1302588 w 5339751"/>
              <a:gd name="connsiteY5" fmla="*/ 0 h 2570672"/>
              <a:gd name="connsiteX0" fmla="*/ 1302588 w 5564038"/>
              <a:gd name="connsiteY0" fmla="*/ 0 h 2570672"/>
              <a:gd name="connsiteX1" fmla="*/ 0 w 5564038"/>
              <a:gd name="connsiteY1" fmla="*/ 2570672 h 2570672"/>
              <a:gd name="connsiteX2" fmla="*/ 5564038 w 5564038"/>
              <a:gd name="connsiteY2" fmla="*/ 2553419 h 2570672"/>
              <a:gd name="connsiteX3" fmla="*/ 4442604 w 5564038"/>
              <a:gd name="connsiteY3" fmla="*/ 17253 h 2570672"/>
              <a:gd name="connsiteX4" fmla="*/ 2872596 w 5564038"/>
              <a:gd name="connsiteY4" fmla="*/ 474453 h 2570672"/>
              <a:gd name="connsiteX5" fmla="*/ 1302588 w 5564038"/>
              <a:gd name="connsiteY5" fmla="*/ 0 h 2570672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21765 w 5564038"/>
              <a:gd name="connsiteY0" fmla="*/ 0 h 2406770"/>
              <a:gd name="connsiteX1" fmla="*/ 0 w 5564038"/>
              <a:gd name="connsiteY1" fmla="*/ 2406770 h 2406770"/>
              <a:gd name="connsiteX2" fmla="*/ 5564038 w 5564038"/>
              <a:gd name="connsiteY2" fmla="*/ 2389517 h 2406770"/>
              <a:gd name="connsiteX3" fmla="*/ 4106174 w 5564038"/>
              <a:gd name="connsiteY3" fmla="*/ 8626 h 2406770"/>
              <a:gd name="connsiteX4" fmla="*/ 2872596 w 5564038"/>
              <a:gd name="connsiteY4" fmla="*/ 310551 h 2406770"/>
              <a:gd name="connsiteX5" fmla="*/ 1621765 w 5564038"/>
              <a:gd name="connsiteY5" fmla="*/ 0 h 2406770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9525 w 5417389"/>
              <a:gd name="connsiteY3" fmla="*/ 8626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17389"/>
              <a:gd name="connsiteY0" fmla="*/ 8627 h 2424024"/>
              <a:gd name="connsiteX1" fmla="*/ 0 w 5417389"/>
              <a:gd name="connsiteY1" fmla="*/ 2424024 h 2424024"/>
              <a:gd name="connsiteX2" fmla="*/ 5417389 w 5417389"/>
              <a:gd name="connsiteY2" fmla="*/ 2398144 h 2424024"/>
              <a:gd name="connsiteX3" fmla="*/ 4002657 w 5417389"/>
              <a:gd name="connsiteY3" fmla="*/ 0 h 2424024"/>
              <a:gd name="connsiteX4" fmla="*/ 2725947 w 5417389"/>
              <a:gd name="connsiteY4" fmla="*/ 319178 h 2424024"/>
              <a:gd name="connsiteX5" fmla="*/ 1475116 w 5417389"/>
              <a:gd name="connsiteY5" fmla="*/ 8627 h 2424024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0898 w 5417389"/>
              <a:gd name="connsiteY3" fmla="*/ 0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34642"/>
              <a:gd name="connsiteY0" fmla="*/ 0 h 2415397"/>
              <a:gd name="connsiteX1" fmla="*/ 0 w 5434642"/>
              <a:gd name="connsiteY1" fmla="*/ 2415397 h 2415397"/>
              <a:gd name="connsiteX2" fmla="*/ 5434642 w 5434642"/>
              <a:gd name="connsiteY2" fmla="*/ 2406770 h 2415397"/>
              <a:gd name="connsiteX3" fmla="*/ 3950898 w 5434642"/>
              <a:gd name="connsiteY3" fmla="*/ 0 h 2415397"/>
              <a:gd name="connsiteX4" fmla="*/ 2725947 w 5434642"/>
              <a:gd name="connsiteY4" fmla="*/ 310551 h 2415397"/>
              <a:gd name="connsiteX5" fmla="*/ 1475116 w 5434642"/>
              <a:gd name="connsiteY5" fmla="*/ 0 h 2415397"/>
              <a:gd name="connsiteX0" fmla="*/ 1457863 w 5434642"/>
              <a:gd name="connsiteY0" fmla="*/ 0 h 2432650"/>
              <a:gd name="connsiteX1" fmla="*/ 0 w 5434642"/>
              <a:gd name="connsiteY1" fmla="*/ 2432650 h 2432650"/>
              <a:gd name="connsiteX2" fmla="*/ 5434642 w 5434642"/>
              <a:gd name="connsiteY2" fmla="*/ 2424023 h 2432650"/>
              <a:gd name="connsiteX3" fmla="*/ 3950898 w 5434642"/>
              <a:gd name="connsiteY3" fmla="*/ 17253 h 2432650"/>
              <a:gd name="connsiteX4" fmla="*/ 2725947 w 5434642"/>
              <a:gd name="connsiteY4" fmla="*/ 327804 h 2432650"/>
              <a:gd name="connsiteX5" fmla="*/ 1457863 w 5434642"/>
              <a:gd name="connsiteY5" fmla="*/ 0 h 2432650"/>
              <a:gd name="connsiteX0" fmla="*/ 1500995 w 5477774"/>
              <a:gd name="connsiteY0" fmla="*/ 0 h 2424023"/>
              <a:gd name="connsiteX1" fmla="*/ 0 w 5477774"/>
              <a:gd name="connsiteY1" fmla="*/ 2415397 h 2424023"/>
              <a:gd name="connsiteX2" fmla="*/ 5477774 w 5477774"/>
              <a:gd name="connsiteY2" fmla="*/ 2424023 h 2424023"/>
              <a:gd name="connsiteX3" fmla="*/ 3994030 w 5477774"/>
              <a:gd name="connsiteY3" fmla="*/ 17253 h 2424023"/>
              <a:gd name="connsiteX4" fmla="*/ 2769079 w 5477774"/>
              <a:gd name="connsiteY4" fmla="*/ 327804 h 2424023"/>
              <a:gd name="connsiteX5" fmla="*/ 1500995 w 5477774"/>
              <a:gd name="connsiteY5" fmla="*/ 0 h 2424023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31983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31983 w 5477774"/>
              <a:gd name="connsiteY5" fmla="*/ 0 h 2406770"/>
              <a:gd name="connsiteX0" fmla="*/ 1483741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83741 w 5477774"/>
              <a:gd name="connsiteY5" fmla="*/ 0 h 2406770"/>
              <a:gd name="connsiteX0" fmla="*/ 1457862 w 5451895"/>
              <a:gd name="connsiteY0" fmla="*/ 0 h 2415397"/>
              <a:gd name="connsiteX1" fmla="*/ 0 w 5451895"/>
              <a:gd name="connsiteY1" fmla="*/ 2415397 h 2415397"/>
              <a:gd name="connsiteX2" fmla="*/ 5451895 w 5451895"/>
              <a:gd name="connsiteY2" fmla="*/ 2406770 h 2415397"/>
              <a:gd name="connsiteX3" fmla="*/ 3968151 w 5451895"/>
              <a:gd name="connsiteY3" fmla="*/ 0 h 2415397"/>
              <a:gd name="connsiteX4" fmla="*/ 2743200 w 5451895"/>
              <a:gd name="connsiteY4" fmla="*/ 310551 h 2415397"/>
              <a:gd name="connsiteX5" fmla="*/ 1457862 w 5451895"/>
              <a:gd name="connsiteY5" fmla="*/ 0 h 2415397"/>
              <a:gd name="connsiteX0" fmla="*/ 1475115 w 5469148"/>
              <a:gd name="connsiteY0" fmla="*/ 0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0 h 2406770"/>
              <a:gd name="connsiteX0" fmla="*/ 1475115 w 5469148"/>
              <a:gd name="connsiteY0" fmla="*/ 0 h 2415396"/>
              <a:gd name="connsiteX1" fmla="*/ 0 w 5469148"/>
              <a:gd name="connsiteY1" fmla="*/ 2398144 h 2415396"/>
              <a:gd name="connsiteX2" fmla="*/ 5469148 w 5469148"/>
              <a:gd name="connsiteY2" fmla="*/ 2415396 h 2415396"/>
              <a:gd name="connsiteX3" fmla="*/ 3985404 w 5469148"/>
              <a:gd name="connsiteY3" fmla="*/ 8626 h 2415396"/>
              <a:gd name="connsiteX4" fmla="*/ 2760453 w 5469148"/>
              <a:gd name="connsiteY4" fmla="*/ 319177 h 2415396"/>
              <a:gd name="connsiteX5" fmla="*/ 1475115 w 5469148"/>
              <a:gd name="connsiteY5" fmla="*/ 0 h 2415396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98145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9148" h="2406770">
                <a:moveTo>
                  <a:pt x="1475115" y="17253"/>
                </a:moveTo>
                <a:lnTo>
                  <a:pt x="0" y="2398145"/>
                </a:lnTo>
                <a:lnTo>
                  <a:pt x="5469148" y="2406770"/>
                </a:lnTo>
                <a:lnTo>
                  <a:pt x="3985404" y="0"/>
                </a:lnTo>
                <a:cubicBezTo>
                  <a:pt x="3610155" y="245852"/>
                  <a:pt x="3178834" y="307676"/>
                  <a:pt x="2760453" y="310551"/>
                </a:cubicBezTo>
                <a:cubicBezTo>
                  <a:pt x="2342072" y="313426"/>
                  <a:pt x="2100530" y="254480"/>
                  <a:pt x="1475115" y="172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A1D739-88D6-43C6-AF28-594320324D4B}"/>
              </a:ext>
            </a:extLst>
          </p:cNvPr>
          <p:cNvSpPr/>
          <p:nvPr/>
        </p:nvSpPr>
        <p:spPr>
          <a:xfrm>
            <a:off x="7358337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D2348F-3AEA-4F31-B0CB-78441EC6054B}"/>
              </a:ext>
            </a:extLst>
          </p:cNvPr>
          <p:cNvSpPr/>
          <p:nvPr/>
        </p:nvSpPr>
        <p:spPr>
          <a:xfrm flipH="1">
            <a:off x="2388901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8D1C8D-05F5-4ED3-BBDE-F8E50D2405B3}"/>
              </a:ext>
            </a:extLst>
          </p:cNvPr>
          <p:cNvSpPr/>
          <p:nvPr/>
        </p:nvSpPr>
        <p:spPr>
          <a:xfrm>
            <a:off x="8773064" y="560716"/>
            <a:ext cx="966159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E5F89C-2C3E-4795-B390-A57E7FA36D95}"/>
              </a:ext>
            </a:extLst>
          </p:cNvPr>
          <p:cNvSpPr/>
          <p:nvPr/>
        </p:nvSpPr>
        <p:spPr>
          <a:xfrm flipH="1">
            <a:off x="2407579" y="560716"/>
            <a:ext cx="1011357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553E42-F9D0-4D93-9DDD-DFC2005F64C4}"/>
              </a:ext>
            </a:extLst>
          </p:cNvPr>
          <p:cNvSpPr/>
          <p:nvPr/>
        </p:nvSpPr>
        <p:spPr>
          <a:xfrm>
            <a:off x="4537494" y="3027870"/>
            <a:ext cx="3140015" cy="1423359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0015" h="1423359">
                <a:moveTo>
                  <a:pt x="629729" y="8627"/>
                </a:moveTo>
                <a:lnTo>
                  <a:pt x="0" y="923027"/>
                </a:lnTo>
                <a:cubicBezTo>
                  <a:pt x="237227" y="1153065"/>
                  <a:pt x="925902" y="1423360"/>
                  <a:pt x="1552755" y="1423359"/>
                </a:cubicBezTo>
                <a:cubicBezTo>
                  <a:pt x="2179608" y="1423358"/>
                  <a:pt x="2888412" y="1164566"/>
                  <a:pt x="3140015" y="974785"/>
                </a:cubicBezTo>
                <a:lnTo>
                  <a:pt x="2510287" y="0"/>
                </a:lnTo>
                <a:cubicBezTo>
                  <a:pt x="2273061" y="196970"/>
                  <a:pt x="1883433" y="291860"/>
                  <a:pt x="1570007" y="293298"/>
                </a:cubicBezTo>
                <a:cubicBezTo>
                  <a:pt x="1256581" y="294736"/>
                  <a:pt x="950344" y="231477"/>
                  <a:pt x="629729" y="86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58861-810A-4ECF-8B8B-FD5019D0C56D}"/>
              </a:ext>
            </a:extLst>
          </p:cNvPr>
          <p:cNvSpPr/>
          <p:nvPr/>
        </p:nvSpPr>
        <p:spPr>
          <a:xfrm>
            <a:off x="7065033" y="2035833"/>
            <a:ext cx="1802921" cy="1932318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21" h="1932318">
                <a:moveTo>
                  <a:pt x="0" y="983412"/>
                </a:moveTo>
                <a:lnTo>
                  <a:pt x="612475" y="1932318"/>
                </a:lnTo>
                <a:cubicBezTo>
                  <a:pt x="889958" y="1777043"/>
                  <a:pt x="1155939" y="1489495"/>
                  <a:pt x="1354347" y="1242205"/>
                </a:cubicBezTo>
                <a:cubicBezTo>
                  <a:pt x="1552755" y="994915"/>
                  <a:pt x="1708030" y="690116"/>
                  <a:pt x="1802921" y="448575"/>
                </a:cubicBezTo>
                <a:lnTo>
                  <a:pt x="923027" y="0"/>
                </a:lnTo>
                <a:cubicBezTo>
                  <a:pt x="871269" y="143773"/>
                  <a:pt x="766313" y="405443"/>
                  <a:pt x="612475" y="569345"/>
                </a:cubicBezTo>
                <a:cubicBezTo>
                  <a:pt x="458637" y="733247"/>
                  <a:pt x="232914" y="845389"/>
                  <a:pt x="0" y="9834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12FB687-DB16-42F8-AE63-DFC2DDFEDCAA}"/>
              </a:ext>
            </a:extLst>
          </p:cNvPr>
          <p:cNvSpPr/>
          <p:nvPr/>
        </p:nvSpPr>
        <p:spPr>
          <a:xfrm flipH="1">
            <a:off x="3334520" y="2035833"/>
            <a:ext cx="1802921" cy="1932318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21" h="1932318">
                <a:moveTo>
                  <a:pt x="0" y="983412"/>
                </a:moveTo>
                <a:lnTo>
                  <a:pt x="612475" y="1932318"/>
                </a:lnTo>
                <a:cubicBezTo>
                  <a:pt x="889958" y="1777043"/>
                  <a:pt x="1155939" y="1489495"/>
                  <a:pt x="1354347" y="1242205"/>
                </a:cubicBezTo>
                <a:cubicBezTo>
                  <a:pt x="1552755" y="994915"/>
                  <a:pt x="1708030" y="690116"/>
                  <a:pt x="1802921" y="448575"/>
                </a:cubicBezTo>
                <a:lnTo>
                  <a:pt x="923027" y="0"/>
                </a:lnTo>
                <a:cubicBezTo>
                  <a:pt x="871269" y="143773"/>
                  <a:pt x="766313" y="405443"/>
                  <a:pt x="612475" y="569345"/>
                </a:cubicBezTo>
                <a:cubicBezTo>
                  <a:pt x="458637" y="733247"/>
                  <a:pt x="232914" y="845389"/>
                  <a:pt x="0" y="9834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007CCD-3121-419D-BE68-045D12539F09}"/>
              </a:ext>
            </a:extLst>
          </p:cNvPr>
          <p:cNvSpPr/>
          <p:nvPr/>
        </p:nvSpPr>
        <p:spPr>
          <a:xfrm>
            <a:off x="7996686" y="543462"/>
            <a:ext cx="1097694" cy="194094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694" h="1940943">
                <a:moveTo>
                  <a:pt x="0" y="1483743"/>
                </a:moveTo>
                <a:lnTo>
                  <a:pt x="871267" y="1940943"/>
                </a:lnTo>
                <a:cubicBezTo>
                  <a:pt x="1010727" y="1337094"/>
                  <a:pt x="1016478" y="1341408"/>
                  <a:pt x="1052422" y="1009291"/>
                </a:cubicBezTo>
                <a:cubicBezTo>
                  <a:pt x="1088366" y="677174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41541" y="247288"/>
                  <a:pt x="251605" y="471578"/>
                  <a:pt x="215661" y="715993"/>
                </a:cubicBezTo>
                <a:cubicBezTo>
                  <a:pt x="179718" y="960408"/>
                  <a:pt x="198408" y="1009290"/>
                  <a:pt x="0" y="14837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BAFF66-214E-4BD5-85B8-826796FD4DF6}"/>
              </a:ext>
            </a:extLst>
          </p:cNvPr>
          <p:cNvSpPr/>
          <p:nvPr/>
        </p:nvSpPr>
        <p:spPr>
          <a:xfrm flipH="1">
            <a:off x="3118973" y="552089"/>
            <a:ext cx="1097694" cy="194094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694" h="1940943">
                <a:moveTo>
                  <a:pt x="0" y="1483743"/>
                </a:moveTo>
                <a:lnTo>
                  <a:pt x="871267" y="1940943"/>
                </a:lnTo>
                <a:cubicBezTo>
                  <a:pt x="1010727" y="1337094"/>
                  <a:pt x="1016478" y="1341408"/>
                  <a:pt x="1052422" y="1009291"/>
                </a:cubicBezTo>
                <a:cubicBezTo>
                  <a:pt x="1088366" y="677174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41541" y="247288"/>
                  <a:pt x="251605" y="471578"/>
                  <a:pt x="215661" y="715993"/>
                </a:cubicBezTo>
                <a:cubicBezTo>
                  <a:pt x="179718" y="960408"/>
                  <a:pt x="198408" y="1009290"/>
                  <a:pt x="0" y="14837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3F1F85-0E8D-48A8-887D-CC2ADCCAAA8A}"/>
              </a:ext>
            </a:extLst>
          </p:cNvPr>
          <p:cNvSpPr/>
          <p:nvPr/>
        </p:nvSpPr>
        <p:spPr>
          <a:xfrm>
            <a:off x="5011424" y="543464"/>
            <a:ext cx="2138892" cy="1656312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12105 w 3140015"/>
              <a:gd name="connsiteY0" fmla="*/ 0 h 1440612"/>
              <a:gd name="connsiteX1" fmla="*/ 0 w 3140015"/>
              <a:gd name="connsiteY1" fmla="*/ 940280 h 1440612"/>
              <a:gd name="connsiteX2" fmla="*/ 1552755 w 3140015"/>
              <a:gd name="connsiteY2" fmla="*/ 1440612 h 1440612"/>
              <a:gd name="connsiteX3" fmla="*/ 3140015 w 3140015"/>
              <a:gd name="connsiteY3" fmla="*/ 992038 h 1440612"/>
              <a:gd name="connsiteX4" fmla="*/ 2510287 w 3140015"/>
              <a:gd name="connsiteY4" fmla="*/ 17253 h 1440612"/>
              <a:gd name="connsiteX5" fmla="*/ 1570007 w 3140015"/>
              <a:gd name="connsiteY5" fmla="*/ 310551 h 1440612"/>
              <a:gd name="connsiteX6" fmla="*/ 612105 w 3140015"/>
              <a:gd name="connsiteY6" fmla="*/ 0 h 1440612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0917 w 3140015"/>
              <a:gd name="connsiteY6" fmla="*/ 8627 h 1423359"/>
              <a:gd name="connsiteX0" fmla="*/ 620917 w 3140015"/>
              <a:gd name="connsiteY0" fmla="*/ 122565 h 1537297"/>
              <a:gd name="connsiteX1" fmla="*/ 0 w 3140015"/>
              <a:gd name="connsiteY1" fmla="*/ 1036965 h 1537297"/>
              <a:gd name="connsiteX2" fmla="*/ 1552755 w 3140015"/>
              <a:gd name="connsiteY2" fmla="*/ 1537297 h 1537297"/>
              <a:gd name="connsiteX3" fmla="*/ 3140015 w 3140015"/>
              <a:gd name="connsiteY3" fmla="*/ 1088723 h 1537297"/>
              <a:gd name="connsiteX4" fmla="*/ 2510287 w 3140015"/>
              <a:gd name="connsiteY4" fmla="*/ 113938 h 1537297"/>
              <a:gd name="connsiteX5" fmla="*/ 620917 w 3140015"/>
              <a:gd name="connsiteY5" fmla="*/ 122565 h 1537297"/>
              <a:gd name="connsiteX0" fmla="*/ 620917 w 3140015"/>
              <a:gd name="connsiteY0" fmla="*/ 68054 h 1482786"/>
              <a:gd name="connsiteX1" fmla="*/ 0 w 3140015"/>
              <a:gd name="connsiteY1" fmla="*/ 982454 h 1482786"/>
              <a:gd name="connsiteX2" fmla="*/ 1552755 w 3140015"/>
              <a:gd name="connsiteY2" fmla="*/ 1482786 h 1482786"/>
              <a:gd name="connsiteX3" fmla="*/ 3140015 w 3140015"/>
              <a:gd name="connsiteY3" fmla="*/ 1034212 h 1482786"/>
              <a:gd name="connsiteX4" fmla="*/ 2510287 w 3140015"/>
              <a:gd name="connsiteY4" fmla="*/ 59427 h 1482786"/>
              <a:gd name="connsiteX5" fmla="*/ 620917 w 3140015"/>
              <a:gd name="connsiteY5" fmla="*/ 68054 h 1482786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620917 w 3140015"/>
              <a:gd name="connsiteY5" fmla="*/ 8627 h 1423359"/>
              <a:gd name="connsiteX0" fmla="*/ 620917 w 2531985"/>
              <a:gd name="connsiteY0" fmla="*/ 8627 h 1430023"/>
              <a:gd name="connsiteX1" fmla="*/ 0 w 2531985"/>
              <a:gd name="connsiteY1" fmla="*/ 923027 h 1430023"/>
              <a:gd name="connsiteX2" fmla="*/ 1552755 w 2531985"/>
              <a:gd name="connsiteY2" fmla="*/ 1423359 h 1430023"/>
              <a:gd name="connsiteX3" fmla="*/ 2531985 w 2531985"/>
              <a:gd name="connsiteY3" fmla="*/ 1147314 h 1430023"/>
              <a:gd name="connsiteX4" fmla="*/ 2510287 w 2531985"/>
              <a:gd name="connsiteY4" fmla="*/ 0 h 1430023"/>
              <a:gd name="connsiteX5" fmla="*/ 620917 w 2531985"/>
              <a:gd name="connsiteY5" fmla="*/ 8627 h 1430023"/>
              <a:gd name="connsiteX0" fmla="*/ 21699 w 1932767"/>
              <a:gd name="connsiteY0" fmla="*/ 8627 h 1423505"/>
              <a:gd name="connsiteX1" fmla="*/ 0 w 1932767"/>
              <a:gd name="connsiteY1" fmla="*/ 1121435 h 1423505"/>
              <a:gd name="connsiteX2" fmla="*/ 953537 w 1932767"/>
              <a:gd name="connsiteY2" fmla="*/ 1423359 h 1423505"/>
              <a:gd name="connsiteX3" fmla="*/ 1932767 w 1932767"/>
              <a:gd name="connsiteY3" fmla="*/ 1147314 h 1423505"/>
              <a:gd name="connsiteX4" fmla="*/ 1911069 w 1932767"/>
              <a:gd name="connsiteY4" fmla="*/ 0 h 1423505"/>
              <a:gd name="connsiteX5" fmla="*/ 21699 w 1932767"/>
              <a:gd name="connsiteY5" fmla="*/ 8627 h 1423505"/>
              <a:gd name="connsiteX0" fmla="*/ 21699 w 1932767"/>
              <a:gd name="connsiteY0" fmla="*/ 8627 h 1535569"/>
              <a:gd name="connsiteX1" fmla="*/ 0 w 1932767"/>
              <a:gd name="connsiteY1" fmla="*/ 1121435 h 1535569"/>
              <a:gd name="connsiteX2" fmla="*/ 953537 w 1932767"/>
              <a:gd name="connsiteY2" fmla="*/ 1535502 h 1535569"/>
              <a:gd name="connsiteX3" fmla="*/ 1932767 w 1932767"/>
              <a:gd name="connsiteY3" fmla="*/ 1147314 h 1535569"/>
              <a:gd name="connsiteX4" fmla="*/ 1911069 w 1932767"/>
              <a:gd name="connsiteY4" fmla="*/ 0 h 1535569"/>
              <a:gd name="connsiteX5" fmla="*/ 21699 w 1932767"/>
              <a:gd name="connsiteY5" fmla="*/ 8627 h 1535569"/>
              <a:gd name="connsiteX0" fmla="*/ 21699 w 1932767"/>
              <a:gd name="connsiteY0" fmla="*/ 8627 h 1535685"/>
              <a:gd name="connsiteX1" fmla="*/ 0 w 1932767"/>
              <a:gd name="connsiteY1" fmla="*/ 1181820 h 1535685"/>
              <a:gd name="connsiteX2" fmla="*/ 953537 w 1932767"/>
              <a:gd name="connsiteY2" fmla="*/ 1535502 h 1535685"/>
              <a:gd name="connsiteX3" fmla="*/ 1932767 w 1932767"/>
              <a:gd name="connsiteY3" fmla="*/ 1147314 h 1535685"/>
              <a:gd name="connsiteX4" fmla="*/ 1911069 w 1932767"/>
              <a:gd name="connsiteY4" fmla="*/ 0 h 1535685"/>
              <a:gd name="connsiteX5" fmla="*/ 21699 w 1932767"/>
              <a:gd name="connsiteY5" fmla="*/ 8627 h 1535685"/>
              <a:gd name="connsiteX0" fmla="*/ 21699 w 1915144"/>
              <a:gd name="connsiteY0" fmla="*/ 8627 h 1535607"/>
              <a:gd name="connsiteX1" fmla="*/ 0 w 1915144"/>
              <a:gd name="connsiteY1" fmla="*/ 1181820 h 1535607"/>
              <a:gd name="connsiteX2" fmla="*/ 953537 w 1915144"/>
              <a:gd name="connsiteY2" fmla="*/ 1535502 h 1535607"/>
              <a:gd name="connsiteX3" fmla="*/ 1915144 w 1915144"/>
              <a:gd name="connsiteY3" fmla="*/ 1155941 h 1535607"/>
              <a:gd name="connsiteX4" fmla="*/ 1911069 w 1915144"/>
              <a:gd name="connsiteY4" fmla="*/ 0 h 1535607"/>
              <a:gd name="connsiteX5" fmla="*/ 21699 w 1915144"/>
              <a:gd name="connsiteY5" fmla="*/ 8627 h 1535607"/>
              <a:gd name="connsiteX0" fmla="*/ 21699 w 1915144"/>
              <a:gd name="connsiteY0" fmla="*/ 8627 h 1595959"/>
              <a:gd name="connsiteX1" fmla="*/ 0 w 1915144"/>
              <a:gd name="connsiteY1" fmla="*/ 1181820 h 1595959"/>
              <a:gd name="connsiteX2" fmla="*/ 953537 w 1915144"/>
              <a:gd name="connsiteY2" fmla="*/ 1595887 h 1595959"/>
              <a:gd name="connsiteX3" fmla="*/ 1915144 w 1915144"/>
              <a:gd name="connsiteY3" fmla="*/ 1155941 h 1595959"/>
              <a:gd name="connsiteX4" fmla="*/ 1911069 w 1915144"/>
              <a:gd name="connsiteY4" fmla="*/ 0 h 1595959"/>
              <a:gd name="connsiteX5" fmla="*/ 21699 w 1915144"/>
              <a:gd name="connsiteY5" fmla="*/ 8627 h 1595959"/>
              <a:gd name="connsiteX0" fmla="*/ 21699 w 2034449"/>
              <a:gd name="connsiteY0" fmla="*/ 8627 h 1595959"/>
              <a:gd name="connsiteX1" fmla="*/ 0 w 2034449"/>
              <a:gd name="connsiteY1" fmla="*/ 1181820 h 1595959"/>
              <a:gd name="connsiteX2" fmla="*/ 953537 w 2034449"/>
              <a:gd name="connsiteY2" fmla="*/ 1595887 h 1595959"/>
              <a:gd name="connsiteX3" fmla="*/ 1915144 w 2034449"/>
              <a:gd name="connsiteY3" fmla="*/ 1155941 h 1595959"/>
              <a:gd name="connsiteX4" fmla="*/ 2034438 w 2034449"/>
              <a:gd name="connsiteY4" fmla="*/ 0 h 1595959"/>
              <a:gd name="connsiteX5" fmla="*/ 21699 w 2034449"/>
              <a:gd name="connsiteY5" fmla="*/ 8627 h 1595959"/>
              <a:gd name="connsiteX0" fmla="*/ 0 w 2233050"/>
              <a:gd name="connsiteY0" fmla="*/ 17253 h 1595959"/>
              <a:gd name="connsiteX1" fmla="*/ 198601 w 2233050"/>
              <a:gd name="connsiteY1" fmla="*/ 1181820 h 1595959"/>
              <a:gd name="connsiteX2" fmla="*/ 1152138 w 2233050"/>
              <a:gd name="connsiteY2" fmla="*/ 1595887 h 1595959"/>
              <a:gd name="connsiteX3" fmla="*/ 2113745 w 2233050"/>
              <a:gd name="connsiteY3" fmla="*/ 1155941 h 1595959"/>
              <a:gd name="connsiteX4" fmla="*/ 2233039 w 2233050"/>
              <a:gd name="connsiteY4" fmla="*/ 0 h 1595959"/>
              <a:gd name="connsiteX5" fmla="*/ 0 w 2233050"/>
              <a:gd name="connsiteY5" fmla="*/ 17253 h 1595959"/>
              <a:gd name="connsiteX0" fmla="*/ 0 w 2233050"/>
              <a:gd name="connsiteY0" fmla="*/ 17253 h 1596234"/>
              <a:gd name="connsiteX1" fmla="*/ 198601 w 2233050"/>
              <a:gd name="connsiteY1" fmla="*/ 1181820 h 1596234"/>
              <a:gd name="connsiteX2" fmla="*/ 1152138 w 2233050"/>
              <a:gd name="connsiteY2" fmla="*/ 1595887 h 1596234"/>
              <a:gd name="connsiteX3" fmla="*/ 2113745 w 2233050"/>
              <a:gd name="connsiteY3" fmla="*/ 1155941 h 1596234"/>
              <a:gd name="connsiteX4" fmla="*/ 2233039 w 2233050"/>
              <a:gd name="connsiteY4" fmla="*/ 0 h 1596234"/>
              <a:gd name="connsiteX5" fmla="*/ 0 w 2233050"/>
              <a:gd name="connsiteY5" fmla="*/ 17253 h 1596234"/>
              <a:gd name="connsiteX0" fmla="*/ 0 w 2233050"/>
              <a:gd name="connsiteY0" fmla="*/ 17253 h 1596020"/>
              <a:gd name="connsiteX1" fmla="*/ 198601 w 2233050"/>
              <a:gd name="connsiteY1" fmla="*/ 1181820 h 1596020"/>
              <a:gd name="connsiteX2" fmla="*/ 1152138 w 2233050"/>
              <a:gd name="connsiteY2" fmla="*/ 1595887 h 1596020"/>
              <a:gd name="connsiteX3" fmla="*/ 2113745 w 2233050"/>
              <a:gd name="connsiteY3" fmla="*/ 1155941 h 1596020"/>
              <a:gd name="connsiteX4" fmla="*/ 2233039 w 2233050"/>
              <a:gd name="connsiteY4" fmla="*/ 0 h 1596020"/>
              <a:gd name="connsiteX5" fmla="*/ 0 w 2233050"/>
              <a:gd name="connsiteY5" fmla="*/ 17253 h 1596020"/>
              <a:gd name="connsiteX0" fmla="*/ 0 w 2233050"/>
              <a:gd name="connsiteY0" fmla="*/ 17253 h 1596062"/>
              <a:gd name="connsiteX1" fmla="*/ 198601 w 2233050"/>
              <a:gd name="connsiteY1" fmla="*/ 1181820 h 1596062"/>
              <a:gd name="connsiteX2" fmla="*/ 1152138 w 2233050"/>
              <a:gd name="connsiteY2" fmla="*/ 1595887 h 1596062"/>
              <a:gd name="connsiteX3" fmla="*/ 2113745 w 2233050"/>
              <a:gd name="connsiteY3" fmla="*/ 1155941 h 1596062"/>
              <a:gd name="connsiteX4" fmla="*/ 2233039 w 2233050"/>
              <a:gd name="connsiteY4" fmla="*/ 0 h 1596062"/>
              <a:gd name="connsiteX5" fmla="*/ 0 w 2233050"/>
              <a:gd name="connsiteY5" fmla="*/ 17253 h 1596062"/>
              <a:gd name="connsiteX0" fmla="*/ 10343 w 2243393"/>
              <a:gd name="connsiteY0" fmla="*/ 17253 h 1596811"/>
              <a:gd name="connsiteX1" fmla="*/ 120824 w 2243393"/>
              <a:gd name="connsiteY1" fmla="*/ 1043797 h 1596811"/>
              <a:gd name="connsiteX2" fmla="*/ 1162481 w 2243393"/>
              <a:gd name="connsiteY2" fmla="*/ 1595887 h 1596811"/>
              <a:gd name="connsiteX3" fmla="*/ 2124088 w 2243393"/>
              <a:gd name="connsiteY3" fmla="*/ 1155941 h 1596811"/>
              <a:gd name="connsiteX4" fmla="*/ 2243382 w 2243393"/>
              <a:gd name="connsiteY4" fmla="*/ 0 h 1596811"/>
              <a:gd name="connsiteX5" fmla="*/ 10343 w 2243393"/>
              <a:gd name="connsiteY5" fmla="*/ 17253 h 1596811"/>
              <a:gd name="connsiteX0" fmla="*/ 2856 w 2235906"/>
              <a:gd name="connsiteY0" fmla="*/ 17253 h 1596811"/>
              <a:gd name="connsiteX1" fmla="*/ 113337 w 2235906"/>
              <a:gd name="connsiteY1" fmla="*/ 1043797 h 1596811"/>
              <a:gd name="connsiteX2" fmla="*/ 1154994 w 2235906"/>
              <a:gd name="connsiteY2" fmla="*/ 1595887 h 1596811"/>
              <a:gd name="connsiteX3" fmla="*/ 2116601 w 2235906"/>
              <a:gd name="connsiteY3" fmla="*/ 1155941 h 1596811"/>
              <a:gd name="connsiteX4" fmla="*/ 2235895 w 2235906"/>
              <a:gd name="connsiteY4" fmla="*/ 0 h 1596811"/>
              <a:gd name="connsiteX5" fmla="*/ 2856 w 2235906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17597 w 2250647"/>
              <a:gd name="connsiteY0" fmla="*/ 17253 h 1596811"/>
              <a:gd name="connsiteX1" fmla="*/ 128078 w 2250647"/>
              <a:gd name="connsiteY1" fmla="*/ 1043797 h 1596811"/>
              <a:gd name="connsiteX2" fmla="*/ 1169735 w 2250647"/>
              <a:gd name="connsiteY2" fmla="*/ 1595887 h 1596811"/>
              <a:gd name="connsiteX3" fmla="*/ 2131342 w 2250647"/>
              <a:gd name="connsiteY3" fmla="*/ 1155941 h 1596811"/>
              <a:gd name="connsiteX4" fmla="*/ 2250636 w 2250647"/>
              <a:gd name="connsiteY4" fmla="*/ 0 h 1596811"/>
              <a:gd name="connsiteX5" fmla="*/ 17597 w 2250647"/>
              <a:gd name="connsiteY5" fmla="*/ 17253 h 1596811"/>
              <a:gd name="connsiteX0" fmla="*/ 0 w 2233050"/>
              <a:gd name="connsiteY0" fmla="*/ 17253 h 1596811"/>
              <a:gd name="connsiteX1" fmla="*/ 172164 w 2233050"/>
              <a:gd name="connsiteY1" fmla="*/ 1043797 h 1596811"/>
              <a:gd name="connsiteX2" fmla="*/ 1152138 w 2233050"/>
              <a:gd name="connsiteY2" fmla="*/ 1595887 h 1596811"/>
              <a:gd name="connsiteX3" fmla="*/ 2113745 w 2233050"/>
              <a:gd name="connsiteY3" fmla="*/ 1155941 h 1596811"/>
              <a:gd name="connsiteX4" fmla="*/ 2233039 w 2233050"/>
              <a:gd name="connsiteY4" fmla="*/ 0 h 1596811"/>
              <a:gd name="connsiteX5" fmla="*/ 0 w 2233050"/>
              <a:gd name="connsiteY5" fmla="*/ 17253 h 1596811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70"/>
              <a:gd name="connsiteY0" fmla="*/ 17253 h 1596035"/>
              <a:gd name="connsiteX1" fmla="*/ 172164 w 2233070"/>
              <a:gd name="connsiteY1" fmla="*/ 1043797 h 1596035"/>
              <a:gd name="connsiteX2" fmla="*/ 1152138 w 2233070"/>
              <a:gd name="connsiteY2" fmla="*/ 1595887 h 1596035"/>
              <a:gd name="connsiteX3" fmla="*/ 2122558 w 2233070"/>
              <a:gd name="connsiteY3" fmla="*/ 1009292 h 1596035"/>
              <a:gd name="connsiteX4" fmla="*/ 2233039 w 2233070"/>
              <a:gd name="connsiteY4" fmla="*/ 0 h 1596035"/>
              <a:gd name="connsiteX5" fmla="*/ 0 w 2233070"/>
              <a:gd name="connsiteY5" fmla="*/ 17253 h 1596035"/>
              <a:gd name="connsiteX0" fmla="*/ 0 w 2233805"/>
              <a:gd name="connsiteY0" fmla="*/ 17253 h 1596035"/>
              <a:gd name="connsiteX1" fmla="*/ 172164 w 2233805"/>
              <a:gd name="connsiteY1" fmla="*/ 1043797 h 1596035"/>
              <a:gd name="connsiteX2" fmla="*/ 1152138 w 2233805"/>
              <a:gd name="connsiteY2" fmla="*/ 1595887 h 1596035"/>
              <a:gd name="connsiteX3" fmla="*/ 2122558 w 2233805"/>
              <a:gd name="connsiteY3" fmla="*/ 1009292 h 1596035"/>
              <a:gd name="connsiteX4" fmla="*/ 2233039 w 2233805"/>
              <a:gd name="connsiteY4" fmla="*/ 0 h 1596035"/>
              <a:gd name="connsiteX5" fmla="*/ 0 w 2233805"/>
              <a:gd name="connsiteY5" fmla="*/ 17253 h 1596035"/>
              <a:gd name="connsiteX0" fmla="*/ 0 w 2250950"/>
              <a:gd name="connsiteY0" fmla="*/ 17253 h 1596035"/>
              <a:gd name="connsiteX1" fmla="*/ 172164 w 2250950"/>
              <a:gd name="connsiteY1" fmla="*/ 1043797 h 1596035"/>
              <a:gd name="connsiteX2" fmla="*/ 1152138 w 2250950"/>
              <a:gd name="connsiteY2" fmla="*/ 1595887 h 1596035"/>
              <a:gd name="connsiteX3" fmla="*/ 2122558 w 2250950"/>
              <a:gd name="connsiteY3" fmla="*/ 1009292 h 1596035"/>
              <a:gd name="connsiteX4" fmla="*/ 2233039 w 2250950"/>
              <a:gd name="connsiteY4" fmla="*/ 0 h 1596035"/>
              <a:gd name="connsiteX5" fmla="*/ 0 w 2250950"/>
              <a:gd name="connsiteY5" fmla="*/ 17253 h 1596035"/>
              <a:gd name="connsiteX0" fmla="*/ 0 w 2250950"/>
              <a:gd name="connsiteY0" fmla="*/ 17253 h 1595921"/>
              <a:gd name="connsiteX1" fmla="*/ 172164 w 2250950"/>
              <a:gd name="connsiteY1" fmla="*/ 1043797 h 1595921"/>
              <a:gd name="connsiteX2" fmla="*/ 1152138 w 2250950"/>
              <a:gd name="connsiteY2" fmla="*/ 1595887 h 1595921"/>
              <a:gd name="connsiteX3" fmla="*/ 2122558 w 2250950"/>
              <a:gd name="connsiteY3" fmla="*/ 1009292 h 1595921"/>
              <a:gd name="connsiteX4" fmla="*/ 2233039 w 2250950"/>
              <a:gd name="connsiteY4" fmla="*/ 0 h 1595921"/>
              <a:gd name="connsiteX5" fmla="*/ 0 w 2250950"/>
              <a:gd name="connsiteY5" fmla="*/ 17253 h 1595921"/>
              <a:gd name="connsiteX0" fmla="*/ 0 w 2250950"/>
              <a:gd name="connsiteY0" fmla="*/ 17253 h 1595971"/>
              <a:gd name="connsiteX1" fmla="*/ 172164 w 2250950"/>
              <a:gd name="connsiteY1" fmla="*/ 1043797 h 1595971"/>
              <a:gd name="connsiteX2" fmla="*/ 1152138 w 2250950"/>
              <a:gd name="connsiteY2" fmla="*/ 1595887 h 1595971"/>
              <a:gd name="connsiteX3" fmla="*/ 2122558 w 2250950"/>
              <a:gd name="connsiteY3" fmla="*/ 1017918 h 1595971"/>
              <a:gd name="connsiteX4" fmla="*/ 2233039 w 2250950"/>
              <a:gd name="connsiteY4" fmla="*/ 0 h 1595971"/>
              <a:gd name="connsiteX5" fmla="*/ 0 w 2250950"/>
              <a:gd name="connsiteY5" fmla="*/ 17253 h 1595971"/>
              <a:gd name="connsiteX0" fmla="*/ 0 w 2260416"/>
              <a:gd name="connsiteY0" fmla="*/ 17253 h 1595971"/>
              <a:gd name="connsiteX1" fmla="*/ 172164 w 2260416"/>
              <a:gd name="connsiteY1" fmla="*/ 1043797 h 1595971"/>
              <a:gd name="connsiteX2" fmla="*/ 1152138 w 2260416"/>
              <a:gd name="connsiteY2" fmla="*/ 1595887 h 1595971"/>
              <a:gd name="connsiteX3" fmla="*/ 2122558 w 2260416"/>
              <a:gd name="connsiteY3" fmla="*/ 1017918 h 1595971"/>
              <a:gd name="connsiteX4" fmla="*/ 2233039 w 2260416"/>
              <a:gd name="connsiteY4" fmla="*/ 0 h 1595971"/>
              <a:gd name="connsiteX5" fmla="*/ 0 w 2260416"/>
              <a:gd name="connsiteY5" fmla="*/ 17253 h 1595971"/>
              <a:gd name="connsiteX0" fmla="*/ 0 w 2245464"/>
              <a:gd name="connsiteY0" fmla="*/ 17253 h 1621809"/>
              <a:gd name="connsiteX1" fmla="*/ 172164 w 2245464"/>
              <a:gd name="connsiteY1" fmla="*/ 1043797 h 1621809"/>
              <a:gd name="connsiteX2" fmla="*/ 1178574 w 2245464"/>
              <a:gd name="connsiteY2" fmla="*/ 1621766 h 1621809"/>
              <a:gd name="connsiteX3" fmla="*/ 2122558 w 2245464"/>
              <a:gd name="connsiteY3" fmla="*/ 1017918 h 1621809"/>
              <a:gd name="connsiteX4" fmla="*/ 2233039 w 2245464"/>
              <a:gd name="connsiteY4" fmla="*/ 0 h 1621809"/>
              <a:gd name="connsiteX5" fmla="*/ 0 w 2245464"/>
              <a:gd name="connsiteY5" fmla="*/ 17253 h 1621809"/>
              <a:gd name="connsiteX0" fmla="*/ 0 w 2245464"/>
              <a:gd name="connsiteY0" fmla="*/ 17253 h 1570058"/>
              <a:gd name="connsiteX1" fmla="*/ 172164 w 2245464"/>
              <a:gd name="connsiteY1" fmla="*/ 1043797 h 1570058"/>
              <a:gd name="connsiteX2" fmla="*/ 1178574 w 2245464"/>
              <a:gd name="connsiteY2" fmla="*/ 1570008 h 1570058"/>
              <a:gd name="connsiteX3" fmla="*/ 2122558 w 2245464"/>
              <a:gd name="connsiteY3" fmla="*/ 1017918 h 1570058"/>
              <a:gd name="connsiteX4" fmla="*/ 2233039 w 2245464"/>
              <a:gd name="connsiteY4" fmla="*/ 0 h 1570058"/>
              <a:gd name="connsiteX5" fmla="*/ 0 w 2245464"/>
              <a:gd name="connsiteY5" fmla="*/ 17253 h 1570058"/>
              <a:gd name="connsiteX0" fmla="*/ 0 w 2246388"/>
              <a:gd name="connsiteY0" fmla="*/ 17253 h 1544183"/>
              <a:gd name="connsiteX1" fmla="*/ 172164 w 2246388"/>
              <a:gd name="connsiteY1" fmla="*/ 1043797 h 1544183"/>
              <a:gd name="connsiteX2" fmla="*/ 1160949 w 2246388"/>
              <a:gd name="connsiteY2" fmla="*/ 1544129 h 1544183"/>
              <a:gd name="connsiteX3" fmla="*/ 2122558 w 2246388"/>
              <a:gd name="connsiteY3" fmla="*/ 1017918 h 1544183"/>
              <a:gd name="connsiteX4" fmla="*/ 2233039 w 2246388"/>
              <a:gd name="connsiteY4" fmla="*/ 0 h 1544183"/>
              <a:gd name="connsiteX5" fmla="*/ 0 w 2246388"/>
              <a:gd name="connsiteY5" fmla="*/ 17253 h 1544183"/>
              <a:gd name="connsiteX0" fmla="*/ 0 w 2246388"/>
              <a:gd name="connsiteY0" fmla="*/ 17253 h 1587309"/>
              <a:gd name="connsiteX1" fmla="*/ 172164 w 2246388"/>
              <a:gd name="connsiteY1" fmla="*/ 1043797 h 1587309"/>
              <a:gd name="connsiteX2" fmla="*/ 1160949 w 2246388"/>
              <a:gd name="connsiteY2" fmla="*/ 1587261 h 1587309"/>
              <a:gd name="connsiteX3" fmla="*/ 2122558 w 2246388"/>
              <a:gd name="connsiteY3" fmla="*/ 1017918 h 1587309"/>
              <a:gd name="connsiteX4" fmla="*/ 2233039 w 2246388"/>
              <a:gd name="connsiteY4" fmla="*/ 0 h 1587309"/>
              <a:gd name="connsiteX5" fmla="*/ 0 w 2246388"/>
              <a:gd name="connsiteY5" fmla="*/ 17253 h 1587309"/>
              <a:gd name="connsiteX0" fmla="*/ 0 w 2246388"/>
              <a:gd name="connsiteY0" fmla="*/ 17253 h 1587315"/>
              <a:gd name="connsiteX1" fmla="*/ 172164 w 2246388"/>
              <a:gd name="connsiteY1" fmla="*/ 1043797 h 1587315"/>
              <a:gd name="connsiteX2" fmla="*/ 1160949 w 2246388"/>
              <a:gd name="connsiteY2" fmla="*/ 1587261 h 1587315"/>
              <a:gd name="connsiteX3" fmla="*/ 2122558 w 2246388"/>
              <a:gd name="connsiteY3" fmla="*/ 1017918 h 1587315"/>
              <a:gd name="connsiteX4" fmla="*/ 2233039 w 2246388"/>
              <a:gd name="connsiteY4" fmla="*/ 0 h 1587315"/>
              <a:gd name="connsiteX5" fmla="*/ 0 w 2246388"/>
              <a:gd name="connsiteY5" fmla="*/ 17253 h 1587315"/>
              <a:gd name="connsiteX0" fmla="*/ 0 w 2241159"/>
              <a:gd name="connsiteY0" fmla="*/ 17253 h 1587315"/>
              <a:gd name="connsiteX1" fmla="*/ 172164 w 2241159"/>
              <a:gd name="connsiteY1" fmla="*/ 1043797 h 1587315"/>
              <a:gd name="connsiteX2" fmla="*/ 1160949 w 2241159"/>
              <a:gd name="connsiteY2" fmla="*/ 1587261 h 1587315"/>
              <a:gd name="connsiteX3" fmla="*/ 2122558 w 2241159"/>
              <a:gd name="connsiteY3" fmla="*/ 1017918 h 1587315"/>
              <a:gd name="connsiteX4" fmla="*/ 2233039 w 2241159"/>
              <a:gd name="connsiteY4" fmla="*/ 0 h 1587315"/>
              <a:gd name="connsiteX5" fmla="*/ 0 w 2241159"/>
              <a:gd name="connsiteY5" fmla="*/ 17253 h 1587315"/>
              <a:gd name="connsiteX0" fmla="*/ 9017 w 2179680"/>
              <a:gd name="connsiteY0" fmla="*/ 17253 h 1587309"/>
              <a:gd name="connsiteX1" fmla="*/ 110685 w 2179680"/>
              <a:gd name="connsiteY1" fmla="*/ 1043797 h 1587309"/>
              <a:gd name="connsiteX2" fmla="*/ 1099470 w 2179680"/>
              <a:gd name="connsiteY2" fmla="*/ 1587261 h 1587309"/>
              <a:gd name="connsiteX3" fmla="*/ 2061079 w 2179680"/>
              <a:gd name="connsiteY3" fmla="*/ 1017918 h 1587309"/>
              <a:gd name="connsiteX4" fmla="*/ 2171560 w 2179680"/>
              <a:gd name="connsiteY4" fmla="*/ 0 h 1587309"/>
              <a:gd name="connsiteX5" fmla="*/ 9017 w 2179680"/>
              <a:gd name="connsiteY5" fmla="*/ 17253 h 1587309"/>
              <a:gd name="connsiteX0" fmla="*/ 9017 w 2184909"/>
              <a:gd name="connsiteY0" fmla="*/ 17253 h 1656312"/>
              <a:gd name="connsiteX1" fmla="*/ 110685 w 2184909"/>
              <a:gd name="connsiteY1" fmla="*/ 1043797 h 1656312"/>
              <a:gd name="connsiteX2" fmla="*/ 1099470 w 2184909"/>
              <a:gd name="connsiteY2" fmla="*/ 1656272 h 1656312"/>
              <a:gd name="connsiteX3" fmla="*/ 2061079 w 2184909"/>
              <a:gd name="connsiteY3" fmla="*/ 1017918 h 1656312"/>
              <a:gd name="connsiteX4" fmla="*/ 2171560 w 2184909"/>
              <a:gd name="connsiteY4" fmla="*/ 0 h 1656312"/>
              <a:gd name="connsiteX5" fmla="*/ 9017 w 2184909"/>
              <a:gd name="connsiteY5" fmla="*/ 17253 h 165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4909" h="1656312">
                <a:moveTo>
                  <a:pt x="9017" y="17253"/>
                </a:moveTo>
                <a:cubicBezTo>
                  <a:pt x="31158" y="414068"/>
                  <a:pt x="-71057" y="770627"/>
                  <a:pt x="110685" y="1043797"/>
                </a:cubicBezTo>
                <a:cubicBezTo>
                  <a:pt x="292427" y="1316967"/>
                  <a:pt x="774404" y="1660585"/>
                  <a:pt x="1099470" y="1656272"/>
                </a:cubicBezTo>
                <a:cubicBezTo>
                  <a:pt x="1424536" y="1651959"/>
                  <a:pt x="1882397" y="1293963"/>
                  <a:pt x="2061079" y="1017918"/>
                </a:cubicBezTo>
                <a:cubicBezTo>
                  <a:pt x="2239761" y="741873"/>
                  <a:pt x="2172918" y="385314"/>
                  <a:pt x="2171560" y="0"/>
                </a:cubicBezTo>
                <a:cubicBezTo>
                  <a:pt x="1795771" y="11502"/>
                  <a:pt x="427398" y="27317"/>
                  <a:pt x="9017" y="172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36A78-B00D-44D5-8333-3CB5B1CF970D}"/>
              </a:ext>
            </a:extLst>
          </p:cNvPr>
          <p:cNvSpPr/>
          <p:nvPr/>
        </p:nvSpPr>
        <p:spPr>
          <a:xfrm>
            <a:off x="4525993" y="1595885"/>
            <a:ext cx="3157267" cy="1716827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70007 w 3140015"/>
              <a:gd name="connsiteY5" fmla="*/ 319177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112144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29729 w 3140015"/>
              <a:gd name="connsiteY6" fmla="*/ 112144 h 1526876"/>
              <a:gd name="connsiteX0" fmla="*/ 629729 w 3140015"/>
              <a:gd name="connsiteY0" fmla="*/ 103517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29729 w 3140015"/>
              <a:gd name="connsiteY6" fmla="*/ 103517 h 1526876"/>
              <a:gd name="connsiteX0" fmla="*/ 612476 w 3140015"/>
              <a:gd name="connsiteY0" fmla="*/ 69011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12476 w 3140015"/>
              <a:gd name="connsiteY6" fmla="*/ 69011 h 1526876"/>
              <a:gd name="connsiteX0" fmla="*/ 612476 w 3140015"/>
              <a:gd name="connsiteY0" fmla="*/ 69011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12476 w 3140015"/>
              <a:gd name="connsiteY6" fmla="*/ 69011 h 1526876"/>
              <a:gd name="connsiteX0" fmla="*/ 612476 w 3140015"/>
              <a:gd name="connsiteY0" fmla="*/ 69011 h 1673525"/>
              <a:gd name="connsiteX1" fmla="*/ 0 w 3140015"/>
              <a:gd name="connsiteY1" fmla="*/ 1026544 h 1673525"/>
              <a:gd name="connsiteX2" fmla="*/ 1526876 w 3140015"/>
              <a:gd name="connsiteY2" fmla="*/ 1673525 h 1673525"/>
              <a:gd name="connsiteX3" fmla="*/ 3140015 w 3140015"/>
              <a:gd name="connsiteY3" fmla="*/ 1078302 h 1673525"/>
              <a:gd name="connsiteX4" fmla="*/ 2510287 w 3140015"/>
              <a:gd name="connsiteY4" fmla="*/ 0 h 1673525"/>
              <a:gd name="connsiteX5" fmla="*/ 1544128 w 3140015"/>
              <a:gd name="connsiteY5" fmla="*/ 569344 h 1673525"/>
              <a:gd name="connsiteX6" fmla="*/ 612476 w 3140015"/>
              <a:gd name="connsiteY6" fmla="*/ 69011 h 1673525"/>
              <a:gd name="connsiteX0" fmla="*/ 612476 w 3157267"/>
              <a:gd name="connsiteY0" fmla="*/ 69011 h 1673539"/>
              <a:gd name="connsiteX1" fmla="*/ 0 w 3157267"/>
              <a:gd name="connsiteY1" fmla="*/ 1026544 h 1673539"/>
              <a:gd name="connsiteX2" fmla="*/ 1526876 w 3157267"/>
              <a:gd name="connsiteY2" fmla="*/ 1673525 h 1673539"/>
              <a:gd name="connsiteX3" fmla="*/ 3157267 w 3157267"/>
              <a:gd name="connsiteY3" fmla="*/ 1009291 h 1673539"/>
              <a:gd name="connsiteX4" fmla="*/ 2510287 w 3157267"/>
              <a:gd name="connsiteY4" fmla="*/ 0 h 1673539"/>
              <a:gd name="connsiteX5" fmla="*/ 1544128 w 3157267"/>
              <a:gd name="connsiteY5" fmla="*/ 569344 h 1673539"/>
              <a:gd name="connsiteX6" fmla="*/ 612476 w 3157267"/>
              <a:gd name="connsiteY6" fmla="*/ 69011 h 1673539"/>
              <a:gd name="connsiteX0" fmla="*/ 612476 w 3157267"/>
              <a:gd name="connsiteY0" fmla="*/ 69011 h 1673576"/>
              <a:gd name="connsiteX1" fmla="*/ 0 w 3157267"/>
              <a:gd name="connsiteY1" fmla="*/ 974786 h 1673576"/>
              <a:gd name="connsiteX2" fmla="*/ 1526876 w 3157267"/>
              <a:gd name="connsiteY2" fmla="*/ 1673525 h 1673576"/>
              <a:gd name="connsiteX3" fmla="*/ 3157267 w 3157267"/>
              <a:gd name="connsiteY3" fmla="*/ 1009291 h 1673576"/>
              <a:gd name="connsiteX4" fmla="*/ 2510287 w 3157267"/>
              <a:gd name="connsiteY4" fmla="*/ 0 h 1673576"/>
              <a:gd name="connsiteX5" fmla="*/ 1544128 w 3157267"/>
              <a:gd name="connsiteY5" fmla="*/ 569344 h 1673576"/>
              <a:gd name="connsiteX6" fmla="*/ 612476 w 3157267"/>
              <a:gd name="connsiteY6" fmla="*/ 69011 h 1673576"/>
              <a:gd name="connsiteX0" fmla="*/ 612476 w 3157267"/>
              <a:gd name="connsiteY0" fmla="*/ 69011 h 1716704"/>
              <a:gd name="connsiteX1" fmla="*/ 0 w 3157267"/>
              <a:gd name="connsiteY1" fmla="*/ 974786 h 1716704"/>
              <a:gd name="connsiteX2" fmla="*/ 1552756 w 3157267"/>
              <a:gd name="connsiteY2" fmla="*/ 1716657 h 1716704"/>
              <a:gd name="connsiteX3" fmla="*/ 3157267 w 3157267"/>
              <a:gd name="connsiteY3" fmla="*/ 1009291 h 1716704"/>
              <a:gd name="connsiteX4" fmla="*/ 2510287 w 3157267"/>
              <a:gd name="connsiteY4" fmla="*/ 0 h 1716704"/>
              <a:gd name="connsiteX5" fmla="*/ 1544128 w 3157267"/>
              <a:gd name="connsiteY5" fmla="*/ 569344 h 1716704"/>
              <a:gd name="connsiteX6" fmla="*/ 612476 w 3157267"/>
              <a:gd name="connsiteY6" fmla="*/ 69011 h 1716704"/>
              <a:gd name="connsiteX0" fmla="*/ 612476 w 3157267"/>
              <a:gd name="connsiteY0" fmla="*/ 69011 h 1717760"/>
              <a:gd name="connsiteX1" fmla="*/ 0 w 3157267"/>
              <a:gd name="connsiteY1" fmla="*/ 974786 h 1717760"/>
              <a:gd name="connsiteX2" fmla="*/ 1552756 w 3157267"/>
              <a:gd name="connsiteY2" fmla="*/ 1716657 h 1717760"/>
              <a:gd name="connsiteX3" fmla="*/ 3157267 w 3157267"/>
              <a:gd name="connsiteY3" fmla="*/ 1009291 h 1717760"/>
              <a:gd name="connsiteX4" fmla="*/ 2510287 w 3157267"/>
              <a:gd name="connsiteY4" fmla="*/ 0 h 1717760"/>
              <a:gd name="connsiteX5" fmla="*/ 1544128 w 3157267"/>
              <a:gd name="connsiteY5" fmla="*/ 569344 h 1717760"/>
              <a:gd name="connsiteX6" fmla="*/ 612476 w 3157267"/>
              <a:gd name="connsiteY6" fmla="*/ 69011 h 1717760"/>
              <a:gd name="connsiteX0" fmla="*/ 612476 w 3157267"/>
              <a:gd name="connsiteY0" fmla="*/ 69011 h 1716704"/>
              <a:gd name="connsiteX1" fmla="*/ 0 w 3157267"/>
              <a:gd name="connsiteY1" fmla="*/ 974786 h 1716704"/>
              <a:gd name="connsiteX2" fmla="*/ 1552756 w 3157267"/>
              <a:gd name="connsiteY2" fmla="*/ 1716657 h 1716704"/>
              <a:gd name="connsiteX3" fmla="*/ 3157267 w 3157267"/>
              <a:gd name="connsiteY3" fmla="*/ 1009291 h 1716704"/>
              <a:gd name="connsiteX4" fmla="*/ 2510287 w 3157267"/>
              <a:gd name="connsiteY4" fmla="*/ 0 h 1716704"/>
              <a:gd name="connsiteX5" fmla="*/ 1544128 w 3157267"/>
              <a:gd name="connsiteY5" fmla="*/ 569344 h 1716704"/>
              <a:gd name="connsiteX6" fmla="*/ 612476 w 3157267"/>
              <a:gd name="connsiteY6" fmla="*/ 69011 h 1716704"/>
              <a:gd name="connsiteX0" fmla="*/ 612476 w 3157267"/>
              <a:gd name="connsiteY0" fmla="*/ 69011 h 1716659"/>
              <a:gd name="connsiteX1" fmla="*/ 0 w 3157267"/>
              <a:gd name="connsiteY1" fmla="*/ 974786 h 1716659"/>
              <a:gd name="connsiteX2" fmla="*/ 1552756 w 3157267"/>
              <a:gd name="connsiteY2" fmla="*/ 1716657 h 1716659"/>
              <a:gd name="connsiteX3" fmla="*/ 3157267 w 3157267"/>
              <a:gd name="connsiteY3" fmla="*/ 983412 h 1716659"/>
              <a:gd name="connsiteX4" fmla="*/ 2510287 w 3157267"/>
              <a:gd name="connsiteY4" fmla="*/ 0 h 1716659"/>
              <a:gd name="connsiteX5" fmla="*/ 1544128 w 3157267"/>
              <a:gd name="connsiteY5" fmla="*/ 569344 h 1716659"/>
              <a:gd name="connsiteX6" fmla="*/ 612476 w 3157267"/>
              <a:gd name="connsiteY6" fmla="*/ 69011 h 1716659"/>
              <a:gd name="connsiteX0" fmla="*/ 612476 w 3157267"/>
              <a:gd name="connsiteY0" fmla="*/ 69011 h 1716659"/>
              <a:gd name="connsiteX1" fmla="*/ 0 w 3157267"/>
              <a:gd name="connsiteY1" fmla="*/ 974786 h 1716659"/>
              <a:gd name="connsiteX2" fmla="*/ 1552756 w 3157267"/>
              <a:gd name="connsiteY2" fmla="*/ 1716657 h 1716659"/>
              <a:gd name="connsiteX3" fmla="*/ 3157267 w 3157267"/>
              <a:gd name="connsiteY3" fmla="*/ 983412 h 1716659"/>
              <a:gd name="connsiteX4" fmla="*/ 2510287 w 3157267"/>
              <a:gd name="connsiteY4" fmla="*/ 0 h 1716659"/>
              <a:gd name="connsiteX5" fmla="*/ 1544128 w 3157267"/>
              <a:gd name="connsiteY5" fmla="*/ 569344 h 1716659"/>
              <a:gd name="connsiteX6" fmla="*/ 612476 w 3157267"/>
              <a:gd name="connsiteY6" fmla="*/ 69011 h 1716659"/>
              <a:gd name="connsiteX0" fmla="*/ 612476 w 3157267"/>
              <a:gd name="connsiteY0" fmla="*/ 69011 h 1716769"/>
              <a:gd name="connsiteX1" fmla="*/ 0 w 3157267"/>
              <a:gd name="connsiteY1" fmla="*/ 974786 h 1716769"/>
              <a:gd name="connsiteX2" fmla="*/ 1552756 w 3157267"/>
              <a:gd name="connsiteY2" fmla="*/ 1716657 h 1716769"/>
              <a:gd name="connsiteX3" fmla="*/ 3157267 w 3157267"/>
              <a:gd name="connsiteY3" fmla="*/ 1026544 h 1716769"/>
              <a:gd name="connsiteX4" fmla="*/ 2510287 w 3157267"/>
              <a:gd name="connsiteY4" fmla="*/ 0 h 1716769"/>
              <a:gd name="connsiteX5" fmla="*/ 1544128 w 3157267"/>
              <a:gd name="connsiteY5" fmla="*/ 569344 h 1716769"/>
              <a:gd name="connsiteX6" fmla="*/ 612476 w 3157267"/>
              <a:gd name="connsiteY6" fmla="*/ 69011 h 1716769"/>
              <a:gd name="connsiteX0" fmla="*/ 612476 w 3157267"/>
              <a:gd name="connsiteY0" fmla="*/ 69011 h 1716773"/>
              <a:gd name="connsiteX1" fmla="*/ 0 w 3157267"/>
              <a:gd name="connsiteY1" fmla="*/ 974786 h 1716773"/>
              <a:gd name="connsiteX2" fmla="*/ 1552756 w 3157267"/>
              <a:gd name="connsiteY2" fmla="*/ 1716657 h 1716773"/>
              <a:gd name="connsiteX3" fmla="*/ 3157267 w 3157267"/>
              <a:gd name="connsiteY3" fmla="*/ 1026544 h 1716773"/>
              <a:gd name="connsiteX4" fmla="*/ 2510287 w 3157267"/>
              <a:gd name="connsiteY4" fmla="*/ 0 h 1716773"/>
              <a:gd name="connsiteX5" fmla="*/ 1544128 w 3157267"/>
              <a:gd name="connsiteY5" fmla="*/ 569344 h 1716773"/>
              <a:gd name="connsiteX6" fmla="*/ 612476 w 3157267"/>
              <a:gd name="connsiteY6" fmla="*/ 69011 h 1716773"/>
              <a:gd name="connsiteX0" fmla="*/ 612476 w 3157267"/>
              <a:gd name="connsiteY0" fmla="*/ 69011 h 1716773"/>
              <a:gd name="connsiteX1" fmla="*/ 0 w 3157267"/>
              <a:gd name="connsiteY1" fmla="*/ 974786 h 1716773"/>
              <a:gd name="connsiteX2" fmla="*/ 1552756 w 3157267"/>
              <a:gd name="connsiteY2" fmla="*/ 1716657 h 1716773"/>
              <a:gd name="connsiteX3" fmla="*/ 3157267 w 3157267"/>
              <a:gd name="connsiteY3" fmla="*/ 1026544 h 1716773"/>
              <a:gd name="connsiteX4" fmla="*/ 2510287 w 3157267"/>
              <a:gd name="connsiteY4" fmla="*/ 0 h 1716773"/>
              <a:gd name="connsiteX5" fmla="*/ 1544128 w 3157267"/>
              <a:gd name="connsiteY5" fmla="*/ 569344 h 1716773"/>
              <a:gd name="connsiteX6" fmla="*/ 612476 w 3157267"/>
              <a:gd name="connsiteY6" fmla="*/ 69011 h 1716773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569344 h 1716827"/>
              <a:gd name="connsiteX6" fmla="*/ 612476 w 3157267"/>
              <a:gd name="connsiteY6" fmla="*/ 69011 h 1716827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569344 h 1716827"/>
              <a:gd name="connsiteX6" fmla="*/ 612476 w 3157267"/>
              <a:gd name="connsiteY6" fmla="*/ 69011 h 1716827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612476 h 1716827"/>
              <a:gd name="connsiteX6" fmla="*/ 612476 w 3157267"/>
              <a:gd name="connsiteY6" fmla="*/ 69011 h 17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7267" h="1716827">
                <a:moveTo>
                  <a:pt x="612476" y="69011"/>
                </a:moveTo>
                <a:lnTo>
                  <a:pt x="0" y="974786"/>
                </a:lnTo>
                <a:cubicBezTo>
                  <a:pt x="504645" y="1403231"/>
                  <a:pt x="1026545" y="1708031"/>
                  <a:pt x="1552756" y="1716657"/>
                </a:cubicBezTo>
                <a:cubicBezTo>
                  <a:pt x="2078967" y="1725283"/>
                  <a:pt x="2655498" y="1406106"/>
                  <a:pt x="3157267" y="1026544"/>
                </a:cubicBezTo>
                <a:lnTo>
                  <a:pt x="2510287" y="0"/>
                </a:lnTo>
                <a:cubicBezTo>
                  <a:pt x="2324819" y="205597"/>
                  <a:pt x="1920815" y="618227"/>
                  <a:pt x="1544128" y="612476"/>
                </a:cubicBezTo>
                <a:cubicBezTo>
                  <a:pt x="1167441" y="606725"/>
                  <a:pt x="872706" y="360872"/>
                  <a:pt x="612476" y="690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2D378E-8370-43DC-9AAF-63622C123C4F}"/>
              </a:ext>
            </a:extLst>
          </p:cNvPr>
          <p:cNvSpPr/>
          <p:nvPr/>
        </p:nvSpPr>
        <p:spPr>
          <a:xfrm>
            <a:off x="7062895" y="521981"/>
            <a:ext cx="1182480" cy="206171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539" h="2061713">
                <a:moveTo>
                  <a:pt x="0" y="1061049"/>
                </a:moveTo>
                <a:cubicBezTo>
                  <a:pt x="197745" y="1440611"/>
                  <a:pt x="314120" y="1699404"/>
                  <a:pt x="498304" y="2061713"/>
                </a:cubicBezTo>
                <a:cubicBezTo>
                  <a:pt x="773387" y="1492370"/>
                  <a:pt x="807393" y="1352910"/>
                  <a:pt x="876112" y="1009291"/>
                </a:cubicBezTo>
                <a:cubicBezTo>
                  <a:pt x="944831" y="665672"/>
                  <a:pt x="936498" y="224288"/>
                  <a:pt x="910619" y="0"/>
                </a:cubicBezTo>
                <a:lnTo>
                  <a:pt x="52914" y="17251"/>
                </a:lnTo>
                <a:cubicBezTo>
                  <a:pt x="92356" y="324926"/>
                  <a:pt x="88857" y="352246"/>
                  <a:pt x="80038" y="526212"/>
                </a:cubicBezTo>
                <a:cubicBezTo>
                  <a:pt x="71219" y="700178"/>
                  <a:pt x="117034" y="405441"/>
                  <a:pt x="0" y="10610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99E24C-0E9A-400F-B99B-AEC03B2D19D0}"/>
              </a:ext>
            </a:extLst>
          </p:cNvPr>
          <p:cNvSpPr/>
          <p:nvPr/>
        </p:nvSpPr>
        <p:spPr>
          <a:xfrm flipH="1">
            <a:off x="3970870" y="543461"/>
            <a:ext cx="1182480" cy="2018582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80038 w 929539"/>
              <a:gd name="connsiteY5" fmla="*/ 534840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20725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20725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569346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46984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46984 h 2070341"/>
              <a:gd name="connsiteX6" fmla="*/ 0 w 929539"/>
              <a:gd name="connsiteY6" fmla="*/ 1069677 h 2070341"/>
              <a:gd name="connsiteX0" fmla="*/ 0 w 929539"/>
              <a:gd name="connsiteY0" fmla="*/ 1069677 h 2018582"/>
              <a:gd name="connsiteX1" fmla="*/ 498304 w 929539"/>
              <a:gd name="connsiteY1" fmla="*/ 2018582 h 2018582"/>
              <a:gd name="connsiteX2" fmla="*/ 876112 w 929539"/>
              <a:gd name="connsiteY2" fmla="*/ 1017919 h 2018582"/>
              <a:gd name="connsiteX3" fmla="*/ 910619 w 929539"/>
              <a:gd name="connsiteY3" fmla="*/ 8628 h 2018582"/>
              <a:gd name="connsiteX4" fmla="*/ 107163 w 929539"/>
              <a:gd name="connsiteY4" fmla="*/ 0 h 2018582"/>
              <a:gd name="connsiteX5" fmla="*/ 127507 w 929539"/>
              <a:gd name="connsiteY5" fmla="*/ 646984 h 2018582"/>
              <a:gd name="connsiteX6" fmla="*/ 0 w 929539"/>
              <a:gd name="connsiteY6" fmla="*/ 1069677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539" h="2018582">
                <a:moveTo>
                  <a:pt x="0" y="1069677"/>
                </a:moveTo>
                <a:cubicBezTo>
                  <a:pt x="197745" y="1449239"/>
                  <a:pt x="314120" y="1656273"/>
                  <a:pt x="498304" y="2018582"/>
                </a:cubicBezTo>
                <a:cubicBezTo>
                  <a:pt x="773387" y="1449239"/>
                  <a:pt x="807393" y="1352911"/>
                  <a:pt x="876112" y="1017919"/>
                </a:cubicBezTo>
                <a:cubicBezTo>
                  <a:pt x="944831" y="682927"/>
                  <a:pt x="936498" y="232916"/>
                  <a:pt x="910619" y="8628"/>
                </a:cubicBezTo>
                <a:lnTo>
                  <a:pt x="107163" y="0"/>
                </a:lnTo>
                <a:cubicBezTo>
                  <a:pt x="112699" y="385313"/>
                  <a:pt x="158929" y="425573"/>
                  <a:pt x="127507" y="646984"/>
                </a:cubicBezTo>
                <a:cubicBezTo>
                  <a:pt x="96085" y="868395"/>
                  <a:pt x="184846" y="586598"/>
                  <a:pt x="0" y="10696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Yifeng Tang</dc:creator>
  <cp:lastModifiedBy>Yifeng Tang</cp:lastModifiedBy>
  <cp:revision>3</cp:revision>
  <dcterms:created xsi:type="dcterms:W3CDTF">2021-09-16T01:15:50Z</dcterms:created>
  <dcterms:modified xsi:type="dcterms:W3CDTF">2021-09-16T01:58:52Z</dcterms:modified>
</cp:coreProperties>
</file>