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 snapToObjects="1">
      <p:cViewPr>
        <p:scale>
          <a:sx n="99" d="100"/>
          <a:sy n="99" d="100"/>
        </p:scale>
        <p:origin x="105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892F5-AFC8-8443-97F0-21DA9F8D09B7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66840-0740-CB4A-BA33-776CDCB7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6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Adult" TargetMode="External"/><Relationship Id="rId4" Type="http://schemas.openxmlformats.org/officeDocument/2006/relationships/hyperlink" Target="http://rexa.info/paper/1d416aa15df505a2052d91f04ce93d8e3f2bfa7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mathematica.stackexchange.com/questions/63181/transform-dataset-so-it-can-be-used-as-training-set-for-classif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Adult Income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Yifeng (Frank) Xie</a:t>
            </a:r>
          </a:p>
          <a:p>
            <a:r>
              <a:rPr lang="en-US" dirty="0" smtClean="0"/>
              <a:t>July 17,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9213641" cy="43303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1. Where the data come</a:t>
            </a:r>
            <a:r>
              <a:rPr lang="en-US" dirty="0"/>
              <a:t>s</a:t>
            </a:r>
            <a:r>
              <a:rPr lang="en-US" dirty="0" smtClean="0"/>
              <a:t> from and what the data looks like</a:t>
            </a:r>
          </a:p>
          <a:p>
            <a:pPr lvl="1"/>
            <a:r>
              <a:rPr lang="en-US" dirty="0" smtClean="0"/>
              <a:t>It is from UCI data set</a:t>
            </a:r>
          </a:p>
          <a:p>
            <a:pPr lvl="1"/>
            <a:r>
              <a:rPr lang="en-US" dirty="0" smtClean="0"/>
              <a:t>Inputs (totally 14): age, workplace, education, education-</a:t>
            </a:r>
            <a:r>
              <a:rPr lang="en-US" dirty="0" err="1" smtClean="0"/>
              <a:t>num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marital-status, race, sex, hours-per-week 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Prediction </a:t>
            </a:r>
            <a:r>
              <a:rPr lang="en-US" dirty="0"/>
              <a:t>task is to determine whether a person makes over 50K a </a:t>
            </a:r>
            <a:r>
              <a:rPr lang="en-US" dirty="0" smtClean="0"/>
              <a:t>year (&lt;=50K or &gt;50K)</a:t>
            </a:r>
          </a:p>
          <a:p>
            <a:r>
              <a:rPr lang="en-US" dirty="0" smtClean="0"/>
              <a:t>2. What size the data set has</a:t>
            </a:r>
          </a:p>
          <a:p>
            <a:pPr lvl="1"/>
            <a:r>
              <a:rPr lang="en-US" dirty="0" smtClean="0"/>
              <a:t>32561 instances from training set and 16281 instances from testing set</a:t>
            </a:r>
            <a:endParaRPr lang="en-US" dirty="0"/>
          </a:p>
          <a:p>
            <a:r>
              <a:rPr lang="en-US" dirty="0" smtClean="0"/>
              <a:t>3. How to evaluate </a:t>
            </a:r>
            <a:r>
              <a:rPr lang="en-US" altLang="zh-CN" dirty="0" smtClean="0"/>
              <a:t>SVM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</a:p>
          <a:p>
            <a:pPr lvl="1"/>
            <a:r>
              <a:rPr lang="en-US" dirty="0" smtClean="0"/>
              <a:t>Error rate </a:t>
            </a:r>
            <a:r>
              <a:rPr lang="mr-IN" dirty="0" smtClean="0"/>
              <a:t>–</a:t>
            </a:r>
            <a:r>
              <a:rPr lang="en-US" dirty="0" smtClean="0"/>
              <a:t> training data </a:t>
            </a:r>
            <a:r>
              <a:rPr lang="en-US" dirty="0" smtClean="0"/>
              <a:t>size diagram</a:t>
            </a:r>
            <a:endParaRPr lang="en-US" dirty="0"/>
          </a:p>
          <a:p>
            <a:r>
              <a:rPr lang="en-US" dirty="0" smtClean="0"/>
              <a:t>4. What </a:t>
            </a:r>
            <a:r>
              <a:rPr lang="en-US" altLang="zh-CN" dirty="0" smtClean="0"/>
              <a:t>the paper did</a:t>
            </a:r>
          </a:p>
          <a:p>
            <a:pPr lvl="1"/>
            <a:r>
              <a:rPr lang="en-US" altLang="zh-CN" dirty="0" smtClean="0"/>
              <a:t>Set Bias (ex: age &lt;= 30)</a:t>
            </a:r>
          </a:p>
          <a:p>
            <a:pPr lvl="1"/>
            <a:r>
              <a:rPr lang="en-US" altLang="zh-CN" dirty="0" smtClean="0"/>
              <a:t>Compare results with bias and without bias</a:t>
            </a:r>
          </a:p>
        </p:txBody>
      </p:sp>
    </p:spTree>
    <p:extLst>
      <p:ext uri="{BB962C8B-B14F-4D97-AF65-F5344CB8AC3E}">
        <p14:creationId xmlns:p14="http://schemas.microsoft.com/office/powerpoint/2010/main" val="19980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0" y="1436442"/>
            <a:ext cx="4560420" cy="36862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30" y="1696454"/>
            <a:ext cx="6726177" cy="316624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84212" y="5323341"/>
            <a:ext cx="3122770" cy="50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Results from the paper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35480" y="5323340"/>
            <a:ext cx="3122770" cy="50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Results from my 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4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</a:t>
            </a:r>
          </a:p>
          <a:p>
            <a:pPr lvl="1"/>
            <a:r>
              <a:rPr lang="en-US" altLang="zh-CN" dirty="0" smtClean="0"/>
              <a:t>Mathematica is a heavy-weight tool.</a:t>
            </a:r>
            <a:endParaRPr lang="en-US" dirty="0"/>
          </a:p>
          <a:p>
            <a:pPr lvl="1"/>
            <a:r>
              <a:rPr lang="en-US" altLang="zh-CN" dirty="0" smtClean="0"/>
              <a:t>Running SVM algorithm 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Mathematica is slow.</a:t>
            </a:r>
            <a:endParaRPr lang="en-US" altLang="zh-CN" dirty="0"/>
          </a:p>
          <a:p>
            <a:r>
              <a:rPr lang="en-US" altLang="zh-CN" dirty="0" smtClean="0"/>
              <a:t>Pro</a:t>
            </a:r>
          </a:p>
          <a:p>
            <a:pPr lvl="1"/>
            <a:r>
              <a:rPr lang="en-US" altLang="zh-CN" dirty="0" smtClean="0"/>
              <a:t>GUI of Mathematica is pretty good.</a:t>
            </a:r>
          </a:p>
          <a:p>
            <a:pPr lvl="1"/>
            <a:r>
              <a:rPr lang="en-US" dirty="0" smtClean="0"/>
              <a:t>Mathematica has many functionalities.</a:t>
            </a:r>
          </a:p>
          <a:p>
            <a:r>
              <a:rPr lang="en-US" dirty="0" smtClean="0"/>
              <a:t>Bias in ML</a:t>
            </a:r>
          </a:p>
          <a:p>
            <a:pPr marL="742950" lvl="2" indent="-342900"/>
            <a:r>
              <a:rPr lang="en-US" dirty="0"/>
              <a:t>Some bias may affect algorithm accuracy.</a:t>
            </a:r>
          </a:p>
          <a:p>
            <a:r>
              <a:rPr lang="en-US" dirty="0" smtClean="0"/>
              <a:t>My income</a:t>
            </a:r>
          </a:p>
          <a:p>
            <a:pPr lvl="1"/>
            <a:r>
              <a:rPr lang="en-US" dirty="0" smtClean="0"/>
              <a:t>Unfortunately it is &lt;=50K.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01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288340"/>
            <a:ext cx="7766936" cy="242121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Reference:</a:t>
            </a:r>
          </a:p>
          <a:p>
            <a:pPr algn="l"/>
            <a:r>
              <a:rPr lang="en-US" dirty="0" smtClean="0">
                <a:hlinkClick r:id="rId2"/>
              </a:rPr>
              <a:t>1. 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mathematica.stackexchange.com/questions/63181/transform-dataset-so-it-can-be-used-as-training-set-for-classify</a:t>
            </a:r>
            <a:endParaRPr lang="en-US" dirty="0" smtClean="0"/>
          </a:p>
          <a:p>
            <a:pPr algn="l"/>
            <a:r>
              <a:rPr lang="en-US" dirty="0" smtClean="0">
                <a:hlinkClick r:id="rId3"/>
              </a:rPr>
              <a:t>2. 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archive.ics.uci.edu/ml/datasets/Adult</a:t>
            </a:r>
            <a:endParaRPr lang="en-US" dirty="0" smtClean="0"/>
          </a:p>
          <a:p>
            <a:pPr algn="l"/>
            <a:r>
              <a:rPr lang="en-US" dirty="0" smtClean="0"/>
              <a:t>3. </a:t>
            </a:r>
            <a:r>
              <a:rPr lang="en-US" i="1" dirty="0" smtClean="0"/>
              <a:t>Bianca </a:t>
            </a:r>
            <a:r>
              <a:rPr lang="en-US" i="1" dirty="0" err="1"/>
              <a:t>Zadrozny</a:t>
            </a:r>
            <a:r>
              <a:rPr lang="en-US" i="1" dirty="0"/>
              <a:t>. </a:t>
            </a:r>
            <a:r>
              <a:rPr lang="en-US" i="1" dirty="0">
                <a:hlinkClick r:id="rId4"/>
              </a:rPr>
              <a:t>Learning and evaluating classifiers under sample selection bias</a:t>
            </a:r>
            <a:r>
              <a:rPr lang="en-US" i="1" dirty="0"/>
              <a:t>. ICML. 2004.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202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Mangal</vt:lpstr>
      <vt:lpstr>Trebuchet MS</vt:lpstr>
      <vt:lpstr>Wingdings 3</vt:lpstr>
      <vt:lpstr>华文新魏</vt:lpstr>
      <vt:lpstr>方正姚体</vt:lpstr>
      <vt:lpstr>Arial</vt:lpstr>
      <vt:lpstr>Facet</vt:lpstr>
      <vt:lpstr>Adult Income Prediction</vt:lpstr>
      <vt:lpstr>Introduction</vt:lpstr>
      <vt:lpstr>Comparison</vt:lpstr>
      <vt:lpstr>Conclusion</vt:lpstr>
      <vt:lpstr>Thank you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Adult Income Prediction</dc:title>
  <dc:creator>Yifeng Xie</dc:creator>
  <cp:lastModifiedBy>Yifeng Xie</cp:lastModifiedBy>
  <cp:revision>12</cp:revision>
  <dcterms:created xsi:type="dcterms:W3CDTF">2017-07-17T04:56:03Z</dcterms:created>
  <dcterms:modified xsi:type="dcterms:W3CDTF">2017-07-17T23:02:19Z</dcterms:modified>
</cp:coreProperties>
</file>