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973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477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596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177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026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691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667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006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744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387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676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3158-FE3F-41B6-8C57-C2B6A4C1DBE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A2F8-0705-411D-8245-D4978AF3B7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916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5893865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นำเสนอทางหน้าจอ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IT1201-17</dc:creator>
  <cp:lastModifiedBy>IT1201-17</cp:lastModifiedBy>
  <cp:revision>1</cp:revision>
  <dcterms:created xsi:type="dcterms:W3CDTF">2018-06-07T07:52:51Z</dcterms:created>
  <dcterms:modified xsi:type="dcterms:W3CDTF">2018-06-07T07:53:50Z</dcterms:modified>
</cp:coreProperties>
</file>