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09DD22-1BE6-404D-A468-54A98CBA3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6D4EE2A-06F4-23F1-45FB-4B618B645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07619D-8CA0-CB8C-A80A-6BD669EC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4D7DEA-C2DA-B78B-3FBA-BFD63F2D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E91AF1-D179-DDCA-12B1-A3885CE4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7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43E3D1-5081-27FB-7F2D-09AC22B1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9D8CDF2-CA51-1140-5B9B-6F508175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5B4BB5-A655-5B0A-A73E-1F1542A9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8AC2C0-6B56-2F68-1156-A88F81FF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57776D-CDC0-D05B-6FC5-4C2900C1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A4A085A-6500-9808-4D60-841D1E405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22532AA-F742-9EAA-FC10-C22321490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93D1B2-CD34-9A6A-796D-5A4675B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3B6B30-20A7-B00E-FFFA-CC8014D6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D90D40-920B-CE2F-3B9E-1F9EB3C2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996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0D7398-0D2C-D62B-155C-DBB8D421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D3999F-EE22-6C71-A21C-BB46D4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207504-F11A-08AB-D758-86D16795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FDFE8B-4C81-A50B-F683-2D9145CF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9A361E-06A2-E0FD-7D19-01FEA465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04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FC5835-5E21-D236-83EA-E9224CBB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CDC4345-8DAA-6D87-C764-1340FCED8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116061-D559-25C1-4A36-6A2DE172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DE8A0D-9152-84E5-FEEA-D99BF604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BE44CC-8A77-32A1-37F4-0B099FC0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29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FD3BDE-4D94-4201-31B8-66D636C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C2677A-77D0-F992-9C8C-AC00D6710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DAE06AF-1411-945D-586B-033106E6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B409867-012E-D317-3565-F0486428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8B567B-1A34-BCD0-8572-561FA722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B71A8B-D965-144F-68E6-2B5F2B87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161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8BAA4B-837B-FE3A-A000-4A31EEF5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604525-A60B-D06D-41F6-F4DCF72E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D22975-8225-8D6B-A49C-61C2B9AD3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E328D77-8413-8257-8DDE-36C0D5E8E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986DD7E-8A0D-26C5-C0C8-A6E8C074E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7733455-A4B3-14DE-4BAF-748D2009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810EFF-6C52-C9CF-F052-B9494263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BA951BF-DE88-8811-86B3-8BB091A5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200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2306AD-673E-3450-EFCC-B9342083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4FB39A5-31FB-F039-AAA5-53B7E382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3F405F5-3701-207E-0921-713E3B08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7CCBE89-FE7B-967E-3D05-C4E4DA5C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7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5F76B4E-F3E7-4187-993D-0D62370A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A5FB857-8CE8-B036-0656-3B92F697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B1800FF-B0F3-8DBD-CC2F-2753FB4E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444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137220-F710-D2C2-89A4-929F2FF8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F2BF39-1882-C24C-580F-3FA7D16BB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BB7176-071F-54BF-F566-3A0E8B6E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F89628-17BD-72AD-168E-84F0F14E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423072-7E4F-60DF-B90B-93ADF321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8B12B5C-7A4E-5CE1-1307-FAF99A7A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37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8AA9EE-1979-96EE-A7F8-304D5799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8071B0C-D237-C268-D781-B4CA3DED2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902CB94-1F20-2643-BB36-854C296D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B996613-CE58-7EC7-3F78-82F565B1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8722B75-09A1-F5F9-C472-D40C1B73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F96A0CA-82CF-70CB-48CB-17C1663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996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E812210-CE86-0FE5-5022-45258E26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39DD04-09AD-120E-0214-10FABC53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A30693A-D02F-9A27-42F1-6EBF05982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C02C-EC30-4CD6-A8AE-127740BAADDF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FD0912-AEE1-041F-AB55-B771F000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5F40EC-258B-F10A-C08A-9C692CC60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CFBCA-3D81-4015-B8BC-FC8B44BCF5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9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98624F-CB93-38AC-5D16-F00545310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BD9F40-3F46-1C62-ED2A-9F20ADD74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38CEBD5-E2A4-BA22-DFD5-8A676206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431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משתמש</dc:creator>
  <cp:lastModifiedBy>משתמש</cp:lastModifiedBy>
  <cp:revision>2</cp:revision>
  <dcterms:created xsi:type="dcterms:W3CDTF">2025-06-08T12:06:21Z</dcterms:created>
  <dcterms:modified xsi:type="dcterms:W3CDTF">2025-06-08T15:05:16Z</dcterms:modified>
</cp:coreProperties>
</file>