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</p:sldIdLst>
  <p:sldSz cx="6858000" cy="9906000" type="A4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757575"/>
    <a:srgbClr val="132F57"/>
    <a:srgbClr val="6880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752" y="-1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4A7DF-63E5-4BA4-B41A-54CE098EECC4}" type="datetimeFigureOut">
              <a:rPr lang="zh-CN" altLang="en-US" smtClean="0"/>
              <a:t>2019/8/2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B2EC3-0014-494C-8348-50386BBF06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365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4A7DF-63E5-4BA4-B41A-54CE098EECC4}" type="datetimeFigureOut">
              <a:rPr lang="zh-CN" altLang="en-US" smtClean="0"/>
              <a:t>2019/8/2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B2EC3-0014-494C-8348-50386BBF06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1187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4A7DF-63E5-4BA4-B41A-54CE098EECC4}" type="datetimeFigureOut">
              <a:rPr lang="zh-CN" altLang="en-US" smtClean="0"/>
              <a:t>2019/8/2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B2EC3-0014-494C-8348-50386BBF06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4177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4A7DF-63E5-4BA4-B41A-54CE098EECC4}" type="datetimeFigureOut">
              <a:rPr lang="zh-CN" altLang="en-US" smtClean="0"/>
              <a:t>2019/8/2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B2EC3-0014-494C-8348-50386BBF06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967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4A7DF-63E5-4BA4-B41A-54CE098EECC4}" type="datetimeFigureOut">
              <a:rPr lang="zh-CN" altLang="en-US" smtClean="0"/>
              <a:t>2019/8/2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B2EC3-0014-494C-8348-50386BBF06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638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4A7DF-63E5-4BA4-B41A-54CE098EECC4}" type="datetimeFigureOut">
              <a:rPr lang="zh-CN" altLang="en-US" smtClean="0"/>
              <a:t>2019/8/2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B2EC3-0014-494C-8348-50386BBF06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769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4A7DF-63E5-4BA4-B41A-54CE098EECC4}" type="datetimeFigureOut">
              <a:rPr lang="zh-CN" altLang="en-US" smtClean="0"/>
              <a:t>2019/8/2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B2EC3-0014-494C-8348-50386BBF06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5886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4A7DF-63E5-4BA4-B41A-54CE098EECC4}" type="datetimeFigureOut">
              <a:rPr lang="zh-CN" altLang="en-US" smtClean="0"/>
              <a:t>2019/8/2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B2EC3-0014-494C-8348-50386BBF06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0058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4A7DF-63E5-4BA4-B41A-54CE098EECC4}" type="datetimeFigureOut">
              <a:rPr lang="zh-CN" altLang="en-US" smtClean="0"/>
              <a:t>2019/8/2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B2EC3-0014-494C-8348-50386BBF06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445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4A7DF-63E5-4BA4-B41A-54CE098EECC4}" type="datetimeFigureOut">
              <a:rPr lang="zh-CN" altLang="en-US" smtClean="0"/>
              <a:t>2019/8/2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B2EC3-0014-494C-8348-50386BBF06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938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4A7DF-63E5-4BA4-B41A-54CE098EECC4}" type="datetimeFigureOut">
              <a:rPr lang="zh-CN" altLang="en-US" smtClean="0"/>
              <a:t>2019/8/2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B2EC3-0014-494C-8348-50386BBF06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9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4A7DF-63E5-4BA4-B41A-54CE098EECC4}" type="datetimeFigureOut">
              <a:rPr lang="zh-CN" altLang="en-US" smtClean="0"/>
              <a:t>2019/8/2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B2EC3-0014-494C-8348-50386BBF06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7028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100chui.com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" y="1"/>
            <a:ext cx="6857999" cy="9905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204787" y="9151931"/>
            <a:ext cx="468471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更多模板请登录锤子简历：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www.100chui.com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300" dirty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更多图标请登陆阿里素材库，下载</a:t>
            </a:r>
            <a:r>
              <a:rPr lang="en-US" altLang="zh-CN" sz="1300" dirty="0" err="1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svg</a:t>
            </a:r>
            <a:r>
              <a:rPr lang="zh-CN" altLang="en-US" sz="1300" dirty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，打开复制到这里再右键</a:t>
            </a:r>
            <a:r>
              <a:rPr lang="en-US" altLang="zh-CN" sz="1300" dirty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300" dirty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编辑图片</a:t>
            </a:r>
            <a:r>
              <a:rPr lang="en-US" altLang="zh-CN" sz="1300" dirty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300" dirty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转为形状使用</a:t>
            </a:r>
          </a:p>
        </p:txBody>
      </p:sp>
      <p:sp>
        <p:nvSpPr>
          <p:cNvPr id="6" name="Freeform 5"/>
          <p:cNvSpPr>
            <a:spLocks noChangeAspect="1" noEditPoints="1"/>
          </p:cNvSpPr>
          <p:nvPr/>
        </p:nvSpPr>
        <p:spPr bwMode="auto">
          <a:xfrm>
            <a:off x="407367" y="2009975"/>
            <a:ext cx="287262" cy="288000"/>
          </a:xfrm>
          <a:custGeom>
            <a:avLst/>
            <a:gdLst>
              <a:gd name="T0" fmla="*/ 0 w 162"/>
              <a:gd name="T1" fmla="*/ 81 h 162"/>
              <a:gd name="T2" fmla="*/ 81 w 162"/>
              <a:gd name="T3" fmla="*/ 0 h 162"/>
              <a:gd name="T4" fmla="*/ 162 w 162"/>
              <a:gd name="T5" fmla="*/ 81 h 162"/>
              <a:gd name="T6" fmla="*/ 81 w 162"/>
              <a:gd name="T7" fmla="*/ 162 h 162"/>
              <a:gd name="T8" fmla="*/ 0 w 162"/>
              <a:gd name="T9" fmla="*/ 81 h 162"/>
              <a:gd name="T10" fmla="*/ 81 w 162"/>
              <a:gd name="T11" fmla="*/ 29 h 162"/>
              <a:gd name="T12" fmla="*/ 55 w 162"/>
              <a:gd name="T13" fmla="*/ 55 h 162"/>
              <a:gd name="T14" fmla="*/ 81 w 162"/>
              <a:gd name="T15" fmla="*/ 81 h 162"/>
              <a:gd name="T16" fmla="*/ 107 w 162"/>
              <a:gd name="T17" fmla="*/ 55 h 162"/>
              <a:gd name="T18" fmla="*/ 81 w 162"/>
              <a:gd name="T19" fmla="*/ 29 h 162"/>
              <a:gd name="T20" fmla="*/ 103 w 162"/>
              <a:gd name="T21" fmla="*/ 84 h 162"/>
              <a:gd name="T22" fmla="*/ 123 w 162"/>
              <a:gd name="T23" fmla="*/ 113 h 162"/>
              <a:gd name="T24" fmla="*/ 81 w 162"/>
              <a:gd name="T25" fmla="*/ 133 h 162"/>
              <a:gd name="T26" fmla="*/ 39 w 162"/>
              <a:gd name="T27" fmla="*/ 113 h 162"/>
              <a:gd name="T28" fmla="*/ 59 w 162"/>
              <a:gd name="T29" fmla="*/ 83 h 162"/>
              <a:gd name="T30" fmla="*/ 80 w 162"/>
              <a:gd name="T31" fmla="*/ 89 h 162"/>
              <a:gd name="T32" fmla="*/ 103 w 162"/>
              <a:gd name="T33" fmla="*/ 84 h 162"/>
              <a:gd name="T34" fmla="*/ 103 w 162"/>
              <a:gd name="T35" fmla="*/ 84 h 162"/>
              <a:gd name="T36" fmla="*/ 103 w 162"/>
              <a:gd name="T37" fmla="*/ 84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62" h="162">
                <a:moveTo>
                  <a:pt x="0" y="81"/>
                </a:moveTo>
                <a:cubicBezTo>
                  <a:pt x="0" y="36"/>
                  <a:pt x="36" y="0"/>
                  <a:pt x="81" y="0"/>
                </a:cubicBezTo>
                <a:cubicBezTo>
                  <a:pt x="125" y="0"/>
                  <a:pt x="162" y="36"/>
                  <a:pt x="162" y="81"/>
                </a:cubicBezTo>
                <a:cubicBezTo>
                  <a:pt x="162" y="126"/>
                  <a:pt x="125" y="162"/>
                  <a:pt x="81" y="162"/>
                </a:cubicBezTo>
                <a:cubicBezTo>
                  <a:pt x="36" y="162"/>
                  <a:pt x="0" y="126"/>
                  <a:pt x="0" y="81"/>
                </a:cubicBezTo>
                <a:close/>
                <a:moveTo>
                  <a:pt x="81" y="29"/>
                </a:moveTo>
                <a:cubicBezTo>
                  <a:pt x="67" y="29"/>
                  <a:pt x="55" y="41"/>
                  <a:pt x="55" y="55"/>
                </a:cubicBezTo>
                <a:cubicBezTo>
                  <a:pt x="55" y="69"/>
                  <a:pt x="67" y="81"/>
                  <a:pt x="81" y="81"/>
                </a:cubicBezTo>
                <a:cubicBezTo>
                  <a:pt x="96" y="81"/>
                  <a:pt x="107" y="69"/>
                  <a:pt x="107" y="55"/>
                </a:cubicBezTo>
                <a:cubicBezTo>
                  <a:pt x="107" y="41"/>
                  <a:pt x="96" y="29"/>
                  <a:pt x="81" y="29"/>
                </a:cubicBezTo>
                <a:close/>
                <a:moveTo>
                  <a:pt x="103" y="84"/>
                </a:moveTo>
                <a:cubicBezTo>
                  <a:pt x="115" y="91"/>
                  <a:pt x="123" y="105"/>
                  <a:pt x="123" y="113"/>
                </a:cubicBezTo>
                <a:cubicBezTo>
                  <a:pt x="123" y="125"/>
                  <a:pt x="105" y="133"/>
                  <a:pt x="81" y="133"/>
                </a:cubicBezTo>
                <a:cubicBezTo>
                  <a:pt x="58" y="133"/>
                  <a:pt x="39" y="125"/>
                  <a:pt x="39" y="113"/>
                </a:cubicBezTo>
                <a:cubicBezTo>
                  <a:pt x="39" y="105"/>
                  <a:pt x="47" y="91"/>
                  <a:pt x="59" y="83"/>
                </a:cubicBezTo>
                <a:cubicBezTo>
                  <a:pt x="64" y="87"/>
                  <a:pt x="71" y="89"/>
                  <a:pt x="80" y="89"/>
                </a:cubicBezTo>
                <a:cubicBezTo>
                  <a:pt x="89" y="89"/>
                  <a:pt x="97" y="87"/>
                  <a:pt x="103" y="84"/>
                </a:cubicBezTo>
                <a:close/>
                <a:moveTo>
                  <a:pt x="103" y="84"/>
                </a:moveTo>
                <a:cubicBezTo>
                  <a:pt x="103" y="84"/>
                  <a:pt x="103" y="84"/>
                  <a:pt x="103" y="84"/>
                </a:cubicBezTo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Freeform 5"/>
          <p:cNvSpPr>
            <a:spLocks noChangeAspect="1" noEditPoints="1"/>
          </p:cNvSpPr>
          <p:nvPr/>
        </p:nvSpPr>
        <p:spPr bwMode="auto">
          <a:xfrm>
            <a:off x="1115761" y="2009975"/>
            <a:ext cx="280242" cy="288000"/>
          </a:xfrm>
          <a:custGeom>
            <a:avLst/>
            <a:gdLst>
              <a:gd name="T0" fmla="*/ 96 w 191"/>
              <a:gd name="T1" fmla="*/ 0 h 196"/>
              <a:gd name="T2" fmla="*/ 96 w 191"/>
              <a:gd name="T3" fmla="*/ 196 h 196"/>
              <a:gd name="T4" fmla="*/ 44 w 191"/>
              <a:gd name="T5" fmla="*/ 141 h 196"/>
              <a:gd name="T6" fmla="*/ 44 w 191"/>
              <a:gd name="T7" fmla="*/ 147 h 196"/>
              <a:gd name="T8" fmla="*/ 46 w 191"/>
              <a:gd name="T9" fmla="*/ 152 h 196"/>
              <a:gd name="T10" fmla="*/ 149 w 191"/>
              <a:gd name="T11" fmla="*/ 151 h 196"/>
              <a:gd name="T12" fmla="*/ 152 w 191"/>
              <a:gd name="T13" fmla="*/ 144 h 196"/>
              <a:gd name="T14" fmla="*/ 144 w 191"/>
              <a:gd name="T15" fmla="*/ 127 h 196"/>
              <a:gd name="T16" fmla="*/ 120 w 191"/>
              <a:gd name="T17" fmla="*/ 118 h 196"/>
              <a:gd name="T18" fmla="*/ 116 w 191"/>
              <a:gd name="T19" fmla="*/ 118 h 196"/>
              <a:gd name="T20" fmla="*/ 98 w 191"/>
              <a:gd name="T21" fmla="*/ 146 h 196"/>
              <a:gd name="T22" fmla="*/ 92 w 191"/>
              <a:gd name="T23" fmla="*/ 143 h 196"/>
              <a:gd name="T24" fmla="*/ 80 w 191"/>
              <a:gd name="T25" fmla="*/ 118 h 196"/>
              <a:gd name="T26" fmla="*/ 70 w 191"/>
              <a:gd name="T27" fmla="*/ 119 h 196"/>
              <a:gd name="T28" fmla="*/ 48 w 191"/>
              <a:gd name="T29" fmla="*/ 128 h 196"/>
              <a:gd name="T30" fmla="*/ 44 w 191"/>
              <a:gd name="T31" fmla="*/ 141 h 196"/>
              <a:gd name="T32" fmla="*/ 109 w 191"/>
              <a:gd name="T33" fmla="*/ 46 h 196"/>
              <a:gd name="T34" fmla="*/ 122 w 191"/>
              <a:gd name="T35" fmla="*/ 71 h 196"/>
              <a:gd name="T36" fmla="*/ 122 w 191"/>
              <a:gd name="T37" fmla="*/ 74 h 196"/>
              <a:gd name="T38" fmla="*/ 123 w 191"/>
              <a:gd name="T39" fmla="*/ 88 h 196"/>
              <a:gd name="T40" fmla="*/ 119 w 191"/>
              <a:gd name="T41" fmla="*/ 92 h 196"/>
              <a:gd name="T42" fmla="*/ 103 w 191"/>
              <a:gd name="T43" fmla="*/ 110 h 196"/>
              <a:gd name="T44" fmla="*/ 77 w 191"/>
              <a:gd name="T45" fmla="*/ 99 h 196"/>
              <a:gd name="T46" fmla="*/ 72 w 191"/>
              <a:gd name="T47" fmla="*/ 89 h 196"/>
              <a:gd name="T48" fmla="*/ 71 w 191"/>
              <a:gd name="T49" fmla="*/ 74 h 196"/>
              <a:gd name="T50" fmla="*/ 72 w 191"/>
              <a:gd name="T51" fmla="*/ 63 h 196"/>
              <a:gd name="T52" fmla="*/ 96 w 191"/>
              <a:gd name="T53" fmla="*/ 44 h 196"/>
              <a:gd name="T54" fmla="*/ 79 w 191"/>
              <a:gd name="T55" fmla="*/ 79 h 196"/>
              <a:gd name="T56" fmla="*/ 75 w 191"/>
              <a:gd name="T57" fmla="*/ 82 h 196"/>
              <a:gd name="T58" fmla="*/ 79 w 191"/>
              <a:gd name="T59" fmla="*/ 88 h 196"/>
              <a:gd name="T60" fmla="*/ 87 w 191"/>
              <a:gd name="T61" fmla="*/ 101 h 196"/>
              <a:gd name="T62" fmla="*/ 109 w 191"/>
              <a:gd name="T63" fmla="*/ 96 h 196"/>
              <a:gd name="T64" fmla="*/ 115 w 191"/>
              <a:gd name="T65" fmla="*/ 86 h 196"/>
              <a:gd name="T66" fmla="*/ 117 w 191"/>
              <a:gd name="T67" fmla="*/ 80 h 196"/>
              <a:gd name="T68" fmla="*/ 114 w 191"/>
              <a:gd name="T69" fmla="*/ 79 h 196"/>
              <a:gd name="T70" fmla="*/ 115 w 191"/>
              <a:gd name="T71" fmla="*/ 73 h 196"/>
              <a:gd name="T72" fmla="*/ 100 w 191"/>
              <a:gd name="T73" fmla="*/ 71 h 196"/>
              <a:gd name="T74" fmla="*/ 87 w 191"/>
              <a:gd name="T75" fmla="*/ 63 h 196"/>
              <a:gd name="T76" fmla="*/ 78 w 191"/>
              <a:gd name="T77" fmla="*/ 70 h 196"/>
              <a:gd name="T78" fmla="*/ 79 w 191"/>
              <a:gd name="T79" fmla="*/ 75 h 196"/>
              <a:gd name="T80" fmla="*/ 94 w 191"/>
              <a:gd name="T81" fmla="*/ 126 h 196"/>
              <a:gd name="T82" fmla="*/ 93 w 191"/>
              <a:gd name="T83" fmla="*/ 117 h 196"/>
              <a:gd name="T84" fmla="*/ 100 w 191"/>
              <a:gd name="T85" fmla="*/ 116 h 196"/>
              <a:gd name="T86" fmla="*/ 103 w 191"/>
              <a:gd name="T87" fmla="*/ 119 h 196"/>
              <a:gd name="T88" fmla="*/ 99 w 191"/>
              <a:gd name="T89" fmla="*/ 126 h 196"/>
              <a:gd name="T90" fmla="*/ 103 w 191"/>
              <a:gd name="T91" fmla="*/ 138 h 196"/>
              <a:gd name="T92" fmla="*/ 94 w 191"/>
              <a:gd name="T93" fmla="*/ 144 h 196"/>
              <a:gd name="T94" fmla="*/ 89 w 191"/>
              <a:gd name="T95" fmla="*/ 137 h 196"/>
              <a:gd name="T96" fmla="*/ 94 w 191"/>
              <a:gd name="T97" fmla="*/ 126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1" h="196">
                <a:moveTo>
                  <a:pt x="0" y="98"/>
                </a:moveTo>
                <a:cubicBezTo>
                  <a:pt x="0" y="44"/>
                  <a:pt x="43" y="0"/>
                  <a:pt x="96" y="0"/>
                </a:cubicBezTo>
                <a:cubicBezTo>
                  <a:pt x="149" y="0"/>
                  <a:pt x="191" y="44"/>
                  <a:pt x="191" y="98"/>
                </a:cubicBezTo>
                <a:cubicBezTo>
                  <a:pt x="191" y="152"/>
                  <a:pt x="149" y="196"/>
                  <a:pt x="96" y="196"/>
                </a:cubicBezTo>
                <a:cubicBezTo>
                  <a:pt x="43" y="196"/>
                  <a:pt x="0" y="152"/>
                  <a:pt x="0" y="98"/>
                </a:cubicBezTo>
                <a:close/>
                <a:moveTo>
                  <a:pt x="44" y="141"/>
                </a:moveTo>
                <a:cubicBezTo>
                  <a:pt x="44" y="143"/>
                  <a:pt x="44" y="144"/>
                  <a:pt x="44" y="144"/>
                </a:cubicBezTo>
                <a:cubicBezTo>
                  <a:pt x="44" y="145"/>
                  <a:pt x="44" y="146"/>
                  <a:pt x="44" y="147"/>
                </a:cubicBezTo>
                <a:cubicBezTo>
                  <a:pt x="44" y="149"/>
                  <a:pt x="44" y="150"/>
                  <a:pt x="46" y="151"/>
                </a:cubicBezTo>
                <a:cubicBezTo>
                  <a:pt x="46" y="151"/>
                  <a:pt x="46" y="151"/>
                  <a:pt x="46" y="152"/>
                </a:cubicBezTo>
                <a:cubicBezTo>
                  <a:pt x="80" y="152"/>
                  <a:pt x="115" y="152"/>
                  <a:pt x="149" y="152"/>
                </a:cubicBezTo>
                <a:cubicBezTo>
                  <a:pt x="149" y="151"/>
                  <a:pt x="149" y="151"/>
                  <a:pt x="149" y="151"/>
                </a:cubicBezTo>
                <a:cubicBezTo>
                  <a:pt x="151" y="150"/>
                  <a:pt x="151" y="149"/>
                  <a:pt x="152" y="148"/>
                </a:cubicBezTo>
                <a:cubicBezTo>
                  <a:pt x="152" y="146"/>
                  <a:pt x="152" y="145"/>
                  <a:pt x="152" y="144"/>
                </a:cubicBezTo>
                <a:cubicBezTo>
                  <a:pt x="152" y="139"/>
                  <a:pt x="151" y="135"/>
                  <a:pt x="149" y="132"/>
                </a:cubicBezTo>
                <a:cubicBezTo>
                  <a:pt x="148" y="130"/>
                  <a:pt x="146" y="128"/>
                  <a:pt x="144" y="127"/>
                </a:cubicBezTo>
                <a:cubicBezTo>
                  <a:pt x="142" y="125"/>
                  <a:pt x="139" y="123"/>
                  <a:pt x="137" y="122"/>
                </a:cubicBezTo>
                <a:cubicBezTo>
                  <a:pt x="131" y="119"/>
                  <a:pt x="125" y="119"/>
                  <a:pt x="120" y="118"/>
                </a:cubicBezTo>
                <a:cubicBezTo>
                  <a:pt x="118" y="117"/>
                  <a:pt x="116" y="117"/>
                  <a:pt x="116" y="116"/>
                </a:cubicBezTo>
                <a:cubicBezTo>
                  <a:pt x="116" y="117"/>
                  <a:pt x="116" y="118"/>
                  <a:pt x="116" y="118"/>
                </a:cubicBezTo>
                <a:cubicBezTo>
                  <a:pt x="116" y="122"/>
                  <a:pt x="116" y="128"/>
                  <a:pt x="113" y="132"/>
                </a:cubicBezTo>
                <a:cubicBezTo>
                  <a:pt x="109" y="138"/>
                  <a:pt x="104" y="143"/>
                  <a:pt x="98" y="146"/>
                </a:cubicBezTo>
                <a:cubicBezTo>
                  <a:pt x="97" y="146"/>
                  <a:pt x="97" y="146"/>
                  <a:pt x="97" y="146"/>
                </a:cubicBezTo>
                <a:cubicBezTo>
                  <a:pt x="95" y="145"/>
                  <a:pt x="94" y="144"/>
                  <a:pt x="92" y="143"/>
                </a:cubicBezTo>
                <a:cubicBezTo>
                  <a:pt x="87" y="139"/>
                  <a:pt x="84" y="136"/>
                  <a:pt x="81" y="131"/>
                </a:cubicBezTo>
                <a:cubicBezTo>
                  <a:pt x="80" y="127"/>
                  <a:pt x="79" y="121"/>
                  <a:pt x="80" y="118"/>
                </a:cubicBezTo>
                <a:cubicBezTo>
                  <a:pt x="80" y="117"/>
                  <a:pt x="80" y="117"/>
                  <a:pt x="80" y="116"/>
                </a:cubicBezTo>
                <a:cubicBezTo>
                  <a:pt x="76" y="117"/>
                  <a:pt x="73" y="118"/>
                  <a:pt x="70" y="119"/>
                </a:cubicBezTo>
                <a:cubicBezTo>
                  <a:pt x="65" y="119"/>
                  <a:pt x="59" y="121"/>
                  <a:pt x="53" y="124"/>
                </a:cubicBezTo>
                <a:cubicBezTo>
                  <a:pt x="51" y="125"/>
                  <a:pt x="50" y="127"/>
                  <a:pt x="48" y="128"/>
                </a:cubicBezTo>
                <a:cubicBezTo>
                  <a:pt x="46" y="131"/>
                  <a:pt x="44" y="134"/>
                  <a:pt x="44" y="138"/>
                </a:cubicBezTo>
                <a:cubicBezTo>
                  <a:pt x="44" y="139"/>
                  <a:pt x="44" y="140"/>
                  <a:pt x="44" y="141"/>
                </a:cubicBezTo>
                <a:close/>
                <a:moveTo>
                  <a:pt x="96" y="44"/>
                </a:moveTo>
                <a:cubicBezTo>
                  <a:pt x="101" y="44"/>
                  <a:pt x="106" y="45"/>
                  <a:pt x="109" y="46"/>
                </a:cubicBezTo>
                <a:cubicBezTo>
                  <a:pt x="114" y="49"/>
                  <a:pt x="117" y="53"/>
                  <a:pt x="120" y="59"/>
                </a:cubicBezTo>
                <a:cubicBezTo>
                  <a:pt x="122" y="62"/>
                  <a:pt x="122" y="66"/>
                  <a:pt x="122" y="71"/>
                </a:cubicBezTo>
                <a:cubicBezTo>
                  <a:pt x="122" y="72"/>
                  <a:pt x="122" y="73"/>
                  <a:pt x="122" y="73"/>
                </a:cubicBezTo>
                <a:cubicBezTo>
                  <a:pt x="122" y="73"/>
                  <a:pt x="122" y="73"/>
                  <a:pt x="122" y="74"/>
                </a:cubicBezTo>
                <a:cubicBezTo>
                  <a:pt x="123" y="75"/>
                  <a:pt x="124" y="78"/>
                  <a:pt x="124" y="81"/>
                </a:cubicBezTo>
                <a:cubicBezTo>
                  <a:pt x="124" y="83"/>
                  <a:pt x="123" y="85"/>
                  <a:pt x="123" y="88"/>
                </a:cubicBezTo>
                <a:cubicBezTo>
                  <a:pt x="122" y="88"/>
                  <a:pt x="122" y="88"/>
                  <a:pt x="122" y="88"/>
                </a:cubicBezTo>
                <a:cubicBezTo>
                  <a:pt x="120" y="90"/>
                  <a:pt x="120" y="91"/>
                  <a:pt x="119" y="92"/>
                </a:cubicBezTo>
                <a:cubicBezTo>
                  <a:pt x="118" y="95"/>
                  <a:pt x="116" y="98"/>
                  <a:pt x="115" y="101"/>
                </a:cubicBezTo>
                <a:cubicBezTo>
                  <a:pt x="112" y="105"/>
                  <a:pt x="108" y="108"/>
                  <a:pt x="103" y="110"/>
                </a:cubicBezTo>
                <a:cubicBezTo>
                  <a:pt x="95" y="112"/>
                  <a:pt x="88" y="110"/>
                  <a:pt x="82" y="106"/>
                </a:cubicBezTo>
                <a:cubicBezTo>
                  <a:pt x="80" y="103"/>
                  <a:pt x="78" y="102"/>
                  <a:pt x="77" y="99"/>
                </a:cubicBezTo>
                <a:cubicBezTo>
                  <a:pt x="75" y="96"/>
                  <a:pt x="74" y="93"/>
                  <a:pt x="73" y="91"/>
                </a:cubicBezTo>
                <a:cubicBezTo>
                  <a:pt x="73" y="90"/>
                  <a:pt x="73" y="90"/>
                  <a:pt x="72" y="89"/>
                </a:cubicBezTo>
                <a:cubicBezTo>
                  <a:pt x="71" y="88"/>
                  <a:pt x="70" y="87"/>
                  <a:pt x="69" y="84"/>
                </a:cubicBezTo>
                <a:cubicBezTo>
                  <a:pt x="68" y="81"/>
                  <a:pt x="69" y="76"/>
                  <a:pt x="71" y="74"/>
                </a:cubicBezTo>
                <a:cubicBezTo>
                  <a:pt x="72" y="73"/>
                  <a:pt x="72" y="73"/>
                  <a:pt x="72" y="73"/>
                </a:cubicBezTo>
                <a:cubicBezTo>
                  <a:pt x="71" y="70"/>
                  <a:pt x="71" y="66"/>
                  <a:pt x="72" y="63"/>
                </a:cubicBezTo>
                <a:cubicBezTo>
                  <a:pt x="73" y="55"/>
                  <a:pt x="77" y="49"/>
                  <a:pt x="85" y="46"/>
                </a:cubicBezTo>
                <a:cubicBezTo>
                  <a:pt x="87" y="45"/>
                  <a:pt x="92" y="44"/>
                  <a:pt x="96" y="44"/>
                </a:cubicBezTo>
                <a:close/>
                <a:moveTo>
                  <a:pt x="80" y="81"/>
                </a:moveTo>
                <a:cubicBezTo>
                  <a:pt x="80" y="80"/>
                  <a:pt x="79" y="79"/>
                  <a:pt x="79" y="79"/>
                </a:cubicBezTo>
                <a:cubicBezTo>
                  <a:pt x="78" y="77"/>
                  <a:pt x="76" y="78"/>
                  <a:pt x="75" y="80"/>
                </a:cubicBezTo>
                <a:cubicBezTo>
                  <a:pt x="75" y="81"/>
                  <a:pt x="75" y="81"/>
                  <a:pt x="75" y="82"/>
                </a:cubicBezTo>
                <a:cubicBezTo>
                  <a:pt x="76" y="83"/>
                  <a:pt x="77" y="85"/>
                  <a:pt x="78" y="86"/>
                </a:cubicBezTo>
                <a:cubicBezTo>
                  <a:pt x="79" y="87"/>
                  <a:pt x="79" y="87"/>
                  <a:pt x="79" y="88"/>
                </a:cubicBezTo>
                <a:cubicBezTo>
                  <a:pt x="80" y="90"/>
                  <a:pt x="81" y="93"/>
                  <a:pt x="83" y="96"/>
                </a:cubicBezTo>
                <a:cubicBezTo>
                  <a:pt x="84" y="99"/>
                  <a:pt x="86" y="100"/>
                  <a:pt x="87" y="101"/>
                </a:cubicBezTo>
                <a:cubicBezTo>
                  <a:pt x="90" y="103"/>
                  <a:pt x="94" y="104"/>
                  <a:pt x="99" y="103"/>
                </a:cubicBezTo>
                <a:cubicBezTo>
                  <a:pt x="104" y="102"/>
                  <a:pt x="107" y="101"/>
                  <a:pt x="109" y="96"/>
                </a:cubicBezTo>
                <a:cubicBezTo>
                  <a:pt x="111" y="93"/>
                  <a:pt x="112" y="91"/>
                  <a:pt x="114" y="88"/>
                </a:cubicBezTo>
                <a:cubicBezTo>
                  <a:pt x="114" y="87"/>
                  <a:pt x="115" y="87"/>
                  <a:pt x="115" y="86"/>
                </a:cubicBezTo>
                <a:cubicBezTo>
                  <a:pt x="116" y="85"/>
                  <a:pt x="116" y="84"/>
                  <a:pt x="116" y="84"/>
                </a:cubicBezTo>
                <a:cubicBezTo>
                  <a:pt x="117" y="82"/>
                  <a:pt x="117" y="82"/>
                  <a:pt x="117" y="80"/>
                </a:cubicBezTo>
                <a:cubicBezTo>
                  <a:pt x="117" y="79"/>
                  <a:pt x="117" y="78"/>
                  <a:pt x="116" y="78"/>
                </a:cubicBezTo>
                <a:cubicBezTo>
                  <a:pt x="116" y="78"/>
                  <a:pt x="115" y="78"/>
                  <a:pt x="114" y="79"/>
                </a:cubicBezTo>
                <a:cubicBezTo>
                  <a:pt x="114" y="80"/>
                  <a:pt x="113" y="80"/>
                  <a:pt x="113" y="81"/>
                </a:cubicBezTo>
                <a:cubicBezTo>
                  <a:pt x="113" y="78"/>
                  <a:pt x="114" y="75"/>
                  <a:pt x="115" y="73"/>
                </a:cubicBezTo>
                <a:cubicBezTo>
                  <a:pt x="113" y="73"/>
                  <a:pt x="111" y="73"/>
                  <a:pt x="110" y="73"/>
                </a:cubicBezTo>
                <a:cubicBezTo>
                  <a:pt x="106" y="73"/>
                  <a:pt x="103" y="72"/>
                  <a:pt x="100" y="71"/>
                </a:cubicBezTo>
                <a:cubicBezTo>
                  <a:pt x="94" y="69"/>
                  <a:pt x="91" y="66"/>
                  <a:pt x="87" y="63"/>
                </a:cubicBezTo>
                <a:cubicBezTo>
                  <a:pt x="87" y="63"/>
                  <a:pt x="87" y="63"/>
                  <a:pt x="87" y="63"/>
                </a:cubicBezTo>
                <a:cubicBezTo>
                  <a:pt x="87" y="63"/>
                  <a:pt x="86" y="63"/>
                  <a:pt x="85" y="64"/>
                </a:cubicBezTo>
                <a:cubicBezTo>
                  <a:pt x="82" y="65"/>
                  <a:pt x="80" y="67"/>
                  <a:pt x="78" y="70"/>
                </a:cubicBezTo>
                <a:cubicBezTo>
                  <a:pt x="78" y="70"/>
                  <a:pt x="78" y="70"/>
                  <a:pt x="78" y="70"/>
                </a:cubicBezTo>
                <a:cubicBezTo>
                  <a:pt x="79" y="73"/>
                  <a:pt x="79" y="74"/>
                  <a:pt x="79" y="75"/>
                </a:cubicBezTo>
                <a:cubicBezTo>
                  <a:pt x="79" y="77"/>
                  <a:pt x="80" y="79"/>
                  <a:pt x="80" y="81"/>
                </a:cubicBezTo>
                <a:close/>
                <a:moveTo>
                  <a:pt x="94" y="126"/>
                </a:moveTo>
                <a:cubicBezTo>
                  <a:pt x="92" y="124"/>
                  <a:pt x="90" y="122"/>
                  <a:pt x="89" y="119"/>
                </a:cubicBezTo>
                <a:cubicBezTo>
                  <a:pt x="90" y="119"/>
                  <a:pt x="91" y="118"/>
                  <a:pt x="93" y="117"/>
                </a:cubicBezTo>
                <a:cubicBezTo>
                  <a:pt x="93" y="117"/>
                  <a:pt x="93" y="117"/>
                  <a:pt x="93" y="116"/>
                </a:cubicBezTo>
                <a:cubicBezTo>
                  <a:pt x="95" y="116"/>
                  <a:pt x="97" y="116"/>
                  <a:pt x="100" y="116"/>
                </a:cubicBezTo>
                <a:cubicBezTo>
                  <a:pt x="100" y="116"/>
                  <a:pt x="100" y="116"/>
                  <a:pt x="101" y="117"/>
                </a:cubicBezTo>
                <a:cubicBezTo>
                  <a:pt x="101" y="118"/>
                  <a:pt x="102" y="119"/>
                  <a:pt x="103" y="119"/>
                </a:cubicBezTo>
                <a:cubicBezTo>
                  <a:pt x="102" y="122"/>
                  <a:pt x="101" y="124"/>
                  <a:pt x="99" y="126"/>
                </a:cubicBezTo>
                <a:cubicBezTo>
                  <a:pt x="99" y="126"/>
                  <a:pt x="99" y="126"/>
                  <a:pt x="99" y="126"/>
                </a:cubicBezTo>
                <a:cubicBezTo>
                  <a:pt x="101" y="130"/>
                  <a:pt x="101" y="134"/>
                  <a:pt x="103" y="137"/>
                </a:cubicBezTo>
                <a:cubicBezTo>
                  <a:pt x="103" y="137"/>
                  <a:pt x="103" y="137"/>
                  <a:pt x="103" y="138"/>
                </a:cubicBezTo>
                <a:cubicBezTo>
                  <a:pt x="101" y="140"/>
                  <a:pt x="100" y="142"/>
                  <a:pt x="98" y="144"/>
                </a:cubicBezTo>
                <a:cubicBezTo>
                  <a:pt x="96" y="145"/>
                  <a:pt x="96" y="145"/>
                  <a:pt x="94" y="144"/>
                </a:cubicBezTo>
                <a:cubicBezTo>
                  <a:pt x="93" y="142"/>
                  <a:pt x="91" y="140"/>
                  <a:pt x="89" y="138"/>
                </a:cubicBezTo>
                <a:cubicBezTo>
                  <a:pt x="89" y="138"/>
                  <a:pt x="89" y="138"/>
                  <a:pt x="89" y="137"/>
                </a:cubicBezTo>
                <a:cubicBezTo>
                  <a:pt x="91" y="134"/>
                  <a:pt x="93" y="129"/>
                  <a:pt x="94" y="126"/>
                </a:cubicBezTo>
                <a:cubicBezTo>
                  <a:pt x="94" y="126"/>
                  <a:pt x="94" y="126"/>
                  <a:pt x="94" y="126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Freeform 9"/>
          <p:cNvSpPr>
            <a:spLocks noChangeAspect="1" noEditPoints="1"/>
          </p:cNvSpPr>
          <p:nvPr/>
        </p:nvSpPr>
        <p:spPr bwMode="auto">
          <a:xfrm>
            <a:off x="406996" y="3905745"/>
            <a:ext cx="280647" cy="288000"/>
          </a:xfrm>
          <a:custGeom>
            <a:avLst/>
            <a:gdLst>
              <a:gd name="T0" fmla="*/ 0 w 191"/>
              <a:gd name="T1" fmla="*/ 98 h 196"/>
              <a:gd name="T2" fmla="*/ 96 w 191"/>
              <a:gd name="T3" fmla="*/ 0 h 196"/>
              <a:gd name="T4" fmla="*/ 191 w 191"/>
              <a:gd name="T5" fmla="*/ 98 h 196"/>
              <a:gd name="T6" fmla="*/ 96 w 191"/>
              <a:gd name="T7" fmla="*/ 196 h 196"/>
              <a:gd name="T8" fmla="*/ 0 w 191"/>
              <a:gd name="T9" fmla="*/ 98 h 196"/>
              <a:gd name="T10" fmla="*/ 84 w 191"/>
              <a:gd name="T11" fmla="*/ 105 h 196"/>
              <a:gd name="T12" fmla="*/ 84 w 191"/>
              <a:gd name="T13" fmla="*/ 109 h 196"/>
              <a:gd name="T14" fmla="*/ 88 w 191"/>
              <a:gd name="T15" fmla="*/ 113 h 196"/>
              <a:gd name="T16" fmla="*/ 102 w 191"/>
              <a:gd name="T17" fmla="*/ 113 h 196"/>
              <a:gd name="T18" fmla="*/ 105 w 191"/>
              <a:gd name="T19" fmla="*/ 109 h 196"/>
              <a:gd name="T20" fmla="*/ 105 w 191"/>
              <a:gd name="T21" fmla="*/ 105 h 196"/>
              <a:gd name="T22" fmla="*/ 102 w 191"/>
              <a:gd name="T23" fmla="*/ 101 h 196"/>
              <a:gd name="T24" fmla="*/ 88 w 191"/>
              <a:gd name="T25" fmla="*/ 101 h 196"/>
              <a:gd name="T26" fmla="*/ 84 w 191"/>
              <a:gd name="T27" fmla="*/ 105 h 196"/>
              <a:gd name="T28" fmla="*/ 72 w 191"/>
              <a:gd name="T29" fmla="*/ 63 h 196"/>
              <a:gd name="T30" fmla="*/ 117 w 191"/>
              <a:gd name="T31" fmla="*/ 63 h 196"/>
              <a:gd name="T32" fmla="*/ 147 w 191"/>
              <a:gd name="T33" fmla="*/ 63 h 196"/>
              <a:gd name="T34" fmla="*/ 151 w 191"/>
              <a:gd name="T35" fmla="*/ 68 h 196"/>
              <a:gd name="T36" fmla="*/ 151 w 191"/>
              <a:gd name="T37" fmla="*/ 88 h 196"/>
              <a:gd name="T38" fmla="*/ 116 w 191"/>
              <a:gd name="T39" fmla="*/ 103 h 196"/>
              <a:gd name="T40" fmla="*/ 110 w 191"/>
              <a:gd name="T41" fmla="*/ 103 h 196"/>
              <a:gd name="T42" fmla="*/ 110 w 191"/>
              <a:gd name="T43" fmla="*/ 99 h 196"/>
              <a:gd name="T44" fmla="*/ 105 w 191"/>
              <a:gd name="T45" fmla="*/ 96 h 196"/>
              <a:gd name="T46" fmla="*/ 82 w 191"/>
              <a:gd name="T47" fmla="*/ 96 h 196"/>
              <a:gd name="T48" fmla="*/ 79 w 191"/>
              <a:gd name="T49" fmla="*/ 99 h 196"/>
              <a:gd name="T50" fmla="*/ 79 w 191"/>
              <a:gd name="T51" fmla="*/ 103 h 196"/>
              <a:gd name="T52" fmla="*/ 74 w 191"/>
              <a:gd name="T53" fmla="*/ 103 h 196"/>
              <a:gd name="T54" fmla="*/ 40 w 191"/>
              <a:gd name="T55" fmla="*/ 88 h 196"/>
              <a:gd name="T56" fmla="*/ 40 w 191"/>
              <a:gd name="T57" fmla="*/ 69 h 196"/>
              <a:gd name="T58" fmla="*/ 43 w 191"/>
              <a:gd name="T59" fmla="*/ 63 h 196"/>
              <a:gd name="T60" fmla="*/ 72 w 191"/>
              <a:gd name="T61" fmla="*/ 63 h 196"/>
              <a:gd name="T62" fmla="*/ 109 w 191"/>
              <a:gd name="T63" fmla="*/ 63 h 196"/>
              <a:gd name="T64" fmla="*/ 117 w 191"/>
              <a:gd name="T65" fmla="*/ 63 h 196"/>
              <a:gd name="T66" fmla="*/ 118 w 191"/>
              <a:gd name="T67" fmla="*/ 50 h 196"/>
              <a:gd name="T68" fmla="*/ 111 w 191"/>
              <a:gd name="T69" fmla="*/ 45 h 196"/>
              <a:gd name="T70" fmla="*/ 78 w 191"/>
              <a:gd name="T71" fmla="*/ 45 h 196"/>
              <a:gd name="T72" fmla="*/ 72 w 191"/>
              <a:gd name="T73" fmla="*/ 50 h 196"/>
              <a:gd name="T74" fmla="*/ 72 w 191"/>
              <a:gd name="T75" fmla="*/ 63 h 196"/>
              <a:gd name="T76" fmla="*/ 81 w 191"/>
              <a:gd name="T77" fmla="*/ 63 h 196"/>
              <a:gd name="T78" fmla="*/ 81 w 191"/>
              <a:gd name="T79" fmla="*/ 56 h 196"/>
              <a:gd name="T80" fmla="*/ 83 w 191"/>
              <a:gd name="T81" fmla="*/ 52 h 196"/>
              <a:gd name="T82" fmla="*/ 107 w 191"/>
              <a:gd name="T83" fmla="*/ 52 h 196"/>
              <a:gd name="T84" fmla="*/ 109 w 191"/>
              <a:gd name="T85" fmla="*/ 56 h 196"/>
              <a:gd name="T86" fmla="*/ 109 w 191"/>
              <a:gd name="T87" fmla="*/ 63 h 196"/>
              <a:gd name="T88" fmla="*/ 151 w 191"/>
              <a:gd name="T89" fmla="*/ 92 h 196"/>
              <a:gd name="T90" fmla="*/ 110 w 191"/>
              <a:gd name="T91" fmla="*/ 108 h 196"/>
              <a:gd name="T92" fmla="*/ 110 w 191"/>
              <a:gd name="T93" fmla="*/ 113 h 196"/>
              <a:gd name="T94" fmla="*/ 105 w 191"/>
              <a:gd name="T95" fmla="*/ 119 h 196"/>
              <a:gd name="T96" fmla="*/ 84 w 191"/>
              <a:gd name="T97" fmla="*/ 119 h 196"/>
              <a:gd name="T98" fmla="*/ 80 w 191"/>
              <a:gd name="T99" fmla="*/ 113 h 196"/>
              <a:gd name="T100" fmla="*/ 80 w 191"/>
              <a:gd name="T101" fmla="*/ 108 h 196"/>
              <a:gd name="T102" fmla="*/ 40 w 191"/>
              <a:gd name="T103" fmla="*/ 92 h 196"/>
              <a:gd name="T104" fmla="*/ 40 w 191"/>
              <a:gd name="T105" fmla="*/ 146 h 196"/>
              <a:gd name="T106" fmla="*/ 44 w 191"/>
              <a:gd name="T107" fmla="*/ 151 h 196"/>
              <a:gd name="T108" fmla="*/ 145 w 191"/>
              <a:gd name="T109" fmla="*/ 151 h 196"/>
              <a:gd name="T110" fmla="*/ 151 w 191"/>
              <a:gd name="T111" fmla="*/ 145 h 196"/>
              <a:gd name="T112" fmla="*/ 151 w 191"/>
              <a:gd name="T113" fmla="*/ 92 h 196"/>
              <a:gd name="T114" fmla="*/ 151 w 191"/>
              <a:gd name="T115" fmla="*/ 92 h 196"/>
              <a:gd name="T116" fmla="*/ 151 w 191"/>
              <a:gd name="T117" fmla="*/ 92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91" h="196">
                <a:moveTo>
                  <a:pt x="0" y="98"/>
                </a:moveTo>
                <a:cubicBezTo>
                  <a:pt x="0" y="44"/>
                  <a:pt x="43" y="0"/>
                  <a:pt x="96" y="0"/>
                </a:cubicBezTo>
                <a:cubicBezTo>
                  <a:pt x="149" y="0"/>
                  <a:pt x="191" y="44"/>
                  <a:pt x="191" y="98"/>
                </a:cubicBezTo>
                <a:cubicBezTo>
                  <a:pt x="191" y="152"/>
                  <a:pt x="149" y="196"/>
                  <a:pt x="96" y="196"/>
                </a:cubicBezTo>
                <a:cubicBezTo>
                  <a:pt x="43" y="196"/>
                  <a:pt x="0" y="152"/>
                  <a:pt x="0" y="98"/>
                </a:cubicBezTo>
                <a:close/>
                <a:moveTo>
                  <a:pt x="84" y="105"/>
                </a:moveTo>
                <a:cubicBezTo>
                  <a:pt x="84" y="105"/>
                  <a:pt x="84" y="105"/>
                  <a:pt x="84" y="109"/>
                </a:cubicBezTo>
                <a:cubicBezTo>
                  <a:pt x="84" y="115"/>
                  <a:pt x="88" y="113"/>
                  <a:pt x="88" y="113"/>
                </a:cubicBezTo>
                <a:cubicBezTo>
                  <a:pt x="88" y="113"/>
                  <a:pt x="88" y="113"/>
                  <a:pt x="102" y="113"/>
                </a:cubicBezTo>
                <a:cubicBezTo>
                  <a:pt x="106" y="113"/>
                  <a:pt x="105" y="109"/>
                  <a:pt x="105" y="109"/>
                </a:cubicBezTo>
                <a:cubicBezTo>
                  <a:pt x="105" y="109"/>
                  <a:pt x="105" y="109"/>
                  <a:pt x="105" y="105"/>
                </a:cubicBezTo>
                <a:cubicBezTo>
                  <a:pt x="105" y="101"/>
                  <a:pt x="102" y="101"/>
                  <a:pt x="102" y="101"/>
                </a:cubicBezTo>
                <a:cubicBezTo>
                  <a:pt x="102" y="101"/>
                  <a:pt x="102" y="101"/>
                  <a:pt x="88" y="101"/>
                </a:cubicBezTo>
                <a:cubicBezTo>
                  <a:pt x="83" y="101"/>
                  <a:pt x="84" y="105"/>
                  <a:pt x="84" y="105"/>
                </a:cubicBezTo>
                <a:close/>
                <a:moveTo>
                  <a:pt x="72" y="63"/>
                </a:moveTo>
                <a:cubicBezTo>
                  <a:pt x="72" y="63"/>
                  <a:pt x="72" y="63"/>
                  <a:pt x="117" y="63"/>
                </a:cubicBezTo>
                <a:cubicBezTo>
                  <a:pt x="117" y="63"/>
                  <a:pt x="117" y="63"/>
                  <a:pt x="147" y="63"/>
                </a:cubicBezTo>
                <a:cubicBezTo>
                  <a:pt x="152" y="63"/>
                  <a:pt x="151" y="68"/>
                  <a:pt x="151" y="68"/>
                </a:cubicBezTo>
                <a:cubicBezTo>
                  <a:pt x="151" y="68"/>
                  <a:pt x="151" y="68"/>
                  <a:pt x="151" y="88"/>
                </a:cubicBezTo>
                <a:cubicBezTo>
                  <a:pt x="151" y="88"/>
                  <a:pt x="151" y="88"/>
                  <a:pt x="116" y="103"/>
                </a:cubicBezTo>
                <a:cubicBezTo>
                  <a:pt x="116" y="103"/>
                  <a:pt x="116" y="103"/>
                  <a:pt x="110" y="103"/>
                </a:cubicBezTo>
                <a:cubicBezTo>
                  <a:pt x="110" y="103"/>
                  <a:pt x="110" y="103"/>
                  <a:pt x="110" y="99"/>
                </a:cubicBezTo>
                <a:cubicBezTo>
                  <a:pt x="110" y="95"/>
                  <a:pt x="105" y="96"/>
                  <a:pt x="105" y="96"/>
                </a:cubicBezTo>
                <a:cubicBezTo>
                  <a:pt x="105" y="96"/>
                  <a:pt x="105" y="96"/>
                  <a:pt x="82" y="96"/>
                </a:cubicBezTo>
                <a:cubicBezTo>
                  <a:pt x="80" y="96"/>
                  <a:pt x="79" y="99"/>
                  <a:pt x="79" y="99"/>
                </a:cubicBezTo>
                <a:cubicBezTo>
                  <a:pt x="79" y="99"/>
                  <a:pt x="79" y="99"/>
                  <a:pt x="79" y="103"/>
                </a:cubicBezTo>
                <a:cubicBezTo>
                  <a:pt x="79" y="103"/>
                  <a:pt x="79" y="103"/>
                  <a:pt x="74" y="103"/>
                </a:cubicBezTo>
                <a:cubicBezTo>
                  <a:pt x="74" y="103"/>
                  <a:pt x="74" y="103"/>
                  <a:pt x="40" y="88"/>
                </a:cubicBezTo>
                <a:cubicBezTo>
                  <a:pt x="40" y="88"/>
                  <a:pt x="40" y="88"/>
                  <a:pt x="40" y="69"/>
                </a:cubicBezTo>
                <a:cubicBezTo>
                  <a:pt x="40" y="62"/>
                  <a:pt x="43" y="63"/>
                  <a:pt x="43" y="63"/>
                </a:cubicBezTo>
                <a:cubicBezTo>
                  <a:pt x="43" y="63"/>
                  <a:pt x="43" y="63"/>
                  <a:pt x="72" y="63"/>
                </a:cubicBezTo>
                <a:close/>
                <a:moveTo>
                  <a:pt x="109" y="63"/>
                </a:moveTo>
                <a:cubicBezTo>
                  <a:pt x="109" y="63"/>
                  <a:pt x="109" y="63"/>
                  <a:pt x="117" y="63"/>
                </a:cubicBezTo>
                <a:cubicBezTo>
                  <a:pt x="117" y="63"/>
                  <a:pt x="117" y="63"/>
                  <a:pt x="118" y="50"/>
                </a:cubicBezTo>
                <a:cubicBezTo>
                  <a:pt x="118" y="44"/>
                  <a:pt x="111" y="45"/>
                  <a:pt x="111" y="45"/>
                </a:cubicBezTo>
                <a:cubicBezTo>
                  <a:pt x="111" y="45"/>
                  <a:pt x="111" y="45"/>
                  <a:pt x="78" y="45"/>
                </a:cubicBezTo>
                <a:cubicBezTo>
                  <a:pt x="72" y="46"/>
                  <a:pt x="72" y="50"/>
                  <a:pt x="72" y="50"/>
                </a:cubicBezTo>
                <a:cubicBezTo>
                  <a:pt x="72" y="50"/>
                  <a:pt x="72" y="50"/>
                  <a:pt x="72" y="63"/>
                </a:cubicBezTo>
                <a:cubicBezTo>
                  <a:pt x="72" y="63"/>
                  <a:pt x="72" y="63"/>
                  <a:pt x="81" y="63"/>
                </a:cubicBezTo>
                <a:cubicBezTo>
                  <a:pt x="81" y="63"/>
                  <a:pt x="81" y="63"/>
                  <a:pt x="81" y="56"/>
                </a:cubicBezTo>
                <a:cubicBezTo>
                  <a:pt x="81" y="52"/>
                  <a:pt x="83" y="52"/>
                  <a:pt x="83" y="52"/>
                </a:cubicBezTo>
                <a:cubicBezTo>
                  <a:pt x="83" y="52"/>
                  <a:pt x="83" y="52"/>
                  <a:pt x="107" y="52"/>
                </a:cubicBezTo>
                <a:cubicBezTo>
                  <a:pt x="110" y="52"/>
                  <a:pt x="109" y="56"/>
                  <a:pt x="109" y="56"/>
                </a:cubicBezTo>
                <a:cubicBezTo>
                  <a:pt x="109" y="56"/>
                  <a:pt x="109" y="56"/>
                  <a:pt x="109" y="63"/>
                </a:cubicBezTo>
                <a:close/>
                <a:moveTo>
                  <a:pt x="151" y="92"/>
                </a:moveTo>
                <a:cubicBezTo>
                  <a:pt x="151" y="92"/>
                  <a:pt x="151" y="92"/>
                  <a:pt x="110" y="108"/>
                </a:cubicBezTo>
                <a:cubicBezTo>
                  <a:pt x="110" y="108"/>
                  <a:pt x="110" y="108"/>
                  <a:pt x="110" y="113"/>
                </a:cubicBezTo>
                <a:cubicBezTo>
                  <a:pt x="110" y="119"/>
                  <a:pt x="105" y="119"/>
                  <a:pt x="105" y="119"/>
                </a:cubicBezTo>
                <a:cubicBezTo>
                  <a:pt x="105" y="119"/>
                  <a:pt x="105" y="119"/>
                  <a:pt x="84" y="119"/>
                </a:cubicBezTo>
                <a:cubicBezTo>
                  <a:pt x="80" y="119"/>
                  <a:pt x="80" y="113"/>
                  <a:pt x="80" y="113"/>
                </a:cubicBezTo>
                <a:cubicBezTo>
                  <a:pt x="80" y="113"/>
                  <a:pt x="80" y="113"/>
                  <a:pt x="80" y="108"/>
                </a:cubicBezTo>
                <a:cubicBezTo>
                  <a:pt x="80" y="108"/>
                  <a:pt x="80" y="108"/>
                  <a:pt x="40" y="92"/>
                </a:cubicBezTo>
                <a:cubicBezTo>
                  <a:pt x="40" y="92"/>
                  <a:pt x="40" y="92"/>
                  <a:pt x="40" y="146"/>
                </a:cubicBezTo>
                <a:cubicBezTo>
                  <a:pt x="40" y="152"/>
                  <a:pt x="44" y="151"/>
                  <a:pt x="44" y="151"/>
                </a:cubicBezTo>
                <a:cubicBezTo>
                  <a:pt x="44" y="151"/>
                  <a:pt x="44" y="151"/>
                  <a:pt x="145" y="151"/>
                </a:cubicBezTo>
                <a:cubicBezTo>
                  <a:pt x="151" y="151"/>
                  <a:pt x="151" y="145"/>
                  <a:pt x="151" y="145"/>
                </a:cubicBezTo>
                <a:cubicBezTo>
                  <a:pt x="151" y="145"/>
                  <a:pt x="151" y="145"/>
                  <a:pt x="151" y="92"/>
                </a:cubicBezTo>
                <a:close/>
                <a:moveTo>
                  <a:pt x="151" y="92"/>
                </a:moveTo>
                <a:cubicBezTo>
                  <a:pt x="151" y="92"/>
                  <a:pt x="151" y="92"/>
                  <a:pt x="151" y="92"/>
                </a:cubicBezTo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Freeform 13"/>
          <p:cNvSpPr>
            <a:spLocks noChangeAspect="1" noEditPoints="1"/>
          </p:cNvSpPr>
          <p:nvPr/>
        </p:nvSpPr>
        <p:spPr bwMode="auto">
          <a:xfrm>
            <a:off x="783131" y="3905745"/>
            <a:ext cx="281872" cy="288000"/>
          </a:xfrm>
          <a:custGeom>
            <a:avLst/>
            <a:gdLst>
              <a:gd name="T0" fmla="*/ 0 w 192"/>
              <a:gd name="T1" fmla="*/ 98 h 196"/>
              <a:gd name="T2" fmla="*/ 96 w 192"/>
              <a:gd name="T3" fmla="*/ 0 h 196"/>
              <a:gd name="T4" fmla="*/ 192 w 192"/>
              <a:gd name="T5" fmla="*/ 98 h 196"/>
              <a:gd name="T6" fmla="*/ 96 w 192"/>
              <a:gd name="T7" fmla="*/ 196 h 196"/>
              <a:gd name="T8" fmla="*/ 0 w 192"/>
              <a:gd name="T9" fmla="*/ 98 h 196"/>
              <a:gd name="T10" fmla="*/ 167 w 192"/>
              <a:gd name="T11" fmla="*/ 69 h 196"/>
              <a:gd name="T12" fmla="*/ 167 w 192"/>
              <a:gd name="T13" fmla="*/ 69 h 196"/>
              <a:gd name="T14" fmla="*/ 168 w 192"/>
              <a:gd name="T15" fmla="*/ 74 h 196"/>
              <a:gd name="T16" fmla="*/ 101 w 192"/>
              <a:gd name="T17" fmla="*/ 97 h 196"/>
              <a:gd name="T18" fmla="*/ 94 w 192"/>
              <a:gd name="T19" fmla="*/ 97 h 196"/>
              <a:gd name="T20" fmla="*/ 59 w 192"/>
              <a:gd name="T21" fmla="*/ 86 h 196"/>
              <a:gd name="T22" fmla="*/ 98 w 192"/>
              <a:gd name="T23" fmla="*/ 70 h 196"/>
              <a:gd name="T24" fmla="*/ 99 w 192"/>
              <a:gd name="T25" fmla="*/ 65 h 196"/>
              <a:gd name="T26" fmla="*/ 99 w 192"/>
              <a:gd name="T27" fmla="*/ 65 h 196"/>
              <a:gd name="T28" fmla="*/ 95 w 192"/>
              <a:gd name="T29" fmla="*/ 63 h 196"/>
              <a:gd name="T30" fmla="*/ 49 w 192"/>
              <a:gd name="T31" fmla="*/ 82 h 196"/>
              <a:gd name="T32" fmla="*/ 49 w 192"/>
              <a:gd name="T33" fmla="*/ 83 h 196"/>
              <a:gd name="T34" fmla="*/ 40 w 192"/>
              <a:gd name="T35" fmla="*/ 103 h 196"/>
              <a:gd name="T36" fmla="*/ 44 w 192"/>
              <a:gd name="T37" fmla="*/ 109 h 196"/>
              <a:gd name="T38" fmla="*/ 41 w 192"/>
              <a:gd name="T39" fmla="*/ 115 h 196"/>
              <a:gd name="T40" fmla="*/ 31 w 192"/>
              <a:gd name="T41" fmla="*/ 152 h 196"/>
              <a:gd name="T42" fmla="*/ 20 w 192"/>
              <a:gd name="T43" fmla="*/ 146 h 196"/>
              <a:gd name="T44" fmla="*/ 34 w 192"/>
              <a:gd name="T45" fmla="*/ 116 h 196"/>
              <a:gd name="T46" fmla="*/ 29 w 192"/>
              <a:gd name="T47" fmla="*/ 109 h 196"/>
              <a:gd name="T48" fmla="*/ 34 w 192"/>
              <a:gd name="T49" fmla="*/ 102 h 196"/>
              <a:gd name="T50" fmla="*/ 42 w 192"/>
              <a:gd name="T51" fmla="*/ 80 h 196"/>
              <a:gd name="T52" fmla="*/ 26 w 192"/>
              <a:gd name="T53" fmla="*/ 74 h 196"/>
              <a:gd name="T54" fmla="*/ 26 w 192"/>
              <a:gd name="T55" fmla="*/ 69 h 196"/>
              <a:gd name="T56" fmla="*/ 93 w 192"/>
              <a:gd name="T57" fmla="*/ 45 h 196"/>
              <a:gd name="T58" fmla="*/ 101 w 192"/>
              <a:gd name="T59" fmla="*/ 45 h 196"/>
              <a:gd name="T60" fmla="*/ 167 w 192"/>
              <a:gd name="T61" fmla="*/ 69 h 196"/>
              <a:gd name="T62" fmla="*/ 94 w 192"/>
              <a:gd name="T63" fmla="*/ 106 h 196"/>
              <a:gd name="T64" fmla="*/ 94 w 192"/>
              <a:gd name="T65" fmla="*/ 106 h 196"/>
              <a:gd name="T66" fmla="*/ 101 w 192"/>
              <a:gd name="T67" fmla="*/ 106 h 196"/>
              <a:gd name="T68" fmla="*/ 144 w 192"/>
              <a:gd name="T69" fmla="*/ 92 h 196"/>
              <a:gd name="T70" fmla="*/ 144 w 192"/>
              <a:gd name="T71" fmla="*/ 115 h 196"/>
              <a:gd name="T72" fmla="*/ 140 w 192"/>
              <a:gd name="T73" fmla="*/ 121 h 196"/>
              <a:gd name="T74" fmla="*/ 55 w 192"/>
              <a:gd name="T75" fmla="*/ 123 h 196"/>
              <a:gd name="T76" fmla="*/ 52 w 192"/>
              <a:gd name="T77" fmla="*/ 119 h 196"/>
              <a:gd name="T78" fmla="*/ 55 w 192"/>
              <a:gd name="T79" fmla="*/ 111 h 196"/>
              <a:gd name="T80" fmla="*/ 51 w 192"/>
              <a:gd name="T81" fmla="*/ 103 h 196"/>
              <a:gd name="T82" fmla="*/ 51 w 192"/>
              <a:gd name="T83" fmla="*/ 92 h 196"/>
              <a:gd name="T84" fmla="*/ 94 w 192"/>
              <a:gd name="T85" fmla="*/ 106 h 196"/>
              <a:gd name="T86" fmla="*/ 94 w 192"/>
              <a:gd name="T87" fmla="*/ 106 h 196"/>
              <a:gd name="T88" fmla="*/ 94 w 192"/>
              <a:gd name="T89" fmla="*/ 106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2" h="196">
                <a:moveTo>
                  <a:pt x="0" y="98"/>
                </a:moveTo>
                <a:cubicBezTo>
                  <a:pt x="0" y="44"/>
                  <a:pt x="43" y="0"/>
                  <a:pt x="96" y="0"/>
                </a:cubicBezTo>
                <a:cubicBezTo>
                  <a:pt x="149" y="0"/>
                  <a:pt x="192" y="44"/>
                  <a:pt x="192" y="98"/>
                </a:cubicBezTo>
                <a:cubicBezTo>
                  <a:pt x="192" y="152"/>
                  <a:pt x="149" y="196"/>
                  <a:pt x="96" y="196"/>
                </a:cubicBezTo>
                <a:cubicBezTo>
                  <a:pt x="43" y="196"/>
                  <a:pt x="0" y="152"/>
                  <a:pt x="0" y="98"/>
                </a:cubicBezTo>
                <a:close/>
                <a:moveTo>
                  <a:pt x="167" y="69"/>
                </a:moveTo>
                <a:cubicBezTo>
                  <a:pt x="167" y="69"/>
                  <a:pt x="167" y="69"/>
                  <a:pt x="167" y="69"/>
                </a:cubicBezTo>
                <a:cubicBezTo>
                  <a:pt x="172" y="70"/>
                  <a:pt x="172" y="73"/>
                  <a:pt x="168" y="74"/>
                </a:cubicBezTo>
                <a:cubicBezTo>
                  <a:pt x="168" y="74"/>
                  <a:pt x="168" y="74"/>
                  <a:pt x="101" y="97"/>
                </a:cubicBezTo>
                <a:cubicBezTo>
                  <a:pt x="97" y="99"/>
                  <a:pt x="98" y="99"/>
                  <a:pt x="94" y="97"/>
                </a:cubicBezTo>
                <a:cubicBezTo>
                  <a:pt x="94" y="97"/>
                  <a:pt x="94" y="97"/>
                  <a:pt x="59" y="86"/>
                </a:cubicBezTo>
                <a:cubicBezTo>
                  <a:pt x="59" y="86"/>
                  <a:pt x="59" y="86"/>
                  <a:pt x="98" y="70"/>
                </a:cubicBezTo>
                <a:cubicBezTo>
                  <a:pt x="99" y="69"/>
                  <a:pt x="100" y="67"/>
                  <a:pt x="99" y="65"/>
                </a:cubicBezTo>
                <a:cubicBezTo>
                  <a:pt x="99" y="65"/>
                  <a:pt x="99" y="65"/>
                  <a:pt x="99" y="65"/>
                </a:cubicBezTo>
                <a:cubicBezTo>
                  <a:pt x="99" y="63"/>
                  <a:pt x="97" y="63"/>
                  <a:pt x="95" y="63"/>
                </a:cubicBezTo>
                <a:cubicBezTo>
                  <a:pt x="95" y="63"/>
                  <a:pt x="95" y="63"/>
                  <a:pt x="49" y="82"/>
                </a:cubicBezTo>
                <a:cubicBezTo>
                  <a:pt x="49" y="82"/>
                  <a:pt x="49" y="82"/>
                  <a:pt x="49" y="83"/>
                </a:cubicBezTo>
                <a:cubicBezTo>
                  <a:pt x="43" y="87"/>
                  <a:pt x="41" y="94"/>
                  <a:pt x="40" y="103"/>
                </a:cubicBezTo>
                <a:cubicBezTo>
                  <a:pt x="43" y="104"/>
                  <a:pt x="44" y="106"/>
                  <a:pt x="44" y="109"/>
                </a:cubicBezTo>
                <a:cubicBezTo>
                  <a:pt x="44" y="112"/>
                  <a:pt x="43" y="114"/>
                  <a:pt x="41" y="115"/>
                </a:cubicBezTo>
                <a:cubicBezTo>
                  <a:pt x="42" y="130"/>
                  <a:pt x="44" y="146"/>
                  <a:pt x="31" y="152"/>
                </a:cubicBezTo>
                <a:cubicBezTo>
                  <a:pt x="27" y="150"/>
                  <a:pt x="24" y="149"/>
                  <a:pt x="20" y="146"/>
                </a:cubicBezTo>
                <a:cubicBezTo>
                  <a:pt x="29" y="134"/>
                  <a:pt x="32" y="124"/>
                  <a:pt x="34" y="116"/>
                </a:cubicBezTo>
                <a:cubicBezTo>
                  <a:pt x="31" y="114"/>
                  <a:pt x="29" y="112"/>
                  <a:pt x="29" y="109"/>
                </a:cubicBezTo>
                <a:cubicBezTo>
                  <a:pt x="29" y="106"/>
                  <a:pt x="31" y="103"/>
                  <a:pt x="34" y="102"/>
                </a:cubicBezTo>
                <a:cubicBezTo>
                  <a:pt x="34" y="94"/>
                  <a:pt x="35" y="87"/>
                  <a:pt x="42" y="80"/>
                </a:cubicBezTo>
                <a:cubicBezTo>
                  <a:pt x="42" y="80"/>
                  <a:pt x="42" y="80"/>
                  <a:pt x="26" y="74"/>
                </a:cubicBezTo>
                <a:cubicBezTo>
                  <a:pt x="21" y="73"/>
                  <a:pt x="21" y="70"/>
                  <a:pt x="26" y="69"/>
                </a:cubicBezTo>
                <a:cubicBezTo>
                  <a:pt x="26" y="69"/>
                  <a:pt x="26" y="69"/>
                  <a:pt x="93" y="45"/>
                </a:cubicBezTo>
                <a:cubicBezTo>
                  <a:pt x="97" y="44"/>
                  <a:pt x="96" y="44"/>
                  <a:pt x="101" y="45"/>
                </a:cubicBezTo>
                <a:cubicBezTo>
                  <a:pt x="101" y="45"/>
                  <a:pt x="101" y="45"/>
                  <a:pt x="167" y="69"/>
                </a:cubicBezTo>
                <a:close/>
                <a:moveTo>
                  <a:pt x="94" y="106"/>
                </a:moveTo>
                <a:cubicBezTo>
                  <a:pt x="94" y="106"/>
                  <a:pt x="94" y="106"/>
                  <a:pt x="94" y="106"/>
                </a:cubicBezTo>
                <a:cubicBezTo>
                  <a:pt x="98" y="108"/>
                  <a:pt x="96" y="108"/>
                  <a:pt x="101" y="106"/>
                </a:cubicBezTo>
                <a:cubicBezTo>
                  <a:pt x="101" y="106"/>
                  <a:pt x="101" y="106"/>
                  <a:pt x="144" y="92"/>
                </a:cubicBezTo>
                <a:cubicBezTo>
                  <a:pt x="144" y="92"/>
                  <a:pt x="144" y="92"/>
                  <a:pt x="144" y="115"/>
                </a:cubicBezTo>
                <a:cubicBezTo>
                  <a:pt x="144" y="117"/>
                  <a:pt x="143" y="120"/>
                  <a:pt x="140" y="121"/>
                </a:cubicBezTo>
                <a:cubicBezTo>
                  <a:pt x="113" y="136"/>
                  <a:pt x="80" y="136"/>
                  <a:pt x="55" y="123"/>
                </a:cubicBezTo>
                <a:cubicBezTo>
                  <a:pt x="54" y="122"/>
                  <a:pt x="53" y="120"/>
                  <a:pt x="52" y="119"/>
                </a:cubicBezTo>
                <a:cubicBezTo>
                  <a:pt x="54" y="117"/>
                  <a:pt x="55" y="114"/>
                  <a:pt x="55" y="111"/>
                </a:cubicBezTo>
                <a:cubicBezTo>
                  <a:pt x="55" y="108"/>
                  <a:pt x="54" y="105"/>
                  <a:pt x="51" y="103"/>
                </a:cubicBezTo>
                <a:cubicBezTo>
                  <a:pt x="51" y="103"/>
                  <a:pt x="51" y="103"/>
                  <a:pt x="51" y="92"/>
                </a:cubicBezTo>
                <a:cubicBezTo>
                  <a:pt x="51" y="92"/>
                  <a:pt x="51" y="92"/>
                  <a:pt x="94" y="106"/>
                </a:cubicBezTo>
                <a:close/>
                <a:moveTo>
                  <a:pt x="94" y="106"/>
                </a:moveTo>
                <a:cubicBezTo>
                  <a:pt x="94" y="106"/>
                  <a:pt x="94" y="106"/>
                  <a:pt x="94" y="106"/>
                </a:cubicBezTo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Freeform 17"/>
          <p:cNvSpPr>
            <a:spLocks noChangeAspect="1" noEditPoints="1"/>
          </p:cNvSpPr>
          <p:nvPr/>
        </p:nvSpPr>
        <p:spPr bwMode="auto">
          <a:xfrm>
            <a:off x="1160491" y="3905745"/>
            <a:ext cx="281259" cy="288000"/>
          </a:xfrm>
          <a:custGeom>
            <a:avLst/>
            <a:gdLst>
              <a:gd name="T0" fmla="*/ 0 w 191"/>
              <a:gd name="T1" fmla="*/ 98 h 196"/>
              <a:gd name="T2" fmla="*/ 95 w 191"/>
              <a:gd name="T3" fmla="*/ 0 h 196"/>
              <a:gd name="T4" fmla="*/ 191 w 191"/>
              <a:gd name="T5" fmla="*/ 98 h 196"/>
              <a:gd name="T6" fmla="*/ 95 w 191"/>
              <a:gd name="T7" fmla="*/ 196 h 196"/>
              <a:gd name="T8" fmla="*/ 0 w 191"/>
              <a:gd name="T9" fmla="*/ 98 h 196"/>
              <a:gd name="T10" fmla="*/ 118 w 191"/>
              <a:gd name="T11" fmla="*/ 58 h 196"/>
              <a:gd name="T12" fmla="*/ 118 w 191"/>
              <a:gd name="T13" fmla="*/ 58 h 196"/>
              <a:gd name="T14" fmla="*/ 129 w 191"/>
              <a:gd name="T15" fmla="*/ 36 h 196"/>
              <a:gd name="T16" fmla="*/ 67 w 191"/>
              <a:gd name="T17" fmla="*/ 36 h 196"/>
              <a:gd name="T18" fmla="*/ 78 w 191"/>
              <a:gd name="T19" fmla="*/ 58 h 196"/>
              <a:gd name="T20" fmla="*/ 118 w 191"/>
              <a:gd name="T21" fmla="*/ 58 h 196"/>
              <a:gd name="T22" fmla="*/ 74 w 191"/>
              <a:gd name="T23" fmla="*/ 99 h 196"/>
              <a:gd name="T24" fmla="*/ 74 w 191"/>
              <a:gd name="T25" fmla="*/ 99 h 196"/>
              <a:gd name="T26" fmla="*/ 51 w 191"/>
              <a:gd name="T27" fmla="*/ 58 h 196"/>
              <a:gd name="T28" fmla="*/ 67 w 191"/>
              <a:gd name="T29" fmla="*/ 36 h 196"/>
              <a:gd name="T30" fmla="*/ 93 w 191"/>
              <a:gd name="T31" fmla="*/ 89 h 196"/>
              <a:gd name="T32" fmla="*/ 89 w 191"/>
              <a:gd name="T33" fmla="*/ 90 h 196"/>
              <a:gd name="T34" fmla="*/ 83 w 191"/>
              <a:gd name="T35" fmla="*/ 92 h 196"/>
              <a:gd name="T36" fmla="*/ 79 w 191"/>
              <a:gd name="T37" fmla="*/ 95 h 196"/>
              <a:gd name="T38" fmla="*/ 74 w 191"/>
              <a:gd name="T39" fmla="*/ 99 h 196"/>
              <a:gd name="T40" fmla="*/ 143 w 191"/>
              <a:gd name="T41" fmla="*/ 58 h 196"/>
              <a:gd name="T42" fmla="*/ 143 w 191"/>
              <a:gd name="T43" fmla="*/ 58 h 196"/>
              <a:gd name="T44" fmla="*/ 119 w 191"/>
              <a:gd name="T45" fmla="*/ 97 h 196"/>
              <a:gd name="T46" fmla="*/ 116 w 191"/>
              <a:gd name="T47" fmla="*/ 94 h 196"/>
              <a:gd name="T48" fmla="*/ 111 w 191"/>
              <a:gd name="T49" fmla="*/ 91 h 196"/>
              <a:gd name="T50" fmla="*/ 106 w 191"/>
              <a:gd name="T51" fmla="*/ 90 h 196"/>
              <a:gd name="T52" fmla="*/ 102 w 191"/>
              <a:gd name="T53" fmla="*/ 89 h 196"/>
              <a:gd name="T54" fmla="*/ 129 w 191"/>
              <a:gd name="T55" fmla="*/ 36 h 196"/>
              <a:gd name="T56" fmla="*/ 143 w 191"/>
              <a:gd name="T57" fmla="*/ 58 h 196"/>
              <a:gd name="T58" fmla="*/ 64 w 191"/>
              <a:gd name="T59" fmla="*/ 124 h 196"/>
              <a:gd name="T60" fmla="*/ 98 w 191"/>
              <a:gd name="T61" fmla="*/ 89 h 196"/>
              <a:gd name="T62" fmla="*/ 132 w 191"/>
              <a:gd name="T63" fmla="*/ 124 h 196"/>
              <a:gd name="T64" fmla="*/ 98 w 191"/>
              <a:gd name="T65" fmla="*/ 160 h 196"/>
              <a:gd name="T66" fmla="*/ 64 w 191"/>
              <a:gd name="T67" fmla="*/ 124 h 196"/>
              <a:gd name="T68" fmla="*/ 66 w 191"/>
              <a:gd name="T69" fmla="*/ 124 h 196"/>
              <a:gd name="T70" fmla="*/ 98 w 191"/>
              <a:gd name="T71" fmla="*/ 158 h 196"/>
              <a:gd name="T72" fmla="*/ 130 w 191"/>
              <a:gd name="T73" fmla="*/ 124 h 196"/>
              <a:gd name="T74" fmla="*/ 98 w 191"/>
              <a:gd name="T75" fmla="*/ 91 h 196"/>
              <a:gd name="T76" fmla="*/ 66 w 191"/>
              <a:gd name="T77" fmla="*/ 124 h 196"/>
              <a:gd name="T78" fmla="*/ 88 w 191"/>
              <a:gd name="T79" fmla="*/ 118 h 196"/>
              <a:gd name="T80" fmla="*/ 88 w 191"/>
              <a:gd name="T81" fmla="*/ 118 h 196"/>
              <a:gd name="T82" fmla="*/ 96 w 191"/>
              <a:gd name="T83" fmla="*/ 111 h 196"/>
              <a:gd name="T84" fmla="*/ 101 w 191"/>
              <a:gd name="T85" fmla="*/ 111 h 196"/>
              <a:gd name="T86" fmla="*/ 101 w 191"/>
              <a:gd name="T87" fmla="*/ 139 h 196"/>
              <a:gd name="T88" fmla="*/ 94 w 191"/>
              <a:gd name="T89" fmla="*/ 139 h 196"/>
              <a:gd name="T90" fmla="*/ 94 w 191"/>
              <a:gd name="T91" fmla="*/ 121 h 196"/>
              <a:gd name="T92" fmla="*/ 88 w 191"/>
              <a:gd name="T93" fmla="*/ 124 h 196"/>
              <a:gd name="T94" fmla="*/ 88 w 191"/>
              <a:gd name="T95" fmla="*/ 118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91" h="196">
                <a:moveTo>
                  <a:pt x="0" y="98"/>
                </a:moveTo>
                <a:cubicBezTo>
                  <a:pt x="0" y="44"/>
                  <a:pt x="42" y="0"/>
                  <a:pt x="95" y="0"/>
                </a:cubicBezTo>
                <a:cubicBezTo>
                  <a:pt x="148" y="0"/>
                  <a:pt x="191" y="44"/>
                  <a:pt x="191" y="98"/>
                </a:cubicBezTo>
                <a:cubicBezTo>
                  <a:pt x="191" y="152"/>
                  <a:pt x="148" y="196"/>
                  <a:pt x="95" y="196"/>
                </a:cubicBezTo>
                <a:cubicBezTo>
                  <a:pt x="42" y="196"/>
                  <a:pt x="0" y="152"/>
                  <a:pt x="0" y="98"/>
                </a:cubicBezTo>
                <a:close/>
                <a:moveTo>
                  <a:pt x="118" y="58"/>
                </a:moveTo>
                <a:cubicBezTo>
                  <a:pt x="118" y="58"/>
                  <a:pt x="118" y="58"/>
                  <a:pt x="118" y="58"/>
                </a:cubicBezTo>
                <a:cubicBezTo>
                  <a:pt x="129" y="36"/>
                  <a:pt x="129" y="36"/>
                  <a:pt x="129" y="36"/>
                </a:cubicBezTo>
                <a:cubicBezTo>
                  <a:pt x="129" y="36"/>
                  <a:pt x="129" y="36"/>
                  <a:pt x="67" y="36"/>
                </a:cubicBezTo>
                <a:cubicBezTo>
                  <a:pt x="67" y="36"/>
                  <a:pt x="67" y="36"/>
                  <a:pt x="78" y="58"/>
                </a:cubicBezTo>
                <a:cubicBezTo>
                  <a:pt x="78" y="58"/>
                  <a:pt x="78" y="58"/>
                  <a:pt x="118" y="58"/>
                </a:cubicBezTo>
                <a:close/>
                <a:moveTo>
                  <a:pt x="74" y="99"/>
                </a:moveTo>
                <a:cubicBezTo>
                  <a:pt x="74" y="99"/>
                  <a:pt x="74" y="99"/>
                  <a:pt x="74" y="99"/>
                </a:cubicBezTo>
                <a:cubicBezTo>
                  <a:pt x="51" y="58"/>
                  <a:pt x="51" y="58"/>
                  <a:pt x="51" y="58"/>
                </a:cubicBezTo>
                <a:cubicBezTo>
                  <a:pt x="51" y="58"/>
                  <a:pt x="51" y="58"/>
                  <a:pt x="67" y="36"/>
                </a:cubicBezTo>
                <a:cubicBezTo>
                  <a:pt x="67" y="36"/>
                  <a:pt x="67" y="36"/>
                  <a:pt x="93" y="89"/>
                </a:cubicBezTo>
                <a:cubicBezTo>
                  <a:pt x="93" y="89"/>
                  <a:pt x="93" y="89"/>
                  <a:pt x="89" y="90"/>
                </a:cubicBezTo>
                <a:cubicBezTo>
                  <a:pt x="89" y="90"/>
                  <a:pt x="89" y="90"/>
                  <a:pt x="83" y="92"/>
                </a:cubicBezTo>
                <a:cubicBezTo>
                  <a:pt x="83" y="92"/>
                  <a:pt x="83" y="92"/>
                  <a:pt x="79" y="95"/>
                </a:cubicBezTo>
                <a:cubicBezTo>
                  <a:pt x="79" y="95"/>
                  <a:pt x="79" y="95"/>
                  <a:pt x="74" y="99"/>
                </a:cubicBezTo>
                <a:close/>
                <a:moveTo>
                  <a:pt x="143" y="58"/>
                </a:moveTo>
                <a:cubicBezTo>
                  <a:pt x="143" y="58"/>
                  <a:pt x="143" y="58"/>
                  <a:pt x="143" y="58"/>
                </a:cubicBezTo>
                <a:cubicBezTo>
                  <a:pt x="119" y="97"/>
                  <a:pt x="119" y="97"/>
                  <a:pt x="119" y="97"/>
                </a:cubicBezTo>
                <a:cubicBezTo>
                  <a:pt x="119" y="97"/>
                  <a:pt x="119" y="97"/>
                  <a:pt x="116" y="94"/>
                </a:cubicBezTo>
                <a:cubicBezTo>
                  <a:pt x="116" y="94"/>
                  <a:pt x="116" y="94"/>
                  <a:pt x="111" y="91"/>
                </a:cubicBezTo>
                <a:cubicBezTo>
                  <a:pt x="111" y="91"/>
                  <a:pt x="111" y="91"/>
                  <a:pt x="106" y="90"/>
                </a:cubicBezTo>
                <a:cubicBezTo>
                  <a:pt x="106" y="90"/>
                  <a:pt x="106" y="90"/>
                  <a:pt x="102" y="89"/>
                </a:cubicBezTo>
                <a:cubicBezTo>
                  <a:pt x="102" y="89"/>
                  <a:pt x="102" y="89"/>
                  <a:pt x="129" y="36"/>
                </a:cubicBezTo>
                <a:cubicBezTo>
                  <a:pt x="129" y="36"/>
                  <a:pt x="129" y="36"/>
                  <a:pt x="143" y="58"/>
                </a:cubicBezTo>
                <a:close/>
                <a:moveTo>
                  <a:pt x="64" y="124"/>
                </a:moveTo>
                <a:cubicBezTo>
                  <a:pt x="64" y="105"/>
                  <a:pt x="79" y="89"/>
                  <a:pt x="98" y="89"/>
                </a:cubicBezTo>
                <a:cubicBezTo>
                  <a:pt x="117" y="89"/>
                  <a:pt x="132" y="105"/>
                  <a:pt x="132" y="124"/>
                </a:cubicBezTo>
                <a:cubicBezTo>
                  <a:pt x="132" y="144"/>
                  <a:pt x="117" y="160"/>
                  <a:pt x="98" y="160"/>
                </a:cubicBezTo>
                <a:cubicBezTo>
                  <a:pt x="79" y="160"/>
                  <a:pt x="64" y="144"/>
                  <a:pt x="64" y="124"/>
                </a:cubicBezTo>
                <a:close/>
                <a:moveTo>
                  <a:pt x="66" y="124"/>
                </a:moveTo>
                <a:cubicBezTo>
                  <a:pt x="66" y="143"/>
                  <a:pt x="80" y="158"/>
                  <a:pt x="98" y="158"/>
                </a:cubicBezTo>
                <a:cubicBezTo>
                  <a:pt x="116" y="158"/>
                  <a:pt x="130" y="143"/>
                  <a:pt x="130" y="124"/>
                </a:cubicBezTo>
                <a:cubicBezTo>
                  <a:pt x="130" y="106"/>
                  <a:pt x="116" y="91"/>
                  <a:pt x="98" y="91"/>
                </a:cubicBezTo>
                <a:cubicBezTo>
                  <a:pt x="80" y="91"/>
                  <a:pt x="66" y="106"/>
                  <a:pt x="66" y="124"/>
                </a:cubicBezTo>
                <a:close/>
                <a:moveTo>
                  <a:pt x="88" y="118"/>
                </a:moveTo>
                <a:cubicBezTo>
                  <a:pt x="88" y="118"/>
                  <a:pt x="88" y="118"/>
                  <a:pt x="88" y="118"/>
                </a:cubicBezTo>
                <a:cubicBezTo>
                  <a:pt x="96" y="111"/>
                  <a:pt x="96" y="111"/>
                  <a:pt x="96" y="111"/>
                </a:cubicBezTo>
                <a:cubicBezTo>
                  <a:pt x="96" y="111"/>
                  <a:pt x="96" y="111"/>
                  <a:pt x="101" y="111"/>
                </a:cubicBezTo>
                <a:cubicBezTo>
                  <a:pt x="101" y="111"/>
                  <a:pt x="101" y="111"/>
                  <a:pt x="101" y="139"/>
                </a:cubicBezTo>
                <a:cubicBezTo>
                  <a:pt x="101" y="139"/>
                  <a:pt x="101" y="139"/>
                  <a:pt x="94" y="139"/>
                </a:cubicBezTo>
                <a:cubicBezTo>
                  <a:pt x="94" y="139"/>
                  <a:pt x="94" y="139"/>
                  <a:pt x="94" y="121"/>
                </a:cubicBezTo>
                <a:cubicBezTo>
                  <a:pt x="94" y="121"/>
                  <a:pt x="94" y="121"/>
                  <a:pt x="88" y="124"/>
                </a:cubicBezTo>
                <a:cubicBezTo>
                  <a:pt x="88" y="124"/>
                  <a:pt x="88" y="124"/>
                  <a:pt x="88" y="118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Freeform 21"/>
          <p:cNvSpPr>
            <a:spLocks noChangeAspect="1" noEditPoints="1"/>
          </p:cNvSpPr>
          <p:nvPr/>
        </p:nvSpPr>
        <p:spPr bwMode="auto">
          <a:xfrm>
            <a:off x="1537238" y="3905745"/>
            <a:ext cx="280647" cy="288000"/>
          </a:xfrm>
          <a:custGeom>
            <a:avLst/>
            <a:gdLst>
              <a:gd name="T0" fmla="*/ 0 w 191"/>
              <a:gd name="T1" fmla="*/ 98 h 196"/>
              <a:gd name="T2" fmla="*/ 96 w 191"/>
              <a:gd name="T3" fmla="*/ 0 h 196"/>
              <a:gd name="T4" fmla="*/ 191 w 191"/>
              <a:gd name="T5" fmla="*/ 98 h 196"/>
              <a:gd name="T6" fmla="*/ 96 w 191"/>
              <a:gd name="T7" fmla="*/ 196 h 196"/>
              <a:gd name="T8" fmla="*/ 0 w 191"/>
              <a:gd name="T9" fmla="*/ 98 h 196"/>
              <a:gd name="T10" fmla="*/ 60 w 191"/>
              <a:gd name="T11" fmla="*/ 44 h 196"/>
              <a:gd name="T12" fmla="*/ 60 w 191"/>
              <a:gd name="T13" fmla="*/ 44 h 196"/>
              <a:gd name="T14" fmla="*/ 73 w 191"/>
              <a:gd name="T15" fmla="*/ 61 h 196"/>
              <a:gd name="T16" fmla="*/ 59 w 191"/>
              <a:gd name="T17" fmla="*/ 73 h 196"/>
              <a:gd name="T18" fmla="*/ 44 w 191"/>
              <a:gd name="T19" fmla="*/ 60 h 196"/>
              <a:gd name="T20" fmla="*/ 44 w 191"/>
              <a:gd name="T21" fmla="*/ 71 h 196"/>
              <a:gd name="T22" fmla="*/ 58 w 191"/>
              <a:gd name="T23" fmla="*/ 85 h 196"/>
              <a:gd name="T24" fmla="*/ 73 w 191"/>
              <a:gd name="T25" fmla="*/ 84 h 196"/>
              <a:gd name="T26" fmla="*/ 112 w 191"/>
              <a:gd name="T27" fmla="*/ 123 h 196"/>
              <a:gd name="T28" fmla="*/ 110 w 191"/>
              <a:gd name="T29" fmla="*/ 136 h 196"/>
              <a:gd name="T30" fmla="*/ 123 w 191"/>
              <a:gd name="T31" fmla="*/ 152 h 196"/>
              <a:gd name="T32" fmla="*/ 136 w 191"/>
              <a:gd name="T33" fmla="*/ 152 h 196"/>
              <a:gd name="T34" fmla="*/ 123 w 191"/>
              <a:gd name="T35" fmla="*/ 136 h 196"/>
              <a:gd name="T36" fmla="*/ 139 w 191"/>
              <a:gd name="T37" fmla="*/ 123 h 196"/>
              <a:gd name="T38" fmla="*/ 152 w 191"/>
              <a:gd name="T39" fmla="*/ 136 h 196"/>
              <a:gd name="T40" fmla="*/ 152 w 191"/>
              <a:gd name="T41" fmla="*/ 123 h 196"/>
              <a:gd name="T42" fmla="*/ 140 w 191"/>
              <a:gd name="T43" fmla="*/ 111 h 196"/>
              <a:gd name="T44" fmla="*/ 123 w 191"/>
              <a:gd name="T45" fmla="*/ 111 h 196"/>
              <a:gd name="T46" fmla="*/ 85 w 191"/>
              <a:gd name="T47" fmla="*/ 73 h 196"/>
              <a:gd name="T48" fmla="*/ 85 w 191"/>
              <a:gd name="T49" fmla="*/ 58 h 196"/>
              <a:gd name="T50" fmla="*/ 72 w 191"/>
              <a:gd name="T51" fmla="*/ 44 h 196"/>
              <a:gd name="T52" fmla="*/ 60 w 191"/>
              <a:gd name="T53" fmla="*/ 44 h 196"/>
              <a:gd name="T54" fmla="*/ 134 w 191"/>
              <a:gd name="T55" fmla="*/ 50 h 196"/>
              <a:gd name="T56" fmla="*/ 134 w 191"/>
              <a:gd name="T57" fmla="*/ 50 h 196"/>
              <a:gd name="T58" fmla="*/ 147 w 191"/>
              <a:gd name="T59" fmla="*/ 44 h 196"/>
              <a:gd name="T60" fmla="*/ 152 w 191"/>
              <a:gd name="T61" fmla="*/ 49 h 196"/>
              <a:gd name="T62" fmla="*/ 145 w 191"/>
              <a:gd name="T63" fmla="*/ 62 h 196"/>
              <a:gd name="T64" fmla="*/ 139 w 191"/>
              <a:gd name="T65" fmla="*/ 62 h 196"/>
              <a:gd name="T66" fmla="*/ 112 w 191"/>
              <a:gd name="T67" fmla="*/ 90 h 196"/>
              <a:gd name="T68" fmla="*/ 105 w 191"/>
              <a:gd name="T69" fmla="*/ 83 h 196"/>
              <a:gd name="T70" fmla="*/ 134 w 191"/>
              <a:gd name="T71" fmla="*/ 55 h 196"/>
              <a:gd name="T72" fmla="*/ 134 w 191"/>
              <a:gd name="T73" fmla="*/ 50 h 196"/>
              <a:gd name="T74" fmla="*/ 44 w 191"/>
              <a:gd name="T75" fmla="*/ 139 h 196"/>
              <a:gd name="T76" fmla="*/ 44 w 191"/>
              <a:gd name="T77" fmla="*/ 139 h 196"/>
              <a:gd name="T78" fmla="*/ 80 w 191"/>
              <a:gd name="T79" fmla="*/ 102 h 196"/>
              <a:gd name="T80" fmla="*/ 93 w 191"/>
              <a:gd name="T81" fmla="*/ 115 h 196"/>
              <a:gd name="T82" fmla="*/ 55 w 191"/>
              <a:gd name="T83" fmla="*/ 152 h 196"/>
              <a:gd name="T84" fmla="*/ 44 w 191"/>
              <a:gd name="T85" fmla="*/ 139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91" h="196">
                <a:moveTo>
                  <a:pt x="0" y="98"/>
                </a:moveTo>
                <a:cubicBezTo>
                  <a:pt x="0" y="44"/>
                  <a:pt x="43" y="0"/>
                  <a:pt x="96" y="0"/>
                </a:cubicBezTo>
                <a:cubicBezTo>
                  <a:pt x="149" y="0"/>
                  <a:pt x="191" y="44"/>
                  <a:pt x="191" y="98"/>
                </a:cubicBezTo>
                <a:cubicBezTo>
                  <a:pt x="191" y="152"/>
                  <a:pt x="149" y="196"/>
                  <a:pt x="96" y="196"/>
                </a:cubicBezTo>
                <a:cubicBezTo>
                  <a:pt x="43" y="196"/>
                  <a:pt x="0" y="152"/>
                  <a:pt x="0" y="98"/>
                </a:cubicBezTo>
                <a:close/>
                <a:moveTo>
                  <a:pt x="60" y="44"/>
                </a:moveTo>
                <a:cubicBezTo>
                  <a:pt x="60" y="44"/>
                  <a:pt x="60" y="44"/>
                  <a:pt x="60" y="44"/>
                </a:cubicBezTo>
                <a:cubicBezTo>
                  <a:pt x="73" y="61"/>
                  <a:pt x="73" y="61"/>
                  <a:pt x="73" y="61"/>
                </a:cubicBezTo>
                <a:cubicBezTo>
                  <a:pt x="59" y="73"/>
                  <a:pt x="59" y="73"/>
                  <a:pt x="59" y="73"/>
                </a:cubicBezTo>
                <a:cubicBezTo>
                  <a:pt x="44" y="60"/>
                  <a:pt x="44" y="60"/>
                  <a:pt x="44" y="60"/>
                </a:cubicBezTo>
                <a:cubicBezTo>
                  <a:pt x="44" y="71"/>
                  <a:pt x="44" y="71"/>
                  <a:pt x="44" y="71"/>
                </a:cubicBezTo>
                <a:cubicBezTo>
                  <a:pt x="58" y="85"/>
                  <a:pt x="58" y="85"/>
                  <a:pt x="58" y="85"/>
                </a:cubicBezTo>
                <a:cubicBezTo>
                  <a:pt x="73" y="84"/>
                  <a:pt x="73" y="84"/>
                  <a:pt x="73" y="84"/>
                </a:cubicBezTo>
                <a:cubicBezTo>
                  <a:pt x="112" y="123"/>
                  <a:pt x="112" y="123"/>
                  <a:pt x="112" y="123"/>
                </a:cubicBezTo>
                <a:cubicBezTo>
                  <a:pt x="110" y="136"/>
                  <a:pt x="110" y="136"/>
                  <a:pt x="110" y="136"/>
                </a:cubicBezTo>
                <a:cubicBezTo>
                  <a:pt x="123" y="152"/>
                  <a:pt x="123" y="152"/>
                  <a:pt x="123" y="152"/>
                </a:cubicBezTo>
                <a:cubicBezTo>
                  <a:pt x="136" y="152"/>
                  <a:pt x="136" y="152"/>
                  <a:pt x="136" y="152"/>
                </a:cubicBezTo>
                <a:cubicBezTo>
                  <a:pt x="123" y="136"/>
                  <a:pt x="123" y="136"/>
                  <a:pt x="123" y="136"/>
                </a:cubicBezTo>
                <a:cubicBezTo>
                  <a:pt x="139" y="123"/>
                  <a:pt x="139" y="123"/>
                  <a:pt x="139" y="123"/>
                </a:cubicBezTo>
                <a:cubicBezTo>
                  <a:pt x="152" y="136"/>
                  <a:pt x="152" y="136"/>
                  <a:pt x="152" y="136"/>
                </a:cubicBezTo>
                <a:cubicBezTo>
                  <a:pt x="152" y="123"/>
                  <a:pt x="152" y="123"/>
                  <a:pt x="152" y="123"/>
                </a:cubicBezTo>
                <a:cubicBezTo>
                  <a:pt x="140" y="111"/>
                  <a:pt x="140" y="111"/>
                  <a:pt x="140" y="111"/>
                </a:cubicBezTo>
                <a:cubicBezTo>
                  <a:pt x="123" y="111"/>
                  <a:pt x="123" y="111"/>
                  <a:pt x="123" y="111"/>
                </a:cubicBezTo>
                <a:cubicBezTo>
                  <a:pt x="85" y="73"/>
                  <a:pt x="85" y="73"/>
                  <a:pt x="85" y="73"/>
                </a:cubicBezTo>
                <a:cubicBezTo>
                  <a:pt x="85" y="58"/>
                  <a:pt x="85" y="58"/>
                  <a:pt x="85" y="58"/>
                </a:cubicBezTo>
                <a:cubicBezTo>
                  <a:pt x="72" y="44"/>
                  <a:pt x="72" y="44"/>
                  <a:pt x="72" y="44"/>
                </a:cubicBezTo>
                <a:cubicBezTo>
                  <a:pt x="60" y="44"/>
                  <a:pt x="60" y="44"/>
                  <a:pt x="60" y="44"/>
                </a:cubicBezTo>
                <a:close/>
                <a:moveTo>
                  <a:pt x="134" y="50"/>
                </a:moveTo>
                <a:cubicBezTo>
                  <a:pt x="134" y="50"/>
                  <a:pt x="134" y="50"/>
                  <a:pt x="134" y="50"/>
                </a:cubicBezTo>
                <a:cubicBezTo>
                  <a:pt x="147" y="44"/>
                  <a:pt x="147" y="44"/>
                  <a:pt x="147" y="44"/>
                </a:cubicBezTo>
                <a:cubicBezTo>
                  <a:pt x="152" y="49"/>
                  <a:pt x="152" y="49"/>
                  <a:pt x="152" y="49"/>
                </a:cubicBezTo>
                <a:cubicBezTo>
                  <a:pt x="145" y="62"/>
                  <a:pt x="145" y="62"/>
                  <a:pt x="145" y="62"/>
                </a:cubicBezTo>
                <a:cubicBezTo>
                  <a:pt x="139" y="62"/>
                  <a:pt x="139" y="62"/>
                  <a:pt x="139" y="62"/>
                </a:cubicBezTo>
                <a:cubicBezTo>
                  <a:pt x="112" y="90"/>
                  <a:pt x="112" y="90"/>
                  <a:pt x="112" y="90"/>
                </a:cubicBezTo>
                <a:cubicBezTo>
                  <a:pt x="105" y="83"/>
                  <a:pt x="105" y="83"/>
                  <a:pt x="105" y="83"/>
                </a:cubicBezTo>
                <a:cubicBezTo>
                  <a:pt x="134" y="55"/>
                  <a:pt x="134" y="55"/>
                  <a:pt x="134" y="55"/>
                </a:cubicBezTo>
                <a:cubicBezTo>
                  <a:pt x="134" y="50"/>
                  <a:pt x="134" y="50"/>
                  <a:pt x="134" y="50"/>
                </a:cubicBezTo>
                <a:close/>
                <a:moveTo>
                  <a:pt x="44" y="139"/>
                </a:moveTo>
                <a:cubicBezTo>
                  <a:pt x="44" y="139"/>
                  <a:pt x="44" y="139"/>
                  <a:pt x="44" y="139"/>
                </a:cubicBezTo>
                <a:cubicBezTo>
                  <a:pt x="80" y="102"/>
                  <a:pt x="80" y="102"/>
                  <a:pt x="80" y="102"/>
                </a:cubicBezTo>
                <a:cubicBezTo>
                  <a:pt x="93" y="115"/>
                  <a:pt x="93" y="115"/>
                  <a:pt x="93" y="115"/>
                </a:cubicBezTo>
                <a:cubicBezTo>
                  <a:pt x="55" y="152"/>
                  <a:pt x="55" y="152"/>
                  <a:pt x="55" y="152"/>
                </a:cubicBezTo>
                <a:cubicBezTo>
                  <a:pt x="44" y="139"/>
                  <a:pt x="44" y="139"/>
                  <a:pt x="44" y="139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Freeform 25"/>
          <p:cNvSpPr>
            <a:spLocks noChangeAspect="1" noEditPoints="1"/>
          </p:cNvSpPr>
          <p:nvPr/>
        </p:nvSpPr>
        <p:spPr bwMode="auto">
          <a:xfrm>
            <a:off x="1462569" y="2009975"/>
            <a:ext cx="280503" cy="288000"/>
          </a:xfrm>
          <a:custGeom>
            <a:avLst/>
            <a:gdLst>
              <a:gd name="T0" fmla="*/ 0 w 187"/>
              <a:gd name="T1" fmla="*/ 96 h 192"/>
              <a:gd name="T2" fmla="*/ 94 w 187"/>
              <a:gd name="T3" fmla="*/ 0 h 192"/>
              <a:gd name="T4" fmla="*/ 187 w 187"/>
              <a:gd name="T5" fmla="*/ 96 h 192"/>
              <a:gd name="T6" fmla="*/ 94 w 187"/>
              <a:gd name="T7" fmla="*/ 192 h 192"/>
              <a:gd name="T8" fmla="*/ 0 w 187"/>
              <a:gd name="T9" fmla="*/ 96 h 192"/>
              <a:gd name="T10" fmla="*/ 119 w 187"/>
              <a:gd name="T11" fmla="*/ 106 h 192"/>
              <a:gd name="T12" fmla="*/ 104 w 187"/>
              <a:gd name="T13" fmla="*/ 120 h 192"/>
              <a:gd name="T14" fmla="*/ 83 w 187"/>
              <a:gd name="T15" fmla="*/ 106 h 192"/>
              <a:gd name="T16" fmla="*/ 68 w 187"/>
              <a:gd name="T17" fmla="*/ 85 h 192"/>
              <a:gd name="T18" fmla="*/ 83 w 187"/>
              <a:gd name="T19" fmla="*/ 71 h 192"/>
              <a:gd name="T20" fmla="*/ 61 w 187"/>
              <a:gd name="T21" fmla="*/ 44 h 192"/>
              <a:gd name="T22" fmla="*/ 40 w 187"/>
              <a:gd name="T23" fmla="*/ 65 h 192"/>
              <a:gd name="T24" fmla="*/ 68 w 187"/>
              <a:gd name="T25" fmla="*/ 120 h 192"/>
              <a:gd name="T26" fmla="*/ 126 w 187"/>
              <a:gd name="T27" fmla="*/ 148 h 192"/>
              <a:gd name="T28" fmla="*/ 147 w 187"/>
              <a:gd name="T29" fmla="*/ 127 h 192"/>
              <a:gd name="T30" fmla="*/ 119 w 187"/>
              <a:gd name="T31" fmla="*/ 10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87" h="192">
                <a:moveTo>
                  <a:pt x="0" y="96"/>
                </a:moveTo>
                <a:cubicBezTo>
                  <a:pt x="0" y="43"/>
                  <a:pt x="42" y="0"/>
                  <a:pt x="94" y="0"/>
                </a:cubicBezTo>
                <a:cubicBezTo>
                  <a:pt x="145" y="0"/>
                  <a:pt x="187" y="43"/>
                  <a:pt x="187" y="96"/>
                </a:cubicBezTo>
                <a:cubicBezTo>
                  <a:pt x="187" y="149"/>
                  <a:pt x="145" y="192"/>
                  <a:pt x="94" y="192"/>
                </a:cubicBezTo>
                <a:cubicBezTo>
                  <a:pt x="42" y="192"/>
                  <a:pt x="0" y="149"/>
                  <a:pt x="0" y="96"/>
                </a:cubicBezTo>
                <a:close/>
                <a:moveTo>
                  <a:pt x="119" y="106"/>
                </a:moveTo>
                <a:cubicBezTo>
                  <a:pt x="112" y="113"/>
                  <a:pt x="112" y="120"/>
                  <a:pt x="104" y="120"/>
                </a:cubicBezTo>
                <a:cubicBezTo>
                  <a:pt x="97" y="120"/>
                  <a:pt x="90" y="113"/>
                  <a:pt x="83" y="106"/>
                </a:cubicBezTo>
                <a:cubicBezTo>
                  <a:pt x="76" y="99"/>
                  <a:pt x="68" y="92"/>
                  <a:pt x="68" y="85"/>
                </a:cubicBezTo>
                <a:cubicBezTo>
                  <a:pt x="68" y="78"/>
                  <a:pt x="76" y="78"/>
                  <a:pt x="83" y="71"/>
                </a:cubicBezTo>
                <a:cubicBezTo>
                  <a:pt x="90" y="65"/>
                  <a:pt x="68" y="44"/>
                  <a:pt x="61" y="44"/>
                </a:cubicBezTo>
                <a:cubicBezTo>
                  <a:pt x="54" y="44"/>
                  <a:pt x="40" y="65"/>
                  <a:pt x="40" y="65"/>
                </a:cubicBezTo>
                <a:cubicBezTo>
                  <a:pt x="40" y="78"/>
                  <a:pt x="54" y="106"/>
                  <a:pt x="68" y="120"/>
                </a:cubicBezTo>
                <a:cubicBezTo>
                  <a:pt x="83" y="134"/>
                  <a:pt x="112" y="148"/>
                  <a:pt x="126" y="148"/>
                </a:cubicBezTo>
                <a:cubicBezTo>
                  <a:pt x="126" y="148"/>
                  <a:pt x="147" y="134"/>
                  <a:pt x="147" y="127"/>
                </a:cubicBezTo>
                <a:cubicBezTo>
                  <a:pt x="147" y="120"/>
                  <a:pt x="126" y="99"/>
                  <a:pt x="119" y="106"/>
                </a:cubicBezTo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Freeform 29"/>
          <p:cNvSpPr>
            <a:spLocks noChangeAspect="1" noEditPoints="1"/>
          </p:cNvSpPr>
          <p:nvPr/>
        </p:nvSpPr>
        <p:spPr bwMode="auto">
          <a:xfrm>
            <a:off x="1809638" y="2009975"/>
            <a:ext cx="280488" cy="288000"/>
          </a:xfrm>
          <a:custGeom>
            <a:avLst/>
            <a:gdLst>
              <a:gd name="T0" fmla="*/ 0 w 187"/>
              <a:gd name="T1" fmla="*/ 96 h 192"/>
              <a:gd name="T2" fmla="*/ 94 w 187"/>
              <a:gd name="T3" fmla="*/ 0 h 192"/>
              <a:gd name="T4" fmla="*/ 187 w 187"/>
              <a:gd name="T5" fmla="*/ 96 h 192"/>
              <a:gd name="T6" fmla="*/ 94 w 187"/>
              <a:gd name="T7" fmla="*/ 192 h 192"/>
              <a:gd name="T8" fmla="*/ 0 w 187"/>
              <a:gd name="T9" fmla="*/ 96 h 192"/>
              <a:gd name="T10" fmla="*/ 94 w 187"/>
              <a:gd name="T11" fmla="*/ 156 h 192"/>
              <a:gd name="T12" fmla="*/ 48 w 187"/>
              <a:gd name="T13" fmla="*/ 81 h 192"/>
              <a:gd name="T14" fmla="*/ 94 w 187"/>
              <a:gd name="T15" fmla="*/ 36 h 192"/>
              <a:gd name="T16" fmla="*/ 139 w 187"/>
              <a:gd name="T17" fmla="*/ 81 h 192"/>
              <a:gd name="T18" fmla="*/ 94 w 187"/>
              <a:gd name="T19" fmla="*/ 156 h 192"/>
              <a:gd name="T20" fmla="*/ 94 w 187"/>
              <a:gd name="T21" fmla="*/ 51 h 192"/>
              <a:gd name="T22" fmla="*/ 63 w 187"/>
              <a:gd name="T23" fmla="*/ 81 h 192"/>
              <a:gd name="T24" fmla="*/ 94 w 187"/>
              <a:gd name="T25" fmla="*/ 112 h 192"/>
              <a:gd name="T26" fmla="*/ 125 w 187"/>
              <a:gd name="T27" fmla="*/ 81 h 192"/>
              <a:gd name="T28" fmla="*/ 94 w 187"/>
              <a:gd name="T29" fmla="*/ 51 h 192"/>
              <a:gd name="T30" fmla="*/ 94 w 187"/>
              <a:gd name="T31" fmla="*/ 51 h 192"/>
              <a:gd name="T32" fmla="*/ 94 w 187"/>
              <a:gd name="T33" fmla="*/ 51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87" h="192">
                <a:moveTo>
                  <a:pt x="0" y="96"/>
                </a:moveTo>
                <a:cubicBezTo>
                  <a:pt x="0" y="43"/>
                  <a:pt x="42" y="0"/>
                  <a:pt x="94" y="0"/>
                </a:cubicBezTo>
                <a:cubicBezTo>
                  <a:pt x="145" y="0"/>
                  <a:pt x="187" y="43"/>
                  <a:pt x="187" y="96"/>
                </a:cubicBezTo>
                <a:cubicBezTo>
                  <a:pt x="187" y="149"/>
                  <a:pt x="145" y="192"/>
                  <a:pt x="94" y="192"/>
                </a:cubicBezTo>
                <a:cubicBezTo>
                  <a:pt x="42" y="192"/>
                  <a:pt x="0" y="149"/>
                  <a:pt x="0" y="96"/>
                </a:cubicBezTo>
                <a:close/>
                <a:moveTo>
                  <a:pt x="94" y="156"/>
                </a:moveTo>
                <a:cubicBezTo>
                  <a:pt x="94" y="156"/>
                  <a:pt x="48" y="106"/>
                  <a:pt x="48" y="81"/>
                </a:cubicBezTo>
                <a:cubicBezTo>
                  <a:pt x="48" y="57"/>
                  <a:pt x="69" y="36"/>
                  <a:pt x="94" y="36"/>
                </a:cubicBezTo>
                <a:cubicBezTo>
                  <a:pt x="119" y="36"/>
                  <a:pt x="139" y="57"/>
                  <a:pt x="139" y="81"/>
                </a:cubicBezTo>
                <a:cubicBezTo>
                  <a:pt x="139" y="106"/>
                  <a:pt x="94" y="156"/>
                  <a:pt x="94" y="156"/>
                </a:cubicBezTo>
                <a:close/>
                <a:moveTo>
                  <a:pt x="94" y="51"/>
                </a:moveTo>
                <a:cubicBezTo>
                  <a:pt x="77" y="51"/>
                  <a:pt x="63" y="64"/>
                  <a:pt x="63" y="81"/>
                </a:cubicBezTo>
                <a:cubicBezTo>
                  <a:pt x="63" y="97"/>
                  <a:pt x="77" y="112"/>
                  <a:pt x="94" y="112"/>
                </a:cubicBezTo>
                <a:cubicBezTo>
                  <a:pt x="110" y="112"/>
                  <a:pt x="125" y="97"/>
                  <a:pt x="125" y="81"/>
                </a:cubicBezTo>
                <a:cubicBezTo>
                  <a:pt x="125" y="64"/>
                  <a:pt x="110" y="51"/>
                  <a:pt x="94" y="51"/>
                </a:cubicBezTo>
                <a:close/>
                <a:moveTo>
                  <a:pt x="94" y="51"/>
                </a:moveTo>
                <a:cubicBezTo>
                  <a:pt x="94" y="51"/>
                  <a:pt x="94" y="51"/>
                  <a:pt x="94" y="51"/>
                </a:cubicBezTo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Freeform 33"/>
          <p:cNvSpPr>
            <a:spLocks noChangeAspect="1" noEditPoints="1"/>
          </p:cNvSpPr>
          <p:nvPr/>
        </p:nvSpPr>
        <p:spPr bwMode="auto">
          <a:xfrm>
            <a:off x="2156692" y="2009975"/>
            <a:ext cx="267907" cy="288000"/>
          </a:xfrm>
          <a:custGeom>
            <a:avLst/>
            <a:gdLst>
              <a:gd name="T0" fmla="*/ 0 w 183"/>
              <a:gd name="T1" fmla="*/ 99 h 197"/>
              <a:gd name="T2" fmla="*/ 92 w 183"/>
              <a:gd name="T3" fmla="*/ 0 h 197"/>
              <a:gd name="T4" fmla="*/ 183 w 183"/>
              <a:gd name="T5" fmla="*/ 99 h 197"/>
              <a:gd name="T6" fmla="*/ 92 w 183"/>
              <a:gd name="T7" fmla="*/ 197 h 197"/>
              <a:gd name="T8" fmla="*/ 0 w 183"/>
              <a:gd name="T9" fmla="*/ 99 h 197"/>
              <a:gd name="T10" fmla="*/ 147 w 183"/>
              <a:gd name="T11" fmla="*/ 137 h 197"/>
              <a:gd name="T12" fmla="*/ 147 w 183"/>
              <a:gd name="T13" fmla="*/ 137 h 197"/>
              <a:gd name="T14" fmla="*/ 147 w 183"/>
              <a:gd name="T15" fmla="*/ 137 h 197"/>
              <a:gd name="T16" fmla="*/ 147 w 183"/>
              <a:gd name="T17" fmla="*/ 137 h 197"/>
              <a:gd name="T18" fmla="*/ 36 w 183"/>
              <a:gd name="T19" fmla="*/ 137 h 197"/>
              <a:gd name="T20" fmla="*/ 70 w 183"/>
              <a:gd name="T21" fmla="*/ 106 h 197"/>
              <a:gd name="T22" fmla="*/ 92 w 183"/>
              <a:gd name="T23" fmla="*/ 123 h 197"/>
              <a:gd name="T24" fmla="*/ 113 w 183"/>
              <a:gd name="T25" fmla="*/ 106 h 197"/>
              <a:gd name="T26" fmla="*/ 147 w 183"/>
              <a:gd name="T27" fmla="*/ 137 h 197"/>
              <a:gd name="T28" fmla="*/ 67 w 183"/>
              <a:gd name="T29" fmla="*/ 102 h 197"/>
              <a:gd name="T30" fmla="*/ 67 w 183"/>
              <a:gd name="T31" fmla="*/ 102 h 197"/>
              <a:gd name="T32" fmla="*/ 67 w 183"/>
              <a:gd name="T33" fmla="*/ 102 h 197"/>
              <a:gd name="T34" fmla="*/ 67 w 183"/>
              <a:gd name="T35" fmla="*/ 102 h 197"/>
              <a:gd name="T36" fmla="*/ 36 w 183"/>
              <a:gd name="T37" fmla="*/ 130 h 197"/>
              <a:gd name="T38" fmla="*/ 36 w 183"/>
              <a:gd name="T39" fmla="*/ 78 h 197"/>
              <a:gd name="T40" fmla="*/ 67 w 183"/>
              <a:gd name="T41" fmla="*/ 102 h 197"/>
              <a:gd name="T42" fmla="*/ 147 w 183"/>
              <a:gd name="T43" fmla="*/ 130 h 197"/>
              <a:gd name="T44" fmla="*/ 147 w 183"/>
              <a:gd name="T45" fmla="*/ 130 h 197"/>
              <a:gd name="T46" fmla="*/ 147 w 183"/>
              <a:gd name="T47" fmla="*/ 130 h 197"/>
              <a:gd name="T48" fmla="*/ 147 w 183"/>
              <a:gd name="T49" fmla="*/ 130 h 197"/>
              <a:gd name="T50" fmla="*/ 116 w 183"/>
              <a:gd name="T51" fmla="*/ 102 h 197"/>
              <a:gd name="T52" fmla="*/ 147 w 183"/>
              <a:gd name="T53" fmla="*/ 78 h 197"/>
              <a:gd name="T54" fmla="*/ 147 w 183"/>
              <a:gd name="T55" fmla="*/ 130 h 197"/>
              <a:gd name="T56" fmla="*/ 92 w 183"/>
              <a:gd name="T57" fmla="*/ 116 h 197"/>
              <a:gd name="T58" fmla="*/ 92 w 183"/>
              <a:gd name="T59" fmla="*/ 116 h 197"/>
              <a:gd name="T60" fmla="*/ 92 w 183"/>
              <a:gd name="T61" fmla="*/ 116 h 197"/>
              <a:gd name="T62" fmla="*/ 92 w 183"/>
              <a:gd name="T63" fmla="*/ 116 h 197"/>
              <a:gd name="T64" fmla="*/ 36 w 183"/>
              <a:gd name="T65" fmla="*/ 71 h 197"/>
              <a:gd name="T66" fmla="*/ 36 w 183"/>
              <a:gd name="T67" fmla="*/ 61 h 197"/>
              <a:gd name="T68" fmla="*/ 147 w 183"/>
              <a:gd name="T69" fmla="*/ 61 h 197"/>
              <a:gd name="T70" fmla="*/ 147 w 183"/>
              <a:gd name="T71" fmla="*/ 71 h 197"/>
              <a:gd name="T72" fmla="*/ 92 w 183"/>
              <a:gd name="T73" fmla="*/ 116 h 197"/>
              <a:gd name="T74" fmla="*/ 92 w 183"/>
              <a:gd name="T75" fmla="*/ 116 h 197"/>
              <a:gd name="T76" fmla="*/ 92 w 183"/>
              <a:gd name="T77" fmla="*/ 116 h 197"/>
              <a:gd name="T78" fmla="*/ 92 w 183"/>
              <a:gd name="T79" fmla="*/ 116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83" h="197">
                <a:moveTo>
                  <a:pt x="0" y="99"/>
                </a:moveTo>
                <a:cubicBezTo>
                  <a:pt x="0" y="44"/>
                  <a:pt x="41" y="0"/>
                  <a:pt x="92" y="0"/>
                </a:cubicBezTo>
                <a:cubicBezTo>
                  <a:pt x="142" y="0"/>
                  <a:pt x="183" y="44"/>
                  <a:pt x="183" y="99"/>
                </a:cubicBezTo>
                <a:cubicBezTo>
                  <a:pt x="183" y="153"/>
                  <a:pt x="142" y="197"/>
                  <a:pt x="92" y="197"/>
                </a:cubicBezTo>
                <a:cubicBezTo>
                  <a:pt x="41" y="197"/>
                  <a:pt x="0" y="153"/>
                  <a:pt x="0" y="99"/>
                </a:cubicBezTo>
                <a:close/>
                <a:moveTo>
                  <a:pt x="147" y="137"/>
                </a:moveTo>
                <a:cubicBezTo>
                  <a:pt x="147" y="137"/>
                  <a:pt x="147" y="137"/>
                  <a:pt x="147" y="137"/>
                </a:cubicBezTo>
                <a:cubicBezTo>
                  <a:pt x="147" y="137"/>
                  <a:pt x="147" y="137"/>
                  <a:pt x="147" y="137"/>
                </a:cubicBezTo>
                <a:cubicBezTo>
                  <a:pt x="147" y="137"/>
                  <a:pt x="147" y="137"/>
                  <a:pt x="147" y="137"/>
                </a:cubicBezTo>
                <a:cubicBezTo>
                  <a:pt x="36" y="137"/>
                  <a:pt x="36" y="137"/>
                  <a:pt x="36" y="137"/>
                </a:cubicBezTo>
                <a:cubicBezTo>
                  <a:pt x="70" y="106"/>
                  <a:pt x="70" y="106"/>
                  <a:pt x="70" y="106"/>
                </a:cubicBezTo>
                <a:cubicBezTo>
                  <a:pt x="92" y="123"/>
                  <a:pt x="92" y="123"/>
                  <a:pt x="92" y="123"/>
                </a:cubicBezTo>
                <a:cubicBezTo>
                  <a:pt x="113" y="106"/>
                  <a:pt x="113" y="106"/>
                  <a:pt x="113" y="106"/>
                </a:cubicBezTo>
                <a:cubicBezTo>
                  <a:pt x="147" y="137"/>
                  <a:pt x="147" y="137"/>
                  <a:pt x="147" y="137"/>
                </a:cubicBezTo>
                <a:close/>
                <a:moveTo>
                  <a:pt x="67" y="102"/>
                </a:moveTo>
                <a:cubicBezTo>
                  <a:pt x="67" y="102"/>
                  <a:pt x="67" y="102"/>
                  <a:pt x="67" y="102"/>
                </a:cubicBezTo>
                <a:cubicBezTo>
                  <a:pt x="67" y="102"/>
                  <a:pt x="67" y="102"/>
                  <a:pt x="67" y="102"/>
                </a:cubicBezTo>
                <a:cubicBezTo>
                  <a:pt x="67" y="102"/>
                  <a:pt x="67" y="102"/>
                  <a:pt x="67" y="102"/>
                </a:cubicBezTo>
                <a:cubicBezTo>
                  <a:pt x="36" y="130"/>
                  <a:pt x="36" y="130"/>
                  <a:pt x="36" y="130"/>
                </a:cubicBezTo>
                <a:cubicBezTo>
                  <a:pt x="36" y="78"/>
                  <a:pt x="36" y="78"/>
                  <a:pt x="36" y="78"/>
                </a:cubicBezTo>
                <a:cubicBezTo>
                  <a:pt x="67" y="102"/>
                  <a:pt x="67" y="102"/>
                  <a:pt x="67" y="102"/>
                </a:cubicBezTo>
                <a:close/>
                <a:moveTo>
                  <a:pt x="147" y="130"/>
                </a:moveTo>
                <a:cubicBezTo>
                  <a:pt x="147" y="130"/>
                  <a:pt x="147" y="130"/>
                  <a:pt x="147" y="130"/>
                </a:cubicBezTo>
                <a:cubicBezTo>
                  <a:pt x="147" y="130"/>
                  <a:pt x="147" y="130"/>
                  <a:pt x="147" y="130"/>
                </a:cubicBezTo>
                <a:cubicBezTo>
                  <a:pt x="147" y="130"/>
                  <a:pt x="147" y="130"/>
                  <a:pt x="147" y="130"/>
                </a:cubicBezTo>
                <a:cubicBezTo>
                  <a:pt x="116" y="102"/>
                  <a:pt x="116" y="102"/>
                  <a:pt x="116" y="102"/>
                </a:cubicBezTo>
                <a:cubicBezTo>
                  <a:pt x="147" y="78"/>
                  <a:pt x="147" y="78"/>
                  <a:pt x="147" y="78"/>
                </a:cubicBezTo>
                <a:cubicBezTo>
                  <a:pt x="147" y="130"/>
                  <a:pt x="147" y="130"/>
                  <a:pt x="147" y="130"/>
                </a:cubicBezTo>
                <a:close/>
                <a:moveTo>
                  <a:pt x="92" y="116"/>
                </a:moveTo>
                <a:cubicBezTo>
                  <a:pt x="92" y="116"/>
                  <a:pt x="92" y="116"/>
                  <a:pt x="92" y="116"/>
                </a:cubicBezTo>
                <a:cubicBezTo>
                  <a:pt x="92" y="116"/>
                  <a:pt x="92" y="116"/>
                  <a:pt x="92" y="116"/>
                </a:cubicBezTo>
                <a:cubicBezTo>
                  <a:pt x="92" y="116"/>
                  <a:pt x="92" y="116"/>
                  <a:pt x="92" y="116"/>
                </a:cubicBezTo>
                <a:cubicBezTo>
                  <a:pt x="36" y="71"/>
                  <a:pt x="36" y="71"/>
                  <a:pt x="36" y="71"/>
                </a:cubicBezTo>
                <a:cubicBezTo>
                  <a:pt x="36" y="61"/>
                  <a:pt x="36" y="61"/>
                  <a:pt x="36" y="61"/>
                </a:cubicBezTo>
                <a:cubicBezTo>
                  <a:pt x="147" y="61"/>
                  <a:pt x="147" y="61"/>
                  <a:pt x="147" y="61"/>
                </a:cubicBezTo>
                <a:cubicBezTo>
                  <a:pt x="147" y="71"/>
                  <a:pt x="147" y="71"/>
                  <a:pt x="147" y="71"/>
                </a:cubicBezTo>
                <a:cubicBezTo>
                  <a:pt x="92" y="116"/>
                  <a:pt x="92" y="116"/>
                  <a:pt x="92" y="116"/>
                </a:cubicBezTo>
                <a:close/>
                <a:moveTo>
                  <a:pt x="92" y="116"/>
                </a:moveTo>
                <a:cubicBezTo>
                  <a:pt x="92" y="116"/>
                  <a:pt x="92" y="116"/>
                  <a:pt x="92" y="116"/>
                </a:cubicBezTo>
                <a:cubicBezTo>
                  <a:pt x="92" y="116"/>
                  <a:pt x="92" y="116"/>
                  <a:pt x="92" y="116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Freeform 41"/>
          <p:cNvSpPr>
            <a:spLocks noChangeAspect="1" noEditPoints="1"/>
          </p:cNvSpPr>
          <p:nvPr/>
        </p:nvSpPr>
        <p:spPr bwMode="auto">
          <a:xfrm>
            <a:off x="2491165" y="2009975"/>
            <a:ext cx="271456" cy="288000"/>
          </a:xfrm>
          <a:custGeom>
            <a:avLst/>
            <a:gdLst>
              <a:gd name="T0" fmla="*/ 92 w 184"/>
              <a:gd name="T1" fmla="*/ 0 h 196"/>
              <a:gd name="T2" fmla="*/ 92 w 184"/>
              <a:gd name="T3" fmla="*/ 196 h 196"/>
              <a:gd name="T4" fmla="*/ 92 w 184"/>
              <a:gd name="T5" fmla="*/ 152 h 196"/>
              <a:gd name="T6" fmla="*/ 146 w 184"/>
              <a:gd name="T7" fmla="*/ 150 h 196"/>
              <a:gd name="T8" fmla="*/ 148 w 184"/>
              <a:gd name="T9" fmla="*/ 51 h 196"/>
              <a:gd name="T10" fmla="*/ 144 w 184"/>
              <a:gd name="T11" fmla="*/ 45 h 196"/>
              <a:gd name="T12" fmla="*/ 77 w 184"/>
              <a:gd name="T13" fmla="*/ 44 h 196"/>
              <a:gd name="T14" fmla="*/ 36 w 184"/>
              <a:gd name="T15" fmla="*/ 51 h 196"/>
              <a:gd name="T16" fmla="*/ 36 w 184"/>
              <a:gd name="T17" fmla="*/ 144 h 196"/>
              <a:gd name="T18" fmla="*/ 40 w 184"/>
              <a:gd name="T19" fmla="*/ 152 h 196"/>
              <a:gd name="T20" fmla="*/ 92 w 184"/>
              <a:gd name="T21" fmla="*/ 152 h 196"/>
              <a:gd name="T22" fmla="*/ 42 w 184"/>
              <a:gd name="T23" fmla="*/ 146 h 196"/>
              <a:gd name="T24" fmla="*/ 142 w 184"/>
              <a:gd name="T25" fmla="*/ 68 h 196"/>
              <a:gd name="T26" fmla="*/ 63 w 184"/>
              <a:gd name="T27" fmla="*/ 61 h 196"/>
              <a:gd name="T28" fmla="*/ 63 w 184"/>
              <a:gd name="T29" fmla="*/ 50 h 196"/>
              <a:gd name="T30" fmla="*/ 63 w 184"/>
              <a:gd name="T31" fmla="*/ 61 h 196"/>
              <a:gd name="T32" fmla="*/ 47 w 184"/>
              <a:gd name="T33" fmla="*/ 61 h 196"/>
              <a:gd name="T34" fmla="*/ 47 w 184"/>
              <a:gd name="T35" fmla="*/ 50 h 196"/>
              <a:gd name="T36" fmla="*/ 78 w 184"/>
              <a:gd name="T37" fmla="*/ 61 h 196"/>
              <a:gd name="T38" fmla="*/ 78 w 184"/>
              <a:gd name="T39" fmla="*/ 50 h 196"/>
              <a:gd name="T40" fmla="*/ 78 w 184"/>
              <a:gd name="T41" fmla="*/ 61 h 196"/>
              <a:gd name="T42" fmla="*/ 91 w 184"/>
              <a:gd name="T43" fmla="*/ 107 h 196"/>
              <a:gd name="T44" fmla="*/ 87 w 184"/>
              <a:gd name="T45" fmla="*/ 116 h 196"/>
              <a:gd name="T46" fmla="*/ 80 w 184"/>
              <a:gd name="T47" fmla="*/ 102 h 196"/>
              <a:gd name="T48" fmla="*/ 82 w 184"/>
              <a:gd name="T49" fmla="*/ 101 h 196"/>
              <a:gd name="T50" fmla="*/ 85 w 184"/>
              <a:gd name="T51" fmla="*/ 109 h 196"/>
              <a:gd name="T52" fmla="*/ 88 w 184"/>
              <a:gd name="T53" fmla="*/ 102 h 196"/>
              <a:gd name="T54" fmla="*/ 93 w 184"/>
              <a:gd name="T55" fmla="*/ 104 h 196"/>
              <a:gd name="T56" fmla="*/ 97 w 184"/>
              <a:gd name="T57" fmla="*/ 103 h 196"/>
              <a:gd name="T58" fmla="*/ 104 w 184"/>
              <a:gd name="T59" fmla="*/ 101 h 196"/>
              <a:gd name="T60" fmla="*/ 108 w 184"/>
              <a:gd name="T61" fmla="*/ 110 h 196"/>
              <a:gd name="T62" fmla="*/ 110 w 184"/>
              <a:gd name="T63" fmla="*/ 102 h 196"/>
              <a:gd name="T64" fmla="*/ 112 w 184"/>
              <a:gd name="T65" fmla="*/ 101 h 196"/>
              <a:gd name="T66" fmla="*/ 116 w 184"/>
              <a:gd name="T67" fmla="*/ 109 h 196"/>
              <a:gd name="T68" fmla="*/ 119 w 184"/>
              <a:gd name="T69" fmla="*/ 103 h 196"/>
              <a:gd name="T70" fmla="*/ 123 w 184"/>
              <a:gd name="T71" fmla="*/ 101 h 196"/>
              <a:gd name="T72" fmla="*/ 119 w 184"/>
              <a:gd name="T73" fmla="*/ 115 h 196"/>
              <a:gd name="T74" fmla="*/ 114 w 184"/>
              <a:gd name="T75" fmla="*/ 114 h 196"/>
              <a:gd name="T76" fmla="*/ 110 w 184"/>
              <a:gd name="T77" fmla="*/ 115 h 196"/>
              <a:gd name="T78" fmla="*/ 105 w 184"/>
              <a:gd name="T79" fmla="*/ 114 h 196"/>
              <a:gd name="T80" fmla="*/ 101 w 184"/>
              <a:gd name="T81" fmla="*/ 103 h 196"/>
              <a:gd name="T82" fmla="*/ 96 w 184"/>
              <a:gd name="T83" fmla="*/ 116 h 196"/>
              <a:gd name="T84" fmla="*/ 91 w 184"/>
              <a:gd name="T85" fmla="*/ 107 h 196"/>
              <a:gd name="T86" fmla="*/ 69 w 184"/>
              <a:gd name="T87" fmla="*/ 106 h 196"/>
              <a:gd name="T88" fmla="*/ 66 w 184"/>
              <a:gd name="T89" fmla="*/ 116 h 196"/>
              <a:gd name="T90" fmla="*/ 58 w 184"/>
              <a:gd name="T91" fmla="*/ 102 h 196"/>
              <a:gd name="T92" fmla="*/ 60 w 184"/>
              <a:gd name="T93" fmla="*/ 101 h 196"/>
              <a:gd name="T94" fmla="*/ 64 w 184"/>
              <a:gd name="T95" fmla="*/ 109 h 196"/>
              <a:gd name="T96" fmla="*/ 67 w 184"/>
              <a:gd name="T97" fmla="*/ 102 h 196"/>
              <a:gd name="T98" fmla="*/ 71 w 184"/>
              <a:gd name="T99" fmla="*/ 104 h 196"/>
              <a:gd name="T100" fmla="*/ 75 w 184"/>
              <a:gd name="T101" fmla="*/ 103 h 196"/>
              <a:gd name="T102" fmla="*/ 79 w 184"/>
              <a:gd name="T103" fmla="*/ 101 h 196"/>
              <a:gd name="T104" fmla="*/ 75 w 184"/>
              <a:gd name="T105" fmla="*/ 115 h 196"/>
              <a:gd name="T106" fmla="*/ 71 w 184"/>
              <a:gd name="T107" fmla="*/ 114 h 196"/>
              <a:gd name="T108" fmla="*/ 125 w 184"/>
              <a:gd name="T109" fmla="*/ 111 h 196"/>
              <a:gd name="T110" fmla="*/ 129 w 184"/>
              <a:gd name="T111" fmla="*/ 116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84" h="196">
                <a:moveTo>
                  <a:pt x="0" y="98"/>
                </a:moveTo>
                <a:cubicBezTo>
                  <a:pt x="0" y="44"/>
                  <a:pt x="41" y="0"/>
                  <a:pt x="92" y="0"/>
                </a:cubicBezTo>
                <a:cubicBezTo>
                  <a:pt x="142" y="0"/>
                  <a:pt x="184" y="44"/>
                  <a:pt x="184" y="98"/>
                </a:cubicBezTo>
                <a:cubicBezTo>
                  <a:pt x="184" y="152"/>
                  <a:pt x="142" y="196"/>
                  <a:pt x="92" y="196"/>
                </a:cubicBezTo>
                <a:cubicBezTo>
                  <a:pt x="41" y="196"/>
                  <a:pt x="0" y="152"/>
                  <a:pt x="0" y="98"/>
                </a:cubicBezTo>
                <a:close/>
                <a:moveTo>
                  <a:pt x="92" y="152"/>
                </a:moveTo>
                <a:cubicBezTo>
                  <a:pt x="108" y="152"/>
                  <a:pt x="125" y="152"/>
                  <a:pt x="141" y="152"/>
                </a:cubicBezTo>
                <a:cubicBezTo>
                  <a:pt x="143" y="152"/>
                  <a:pt x="145" y="152"/>
                  <a:pt x="146" y="150"/>
                </a:cubicBezTo>
                <a:cubicBezTo>
                  <a:pt x="148" y="149"/>
                  <a:pt x="148" y="146"/>
                  <a:pt x="148" y="144"/>
                </a:cubicBezTo>
                <a:cubicBezTo>
                  <a:pt x="148" y="114"/>
                  <a:pt x="148" y="83"/>
                  <a:pt x="148" y="51"/>
                </a:cubicBezTo>
                <a:cubicBezTo>
                  <a:pt x="148" y="50"/>
                  <a:pt x="148" y="49"/>
                  <a:pt x="148" y="49"/>
                </a:cubicBezTo>
                <a:cubicBezTo>
                  <a:pt x="148" y="47"/>
                  <a:pt x="146" y="45"/>
                  <a:pt x="144" y="45"/>
                </a:cubicBezTo>
                <a:cubicBezTo>
                  <a:pt x="143" y="44"/>
                  <a:pt x="142" y="44"/>
                  <a:pt x="141" y="44"/>
                </a:cubicBezTo>
                <a:cubicBezTo>
                  <a:pt x="120" y="44"/>
                  <a:pt x="98" y="44"/>
                  <a:pt x="77" y="44"/>
                </a:cubicBezTo>
                <a:cubicBezTo>
                  <a:pt x="66" y="44"/>
                  <a:pt x="54" y="44"/>
                  <a:pt x="43" y="44"/>
                </a:cubicBezTo>
                <a:cubicBezTo>
                  <a:pt x="38" y="44"/>
                  <a:pt x="36" y="46"/>
                  <a:pt x="36" y="51"/>
                </a:cubicBezTo>
                <a:cubicBezTo>
                  <a:pt x="36" y="51"/>
                  <a:pt x="36" y="51"/>
                  <a:pt x="36" y="51"/>
                </a:cubicBezTo>
                <a:cubicBezTo>
                  <a:pt x="36" y="83"/>
                  <a:pt x="36" y="114"/>
                  <a:pt x="36" y="144"/>
                </a:cubicBezTo>
                <a:cubicBezTo>
                  <a:pt x="36" y="145"/>
                  <a:pt x="36" y="145"/>
                  <a:pt x="36" y="145"/>
                </a:cubicBezTo>
                <a:cubicBezTo>
                  <a:pt x="37" y="149"/>
                  <a:pt x="38" y="151"/>
                  <a:pt x="40" y="152"/>
                </a:cubicBezTo>
                <a:cubicBezTo>
                  <a:pt x="41" y="152"/>
                  <a:pt x="42" y="152"/>
                  <a:pt x="43" y="152"/>
                </a:cubicBezTo>
                <a:cubicBezTo>
                  <a:pt x="59" y="152"/>
                  <a:pt x="76" y="152"/>
                  <a:pt x="92" y="152"/>
                </a:cubicBezTo>
                <a:close/>
                <a:moveTo>
                  <a:pt x="142" y="146"/>
                </a:moveTo>
                <a:cubicBezTo>
                  <a:pt x="109" y="146"/>
                  <a:pt x="75" y="146"/>
                  <a:pt x="42" y="146"/>
                </a:cubicBezTo>
                <a:cubicBezTo>
                  <a:pt x="42" y="120"/>
                  <a:pt x="42" y="94"/>
                  <a:pt x="42" y="68"/>
                </a:cubicBezTo>
                <a:cubicBezTo>
                  <a:pt x="75" y="68"/>
                  <a:pt x="109" y="68"/>
                  <a:pt x="142" y="68"/>
                </a:cubicBezTo>
                <a:cubicBezTo>
                  <a:pt x="142" y="94"/>
                  <a:pt x="142" y="120"/>
                  <a:pt x="142" y="146"/>
                </a:cubicBezTo>
                <a:close/>
                <a:moveTo>
                  <a:pt x="63" y="61"/>
                </a:moveTo>
                <a:cubicBezTo>
                  <a:pt x="59" y="61"/>
                  <a:pt x="57" y="59"/>
                  <a:pt x="57" y="56"/>
                </a:cubicBezTo>
                <a:cubicBezTo>
                  <a:pt x="57" y="52"/>
                  <a:pt x="59" y="50"/>
                  <a:pt x="63" y="50"/>
                </a:cubicBezTo>
                <a:cubicBezTo>
                  <a:pt x="65" y="50"/>
                  <a:pt x="68" y="52"/>
                  <a:pt x="68" y="56"/>
                </a:cubicBezTo>
                <a:cubicBezTo>
                  <a:pt x="68" y="59"/>
                  <a:pt x="65" y="61"/>
                  <a:pt x="63" y="61"/>
                </a:cubicBezTo>
                <a:close/>
                <a:moveTo>
                  <a:pt x="51" y="56"/>
                </a:moveTo>
                <a:cubicBezTo>
                  <a:pt x="51" y="59"/>
                  <a:pt x="49" y="61"/>
                  <a:pt x="47" y="61"/>
                </a:cubicBezTo>
                <a:cubicBezTo>
                  <a:pt x="44" y="61"/>
                  <a:pt x="42" y="59"/>
                  <a:pt x="42" y="56"/>
                </a:cubicBezTo>
                <a:cubicBezTo>
                  <a:pt x="41" y="52"/>
                  <a:pt x="44" y="50"/>
                  <a:pt x="47" y="50"/>
                </a:cubicBezTo>
                <a:cubicBezTo>
                  <a:pt x="49" y="50"/>
                  <a:pt x="51" y="52"/>
                  <a:pt x="51" y="56"/>
                </a:cubicBezTo>
                <a:close/>
                <a:moveTo>
                  <a:pt x="78" y="61"/>
                </a:moveTo>
                <a:cubicBezTo>
                  <a:pt x="75" y="61"/>
                  <a:pt x="73" y="59"/>
                  <a:pt x="73" y="56"/>
                </a:cubicBezTo>
                <a:cubicBezTo>
                  <a:pt x="73" y="52"/>
                  <a:pt x="75" y="50"/>
                  <a:pt x="78" y="50"/>
                </a:cubicBezTo>
                <a:cubicBezTo>
                  <a:pt x="81" y="50"/>
                  <a:pt x="83" y="52"/>
                  <a:pt x="83" y="56"/>
                </a:cubicBezTo>
                <a:cubicBezTo>
                  <a:pt x="83" y="59"/>
                  <a:pt x="81" y="61"/>
                  <a:pt x="78" y="61"/>
                </a:cubicBezTo>
                <a:close/>
                <a:moveTo>
                  <a:pt x="91" y="107"/>
                </a:moveTo>
                <a:cubicBezTo>
                  <a:pt x="91" y="107"/>
                  <a:pt x="91" y="107"/>
                  <a:pt x="91" y="107"/>
                </a:cubicBezTo>
                <a:cubicBezTo>
                  <a:pt x="90" y="110"/>
                  <a:pt x="88" y="113"/>
                  <a:pt x="88" y="116"/>
                </a:cubicBezTo>
                <a:cubicBezTo>
                  <a:pt x="87" y="116"/>
                  <a:pt x="87" y="116"/>
                  <a:pt x="87" y="116"/>
                </a:cubicBezTo>
                <a:cubicBezTo>
                  <a:pt x="84" y="116"/>
                  <a:pt x="84" y="116"/>
                  <a:pt x="83" y="113"/>
                </a:cubicBezTo>
                <a:cubicBezTo>
                  <a:pt x="82" y="109"/>
                  <a:pt x="81" y="106"/>
                  <a:pt x="80" y="102"/>
                </a:cubicBezTo>
                <a:cubicBezTo>
                  <a:pt x="80" y="102"/>
                  <a:pt x="80" y="102"/>
                  <a:pt x="80" y="101"/>
                </a:cubicBezTo>
                <a:cubicBezTo>
                  <a:pt x="81" y="101"/>
                  <a:pt x="81" y="101"/>
                  <a:pt x="82" y="101"/>
                </a:cubicBezTo>
                <a:cubicBezTo>
                  <a:pt x="83" y="101"/>
                  <a:pt x="83" y="102"/>
                  <a:pt x="83" y="102"/>
                </a:cubicBezTo>
                <a:cubicBezTo>
                  <a:pt x="84" y="104"/>
                  <a:pt x="85" y="106"/>
                  <a:pt x="85" y="109"/>
                </a:cubicBezTo>
                <a:cubicBezTo>
                  <a:pt x="85" y="109"/>
                  <a:pt x="86" y="109"/>
                  <a:pt x="86" y="110"/>
                </a:cubicBezTo>
                <a:cubicBezTo>
                  <a:pt x="87" y="107"/>
                  <a:pt x="87" y="105"/>
                  <a:pt x="88" y="102"/>
                </a:cubicBezTo>
                <a:cubicBezTo>
                  <a:pt x="88" y="101"/>
                  <a:pt x="88" y="101"/>
                  <a:pt x="90" y="101"/>
                </a:cubicBezTo>
                <a:cubicBezTo>
                  <a:pt x="93" y="101"/>
                  <a:pt x="93" y="101"/>
                  <a:pt x="93" y="104"/>
                </a:cubicBezTo>
                <a:cubicBezTo>
                  <a:pt x="94" y="106"/>
                  <a:pt x="94" y="108"/>
                  <a:pt x="95" y="110"/>
                </a:cubicBezTo>
                <a:cubicBezTo>
                  <a:pt x="96" y="107"/>
                  <a:pt x="97" y="105"/>
                  <a:pt x="97" y="103"/>
                </a:cubicBezTo>
                <a:cubicBezTo>
                  <a:pt x="98" y="101"/>
                  <a:pt x="98" y="101"/>
                  <a:pt x="99" y="101"/>
                </a:cubicBezTo>
                <a:cubicBezTo>
                  <a:pt x="101" y="101"/>
                  <a:pt x="102" y="101"/>
                  <a:pt x="104" y="101"/>
                </a:cubicBezTo>
                <a:cubicBezTo>
                  <a:pt x="105" y="101"/>
                  <a:pt x="105" y="101"/>
                  <a:pt x="105" y="102"/>
                </a:cubicBezTo>
                <a:cubicBezTo>
                  <a:pt x="106" y="105"/>
                  <a:pt x="107" y="107"/>
                  <a:pt x="108" y="110"/>
                </a:cubicBezTo>
                <a:cubicBezTo>
                  <a:pt x="108" y="109"/>
                  <a:pt x="108" y="109"/>
                  <a:pt x="108" y="109"/>
                </a:cubicBezTo>
                <a:cubicBezTo>
                  <a:pt x="109" y="107"/>
                  <a:pt x="109" y="105"/>
                  <a:pt x="110" y="102"/>
                </a:cubicBezTo>
                <a:cubicBezTo>
                  <a:pt x="110" y="101"/>
                  <a:pt x="110" y="101"/>
                  <a:pt x="111" y="101"/>
                </a:cubicBezTo>
                <a:cubicBezTo>
                  <a:pt x="112" y="101"/>
                  <a:pt x="112" y="101"/>
                  <a:pt x="112" y="101"/>
                </a:cubicBezTo>
                <a:cubicBezTo>
                  <a:pt x="113" y="101"/>
                  <a:pt x="114" y="101"/>
                  <a:pt x="114" y="103"/>
                </a:cubicBezTo>
                <a:cubicBezTo>
                  <a:pt x="115" y="105"/>
                  <a:pt x="115" y="107"/>
                  <a:pt x="116" y="109"/>
                </a:cubicBezTo>
                <a:cubicBezTo>
                  <a:pt x="116" y="109"/>
                  <a:pt x="116" y="109"/>
                  <a:pt x="116" y="110"/>
                </a:cubicBezTo>
                <a:cubicBezTo>
                  <a:pt x="117" y="107"/>
                  <a:pt x="119" y="105"/>
                  <a:pt x="119" y="103"/>
                </a:cubicBezTo>
                <a:cubicBezTo>
                  <a:pt x="119" y="101"/>
                  <a:pt x="120" y="101"/>
                  <a:pt x="121" y="101"/>
                </a:cubicBezTo>
                <a:cubicBezTo>
                  <a:pt x="122" y="101"/>
                  <a:pt x="123" y="101"/>
                  <a:pt x="123" y="101"/>
                </a:cubicBezTo>
                <a:cubicBezTo>
                  <a:pt x="123" y="102"/>
                  <a:pt x="123" y="102"/>
                  <a:pt x="123" y="103"/>
                </a:cubicBezTo>
                <a:cubicBezTo>
                  <a:pt x="122" y="106"/>
                  <a:pt x="120" y="110"/>
                  <a:pt x="119" y="115"/>
                </a:cubicBezTo>
                <a:cubicBezTo>
                  <a:pt x="119" y="116"/>
                  <a:pt x="119" y="116"/>
                  <a:pt x="116" y="116"/>
                </a:cubicBezTo>
                <a:cubicBezTo>
                  <a:pt x="114" y="116"/>
                  <a:pt x="114" y="116"/>
                  <a:pt x="114" y="114"/>
                </a:cubicBezTo>
                <a:cubicBezTo>
                  <a:pt x="113" y="111"/>
                  <a:pt x="113" y="109"/>
                  <a:pt x="112" y="106"/>
                </a:cubicBezTo>
                <a:cubicBezTo>
                  <a:pt x="111" y="109"/>
                  <a:pt x="110" y="113"/>
                  <a:pt x="110" y="115"/>
                </a:cubicBezTo>
                <a:cubicBezTo>
                  <a:pt x="110" y="116"/>
                  <a:pt x="109" y="116"/>
                  <a:pt x="109" y="116"/>
                </a:cubicBezTo>
                <a:cubicBezTo>
                  <a:pt x="106" y="116"/>
                  <a:pt x="106" y="116"/>
                  <a:pt x="105" y="114"/>
                </a:cubicBezTo>
                <a:cubicBezTo>
                  <a:pt x="104" y="109"/>
                  <a:pt x="103" y="105"/>
                  <a:pt x="101" y="101"/>
                </a:cubicBezTo>
                <a:cubicBezTo>
                  <a:pt x="101" y="102"/>
                  <a:pt x="101" y="102"/>
                  <a:pt x="101" y="103"/>
                </a:cubicBezTo>
                <a:cubicBezTo>
                  <a:pt x="100" y="106"/>
                  <a:pt x="99" y="110"/>
                  <a:pt x="97" y="115"/>
                </a:cubicBezTo>
                <a:cubicBezTo>
                  <a:pt x="97" y="116"/>
                  <a:pt x="97" y="116"/>
                  <a:pt x="96" y="116"/>
                </a:cubicBezTo>
                <a:cubicBezTo>
                  <a:pt x="93" y="116"/>
                  <a:pt x="93" y="117"/>
                  <a:pt x="93" y="114"/>
                </a:cubicBezTo>
                <a:cubicBezTo>
                  <a:pt x="92" y="111"/>
                  <a:pt x="92" y="109"/>
                  <a:pt x="91" y="107"/>
                </a:cubicBezTo>
                <a:close/>
                <a:moveTo>
                  <a:pt x="71" y="114"/>
                </a:moveTo>
                <a:cubicBezTo>
                  <a:pt x="70" y="111"/>
                  <a:pt x="70" y="109"/>
                  <a:pt x="69" y="106"/>
                </a:cubicBezTo>
                <a:cubicBezTo>
                  <a:pt x="68" y="109"/>
                  <a:pt x="67" y="113"/>
                  <a:pt x="67" y="116"/>
                </a:cubicBezTo>
                <a:cubicBezTo>
                  <a:pt x="66" y="116"/>
                  <a:pt x="66" y="116"/>
                  <a:pt x="66" y="116"/>
                </a:cubicBezTo>
                <a:cubicBezTo>
                  <a:pt x="63" y="116"/>
                  <a:pt x="63" y="116"/>
                  <a:pt x="62" y="113"/>
                </a:cubicBezTo>
                <a:cubicBezTo>
                  <a:pt x="60" y="109"/>
                  <a:pt x="59" y="106"/>
                  <a:pt x="58" y="102"/>
                </a:cubicBezTo>
                <a:cubicBezTo>
                  <a:pt x="58" y="102"/>
                  <a:pt x="58" y="102"/>
                  <a:pt x="58" y="101"/>
                </a:cubicBezTo>
                <a:cubicBezTo>
                  <a:pt x="59" y="101"/>
                  <a:pt x="60" y="101"/>
                  <a:pt x="60" y="101"/>
                </a:cubicBezTo>
                <a:cubicBezTo>
                  <a:pt x="62" y="101"/>
                  <a:pt x="62" y="102"/>
                  <a:pt x="62" y="102"/>
                </a:cubicBezTo>
                <a:cubicBezTo>
                  <a:pt x="63" y="104"/>
                  <a:pt x="64" y="107"/>
                  <a:pt x="64" y="109"/>
                </a:cubicBezTo>
                <a:cubicBezTo>
                  <a:pt x="64" y="109"/>
                  <a:pt x="65" y="109"/>
                  <a:pt x="65" y="110"/>
                </a:cubicBezTo>
                <a:cubicBezTo>
                  <a:pt x="65" y="107"/>
                  <a:pt x="66" y="105"/>
                  <a:pt x="67" y="102"/>
                </a:cubicBezTo>
                <a:cubicBezTo>
                  <a:pt x="67" y="101"/>
                  <a:pt x="67" y="101"/>
                  <a:pt x="68" y="101"/>
                </a:cubicBezTo>
                <a:cubicBezTo>
                  <a:pt x="71" y="101"/>
                  <a:pt x="71" y="101"/>
                  <a:pt x="71" y="104"/>
                </a:cubicBezTo>
                <a:cubicBezTo>
                  <a:pt x="72" y="106"/>
                  <a:pt x="72" y="108"/>
                  <a:pt x="73" y="110"/>
                </a:cubicBezTo>
                <a:cubicBezTo>
                  <a:pt x="74" y="107"/>
                  <a:pt x="74" y="105"/>
                  <a:pt x="75" y="103"/>
                </a:cubicBezTo>
                <a:cubicBezTo>
                  <a:pt x="76" y="101"/>
                  <a:pt x="76" y="101"/>
                  <a:pt x="78" y="101"/>
                </a:cubicBezTo>
                <a:cubicBezTo>
                  <a:pt x="79" y="101"/>
                  <a:pt x="79" y="101"/>
                  <a:pt x="79" y="101"/>
                </a:cubicBezTo>
                <a:cubicBezTo>
                  <a:pt x="79" y="102"/>
                  <a:pt x="79" y="102"/>
                  <a:pt x="79" y="103"/>
                </a:cubicBezTo>
                <a:cubicBezTo>
                  <a:pt x="78" y="106"/>
                  <a:pt x="76" y="110"/>
                  <a:pt x="75" y="115"/>
                </a:cubicBezTo>
                <a:cubicBezTo>
                  <a:pt x="75" y="116"/>
                  <a:pt x="75" y="116"/>
                  <a:pt x="74" y="116"/>
                </a:cubicBezTo>
                <a:cubicBezTo>
                  <a:pt x="71" y="116"/>
                  <a:pt x="71" y="116"/>
                  <a:pt x="71" y="114"/>
                </a:cubicBezTo>
                <a:close/>
                <a:moveTo>
                  <a:pt x="125" y="116"/>
                </a:moveTo>
                <a:cubicBezTo>
                  <a:pt x="125" y="115"/>
                  <a:pt x="125" y="114"/>
                  <a:pt x="125" y="111"/>
                </a:cubicBezTo>
                <a:cubicBezTo>
                  <a:pt x="127" y="111"/>
                  <a:pt x="128" y="111"/>
                  <a:pt x="129" y="111"/>
                </a:cubicBezTo>
                <a:cubicBezTo>
                  <a:pt x="129" y="114"/>
                  <a:pt x="129" y="115"/>
                  <a:pt x="129" y="116"/>
                </a:cubicBezTo>
                <a:cubicBezTo>
                  <a:pt x="128" y="116"/>
                  <a:pt x="127" y="116"/>
                  <a:pt x="125" y="116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Freeform 5"/>
          <p:cNvSpPr>
            <a:spLocks noChangeAspect="1" noEditPoints="1"/>
          </p:cNvSpPr>
          <p:nvPr/>
        </p:nvSpPr>
        <p:spPr bwMode="auto">
          <a:xfrm>
            <a:off x="2829187" y="2009975"/>
            <a:ext cx="283448" cy="288000"/>
          </a:xfrm>
          <a:custGeom>
            <a:avLst/>
            <a:gdLst>
              <a:gd name="T0" fmla="*/ 144 w 287"/>
              <a:gd name="T1" fmla="*/ 0 h 292"/>
              <a:gd name="T2" fmla="*/ 144 w 287"/>
              <a:gd name="T3" fmla="*/ 292 h 292"/>
              <a:gd name="T4" fmla="*/ 40 w 287"/>
              <a:gd name="T5" fmla="*/ 118 h 292"/>
              <a:gd name="T6" fmla="*/ 40 w 287"/>
              <a:gd name="T7" fmla="*/ 129 h 292"/>
              <a:gd name="T8" fmla="*/ 67 w 287"/>
              <a:gd name="T9" fmla="*/ 171 h 292"/>
              <a:gd name="T10" fmla="*/ 62 w 287"/>
              <a:gd name="T11" fmla="*/ 191 h 292"/>
              <a:gd name="T12" fmla="*/ 62 w 287"/>
              <a:gd name="T13" fmla="*/ 194 h 292"/>
              <a:gd name="T14" fmla="*/ 92 w 287"/>
              <a:gd name="T15" fmla="*/ 180 h 292"/>
              <a:gd name="T16" fmla="*/ 119 w 287"/>
              <a:gd name="T17" fmla="*/ 184 h 292"/>
              <a:gd name="T18" fmla="*/ 118 w 287"/>
              <a:gd name="T19" fmla="*/ 164 h 292"/>
              <a:gd name="T20" fmla="*/ 152 w 287"/>
              <a:gd name="T21" fmla="*/ 116 h 292"/>
              <a:gd name="T22" fmla="*/ 186 w 287"/>
              <a:gd name="T23" fmla="*/ 111 h 292"/>
              <a:gd name="T24" fmla="*/ 148 w 287"/>
              <a:gd name="T25" fmla="*/ 68 h 292"/>
              <a:gd name="T26" fmla="*/ 82 w 287"/>
              <a:gd name="T27" fmla="*/ 64 h 292"/>
              <a:gd name="T28" fmla="*/ 40 w 287"/>
              <a:gd name="T29" fmla="*/ 112 h 292"/>
              <a:gd name="T30" fmla="*/ 87 w 287"/>
              <a:gd name="T31" fmla="*/ 109 h 292"/>
              <a:gd name="T32" fmla="*/ 80 w 287"/>
              <a:gd name="T33" fmla="*/ 94 h 292"/>
              <a:gd name="T34" fmla="*/ 96 w 287"/>
              <a:gd name="T35" fmla="*/ 98 h 292"/>
              <a:gd name="T36" fmla="*/ 87 w 287"/>
              <a:gd name="T37" fmla="*/ 109 h 292"/>
              <a:gd name="T38" fmla="*/ 131 w 287"/>
              <a:gd name="T39" fmla="*/ 105 h 292"/>
              <a:gd name="T40" fmla="*/ 145 w 287"/>
              <a:gd name="T41" fmla="*/ 92 h 292"/>
              <a:gd name="T42" fmla="*/ 147 w 287"/>
              <a:gd name="T43" fmla="*/ 108 h 292"/>
              <a:gd name="T44" fmla="*/ 247 w 287"/>
              <a:gd name="T45" fmla="*/ 170 h 292"/>
              <a:gd name="T46" fmla="*/ 245 w 287"/>
              <a:gd name="T47" fmla="*/ 160 h 292"/>
              <a:gd name="T48" fmla="*/ 187 w 287"/>
              <a:gd name="T49" fmla="*/ 112 h 292"/>
              <a:gd name="T50" fmla="*/ 127 w 287"/>
              <a:gd name="T51" fmla="*/ 147 h 292"/>
              <a:gd name="T52" fmla="*/ 147 w 287"/>
              <a:gd name="T53" fmla="*/ 213 h 292"/>
              <a:gd name="T54" fmla="*/ 190 w 287"/>
              <a:gd name="T55" fmla="*/ 224 h 292"/>
              <a:gd name="T56" fmla="*/ 206 w 287"/>
              <a:gd name="T57" fmla="*/ 220 h 292"/>
              <a:gd name="T58" fmla="*/ 226 w 287"/>
              <a:gd name="T59" fmla="*/ 232 h 292"/>
              <a:gd name="T60" fmla="*/ 223 w 287"/>
              <a:gd name="T61" fmla="*/ 210 h 292"/>
              <a:gd name="T62" fmla="*/ 245 w 287"/>
              <a:gd name="T63" fmla="*/ 176 h 292"/>
              <a:gd name="T64" fmla="*/ 164 w 287"/>
              <a:gd name="T65" fmla="*/ 158 h 292"/>
              <a:gd name="T66" fmla="*/ 164 w 287"/>
              <a:gd name="T67" fmla="*/ 143 h 292"/>
              <a:gd name="T68" fmla="*/ 171 w 287"/>
              <a:gd name="T69" fmla="*/ 157 h 292"/>
              <a:gd name="T70" fmla="*/ 205 w 287"/>
              <a:gd name="T71" fmla="*/ 158 h 292"/>
              <a:gd name="T72" fmla="*/ 200 w 287"/>
              <a:gd name="T73" fmla="*/ 145 h 292"/>
              <a:gd name="T74" fmla="*/ 210 w 287"/>
              <a:gd name="T75" fmla="*/ 157 h 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87" h="292">
                <a:moveTo>
                  <a:pt x="0" y="146"/>
                </a:moveTo>
                <a:cubicBezTo>
                  <a:pt x="0" y="65"/>
                  <a:pt x="64" y="0"/>
                  <a:pt x="144" y="0"/>
                </a:cubicBezTo>
                <a:cubicBezTo>
                  <a:pt x="223" y="0"/>
                  <a:pt x="287" y="65"/>
                  <a:pt x="287" y="146"/>
                </a:cubicBezTo>
                <a:cubicBezTo>
                  <a:pt x="287" y="227"/>
                  <a:pt x="223" y="292"/>
                  <a:pt x="144" y="292"/>
                </a:cubicBezTo>
                <a:cubicBezTo>
                  <a:pt x="64" y="292"/>
                  <a:pt x="0" y="227"/>
                  <a:pt x="0" y="146"/>
                </a:cubicBezTo>
                <a:close/>
                <a:moveTo>
                  <a:pt x="40" y="118"/>
                </a:moveTo>
                <a:cubicBezTo>
                  <a:pt x="40" y="122"/>
                  <a:pt x="40" y="123"/>
                  <a:pt x="40" y="125"/>
                </a:cubicBezTo>
                <a:cubicBezTo>
                  <a:pt x="40" y="127"/>
                  <a:pt x="40" y="127"/>
                  <a:pt x="40" y="129"/>
                </a:cubicBezTo>
                <a:cubicBezTo>
                  <a:pt x="41" y="139"/>
                  <a:pt x="44" y="147"/>
                  <a:pt x="50" y="157"/>
                </a:cubicBezTo>
                <a:cubicBezTo>
                  <a:pt x="56" y="163"/>
                  <a:pt x="62" y="166"/>
                  <a:pt x="67" y="171"/>
                </a:cubicBezTo>
                <a:cubicBezTo>
                  <a:pt x="67" y="171"/>
                  <a:pt x="69" y="171"/>
                  <a:pt x="67" y="171"/>
                </a:cubicBezTo>
                <a:cubicBezTo>
                  <a:pt x="66" y="178"/>
                  <a:pt x="63" y="186"/>
                  <a:pt x="62" y="191"/>
                </a:cubicBezTo>
                <a:cubicBezTo>
                  <a:pt x="62" y="191"/>
                  <a:pt x="62" y="191"/>
                  <a:pt x="62" y="194"/>
                </a:cubicBezTo>
                <a:cubicBezTo>
                  <a:pt x="62" y="194"/>
                  <a:pt x="62" y="194"/>
                  <a:pt x="62" y="194"/>
                </a:cubicBezTo>
                <a:cubicBezTo>
                  <a:pt x="69" y="190"/>
                  <a:pt x="76" y="186"/>
                  <a:pt x="82" y="183"/>
                </a:cubicBezTo>
                <a:cubicBezTo>
                  <a:pt x="86" y="180"/>
                  <a:pt x="87" y="180"/>
                  <a:pt x="92" y="180"/>
                </a:cubicBezTo>
                <a:cubicBezTo>
                  <a:pt x="96" y="183"/>
                  <a:pt x="105" y="184"/>
                  <a:pt x="112" y="184"/>
                </a:cubicBezTo>
                <a:cubicBezTo>
                  <a:pt x="113" y="184"/>
                  <a:pt x="118" y="184"/>
                  <a:pt x="119" y="184"/>
                </a:cubicBezTo>
                <a:cubicBezTo>
                  <a:pt x="119" y="184"/>
                  <a:pt x="119" y="184"/>
                  <a:pt x="119" y="183"/>
                </a:cubicBezTo>
                <a:cubicBezTo>
                  <a:pt x="118" y="177"/>
                  <a:pt x="118" y="171"/>
                  <a:pt x="118" y="164"/>
                </a:cubicBezTo>
                <a:cubicBezTo>
                  <a:pt x="118" y="157"/>
                  <a:pt x="121" y="147"/>
                  <a:pt x="125" y="140"/>
                </a:cubicBezTo>
                <a:cubicBezTo>
                  <a:pt x="132" y="129"/>
                  <a:pt x="141" y="122"/>
                  <a:pt x="152" y="116"/>
                </a:cubicBezTo>
                <a:cubicBezTo>
                  <a:pt x="161" y="112"/>
                  <a:pt x="171" y="111"/>
                  <a:pt x="181" y="111"/>
                </a:cubicBezTo>
                <a:cubicBezTo>
                  <a:pt x="184" y="111"/>
                  <a:pt x="184" y="111"/>
                  <a:pt x="186" y="111"/>
                </a:cubicBezTo>
                <a:cubicBezTo>
                  <a:pt x="186" y="105"/>
                  <a:pt x="181" y="98"/>
                  <a:pt x="178" y="92"/>
                </a:cubicBezTo>
                <a:cubicBezTo>
                  <a:pt x="171" y="81"/>
                  <a:pt x="161" y="74"/>
                  <a:pt x="148" y="68"/>
                </a:cubicBezTo>
                <a:cubicBezTo>
                  <a:pt x="135" y="63"/>
                  <a:pt x="121" y="60"/>
                  <a:pt x="106" y="61"/>
                </a:cubicBezTo>
                <a:cubicBezTo>
                  <a:pt x="99" y="61"/>
                  <a:pt x="92" y="63"/>
                  <a:pt x="82" y="64"/>
                </a:cubicBezTo>
                <a:cubicBezTo>
                  <a:pt x="69" y="70"/>
                  <a:pt x="56" y="79"/>
                  <a:pt x="49" y="92"/>
                </a:cubicBezTo>
                <a:cubicBezTo>
                  <a:pt x="43" y="98"/>
                  <a:pt x="41" y="105"/>
                  <a:pt x="40" y="112"/>
                </a:cubicBezTo>
                <a:cubicBezTo>
                  <a:pt x="40" y="115"/>
                  <a:pt x="40" y="116"/>
                  <a:pt x="40" y="118"/>
                </a:cubicBezTo>
                <a:close/>
                <a:moveTo>
                  <a:pt x="87" y="109"/>
                </a:moveTo>
                <a:cubicBezTo>
                  <a:pt x="86" y="109"/>
                  <a:pt x="82" y="109"/>
                  <a:pt x="80" y="105"/>
                </a:cubicBezTo>
                <a:cubicBezTo>
                  <a:pt x="76" y="102"/>
                  <a:pt x="76" y="96"/>
                  <a:pt x="80" y="94"/>
                </a:cubicBezTo>
                <a:cubicBezTo>
                  <a:pt x="83" y="91"/>
                  <a:pt x="87" y="91"/>
                  <a:pt x="92" y="92"/>
                </a:cubicBezTo>
                <a:cubicBezTo>
                  <a:pt x="95" y="92"/>
                  <a:pt x="96" y="94"/>
                  <a:pt x="96" y="98"/>
                </a:cubicBezTo>
                <a:cubicBezTo>
                  <a:pt x="99" y="102"/>
                  <a:pt x="96" y="103"/>
                  <a:pt x="95" y="108"/>
                </a:cubicBezTo>
                <a:cubicBezTo>
                  <a:pt x="93" y="109"/>
                  <a:pt x="92" y="109"/>
                  <a:pt x="87" y="109"/>
                </a:cubicBezTo>
                <a:close/>
                <a:moveTo>
                  <a:pt x="139" y="109"/>
                </a:moveTo>
                <a:cubicBezTo>
                  <a:pt x="135" y="109"/>
                  <a:pt x="132" y="109"/>
                  <a:pt x="131" y="105"/>
                </a:cubicBezTo>
                <a:cubicBezTo>
                  <a:pt x="128" y="102"/>
                  <a:pt x="128" y="98"/>
                  <a:pt x="132" y="94"/>
                </a:cubicBezTo>
                <a:cubicBezTo>
                  <a:pt x="135" y="91"/>
                  <a:pt x="141" y="91"/>
                  <a:pt x="145" y="92"/>
                </a:cubicBezTo>
                <a:cubicBezTo>
                  <a:pt x="147" y="94"/>
                  <a:pt x="148" y="96"/>
                  <a:pt x="148" y="98"/>
                </a:cubicBezTo>
                <a:cubicBezTo>
                  <a:pt x="148" y="102"/>
                  <a:pt x="148" y="103"/>
                  <a:pt x="147" y="108"/>
                </a:cubicBezTo>
                <a:cubicBezTo>
                  <a:pt x="145" y="109"/>
                  <a:pt x="144" y="109"/>
                  <a:pt x="139" y="109"/>
                </a:cubicBezTo>
                <a:close/>
                <a:moveTo>
                  <a:pt x="247" y="170"/>
                </a:moveTo>
                <a:cubicBezTo>
                  <a:pt x="247" y="169"/>
                  <a:pt x="247" y="166"/>
                  <a:pt x="247" y="164"/>
                </a:cubicBezTo>
                <a:cubicBezTo>
                  <a:pt x="247" y="163"/>
                  <a:pt x="245" y="163"/>
                  <a:pt x="245" y="160"/>
                </a:cubicBezTo>
                <a:cubicBezTo>
                  <a:pt x="243" y="151"/>
                  <a:pt x="239" y="141"/>
                  <a:pt x="232" y="135"/>
                </a:cubicBezTo>
                <a:cubicBezTo>
                  <a:pt x="221" y="119"/>
                  <a:pt x="205" y="113"/>
                  <a:pt x="187" y="112"/>
                </a:cubicBezTo>
                <a:cubicBezTo>
                  <a:pt x="177" y="112"/>
                  <a:pt x="166" y="113"/>
                  <a:pt x="154" y="119"/>
                </a:cubicBezTo>
                <a:cubicBezTo>
                  <a:pt x="144" y="125"/>
                  <a:pt x="133" y="133"/>
                  <a:pt x="127" y="147"/>
                </a:cubicBezTo>
                <a:cubicBezTo>
                  <a:pt x="121" y="158"/>
                  <a:pt x="120" y="172"/>
                  <a:pt x="125" y="185"/>
                </a:cubicBezTo>
                <a:cubicBezTo>
                  <a:pt x="128" y="197"/>
                  <a:pt x="138" y="207"/>
                  <a:pt x="147" y="213"/>
                </a:cubicBezTo>
                <a:cubicBezTo>
                  <a:pt x="154" y="219"/>
                  <a:pt x="164" y="222"/>
                  <a:pt x="173" y="222"/>
                </a:cubicBezTo>
                <a:cubicBezTo>
                  <a:pt x="179" y="224"/>
                  <a:pt x="184" y="224"/>
                  <a:pt x="190" y="224"/>
                </a:cubicBezTo>
                <a:cubicBezTo>
                  <a:pt x="196" y="222"/>
                  <a:pt x="200" y="222"/>
                  <a:pt x="205" y="220"/>
                </a:cubicBezTo>
                <a:cubicBezTo>
                  <a:pt x="206" y="220"/>
                  <a:pt x="206" y="220"/>
                  <a:pt x="206" y="220"/>
                </a:cubicBezTo>
                <a:cubicBezTo>
                  <a:pt x="213" y="224"/>
                  <a:pt x="219" y="228"/>
                  <a:pt x="225" y="230"/>
                </a:cubicBezTo>
                <a:cubicBezTo>
                  <a:pt x="225" y="232"/>
                  <a:pt x="225" y="232"/>
                  <a:pt x="226" y="232"/>
                </a:cubicBezTo>
                <a:cubicBezTo>
                  <a:pt x="225" y="224"/>
                  <a:pt x="223" y="219"/>
                  <a:pt x="221" y="213"/>
                </a:cubicBezTo>
                <a:cubicBezTo>
                  <a:pt x="221" y="213"/>
                  <a:pt x="221" y="210"/>
                  <a:pt x="223" y="210"/>
                </a:cubicBezTo>
                <a:cubicBezTo>
                  <a:pt x="229" y="207"/>
                  <a:pt x="232" y="201"/>
                  <a:pt x="238" y="195"/>
                </a:cubicBezTo>
                <a:cubicBezTo>
                  <a:pt x="242" y="189"/>
                  <a:pt x="243" y="183"/>
                  <a:pt x="245" y="176"/>
                </a:cubicBezTo>
                <a:cubicBezTo>
                  <a:pt x="245" y="173"/>
                  <a:pt x="247" y="172"/>
                  <a:pt x="247" y="170"/>
                </a:cubicBezTo>
                <a:close/>
                <a:moveTo>
                  <a:pt x="164" y="158"/>
                </a:moveTo>
                <a:cubicBezTo>
                  <a:pt x="160" y="158"/>
                  <a:pt x="157" y="154"/>
                  <a:pt x="157" y="151"/>
                </a:cubicBezTo>
                <a:cubicBezTo>
                  <a:pt x="157" y="147"/>
                  <a:pt x="160" y="143"/>
                  <a:pt x="164" y="143"/>
                </a:cubicBezTo>
                <a:cubicBezTo>
                  <a:pt x="167" y="143"/>
                  <a:pt x="170" y="145"/>
                  <a:pt x="171" y="147"/>
                </a:cubicBezTo>
                <a:cubicBezTo>
                  <a:pt x="173" y="148"/>
                  <a:pt x="173" y="154"/>
                  <a:pt x="171" y="157"/>
                </a:cubicBezTo>
                <a:cubicBezTo>
                  <a:pt x="170" y="158"/>
                  <a:pt x="166" y="158"/>
                  <a:pt x="164" y="158"/>
                </a:cubicBezTo>
                <a:close/>
                <a:moveTo>
                  <a:pt x="205" y="158"/>
                </a:moveTo>
                <a:cubicBezTo>
                  <a:pt x="200" y="158"/>
                  <a:pt x="199" y="157"/>
                  <a:pt x="197" y="153"/>
                </a:cubicBezTo>
                <a:cubicBezTo>
                  <a:pt x="197" y="151"/>
                  <a:pt x="197" y="147"/>
                  <a:pt x="200" y="145"/>
                </a:cubicBezTo>
                <a:cubicBezTo>
                  <a:pt x="205" y="141"/>
                  <a:pt x="210" y="143"/>
                  <a:pt x="213" y="148"/>
                </a:cubicBezTo>
                <a:cubicBezTo>
                  <a:pt x="213" y="151"/>
                  <a:pt x="213" y="154"/>
                  <a:pt x="210" y="157"/>
                </a:cubicBezTo>
                <a:cubicBezTo>
                  <a:pt x="208" y="158"/>
                  <a:pt x="206" y="158"/>
                  <a:pt x="205" y="158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Freeform 9"/>
          <p:cNvSpPr>
            <a:spLocks noChangeAspect="1" noEditPoints="1"/>
          </p:cNvSpPr>
          <p:nvPr/>
        </p:nvSpPr>
        <p:spPr bwMode="auto">
          <a:xfrm>
            <a:off x="1913373" y="3905745"/>
            <a:ext cx="283033" cy="288000"/>
          </a:xfrm>
          <a:custGeom>
            <a:avLst/>
            <a:gdLst>
              <a:gd name="T0" fmla="*/ 0 w 287"/>
              <a:gd name="T1" fmla="*/ 146 h 292"/>
              <a:gd name="T2" fmla="*/ 144 w 287"/>
              <a:gd name="T3" fmla="*/ 0 h 292"/>
              <a:gd name="T4" fmla="*/ 287 w 287"/>
              <a:gd name="T5" fmla="*/ 146 h 292"/>
              <a:gd name="T6" fmla="*/ 144 w 287"/>
              <a:gd name="T7" fmla="*/ 292 h 292"/>
              <a:gd name="T8" fmla="*/ 0 w 287"/>
              <a:gd name="T9" fmla="*/ 146 h 292"/>
              <a:gd name="T10" fmla="*/ 247 w 287"/>
              <a:gd name="T11" fmla="*/ 105 h 292"/>
              <a:gd name="T12" fmla="*/ 247 w 287"/>
              <a:gd name="T13" fmla="*/ 105 h 292"/>
              <a:gd name="T14" fmla="*/ 144 w 287"/>
              <a:gd name="T15" fmla="*/ 36 h 292"/>
              <a:gd name="T16" fmla="*/ 40 w 287"/>
              <a:gd name="T17" fmla="*/ 105 h 292"/>
              <a:gd name="T18" fmla="*/ 144 w 287"/>
              <a:gd name="T19" fmla="*/ 175 h 292"/>
              <a:gd name="T20" fmla="*/ 247 w 287"/>
              <a:gd name="T21" fmla="*/ 105 h 292"/>
              <a:gd name="T22" fmla="*/ 51 w 287"/>
              <a:gd name="T23" fmla="*/ 133 h 292"/>
              <a:gd name="T24" fmla="*/ 51 w 287"/>
              <a:gd name="T25" fmla="*/ 133 h 292"/>
              <a:gd name="T26" fmla="*/ 143 w 287"/>
              <a:gd name="T27" fmla="*/ 194 h 292"/>
              <a:gd name="T28" fmla="*/ 238 w 287"/>
              <a:gd name="T29" fmla="*/ 133 h 292"/>
              <a:gd name="T30" fmla="*/ 247 w 287"/>
              <a:gd name="T31" fmla="*/ 144 h 292"/>
              <a:gd name="T32" fmla="*/ 143 w 287"/>
              <a:gd name="T33" fmla="*/ 214 h 292"/>
              <a:gd name="T34" fmla="*/ 42 w 287"/>
              <a:gd name="T35" fmla="*/ 144 h 292"/>
              <a:gd name="T36" fmla="*/ 51 w 287"/>
              <a:gd name="T37" fmla="*/ 133 h 292"/>
              <a:gd name="T38" fmla="*/ 51 w 287"/>
              <a:gd name="T39" fmla="*/ 175 h 292"/>
              <a:gd name="T40" fmla="*/ 51 w 287"/>
              <a:gd name="T41" fmla="*/ 175 h 292"/>
              <a:gd name="T42" fmla="*/ 143 w 287"/>
              <a:gd name="T43" fmla="*/ 236 h 292"/>
              <a:gd name="T44" fmla="*/ 238 w 287"/>
              <a:gd name="T45" fmla="*/ 175 h 292"/>
              <a:gd name="T46" fmla="*/ 247 w 287"/>
              <a:gd name="T47" fmla="*/ 186 h 292"/>
              <a:gd name="T48" fmla="*/ 143 w 287"/>
              <a:gd name="T49" fmla="*/ 256 h 292"/>
              <a:gd name="T50" fmla="*/ 42 w 287"/>
              <a:gd name="T51" fmla="*/ 186 h 292"/>
              <a:gd name="T52" fmla="*/ 51 w 287"/>
              <a:gd name="T53" fmla="*/ 175 h 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87" h="292">
                <a:moveTo>
                  <a:pt x="0" y="146"/>
                </a:moveTo>
                <a:cubicBezTo>
                  <a:pt x="0" y="65"/>
                  <a:pt x="64" y="0"/>
                  <a:pt x="144" y="0"/>
                </a:cubicBezTo>
                <a:cubicBezTo>
                  <a:pt x="223" y="0"/>
                  <a:pt x="287" y="65"/>
                  <a:pt x="287" y="146"/>
                </a:cubicBezTo>
                <a:cubicBezTo>
                  <a:pt x="287" y="227"/>
                  <a:pt x="223" y="292"/>
                  <a:pt x="144" y="292"/>
                </a:cubicBezTo>
                <a:cubicBezTo>
                  <a:pt x="64" y="292"/>
                  <a:pt x="0" y="227"/>
                  <a:pt x="0" y="146"/>
                </a:cubicBezTo>
                <a:close/>
                <a:moveTo>
                  <a:pt x="247" y="105"/>
                </a:moveTo>
                <a:cubicBezTo>
                  <a:pt x="247" y="105"/>
                  <a:pt x="247" y="105"/>
                  <a:pt x="247" y="105"/>
                </a:cubicBezTo>
                <a:cubicBezTo>
                  <a:pt x="144" y="36"/>
                  <a:pt x="144" y="36"/>
                  <a:pt x="144" y="36"/>
                </a:cubicBezTo>
                <a:cubicBezTo>
                  <a:pt x="40" y="105"/>
                  <a:pt x="40" y="105"/>
                  <a:pt x="40" y="105"/>
                </a:cubicBezTo>
                <a:cubicBezTo>
                  <a:pt x="144" y="175"/>
                  <a:pt x="144" y="175"/>
                  <a:pt x="144" y="175"/>
                </a:cubicBezTo>
                <a:cubicBezTo>
                  <a:pt x="247" y="105"/>
                  <a:pt x="247" y="105"/>
                  <a:pt x="247" y="105"/>
                </a:cubicBezTo>
                <a:close/>
                <a:moveTo>
                  <a:pt x="51" y="133"/>
                </a:moveTo>
                <a:cubicBezTo>
                  <a:pt x="51" y="133"/>
                  <a:pt x="51" y="133"/>
                  <a:pt x="51" y="133"/>
                </a:cubicBezTo>
                <a:cubicBezTo>
                  <a:pt x="143" y="194"/>
                  <a:pt x="143" y="194"/>
                  <a:pt x="143" y="194"/>
                </a:cubicBezTo>
                <a:cubicBezTo>
                  <a:pt x="238" y="133"/>
                  <a:pt x="238" y="133"/>
                  <a:pt x="238" y="133"/>
                </a:cubicBezTo>
                <a:cubicBezTo>
                  <a:pt x="247" y="144"/>
                  <a:pt x="247" y="144"/>
                  <a:pt x="247" y="144"/>
                </a:cubicBezTo>
                <a:cubicBezTo>
                  <a:pt x="143" y="214"/>
                  <a:pt x="143" y="214"/>
                  <a:pt x="143" y="214"/>
                </a:cubicBezTo>
                <a:cubicBezTo>
                  <a:pt x="42" y="144"/>
                  <a:pt x="42" y="144"/>
                  <a:pt x="42" y="144"/>
                </a:cubicBezTo>
                <a:cubicBezTo>
                  <a:pt x="51" y="133"/>
                  <a:pt x="51" y="133"/>
                  <a:pt x="51" y="133"/>
                </a:cubicBezTo>
                <a:close/>
                <a:moveTo>
                  <a:pt x="51" y="175"/>
                </a:moveTo>
                <a:cubicBezTo>
                  <a:pt x="51" y="175"/>
                  <a:pt x="51" y="175"/>
                  <a:pt x="51" y="175"/>
                </a:cubicBezTo>
                <a:cubicBezTo>
                  <a:pt x="143" y="236"/>
                  <a:pt x="143" y="236"/>
                  <a:pt x="143" y="236"/>
                </a:cubicBezTo>
                <a:cubicBezTo>
                  <a:pt x="238" y="175"/>
                  <a:pt x="238" y="175"/>
                  <a:pt x="238" y="175"/>
                </a:cubicBezTo>
                <a:cubicBezTo>
                  <a:pt x="247" y="186"/>
                  <a:pt x="247" y="186"/>
                  <a:pt x="247" y="186"/>
                </a:cubicBezTo>
                <a:cubicBezTo>
                  <a:pt x="143" y="256"/>
                  <a:pt x="143" y="256"/>
                  <a:pt x="143" y="256"/>
                </a:cubicBezTo>
                <a:cubicBezTo>
                  <a:pt x="42" y="186"/>
                  <a:pt x="42" y="186"/>
                  <a:pt x="42" y="186"/>
                </a:cubicBezTo>
                <a:cubicBezTo>
                  <a:pt x="51" y="175"/>
                  <a:pt x="51" y="175"/>
                  <a:pt x="51" y="175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Freeform 13"/>
          <p:cNvSpPr>
            <a:spLocks noChangeAspect="1" noEditPoints="1"/>
          </p:cNvSpPr>
          <p:nvPr/>
        </p:nvSpPr>
        <p:spPr bwMode="auto">
          <a:xfrm>
            <a:off x="2291894" y="3905745"/>
            <a:ext cx="283033" cy="288000"/>
          </a:xfrm>
          <a:custGeom>
            <a:avLst/>
            <a:gdLst>
              <a:gd name="T0" fmla="*/ 144 w 287"/>
              <a:gd name="T1" fmla="*/ 0 h 292"/>
              <a:gd name="T2" fmla="*/ 144 w 287"/>
              <a:gd name="T3" fmla="*/ 292 h 292"/>
              <a:gd name="T4" fmla="*/ 40 w 287"/>
              <a:gd name="T5" fmla="*/ 146 h 292"/>
              <a:gd name="T6" fmla="*/ 40 w 287"/>
              <a:gd name="T7" fmla="*/ 206 h 292"/>
              <a:gd name="T8" fmla="*/ 52 w 287"/>
              <a:gd name="T9" fmla="*/ 221 h 292"/>
              <a:gd name="T10" fmla="*/ 60 w 287"/>
              <a:gd name="T11" fmla="*/ 223 h 292"/>
              <a:gd name="T12" fmla="*/ 108 w 287"/>
              <a:gd name="T13" fmla="*/ 217 h 292"/>
              <a:gd name="T14" fmla="*/ 122 w 287"/>
              <a:gd name="T15" fmla="*/ 224 h 292"/>
              <a:gd name="T16" fmla="*/ 143 w 287"/>
              <a:gd name="T17" fmla="*/ 228 h 292"/>
              <a:gd name="T18" fmla="*/ 158 w 287"/>
              <a:gd name="T19" fmla="*/ 224 h 292"/>
              <a:gd name="T20" fmla="*/ 181 w 287"/>
              <a:gd name="T21" fmla="*/ 216 h 292"/>
              <a:gd name="T22" fmla="*/ 223 w 287"/>
              <a:gd name="T23" fmla="*/ 223 h 292"/>
              <a:gd name="T24" fmla="*/ 230 w 287"/>
              <a:gd name="T25" fmla="*/ 219 h 292"/>
              <a:gd name="T26" fmla="*/ 243 w 287"/>
              <a:gd name="T27" fmla="*/ 204 h 292"/>
              <a:gd name="T28" fmla="*/ 241 w 287"/>
              <a:gd name="T29" fmla="*/ 85 h 292"/>
              <a:gd name="T30" fmla="*/ 198 w 287"/>
              <a:gd name="T31" fmla="*/ 65 h 292"/>
              <a:gd name="T32" fmla="*/ 142 w 287"/>
              <a:gd name="T33" fmla="*/ 82 h 292"/>
              <a:gd name="T34" fmla="*/ 132 w 287"/>
              <a:gd name="T35" fmla="*/ 77 h 292"/>
              <a:gd name="T36" fmla="*/ 73 w 287"/>
              <a:gd name="T37" fmla="*/ 66 h 292"/>
              <a:gd name="T38" fmla="*/ 40 w 287"/>
              <a:gd name="T39" fmla="*/ 90 h 292"/>
              <a:gd name="T40" fmla="*/ 50 w 287"/>
              <a:gd name="T41" fmla="*/ 196 h 292"/>
              <a:gd name="T42" fmla="*/ 50 w 287"/>
              <a:gd name="T43" fmla="*/ 92 h 292"/>
              <a:gd name="T44" fmla="*/ 76 w 287"/>
              <a:gd name="T45" fmla="*/ 76 h 292"/>
              <a:gd name="T46" fmla="*/ 132 w 287"/>
              <a:gd name="T47" fmla="*/ 88 h 292"/>
              <a:gd name="T48" fmla="*/ 136 w 287"/>
              <a:gd name="T49" fmla="*/ 96 h 292"/>
              <a:gd name="T50" fmla="*/ 136 w 287"/>
              <a:gd name="T51" fmla="*/ 192 h 292"/>
              <a:gd name="T52" fmla="*/ 116 w 287"/>
              <a:gd name="T53" fmla="*/ 186 h 292"/>
              <a:gd name="T54" fmla="*/ 51 w 287"/>
              <a:gd name="T55" fmla="*/ 196 h 292"/>
              <a:gd name="T56" fmla="*/ 233 w 287"/>
              <a:gd name="T57" fmla="*/ 196 h 292"/>
              <a:gd name="T58" fmla="*/ 185 w 287"/>
              <a:gd name="T59" fmla="*/ 185 h 292"/>
              <a:gd name="T60" fmla="*/ 148 w 287"/>
              <a:gd name="T61" fmla="*/ 191 h 292"/>
              <a:gd name="T62" fmla="*/ 146 w 287"/>
              <a:gd name="T63" fmla="*/ 191 h 292"/>
              <a:gd name="T64" fmla="*/ 147 w 287"/>
              <a:gd name="T65" fmla="*/ 91 h 292"/>
              <a:gd name="T66" fmla="*/ 196 w 287"/>
              <a:gd name="T67" fmla="*/ 75 h 292"/>
              <a:gd name="T68" fmla="*/ 233 w 287"/>
              <a:gd name="T69" fmla="*/ 93 h 292"/>
              <a:gd name="T70" fmla="*/ 233 w 287"/>
              <a:gd name="T71" fmla="*/ 196 h 292"/>
              <a:gd name="T72" fmla="*/ 57 w 287"/>
              <a:gd name="T73" fmla="*/ 203 h 292"/>
              <a:gd name="T74" fmla="*/ 115 w 287"/>
              <a:gd name="T75" fmla="*/ 196 h 292"/>
              <a:gd name="T76" fmla="*/ 137 w 287"/>
              <a:gd name="T77" fmla="*/ 206 h 292"/>
              <a:gd name="T78" fmla="*/ 166 w 287"/>
              <a:gd name="T79" fmla="*/ 195 h 292"/>
              <a:gd name="T80" fmla="*/ 228 w 287"/>
              <a:gd name="T81" fmla="*/ 204 h 292"/>
              <a:gd name="T82" fmla="*/ 225 w 287"/>
              <a:gd name="T83" fmla="*/ 211 h 292"/>
              <a:gd name="T84" fmla="*/ 190 w 287"/>
              <a:gd name="T85" fmla="*/ 207 h 292"/>
              <a:gd name="T86" fmla="*/ 155 w 287"/>
              <a:gd name="T87" fmla="*/ 213 h 292"/>
              <a:gd name="T88" fmla="*/ 150 w 287"/>
              <a:gd name="T89" fmla="*/ 218 h 292"/>
              <a:gd name="T90" fmla="*/ 131 w 287"/>
              <a:gd name="T91" fmla="*/ 218 h 292"/>
              <a:gd name="T92" fmla="*/ 96 w 287"/>
              <a:gd name="T93" fmla="*/ 207 h 292"/>
              <a:gd name="T94" fmla="*/ 58 w 287"/>
              <a:gd name="T95" fmla="*/ 212 h 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87" h="292">
                <a:moveTo>
                  <a:pt x="0" y="146"/>
                </a:moveTo>
                <a:cubicBezTo>
                  <a:pt x="0" y="65"/>
                  <a:pt x="64" y="0"/>
                  <a:pt x="144" y="0"/>
                </a:cubicBezTo>
                <a:cubicBezTo>
                  <a:pt x="223" y="0"/>
                  <a:pt x="287" y="65"/>
                  <a:pt x="287" y="146"/>
                </a:cubicBezTo>
                <a:cubicBezTo>
                  <a:pt x="287" y="227"/>
                  <a:pt x="223" y="292"/>
                  <a:pt x="144" y="292"/>
                </a:cubicBezTo>
                <a:cubicBezTo>
                  <a:pt x="64" y="292"/>
                  <a:pt x="0" y="227"/>
                  <a:pt x="0" y="146"/>
                </a:cubicBezTo>
                <a:close/>
                <a:moveTo>
                  <a:pt x="40" y="146"/>
                </a:moveTo>
                <a:cubicBezTo>
                  <a:pt x="40" y="165"/>
                  <a:pt x="40" y="185"/>
                  <a:pt x="40" y="203"/>
                </a:cubicBezTo>
                <a:cubicBezTo>
                  <a:pt x="40" y="204"/>
                  <a:pt x="40" y="204"/>
                  <a:pt x="40" y="206"/>
                </a:cubicBezTo>
                <a:cubicBezTo>
                  <a:pt x="43" y="209"/>
                  <a:pt x="47" y="213"/>
                  <a:pt x="50" y="217"/>
                </a:cubicBezTo>
                <a:cubicBezTo>
                  <a:pt x="51" y="218"/>
                  <a:pt x="52" y="219"/>
                  <a:pt x="52" y="221"/>
                </a:cubicBezTo>
                <a:cubicBezTo>
                  <a:pt x="53" y="222"/>
                  <a:pt x="56" y="223"/>
                  <a:pt x="58" y="223"/>
                </a:cubicBezTo>
                <a:cubicBezTo>
                  <a:pt x="60" y="223"/>
                  <a:pt x="60" y="223"/>
                  <a:pt x="60" y="223"/>
                </a:cubicBezTo>
                <a:cubicBezTo>
                  <a:pt x="68" y="221"/>
                  <a:pt x="77" y="219"/>
                  <a:pt x="86" y="218"/>
                </a:cubicBezTo>
                <a:cubicBezTo>
                  <a:pt x="93" y="217"/>
                  <a:pt x="101" y="216"/>
                  <a:pt x="108" y="217"/>
                </a:cubicBezTo>
                <a:cubicBezTo>
                  <a:pt x="112" y="217"/>
                  <a:pt x="116" y="218"/>
                  <a:pt x="120" y="219"/>
                </a:cubicBezTo>
                <a:cubicBezTo>
                  <a:pt x="121" y="221"/>
                  <a:pt x="122" y="222"/>
                  <a:pt x="122" y="224"/>
                </a:cubicBezTo>
                <a:cubicBezTo>
                  <a:pt x="123" y="227"/>
                  <a:pt x="125" y="228"/>
                  <a:pt x="127" y="228"/>
                </a:cubicBezTo>
                <a:cubicBezTo>
                  <a:pt x="133" y="228"/>
                  <a:pt x="138" y="228"/>
                  <a:pt x="143" y="228"/>
                </a:cubicBezTo>
                <a:cubicBezTo>
                  <a:pt x="147" y="228"/>
                  <a:pt x="151" y="228"/>
                  <a:pt x="155" y="228"/>
                </a:cubicBezTo>
                <a:cubicBezTo>
                  <a:pt x="157" y="228"/>
                  <a:pt x="158" y="227"/>
                  <a:pt x="158" y="224"/>
                </a:cubicBezTo>
                <a:cubicBezTo>
                  <a:pt x="160" y="221"/>
                  <a:pt x="162" y="219"/>
                  <a:pt x="165" y="218"/>
                </a:cubicBezTo>
                <a:cubicBezTo>
                  <a:pt x="171" y="216"/>
                  <a:pt x="176" y="216"/>
                  <a:pt x="181" y="216"/>
                </a:cubicBezTo>
                <a:cubicBezTo>
                  <a:pt x="188" y="216"/>
                  <a:pt x="195" y="217"/>
                  <a:pt x="201" y="218"/>
                </a:cubicBezTo>
                <a:cubicBezTo>
                  <a:pt x="208" y="219"/>
                  <a:pt x="216" y="222"/>
                  <a:pt x="223" y="223"/>
                </a:cubicBezTo>
                <a:cubicBezTo>
                  <a:pt x="226" y="223"/>
                  <a:pt x="227" y="223"/>
                  <a:pt x="228" y="221"/>
                </a:cubicBezTo>
                <a:cubicBezTo>
                  <a:pt x="230" y="221"/>
                  <a:pt x="230" y="219"/>
                  <a:pt x="230" y="219"/>
                </a:cubicBezTo>
                <a:cubicBezTo>
                  <a:pt x="235" y="214"/>
                  <a:pt x="238" y="211"/>
                  <a:pt x="242" y="206"/>
                </a:cubicBezTo>
                <a:cubicBezTo>
                  <a:pt x="242" y="204"/>
                  <a:pt x="243" y="204"/>
                  <a:pt x="243" y="204"/>
                </a:cubicBezTo>
                <a:cubicBezTo>
                  <a:pt x="243" y="165"/>
                  <a:pt x="243" y="127"/>
                  <a:pt x="243" y="88"/>
                </a:cubicBezTo>
                <a:cubicBezTo>
                  <a:pt x="243" y="87"/>
                  <a:pt x="242" y="86"/>
                  <a:pt x="241" y="85"/>
                </a:cubicBezTo>
                <a:cubicBezTo>
                  <a:pt x="238" y="81"/>
                  <a:pt x="235" y="78"/>
                  <a:pt x="231" y="76"/>
                </a:cubicBezTo>
                <a:cubicBezTo>
                  <a:pt x="221" y="70"/>
                  <a:pt x="210" y="66"/>
                  <a:pt x="198" y="65"/>
                </a:cubicBezTo>
                <a:cubicBezTo>
                  <a:pt x="187" y="64"/>
                  <a:pt x="176" y="66"/>
                  <a:pt x="166" y="70"/>
                </a:cubicBezTo>
                <a:cubicBezTo>
                  <a:pt x="157" y="72"/>
                  <a:pt x="150" y="77"/>
                  <a:pt x="142" y="82"/>
                </a:cubicBezTo>
                <a:cubicBezTo>
                  <a:pt x="141" y="82"/>
                  <a:pt x="141" y="82"/>
                  <a:pt x="141" y="82"/>
                </a:cubicBezTo>
                <a:cubicBezTo>
                  <a:pt x="137" y="80"/>
                  <a:pt x="135" y="78"/>
                  <a:pt x="132" y="77"/>
                </a:cubicBezTo>
                <a:cubicBezTo>
                  <a:pt x="122" y="71"/>
                  <a:pt x="112" y="66"/>
                  <a:pt x="100" y="65"/>
                </a:cubicBezTo>
                <a:cubicBezTo>
                  <a:pt x="91" y="64"/>
                  <a:pt x="82" y="64"/>
                  <a:pt x="73" y="66"/>
                </a:cubicBezTo>
                <a:cubicBezTo>
                  <a:pt x="61" y="70"/>
                  <a:pt x="51" y="76"/>
                  <a:pt x="41" y="85"/>
                </a:cubicBezTo>
                <a:cubicBezTo>
                  <a:pt x="40" y="86"/>
                  <a:pt x="40" y="87"/>
                  <a:pt x="40" y="90"/>
                </a:cubicBezTo>
                <a:cubicBezTo>
                  <a:pt x="40" y="108"/>
                  <a:pt x="40" y="127"/>
                  <a:pt x="40" y="146"/>
                </a:cubicBezTo>
                <a:close/>
                <a:moveTo>
                  <a:pt x="50" y="196"/>
                </a:moveTo>
                <a:cubicBezTo>
                  <a:pt x="50" y="195"/>
                  <a:pt x="50" y="195"/>
                  <a:pt x="50" y="195"/>
                </a:cubicBezTo>
                <a:cubicBezTo>
                  <a:pt x="50" y="160"/>
                  <a:pt x="50" y="125"/>
                  <a:pt x="50" y="92"/>
                </a:cubicBezTo>
                <a:cubicBezTo>
                  <a:pt x="50" y="91"/>
                  <a:pt x="50" y="90"/>
                  <a:pt x="51" y="90"/>
                </a:cubicBezTo>
                <a:cubicBezTo>
                  <a:pt x="58" y="82"/>
                  <a:pt x="67" y="78"/>
                  <a:pt x="76" y="76"/>
                </a:cubicBezTo>
                <a:cubicBezTo>
                  <a:pt x="86" y="74"/>
                  <a:pt x="96" y="74"/>
                  <a:pt x="106" y="76"/>
                </a:cubicBezTo>
                <a:cubicBezTo>
                  <a:pt x="116" y="78"/>
                  <a:pt x="125" y="83"/>
                  <a:pt x="132" y="88"/>
                </a:cubicBezTo>
                <a:cubicBezTo>
                  <a:pt x="133" y="90"/>
                  <a:pt x="136" y="90"/>
                  <a:pt x="136" y="91"/>
                </a:cubicBezTo>
                <a:cubicBezTo>
                  <a:pt x="137" y="92"/>
                  <a:pt x="136" y="95"/>
                  <a:pt x="136" y="96"/>
                </a:cubicBezTo>
                <a:cubicBezTo>
                  <a:pt x="136" y="128"/>
                  <a:pt x="136" y="159"/>
                  <a:pt x="136" y="191"/>
                </a:cubicBezTo>
                <a:cubicBezTo>
                  <a:pt x="136" y="192"/>
                  <a:pt x="136" y="192"/>
                  <a:pt x="136" y="192"/>
                </a:cubicBezTo>
                <a:cubicBezTo>
                  <a:pt x="136" y="192"/>
                  <a:pt x="136" y="192"/>
                  <a:pt x="135" y="192"/>
                </a:cubicBezTo>
                <a:cubicBezTo>
                  <a:pt x="128" y="188"/>
                  <a:pt x="122" y="187"/>
                  <a:pt x="116" y="186"/>
                </a:cubicBezTo>
                <a:cubicBezTo>
                  <a:pt x="105" y="185"/>
                  <a:pt x="95" y="185"/>
                  <a:pt x="83" y="187"/>
                </a:cubicBezTo>
                <a:cubicBezTo>
                  <a:pt x="72" y="188"/>
                  <a:pt x="62" y="192"/>
                  <a:pt x="51" y="196"/>
                </a:cubicBezTo>
                <a:cubicBezTo>
                  <a:pt x="50" y="196"/>
                  <a:pt x="50" y="196"/>
                  <a:pt x="50" y="196"/>
                </a:cubicBezTo>
                <a:close/>
                <a:moveTo>
                  <a:pt x="233" y="196"/>
                </a:moveTo>
                <a:cubicBezTo>
                  <a:pt x="228" y="195"/>
                  <a:pt x="225" y="192"/>
                  <a:pt x="220" y="191"/>
                </a:cubicBezTo>
                <a:cubicBezTo>
                  <a:pt x="208" y="187"/>
                  <a:pt x="197" y="185"/>
                  <a:pt x="185" y="185"/>
                </a:cubicBezTo>
                <a:cubicBezTo>
                  <a:pt x="176" y="183"/>
                  <a:pt x="166" y="185"/>
                  <a:pt x="157" y="187"/>
                </a:cubicBezTo>
                <a:cubicBezTo>
                  <a:pt x="155" y="188"/>
                  <a:pt x="151" y="190"/>
                  <a:pt x="148" y="191"/>
                </a:cubicBezTo>
                <a:cubicBezTo>
                  <a:pt x="147" y="191"/>
                  <a:pt x="147" y="192"/>
                  <a:pt x="146" y="192"/>
                </a:cubicBezTo>
                <a:cubicBezTo>
                  <a:pt x="146" y="191"/>
                  <a:pt x="146" y="191"/>
                  <a:pt x="146" y="191"/>
                </a:cubicBezTo>
                <a:cubicBezTo>
                  <a:pt x="146" y="158"/>
                  <a:pt x="146" y="125"/>
                  <a:pt x="146" y="92"/>
                </a:cubicBezTo>
                <a:cubicBezTo>
                  <a:pt x="146" y="92"/>
                  <a:pt x="146" y="91"/>
                  <a:pt x="147" y="91"/>
                </a:cubicBezTo>
                <a:cubicBezTo>
                  <a:pt x="155" y="85"/>
                  <a:pt x="162" y="81"/>
                  <a:pt x="172" y="77"/>
                </a:cubicBezTo>
                <a:cubicBezTo>
                  <a:pt x="180" y="75"/>
                  <a:pt x="187" y="74"/>
                  <a:pt x="196" y="75"/>
                </a:cubicBezTo>
                <a:cubicBezTo>
                  <a:pt x="210" y="76"/>
                  <a:pt x="221" y="81"/>
                  <a:pt x="231" y="90"/>
                </a:cubicBezTo>
                <a:cubicBezTo>
                  <a:pt x="232" y="90"/>
                  <a:pt x="233" y="91"/>
                  <a:pt x="233" y="93"/>
                </a:cubicBezTo>
                <a:cubicBezTo>
                  <a:pt x="233" y="127"/>
                  <a:pt x="233" y="160"/>
                  <a:pt x="233" y="193"/>
                </a:cubicBezTo>
                <a:cubicBezTo>
                  <a:pt x="233" y="195"/>
                  <a:pt x="233" y="195"/>
                  <a:pt x="233" y="196"/>
                </a:cubicBezTo>
                <a:close/>
                <a:moveTo>
                  <a:pt x="52" y="204"/>
                </a:moveTo>
                <a:cubicBezTo>
                  <a:pt x="55" y="204"/>
                  <a:pt x="56" y="204"/>
                  <a:pt x="57" y="203"/>
                </a:cubicBezTo>
                <a:cubicBezTo>
                  <a:pt x="68" y="201"/>
                  <a:pt x="78" y="197"/>
                  <a:pt x="90" y="196"/>
                </a:cubicBezTo>
                <a:cubicBezTo>
                  <a:pt x="98" y="195"/>
                  <a:pt x="106" y="195"/>
                  <a:pt x="115" y="196"/>
                </a:cubicBezTo>
                <a:cubicBezTo>
                  <a:pt x="122" y="197"/>
                  <a:pt x="128" y="198"/>
                  <a:pt x="135" y="203"/>
                </a:cubicBezTo>
                <a:cubicBezTo>
                  <a:pt x="136" y="204"/>
                  <a:pt x="137" y="206"/>
                  <a:pt x="137" y="206"/>
                </a:cubicBezTo>
                <a:cubicBezTo>
                  <a:pt x="140" y="208"/>
                  <a:pt x="143" y="208"/>
                  <a:pt x="145" y="206"/>
                </a:cubicBezTo>
                <a:cubicBezTo>
                  <a:pt x="151" y="200"/>
                  <a:pt x="157" y="197"/>
                  <a:pt x="166" y="195"/>
                </a:cubicBezTo>
                <a:cubicBezTo>
                  <a:pt x="172" y="195"/>
                  <a:pt x="177" y="193"/>
                  <a:pt x="183" y="195"/>
                </a:cubicBezTo>
                <a:cubicBezTo>
                  <a:pt x="200" y="196"/>
                  <a:pt x="215" y="200"/>
                  <a:pt x="228" y="204"/>
                </a:cubicBezTo>
                <a:cubicBezTo>
                  <a:pt x="230" y="204"/>
                  <a:pt x="230" y="204"/>
                  <a:pt x="230" y="204"/>
                </a:cubicBezTo>
                <a:cubicBezTo>
                  <a:pt x="228" y="207"/>
                  <a:pt x="226" y="208"/>
                  <a:pt x="225" y="211"/>
                </a:cubicBezTo>
                <a:cubicBezTo>
                  <a:pt x="223" y="212"/>
                  <a:pt x="222" y="212"/>
                  <a:pt x="220" y="212"/>
                </a:cubicBezTo>
                <a:cubicBezTo>
                  <a:pt x="210" y="209"/>
                  <a:pt x="200" y="207"/>
                  <a:pt x="190" y="207"/>
                </a:cubicBezTo>
                <a:cubicBezTo>
                  <a:pt x="182" y="206"/>
                  <a:pt x="175" y="206"/>
                  <a:pt x="167" y="207"/>
                </a:cubicBezTo>
                <a:cubicBezTo>
                  <a:pt x="163" y="208"/>
                  <a:pt x="158" y="209"/>
                  <a:pt x="155" y="213"/>
                </a:cubicBezTo>
                <a:cubicBezTo>
                  <a:pt x="153" y="214"/>
                  <a:pt x="152" y="216"/>
                  <a:pt x="151" y="217"/>
                </a:cubicBezTo>
                <a:cubicBezTo>
                  <a:pt x="151" y="217"/>
                  <a:pt x="151" y="218"/>
                  <a:pt x="150" y="218"/>
                </a:cubicBezTo>
                <a:cubicBezTo>
                  <a:pt x="143" y="218"/>
                  <a:pt x="138" y="218"/>
                  <a:pt x="132" y="218"/>
                </a:cubicBezTo>
                <a:cubicBezTo>
                  <a:pt x="131" y="218"/>
                  <a:pt x="131" y="218"/>
                  <a:pt x="131" y="218"/>
                </a:cubicBezTo>
                <a:cubicBezTo>
                  <a:pt x="128" y="212"/>
                  <a:pt x="123" y="209"/>
                  <a:pt x="117" y="208"/>
                </a:cubicBezTo>
                <a:cubicBezTo>
                  <a:pt x="110" y="207"/>
                  <a:pt x="103" y="207"/>
                  <a:pt x="96" y="207"/>
                </a:cubicBezTo>
                <a:cubicBezTo>
                  <a:pt x="83" y="207"/>
                  <a:pt x="72" y="209"/>
                  <a:pt x="60" y="212"/>
                </a:cubicBezTo>
                <a:cubicBezTo>
                  <a:pt x="60" y="213"/>
                  <a:pt x="58" y="212"/>
                  <a:pt x="58" y="212"/>
                </a:cubicBezTo>
                <a:cubicBezTo>
                  <a:pt x="56" y="209"/>
                  <a:pt x="55" y="207"/>
                  <a:pt x="52" y="204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Freeform 17"/>
          <p:cNvSpPr>
            <a:spLocks noChangeAspect="1" noEditPoints="1"/>
          </p:cNvSpPr>
          <p:nvPr/>
        </p:nvSpPr>
        <p:spPr bwMode="auto">
          <a:xfrm>
            <a:off x="2670415" y="3905745"/>
            <a:ext cx="286760" cy="288000"/>
          </a:xfrm>
          <a:custGeom>
            <a:avLst/>
            <a:gdLst>
              <a:gd name="T0" fmla="*/ 0 w 291"/>
              <a:gd name="T1" fmla="*/ 146 h 292"/>
              <a:gd name="T2" fmla="*/ 146 w 291"/>
              <a:gd name="T3" fmla="*/ 0 h 292"/>
              <a:gd name="T4" fmla="*/ 291 w 291"/>
              <a:gd name="T5" fmla="*/ 146 h 292"/>
              <a:gd name="T6" fmla="*/ 146 w 291"/>
              <a:gd name="T7" fmla="*/ 292 h 292"/>
              <a:gd name="T8" fmla="*/ 0 w 291"/>
              <a:gd name="T9" fmla="*/ 146 h 292"/>
              <a:gd name="T10" fmla="*/ 215 w 291"/>
              <a:gd name="T11" fmla="*/ 128 h 292"/>
              <a:gd name="T12" fmla="*/ 221 w 291"/>
              <a:gd name="T13" fmla="*/ 135 h 292"/>
              <a:gd name="T14" fmla="*/ 221 w 291"/>
              <a:gd name="T15" fmla="*/ 213 h 292"/>
              <a:gd name="T16" fmla="*/ 195 w 291"/>
              <a:gd name="T17" fmla="*/ 240 h 292"/>
              <a:gd name="T18" fmla="*/ 85 w 291"/>
              <a:gd name="T19" fmla="*/ 240 h 292"/>
              <a:gd name="T20" fmla="*/ 56 w 291"/>
              <a:gd name="T21" fmla="*/ 213 h 292"/>
              <a:gd name="T22" fmla="*/ 56 w 291"/>
              <a:gd name="T23" fmla="*/ 98 h 292"/>
              <a:gd name="T24" fmla="*/ 85 w 291"/>
              <a:gd name="T25" fmla="*/ 70 h 292"/>
              <a:gd name="T26" fmla="*/ 147 w 291"/>
              <a:gd name="T27" fmla="*/ 70 h 292"/>
              <a:gd name="T28" fmla="*/ 154 w 291"/>
              <a:gd name="T29" fmla="*/ 76 h 292"/>
              <a:gd name="T30" fmla="*/ 147 w 291"/>
              <a:gd name="T31" fmla="*/ 82 h 292"/>
              <a:gd name="T32" fmla="*/ 85 w 291"/>
              <a:gd name="T33" fmla="*/ 82 h 292"/>
              <a:gd name="T34" fmla="*/ 67 w 291"/>
              <a:gd name="T35" fmla="*/ 98 h 292"/>
              <a:gd name="T36" fmla="*/ 67 w 291"/>
              <a:gd name="T37" fmla="*/ 213 h 292"/>
              <a:gd name="T38" fmla="*/ 85 w 291"/>
              <a:gd name="T39" fmla="*/ 228 h 292"/>
              <a:gd name="T40" fmla="*/ 195 w 291"/>
              <a:gd name="T41" fmla="*/ 228 h 292"/>
              <a:gd name="T42" fmla="*/ 209 w 291"/>
              <a:gd name="T43" fmla="*/ 213 h 292"/>
              <a:gd name="T44" fmla="*/ 209 w 291"/>
              <a:gd name="T45" fmla="*/ 135 h 292"/>
              <a:gd name="T46" fmla="*/ 215 w 291"/>
              <a:gd name="T47" fmla="*/ 128 h 292"/>
              <a:gd name="T48" fmla="*/ 228 w 291"/>
              <a:gd name="T49" fmla="*/ 72 h 292"/>
              <a:gd name="T50" fmla="*/ 228 w 291"/>
              <a:gd name="T51" fmla="*/ 99 h 292"/>
              <a:gd name="T52" fmla="*/ 207 w 291"/>
              <a:gd name="T53" fmla="*/ 116 h 292"/>
              <a:gd name="T54" fmla="*/ 133 w 291"/>
              <a:gd name="T55" fmla="*/ 198 h 292"/>
              <a:gd name="T56" fmla="*/ 131 w 291"/>
              <a:gd name="T57" fmla="*/ 198 h 292"/>
              <a:gd name="T58" fmla="*/ 130 w 291"/>
              <a:gd name="T59" fmla="*/ 197 h 292"/>
              <a:gd name="T60" fmla="*/ 93 w 291"/>
              <a:gd name="T61" fmla="*/ 211 h 292"/>
              <a:gd name="T62" fmla="*/ 86 w 291"/>
              <a:gd name="T63" fmla="*/ 203 h 292"/>
              <a:gd name="T64" fmla="*/ 97 w 291"/>
              <a:gd name="T65" fmla="*/ 163 h 292"/>
              <a:gd name="T66" fmla="*/ 97 w 291"/>
              <a:gd name="T67" fmla="*/ 163 h 292"/>
              <a:gd name="T68" fmla="*/ 97 w 291"/>
              <a:gd name="T69" fmla="*/ 160 h 292"/>
              <a:gd name="T70" fmla="*/ 176 w 291"/>
              <a:gd name="T71" fmla="*/ 84 h 292"/>
              <a:gd name="T72" fmla="*/ 193 w 291"/>
              <a:gd name="T73" fmla="*/ 63 h 292"/>
              <a:gd name="T74" fmla="*/ 219 w 291"/>
              <a:gd name="T75" fmla="*/ 63 h 292"/>
              <a:gd name="T76" fmla="*/ 228 w 291"/>
              <a:gd name="T77" fmla="*/ 72 h 292"/>
              <a:gd name="T78" fmla="*/ 102 w 291"/>
              <a:gd name="T79" fmla="*/ 194 h 292"/>
              <a:gd name="T80" fmla="*/ 118 w 291"/>
              <a:gd name="T81" fmla="*/ 188 h 292"/>
              <a:gd name="T82" fmla="*/ 107 w 291"/>
              <a:gd name="T83" fmla="*/ 177 h 292"/>
              <a:gd name="T84" fmla="*/ 102 w 291"/>
              <a:gd name="T85" fmla="*/ 194 h 292"/>
              <a:gd name="T86" fmla="*/ 128 w 291"/>
              <a:gd name="T87" fmla="*/ 181 h 292"/>
              <a:gd name="T88" fmla="*/ 198 w 291"/>
              <a:gd name="T89" fmla="*/ 109 h 292"/>
              <a:gd name="T90" fmla="*/ 182 w 291"/>
              <a:gd name="T91" fmla="*/ 93 h 292"/>
              <a:gd name="T92" fmla="*/ 113 w 291"/>
              <a:gd name="T93" fmla="*/ 165 h 292"/>
              <a:gd name="T94" fmla="*/ 128 w 291"/>
              <a:gd name="T95" fmla="*/ 181 h 292"/>
              <a:gd name="T96" fmla="*/ 219 w 291"/>
              <a:gd name="T97" fmla="*/ 90 h 292"/>
              <a:gd name="T98" fmla="*/ 219 w 291"/>
              <a:gd name="T99" fmla="*/ 81 h 292"/>
              <a:gd name="T100" fmla="*/ 210 w 291"/>
              <a:gd name="T101" fmla="*/ 72 h 292"/>
              <a:gd name="T102" fmla="*/ 206 w 291"/>
              <a:gd name="T103" fmla="*/ 70 h 292"/>
              <a:gd name="T104" fmla="*/ 202 w 291"/>
              <a:gd name="T105" fmla="*/ 72 h 292"/>
              <a:gd name="T106" fmla="*/ 189 w 291"/>
              <a:gd name="T107" fmla="*/ 84 h 292"/>
              <a:gd name="T108" fmla="*/ 207 w 291"/>
              <a:gd name="T109" fmla="*/ 102 h 292"/>
              <a:gd name="T110" fmla="*/ 219 w 291"/>
              <a:gd name="T111" fmla="*/ 90 h 292"/>
              <a:gd name="T112" fmla="*/ 219 w 291"/>
              <a:gd name="T113" fmla="*/ 90 h 292"/>
              <a:gd name="T114" fmla="*/ 219 w 291"/>
              <a:gd name="T115" fmla="*/ 90 h 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91" h="292">
                <a:moveTo>
                  <a:pt x="0" y="146"/>
                </a:moveTo>
                <a:cubicBezTo>
                  <a:pt x="0" y="65"/>
                  <a:pt x="65" y="0"/>
                  <a:pt x="146" y="0"/>
                </a:cubicBezTo>
                <a:cubicBezTo>
                  <a:pt x="226" y="0"/>
                  <a:pt x="291" y="65"/>
                  <a:pt x="291" y="146"/>
                </a:cubicBezTo>
                <a:cubicBezTo>
                  <a:pt x="291" y="227"/>
                  <a:pt x="226" y="292"/>
                  <a:pt x="146" y="292"/>
                </a:cubicBezTo>
                <a:cubicBezTo>
                  <a:pt x="65" y="292"/>
                  <a:pt x="0" y="227"/>
                  <a:pt x="0" y="146"/>
                </a:cubicBezTo>
                <a:close/>
                <a:moveTo>
                  <a:pt x="215" y="128"/>
                </a:moveTo>
                <a:cubicBezTo>
                  <a:pt x="219" y="128"/>
                  <a:pt x="221" y="131"/>
                  <a:pt x="221" y="135"/>
                </a:cubicBezTo>
                <a:cubicBezTo>
                  <a:pt x="221" y="135"/>
                  <a:pt x="221" y="135"/>
                  <a:pt x="221" y="213"/>
                </a:cubicBezTo>
                <a:cubicBezTo>
                  <a:pt x="221" y="229"/>
                  <a:pt x="211" y="240"/>
                  <a:pt x="195" y="240"/>
                </a:cubicBezTo>
                <a:cubicBezTo>
                  <a:pt x="195" y="240"/>
                  <a:pt x="195" y="240"/>
                  <a:pt x="85" y="240"/>
                </a:cubicBezTo>
                <a:cubicBezTo>
                  <a:pt x="68" y="240"/>
                  <a:pt x="56" y="229"/>
                  <a:pt x="56" y="213"/>
                </a:cubicBezTo>
                <a:cubicBezTo>
                  <a:pt x="56" y="213"/>
                  <a:pt x="56" y="213"/>
                  <a:pt x="56" y="98"/>
                </a:cubicBezTo>
                <a:cubicBezTo>
                  <a:pt x="56" y="83"/>
                  <a:pt x="68" y="70"/>
                  <a:pt x="85" y="70"/>
                </a:cubicBezTo>
                <a:cubicBezTo>
                  <a:pt x="85" y="70"/>
                  <a:pt x="85" y="70"/>
                  <a:pt x="147" y="70"/>
                </a:cubicBezTo>
                <a:cubicBezTo>
                  <a:pt x="151" y="70"/>
                  <a:pt x="154" y="72"/>
                  <a:pt x="154" y="76"/>
                </a:cubicBezTo>
                <a:cubicBezTo>
                  <a:pt x="154" y="79"/>
                  <a:pt x="151" y="82"/>
                  <a:pt x="147" y="82"/>
                </a:cubicBezTo>
                <a:cubicBezTo>
                  <a:pt x="147" y="82"/>
                  <a:pt x="147" y="82"/>
                  <a:pt x="85" y="82"/>
                </a:cubicBezTo>
                <a:cubicBezTo>
                  <a:pt x="77" y="82"/>
                  <a:pt x="67" y="91"/>
                  <a:pt x="67" y="98"/>
                </a:cubicBezTo>
                <a:cubicBezTo>
                  <a:pt x="67" y="98"/>
                  <a:pt x="67" y="98"/>
                  <a:pt x="67" y="213"/>
                </a:cubicBezTo>
                <a:cubicBezTo>
                  <a:pt x="67" y="221"/>
                  <a:pt x="77" y="228"/>
                  <a:pt x="85" y="228"/>
                </a:cubicBezTo>
                <a:cubicBezTo>
                  <a:pt x="85" y="228"/>
                  <a:pt x="85" y="228"/>
                  <a:pt x="195" y="228"/>
                </a:cubicBezTo>
                <a:cubicBezTo>
                  <a:pt x="204" y="228"/>
                  <a:pt x="209" y="221"/>
                  <a:pt x="209" y="213"/>
                </a:cubicBezTo>
                <a:cubicBezTo>
                  <a:pt x="209" y="213"/>
                  <a:pt x="209" y="213"/>
                  <a:pt x="209" y="135"/>
                </a:cubicBezTo>
                <a:cubicBezTo>
                  <a:pt x="209" y="131"/>
                  <a:pt x="212" y="128"/>
                  <a:pt x="215" y="128"/>
                </a:cubicBezTo>
                <a:close/>
                <a:moveTo>
                  <a:pt x="228" y="72"/>
                </a:moveTo>
                <a:cubicBezTo>
                  <a:pt x="235" y="80"/>
                  <a:pt x="235" y="92"/>
                  <a:pt x="228" y="99"/>
                </a:cubicBezTo>
                <a:cubicBezTo>
                  <a:pt x="228" y="99"/>
                  <a:pt x="228" y="99"/>
                  <a:pt x="207" y="116"/>
                </a:cubicBezTo>
                <a:cubicBezTo>
                  <a:pt x="207" y="116"/>
                  <a:pt x="207" y="116"/>
                  <a:pt x="133" y="198"/>
                </a:cubicBezTo>
                <a:cubicBezTo>
                  <a:pt x="133" y="198"/>
                  <a:pt x="133" y="198"/>
                  <a:pt x="131" y="198"/>
                </a:cubicBezTo>
                <a:cubicBezTo>
                  <a:pt x="131" y="198"/>
                  <a:pt x="131" y="198"/>
                  <a:pt x="130" y="197"/>
                </a:cubicBezTo>
                <a:cubicBezTo>
                  <a:pt x="130" y="197"/>
                  <a:pt x="130" y="197"/>
                  <a:pt x="93" y="211"/>
                </a:cubicBezTo>
                <a:cubicBezTo>
                  <a:pt x="93" y="211"/>
                  <a:pt x="93" y="211"/>
                  <a:pt x="86" y="203"/>
                </a:cubicBezTo>
                <a:cubicBezTo>
                  <a:pt x="86" y="203"/>
                  <a:pt x="86" y="203"/>
                  <a:pt x="97" y="163"/>
                </a:cubicBezTo>
                <a:cubicBezTo>
                  <a:pt x="97" y="163"/>
                  <a:pt x="97" y="163"/>
                  <a:pt x="97" y="163"/>
                </a:cubicBezTo>
                <a:cubicBezTo>
                  <a:pt x="97" y="163"/>
                  <a:pt x="97" y="163"/>
                  <a:pt x="97" y="160"/>
                </a:cubicBezTo>
                <a:cubicBezTo>
                  <a:pt x="97" y="160"/>
                  <a:pt x="97" y="160"/>
                  <a:pt x="176" y="84"/>
                </a:cubicBezTo>
                <a:cubicBezTo>
                  <a:pt x="176" y="84"/>
                  <a:pt x="176" y="84"/>
                  <a:pt x="193" y="63"/>
                </a:cubicBezTo>
                <a:cubicBezTo>
                  <a:pt x="200" y="56"/>
                  <a:pt x="212" y="56"/>
                  <a:pt x="219" y="63"/>
                </a:cubicBezTo>
                <a:cubicBezTo>
                  <a:pt x="219" y="63"/>
                  <a:pt x="219" y="63"/>
                  <a:pt x="228" y="72"/>
                </a:cubicBezTo>
                <a:close/>
                <a:moveTo>
                  <a:pt x="102" y="194"/>
                </a:moveTo>
                <a:cubicBezTo>
                  <a:pt x="102" y="194"/>
                  <a:pt x="102" y="194"/>
                  <a:pt x="118" y="188"/>
                </a:cubicBezTo>
                <a:cubicBezTo>
                  <a:pt x="118" y="188"/>
                  <a:pt x="118" y="188"/>
                  <a:pt x="107" y="177"/>
                </a:cubicBezTo>
                <a:cubicBezTo>
                  <a:pt x="107" y="177"/>
                  <a:pt x="107" y="177"/>
                  <a:pt x="102" y="194"/>
                </a:cubicBezTo>
                <a:close/>
                <a:moveTo>
                  <a:pt x="128" y="181"/>
                </a:moveTo>
                <a:cubicBezTo>
                  <a:pt x="128" y="181"/>
                  <a:pt x="128" y="181"/>
                  <a:pt x="198" y="109"/>
                </a:cubicBezTo>
                <a:cubicBezTo>
                  <a:pt x="198" y="109"/>
                  <a:pt x="198" y="109"/>
                  <a:pt x="182" y="93"/>
                </a:cubicBezTo>
                <a:cubicBezTo>
                  <a:pt x="182" y="93"/>
                  <a:pt x="182" y="93"/>
                  <a:pt x="113" y="165"/>
                </a:cubicBezTo>
                <a:cubicBezTo>
                  <a:pt x="113" y="165"/>
                  <a:pt x="113" y="165"/>
                  <a:pt x="128" y="181"/>
                </a:cubicBezTo>
                <a:close/>
                <a:moveTo>
                  <a:pt x="219" y="90"/>
                </a:moveTo>
                <a:cubicBezTo>
                  <a:pt x="222" y="88"/>
                  <a:pt x="222" y="84"/>
                  <a:pt x="219" y="81"/>
                </a:cubicBezTo>
                <a:cubicBezTo>
                  <a:pt x="219" y="81"/>
                  <a:pt x="219" y="81"/>
                  <a:pt x="210" y="72"/>
                </a:cubicBezTo>
                <a:cubicBezTo>
                  <a:pt x="209" y="71"/>
                  <a:pt x="207" y="70"/>
                  <a:pt x="206" y="70"/>
                </a:cubicBezTo>
                <a:cubicBezTo>
                  <a:pt x="205" y="70"/>
                  <a:pt x="203" y="71"/>
                  <a:pt x="202" y="72"/>
                </a:cubicBezTo>
                <a:cubicBezTo>
                  <a:pt x="202" y="72"/>
                  <a:pt x="202" y="72"/>
                  <a:pt x="189" y="84"/>
                </a:cubicBezTo>
                <a:cubicBezTo>
                  <a:pt x="189" y="84"/>
                  <a:pt x="189" y="84"/>
                  <a:pt x="207" y="102"/>
                </a:cubicBezTo>
                <a:cubicBezTo>
                  <a:pt x="207" y="102"/>
                  <a:pt x="207" y="102"/>
                  <a:pt x="219" y="90"/>
                </a:cubicBezTo>
                <a:close/>
                <a:moveTo>
                  <a:pt x="219" y="90"/>
                </a:moveTo>
                <a:cubicBezTo>
                  <a:pt x="219" y="90"/>
                  <a:pt x="219" y="90"/>
                  <a:pt x="219" y="90"/>
                </a:cubicBezTo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Freeform 21"/>
          <p:cNvSpPr>
            <a:spLocks noChangeAspect="1" noEditPoints="1"/>
          </p:cNvSpPr>
          <p:nvPr/>
        </p:nvSpPr>
        <p:spPr bwMode="auto">
          <a:xfrm>
            <a:off x="3052663" y="3905745"/>
            <a:ext cx="286760" cy="288000"/>
          </a:xfrm>
          <a:custGeom>
            <a:avLst/>
            <a:gdLst>
              <a:gd name="T0" fmla="*/ 0 w 291"/>
              <a:gd name="T1" fmla="*/ 146 h 292"/>
              <a:gd name="T2" fmla="*/ 146 w 291"/>
              <a:gd name="T3" fmla="*/ 0 h 292"/>
              <a:gd name="T4" fmla="*/ 291 w 291"/>
              <a:gd name="T5" fmla="*/ 146 h 292"/>
              <a:gd name="T6" fmla="*/ 146 w 291"/>
              <a:gd name="T7" fmla="*/ 292 h 292"/>
              <a:gd name="T8" fmla="*/ 0 w 291"/>
              <a:gd name="T9" fmla="*/ 146 h 292"/>
              <a:gd name="T10" fmla="*/ 164 w 291"/>
              <a:gd name="T11" fmla="*/ 192 h 292"/>
              <a:gd name="T12" fmla="*/ 164 w 291"/>
              <a:gd name="T13" fmla="*/ 64 h 292"/>
              <a:gd name="T14" fmla="*/ 128 w 291"/>
              <a:gd name="T15" fmla="*/ 64 h 292"/>
              <a:gd name="T16" fmla="*/ 128 w 291"/>
              <a:gd name="T17" fmla="*/ 192 h 292"/>
              <a:gd name="T18" fmla="*/ 164 w 291"/>
              <a:gd name="T19" fmla="*/ 192 h 292"/>
              <a:gd name="T20" fmla="*/ 60 w 291"/>
              <a:gd name="T21" fmla="*/ 228 h 292"/>
              <a:gd name="T22" fmla="*/ 231 w 291"/>
              <a:gd name="T23" fmla="*/ 228 h 292"/>
              <a:gd name="T24" fmla="*/ 231 w 291"/>
              <a:gd name="T25" fmla="*/ 208 h 292"/>
              <a:gd name="T26" fmla="*/ 60 w 291"/>
              <a:gd name="T27" fmla="*/ 208 h 292"/>
              <a:gd name="T28" fmla="*/ 60 w 291"/>
              <a:gd name="T29" fmla="*/ 228 h 292"/>
              <a:gd name="T30" fmla="*/ 208 w 291"/>
              <a:gd name="T31" fmla="*/ 192 h 292"/>
              <a:gd name="T32" fmla="*/ 208 w 291"/>
              <a:gd name="T33" fmla="*/ 100 h 292"/>
              <a:gd name="T34" fmla="*/ 176 w 291"/>
              <a:gd name="T35" fmla="*/ 100 h 292"/>
              <a:gd name="T36" fmla="*/ 176 w 291"/>
              <a:gd name="T37" fmla="*/ 192 h 292"/>
              <a:gd name="T38" fmla="*/ 208 w 291"/>
              <a:gd name="T39" fmla="*/ 192 h 292"/>
              <a:gd name="T40" fmla="*/ 80 w 291"/>
              <a:gd name="T41" fmla="*/ 124 h 292"/>
              <a:gd name="T42" fmla="*/ 80 w 291"/>
              <a:gd name="T43" fmla="*/ 192 h 292"/>
              <a:gd name="T44" fmla="*/ 116 w 291"/>
              <a:gd name="T45" fmla="*/ 192 h 292"/>
              <a:gd name="T46" fmla="*/ 116 w 291"/>
              <a:gd name="T47" fmla="*/ 124 h 292"/>
              <a:gd name="T48" fmla="*/ 80 w 291"/>
              <a:gd name="T49" fmla="*/ 124 h 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91" h="292">
                <a:moveTo>
                  <a:pt x="0" y="146"/>
                </a:moveTo>
                <a:cubicBezTo>
                  <a:pt x="0" y="65"/>
                  <a:pt x="65" y="0"/>
                  <a:pt x="146" y="0"/>
                </a:cubicBezTo>
                <a:cubicBezTo>
                  <a:pt x="226" y="0"/>
                  <a:pt x="291" y="65"/>
                  <a:pt x="291" y="146"/>
                </a:cubicBezTo>
                <a:cubicBezTo>
                  <a:pt x="291" y="227"/>
                  <a:pt x="226" y="292"/>
                  <a:pt x="146" y="292"/>
                </a:cubicBezTo>
                <a:cubicBezTo>
                  <a:pt x="65" y="292"/>
                  <a:pt x="0" y="227"/>
                  <a:pt x="0" y="146"/>
                </a:cubicBezTo>
                <a:close/>
                <a:moveTo>
                  <a:pt x="164" y="192"/>
                </a:moveTo>
                <a:cubicBezTo>
                  <a:pt x="164" y="149"/>
                  <a:pt x="164" y="106"/>
                  <a:pt x="164" y="64"/>
                </a:cubicBezTo>
                <a:cubicBezTo>
                  <a:pt x="152" y="64"/>
                  <a:pt x="140" y="64"/>
                  <a:pt x="128" y="64"/>
                </a:cubicBezTo>
                <a:cubicBezTo>
                  <a:pt x="128" y="106"/>
                  <a:pt x="128" y="149"/>
                  <a:pt x="128" y="192"/>
                </a:cubicBezTo>
                <a:cubicBezTo>
                  <a:pt x="140" y="192"/>
                  <a:pt x="152" y="192"/>
                  <a:pt x="164" y="192"/>
                </a:cubicBezTo>
                <a:close/>
                <a:moveTo>
                  <a:pt x="60" y="228"/>
                </a:moveTo>
                <a:cubicBezTo>
                  <a:pt x="117" y="228"/>
                  <a:pt x="174" y="228"/>
                  <a:pt x="231" y="228"/>
                </a:cubicBezTo>
                <a:cubicBezTo>
                  <a:pt x="231" y="221"/>
                  <a:pt x="231" y="214"/>
                  <a:pt x="231" y="208"/>
                </a:cubicBezTo>
                <a:cubicBezTo>
                  <a:pt x="174" y="208"/>
                  <a:pt x="117" y="208"/>
                  <a:pt x="60" y="208"/>
                </a:cubicBezTo>
                <a:cubicBezTo>
                  <a:pt x="60" y="214"/>
                  <a:pt x="60" y="221"/>
                  <a:pt x="60" y="228"/>
                </a:cubicBezTo>
                <a:close/>
                <a:moveTo>
                  <a:pt x="208" y="192"/>
                </a:moveTo>
                <a:cubicBezTo>
                  <a:pt x="208" y="161"/>
                  <a:pt x="208" y="131"/>
                  <a:pt x="208" y="100"/>
                </a:cubicBezTo>
                <a:cubicBezTo>
                  <a:pt x="197" y="100"/>
                  <a:pt x="186" y="100"/>
                  <a:pt x="176" y="100"/>
                </a:cubicBezTo>
                <a:cubicBezTo>
                  <a:pt x="176" y="131"/>
                  <a:pt x="176" y="161"/>
                  <a:pt x="176" y="192"/>
                </a:cubicBezTo>
                <a:cubicBezTo>
                  <a:pt x="186" y="192"/>
                  <a:pt x="197" y="192"/>
                  <a:pt x="208" y="192"/>
                </a:cubicBezTo>
                <a:close/>
                <a:moveTo>
                  <a:pt x="80" y="124"/>
                </a:moveTo>
                <a:cubicBezTo>
                  <a:pt x="80" y="147"/>
                  <a:pt x="80" y="170"/>
                  <a:pt x="80" y="192"/>
                </a:cubicBezTo>
                <a:cubicBezTo>
                  <a:pt x="91" y="192"/>
                  <a:pt x="104" y="192"/>
                  <a:pt x="116" y="192"/>
                </a:cubicBezTo>
                <a:cubicBezTo>
                  <a:pt x="116" y="170"/>
                  <a:pt x="116" y="147"/>
                  <a:pt x="116" y="124"/>
                </a:cubicBezTo>
                <a:cubicBezTo>
                  <a:pt x="104" y="124"/>
                  <a:pt x="91" y="124"/>
                  <a:pt x="80" y="124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" name="Freeform 5"/>
          <p:cNvSpPr>
            <a:spLocks noChangeAspect="1" noEditPoints="1"/>
          </p:cNvSpPr>
          <p:nvPr/>
        </p:nvSpPr>
        <p:spPr bwMode="auto">
          <a:xfrm>
            <a:off x="3434911" y="3905745"/>
            <a:ext cx="288000" cy="288000"/>
          </a:xfrm>
          <a:custGeom>
            <a:avLst/>
            <a:gdLst>
              <a:gd name="T0" fmla="*/ 65 w 130"/>
              <a:gd name="T1" fmla="*/ 0 h 130"/>
              <a:gd name="T2" fmla="*/ 65 w 130"/>
              <a:gd name="T3" fmla="*/ 130 h 130"/>
              <a:gd name="T4" fmla="*/ 60 w 130"/>
              <a:gd name="T5" fmla="*/ 35 h 130"/>
              <a:gd name="T6" fmla="*/ 100 w 130"/>
              <a:gd name="T7" fmla="*/ 35 h 130"/>
              <a:gd name="T8" fmla="*/ 60 w 130"/>
              <a:gd name="T9" fmla="*/ 45 h 130"/>
              <a:gd name="T10" fmla="*/ 57 w 130"/>
              <a:gd name="T11" fmla="*/ 50 h 130"/>
              <a:gd name="T12" fmla="*/ 43 w 130"/>
              <a:gd name="T13" fmla="*/ 46 h 130"/>
              <a:gd name="T14" fmla="*/ 30 w 130"/>
              <a:gd name="T15" fmla="*/ 45 h 130"/>
              <a:gd name="T16" fmla="*/ 43 w 130"/>
              <a:gd name="T17" fmla="*/ 35 h 130"/>
              <a:gd name="T18" fmla="*/ 46 w 130"/>
              <a:gd name="T19" fmla="*/ 30 h 130"/>
              <a:gd name="T20" fmla="*/ 60 w 130"/>
              <a:gd name="T21" fmla="*/ 34 h 130"/>
              <a:gd name="T22" fmla="*/ 47 w 130"/>
              <a:gd name="T23" fmla="*/ 35 h 130"/>
              <a:gd name="T24" fmla="*/ 47 w 130"/>
              <a:gd name="T25" fmla="*/ 45 h 130"/>
              <a:gd name="T26" fmla="*/ 56 w 130"/>
              <a:gd name="T27" fmla="*/ 35 h 130"/>
              <a:gd name="T28" fmla="*/ 86 w 130"/>
              <a:gd name="T29" fmla="*/ 59 h 130"/>
              <a:gd name="T30" fmla="*/ 86 w 130"/>
              <a:gd name="T31" fmla="*/ 60 h 130"/>
              <a:gd name="T32" fmla="*/ 100 w 130"/>
              <a:gd name="T33" fmla="*/ 70 h 130"/>
              <a:gd name="T34" fmla="*/ 86 w 130"/>
              <a:gd name="T35" fmla="*/ 71 h 130"/>
              <a:gd name="T36" fmla="*/ 72 w 130"/>
              <a:gd name="T37" fmla="*/ 75 h 130"/>
              <a:gd name="T38" fmla="*/ 69 w 130"/>
              <a:gd name="T39" fmla="*/ 70 h 130"/>
              <a:gd name="T40" fmla="*/ 30 w 130"/>
              <a:gd name="T41" fmla="*/ 60 h 130"/>
              <a:gd name="T42" fmla="*/ 69 w 130"/>
              <a:gd name="T43" fmla="*/ 59 h 130"/>
              <a:gd name="T44" fmla="*/ 83 w 130"/>
              <a:gd name="T45" fmla="*/ 55 h 130"/>
              <a:gd name="T46" fmla="*/ 73 w 130"/>
              <a:gd name="T47" fmla="*/ 60 h 130"/>
              <a:gd name="T48" fmla="*/ 73 w 130"/>
              <a:gd name="T49" fmla="*/ 70 h 130"/>
              <a:gd name="T50" fmla="*/ 82 w 130"/>
              <a:gd name="T51" fmla="*/ 60 h 130"/>
              <a:gd name="T52" fmla="*/ 60 w 130"/>
              <a:gd name="T53" fmla="*/ 84 h 130"/>
              <a:gd name="T54" fmla="*/ 60 w 130"/>
              <a:gd name="T55" fmla="*/ 85 h 130"/>
              <a:gd name="T56" fmla="*/ 100 w 130"/>
              <a:gd name="T57" fmla="*/ 95 h 130"/>
              <a:gd name="T58" fmla="*/ 60 w 130"/>
              <a:gd name="T59" fmla="*/ 97 h 130"/>
              <a:gd name="T60" fmla="*/ 46 w 130"/>
              <a:gd name="T61" fmla="*/ 100 h 130"/>
              <a:gd name="T62" fmla="*/ 43 w 130"/>
              <a:gd name="T63" fmla="*/ 95 h 130"/>
              <a:gd name="T64" fmla="*/ 30 w 130"/>
              <a:gd name="T65" fmla="*/ 85 h 130"/>
              <a:gd name="T66" fmla="*/ 43 w 130"/>
              <a:gd name="T67" fmla="*/ 84 h 130"/>
              <a:gd name="T68" fmla="*/ 57 w 130"/>
              <a:gd name="T69" fmla="*/ 80 h 130"/>
              <a:gd name="T70" fmla="*/ 47 w 130"/>
              <a:gd name="T71" fmla="*/ 85 h 130"/>
              <a:gd name="T72" fmla="*/ 47 w 130"/>
              <a:gd name="T73" fmla="*/ 95 h 130"/>
              <a:gd name="T74" fmla="*/ 56 w 130"/>
              <a:gd name="T75" fmla="*/ 85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30" h="130">
                <a:moveTo>
                  <a:pt x="0" y="65"/>
                </a:moveTo>
                <a:cubicBezTo>
                  <a:pt x="0" y="29"/>
                  <a:pt x="29" y="0"/>
                  <a:pt x="65" y="0"/>
                </a:cubicBezTo>
                <a:cubicBezTo>
                  <a:pt x="101" y="0"/>
                  <a:pt x="130" y="29"/>
                  <a:pt x="130" y="65"/>
                </a:cubicBezTo>
                <a:cubicBezTo>
                  <a:pt x="130" y="101"/>
                  <a:pt x="101" y="130"/>
                  <a:pt x="65" y="130"/>
                </a:cubicBezTo>
                <a:cubicBezTo>
                  <a:pt x="29" y="130"/>
                  <a:pt x="0" y="101"/>
                  <a:pt x="0" y="65"/>
                </a:cubicBezTo>
                <a:close/>
                <a:moveTo>
                  <a:pt x="60" y="35"/>
                </a:moveTo>
                <a:cubicBezTo>
                  <a:pt x="60" y="35"/>
                  <a:pt x="60" y="35"/>
                  <a:pt x="60" y="35"/>
                </a:cubicBezTo>
                <a:cubicBezTo>
                  <a:pt x="100" y="35"/>
                  <a:pt x="100" y="35"/>
                  <a:pt x="100" y="35"/>
                </a:cubicBezTo>
                <a:cubicBezTo>
                  <a:pt x="100" y="35"/>
                  <a:pt x="100" y="35"/>
                  <a:pt x="100" y="45"/>
                </a:cubicBezTo>
                <a:cubicBezTo>
                  <a:pt x="100" y="45"/>
                  <a:pt x="100" y="45"/>
                  <a:pt x="60" y="45"/>
                </a:cubicBezTo>
                <a:cubicBezTo>
                  <a:pt x="60" y="45"/>
                  <a:pt x="60" y="45"/>
                  <a:pt x="60" y="46"/>
                </a:cubicBezTo>
                <a:cubicBezTo>
                  <a:pt x="60" y="49"/>
                  <a:pt x="59" y="50"/>
                  <a:pt x="57" y="50"/>
                </a:cubicBezTo>
                <a:cubicBezTo>
                  <a:pt x="57" y="50"/>
                  <a:pt x="57" y="50"/>
                  <a:pt x="46" y="50"/>
                </a:cubicBezTo>
                <a:cubicBezTo>
                  <a:pt x="44" y="50"/>
                  <a:pt x="43" y="49"/>
                  <a:pt x="43" y="46"/>
                </a:cubicBezTo>
                <a:cubicBezTo>
                  <a:pt x="43" y="46"/>
                  <a:pt x="43" y="46"/>
                  <a:pt x="43" y="45"/>
                </a:cubicBezTo>
                <a:cubicBezTo>
                  <a:pt x="43" y="45"/>
                  <a:pt x="43" y="45"/>
                  <a:pt x="30" y="45"/>
                </a:cubicBezTo>
                <a:cubicBezTo>
                  <a:pt x="30" y="45"/>
                  <a:pt x="30" y="45"/>
                  <a:pt x="30" y="35"/>
                </a:cubicBezTo>
                <a:cubicBezTo>
                  <a:pt x="30" y="35"/>
                  <a:pt x="30" y="35"/>
                  <a:pt x="43" y="35"/>
                </a:cubicBezTo>
                <a:cubicBezTo>
                  <a:pt x="43" y="35"/>
                  <a:pt x="43" y="35"/>
                  <a:pt x="43" y="34"/>
                </a:cubicBezTo>
                <a:cubicBezTo>
                  <a:pt x="43" y="31"/>
                  <a:pt x="44" y="30"/>
                  <a:pt x="46" y="30"/>
                </a:cubicBezTo>
                <a:cubicBezTo>
                  <a:pt x="46" y="30"/>
                  <a:pt x="46" y="30"/>
                  <a:pt x="57" y="30"/>
                </a:cubicBezTo>
                <a:cubicBezTo>
                  <a:pt x="59" y="30"/>
                  <a:pt x="60" y="31"/>
                  <a:pt x="60" y="34"/>
                </a:cubicBezTo>
                <a:cubicBezTo>
                  <a:pt x="60" y="34"/>
                  <a:pt x="60" y="34"/>
                  <a:pt x="60" y="35"/>
                </a:cubicBezTo>
                <a:close/>
                <a:moveTo>
                  <a:pt x="47" y="35"/>
                </a:moveTo>
                <a:cubicBezTo>
                  <a:pt x="47" y="35"/>
                  <a:pt x="47" y="35"/>
                  <a:pt x="47" y="35"/>
                </a:cubicBezTo>
                <a:cubicBezTo>
                  <a:pt x="47" y="45"/>
                  <a:pt x="47" y="45"/>
                  <a:pt x="47" y="45"/>
                </a:cubicBezTo>
                <a:cubicBezTo>
                  <a:pt x="47" y="45"/>
                  <a:pt x="47" y="45"/>
                  <a:pt x="56" y="45"/>
                </a:cubicBezTo>
                <a:cubicBezTo>
                  <a:pt x="56" y="45"/>
                  <a:pt x="56" y="45"/>
                  <a:pt x="56" y="35"/>
                </a:cubicBezTo>
                <a:cubicBezTo>
                  <a:pt x="56" y="35"/>
                  <a:pt x="56" y="35"/>
                  <a:pt x="47" y="35"/>
                </a:cubicBezTo>
                <a:close/>
                <a:moveTo>
                  <a:pt x="86" y="59"/>
                </a:moveTo>
                <a:cubicBezTo>
                  <a:pt x="86" y="59"/>
                  <a:pt x="86" y="59"/>
                  <a:pt x="86" y="59"/>
                </a:cubicBezTo>
                <a:cubicBezTo>
                  <a:pt x="86" y="60"/>
                  <a:pt x="86" y="60"/>
                  <a:pt x="86" y="60"/>
                </a:cubicBezTo>
                <a:cubicBezTo>
                  <a:pt x="86" y="60"/>
                  <a:pt x="86" y="60"/>
                  <a:pt x="100" y="60"/>
                </a:cubicBezTo>
                <a:cubicBezTo>
                  <a:pt x="100" y="60"/>
                  <a:pt x="100" y="60"/>
                  <a:pt x="100" y="70"/>
                </a:cubicBezTo>
                <a:cubicBezTo>
                  <a:pt x="100" y="70"/>
                  <a:pt x="100" y="70"/>
                  <a:pt x="86" y="70"/>
                </a:cubicBezTo>
                <a:cubicBezTo>
                  <a:pt x="86" y="70"/>
                  <a:pt x="86" y="70"/>
                  <a:pt x="86" y="71"/>
                </a:cubicBezTo>
                <a:cubicBezTo>
                  <a:pt x="86" y="74"/>
                  <a:pt x="85" y="75"/>
                  <a:pt x="83" y="75"/>
                </a:cubicBezTo>
                <a:cubicBezTo>
                  <a:pt x="83" y="75"/>
                  <a:pt x="83" y="75"/>
                  <a:pt x="72" y="75"/>
                </a:cubicBezTo>
                <a:cubicBezTo>
                  <a:pt x="70" y="75"/>
                  <a:pt x="69" y="74"/>
                  <a:pt x="69" y="71"/>
                </a:cubicBezTo>
                <a:cubicBezTo>
                  <a:pt x="69" y="71"/>
                  <a:pt x="69" y="71"/>
                  <a:pt x="69" y="70"/>
                </a:cubicBezTo>
                <a:cubicBezTo>
                  <a:pt x="69" y="70"/>
                  <a:pt x="69" y="70"/>
                  <a:pt x="30" y="70"/>
                </a:cubicBezTo>
                <a:cubicBezTo>
                  <a:pt x="30" y="70"/>
                  <a:pt x="30" y="70"/>
                  <a:pt x="30" y="60"/>
                </a:cubicBezTo>
                <a:cubicBezTo>
                  <a:pt x="30" y="60"/>
                  <a:pt x="30" y="60"/>
                  <a:pt x="69" y="60"/>
                </a:cubicBezTo>
                <a:cubicBezTo>
                  <a:pt x="69" y="60"/>
                  <a:pt x="69" y="60"/>
                  <a:pt x="69" y="59"/>
                </a:cubicBezTo>
                <a:cubicBezTo>
                  <a:pt x="69" y="56"/>
                  <a:pt x="70" y="55"/>
                  <a:pt x="72" y="55"/>
                </a:cubicBezTo>
                <a:cubicBezTo>
                  <a:pt x="72" y="55"/>
                  <a:pt x="72" y="55"/>
                  <a:pt x="83" y="55"/>
                </a:cubicBezTo>
                <a:cubicBezTo>
                  <a:pt x="85" y="55"/>
                  <a:pt x="86" y="56"/>
                  <a:pt x="86" y="59"/>
                </a:cubicBezTo>
                <a:close/>
                <a:moveTo>
                  <a:pt x="73" y="60"/>
                </a:moveTo>
                <a:cubicBezTo>
                  <a:pt x="73" y="60"/>
                  <a:pt x="73" y="60"/>
                  <a:pt x="73" y="60"/>
                </a:cubicBezTo>
                <a:cubicBezTo>
                  <a:pt x="73" y="70"/>
                  <a:pt x="73" y="70"/>
                  <a:pt x="73" y="70"/>
                </a:cubicBezTo>
                <a:cubicBezTo>
                  <a:pt x="73" y="70"/>
                  <a:pt x="73" y="70"/>
                  <a:pt x="82" y="70"/>
                </a:cubicBezTo>
                <a:cubicBezTo>
                  <a:pt x="82" y="70"/>
                  <a:pt x="82" y="70"/>
                  <a:pt x="82" y="60"/>
                </a:cubicBezTo>
                <a:cubicBezTo>
                  <a:pt x="82" y="60"/>
                  <a:pt x="82" y="60"/>
                  <a:pt x="73" y="60"/>
                </a:cubicBezTo>
                <a:close/>
                <a:moveTo>
                  <a:pt x="60" y="84"/>
                </a:moveTo>
                <a:cubicBezTo>
                  <a:pt x="60" y="84"/>
                  <a:pt x="60" y="84"/>
                  <a:pt x="60" y="84"/>
                </a:cubicBezTo>
                <a:cubicBezTo>
                  <a:pt x="60" y="85"/>
                  <a:pt x="60" y="85"/>
                  <a:pt x="60" y="85"/>
                </a:cubicBezTo>
                <a:cubicBezTo>
                  <a:pt x="60" y="85"/>
                  <a:pt x="60" y="85"/>
                  <a:pt x="100" y="85"/>
                </a:cubicBezTo>
                <a:cubicBezTo>
                  <a:pt x="100" y="85"/>
                  <a:pt x="100" y="85"/>
                  <a:pt x="100" y="95"/>
                </a:cubicBezTo>
                <a:cubicBezTo>
                  <a:pt x="100" y="95"/>
                  <a:pt x="100" y="95"/>
                  <a:pt x="60" y="95"/>
                </a:cubicBezTo>
                <a:cubicBezTo>
                  <a:pt x="60" y="95"/>
                  <a:pt x="60" y="95"/>
                  <a:pt x="60" y="97"/>
                </a:cubicBezTo>
                <a:cubicBezTo>
                  <a:pt x="60" y="99"/>
                  <a:pt x="59" y="100"/>
                  <a:pt x="57" y="100"/>
                </a:cubicBezTo>
                <a:cubicBezTo>
                  <a:pt x="57" y="100"/>
                  <a:pt x="57" y="100"/>
                  <a:pt x="46" y="100"/>
                </a:cubicBezTo>
                <a:cubicBezTo>
                  <a:pt x="44" y="100"/>
                  <a:pt x="43" y="99"/>
                  <a:pt x="43" y="97"/>
                </a:cubicBezTo>
                <a:cubicBezTo>
                  <a:pt x="43" y="97"/>
                  <a:pt x="43" y="97"/>
                  <a:pt x="43" y="95"/>
                </a:cubicBezTo>
                <a:cubicBezTo>
                  <a:pt x="43" y="95"/>
                  <a:pt x="43" y="95"/>
                  <a:pt x="30" y="95"/>
                </a:cubicBezTo>
                <a:cubicBezTo>
                  <a:pt x="30" y="95"/>
                  <a:pt x="30" y="95"/>
                  <a:pt x="30" y="85"/>
                </a:cubicBezTo>
                <a:cubicBezTo>
                  <a:pt x="30" y="85"/>
                  <a:pt x="30" y="85"/>
                  <a:pt x="43" y="85"/>
                </a:cubicBezTo>
                <a:cubicBezTo>
                  <a:pt x="43" y="85"/>
                  <a:pt x="43" y="85"/>
                  <a:pt x="43" y="84"/>
                </a:cubicBezTo>
                <a:cubicBezTo>
                  <a:pt x="43" y="81"/>
                  <a:pt x="44" y="80"/>
                  <a:pt x="46" y="80"/>
                </a:cubicBezTo>
                <a:cubicBezTo>
                  <a:pt x="46" y="80"/>
                  <a:pt x="46" y="80"/>
                  <a:pt x="57" y="80"/>
                </a:cubicBezTo>
                <a:cubicBezTo>
                  <a:pt x="59" y="80"/>
                  <a:pt x="60" y="81"/>
                  <a:pt x="60" y="84"/>
                </a:cubicBezTo>
                <a:close/>
                <a:moveTo>
                  <a:pt x="47" y="85"/>
                </a:moveTo>
                <a:cubicBezTo>
                  <a:pt x="47" y="85"/>
                  <a:pt x="47" y="85"/>
                  <a:pt x="47" y="85"/>
                </a:cubicBezTo>
                <a:cubicBezTo>
                  <a:pt x="47" y="95"/>
                  <a:pt x="47" y="95"/>
                  <a:pt x="47" y="95"/>
                </a:cubicBezTo>
                <a:cubicBezTo>
                  <a:pt x="47" y="95"/>
                  <a:pt x="47" y="95"/>
                  <a:pt x="56" y="95"/>
                </a:cubicBezTo>
                <a:cubicBezTo>
                  <a:pt x="56" y="95"/>
                  <a:pt x="56" y="95"/>
                  <a:pt x="56" y="85"/>
                </a:cubicBezTo>
                <a:cubicBezTo>
                  <a:pt x="56" y="85"/>
                  <a:pt x="56" y="85"/>
                  <a:pt x="47" y="85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22" name="Freeform 5"/>
          <p:cNvSpPr>
            <a:spLocks noChangeAspect="1" noEditPoints="1"/>
          </p:cNvSpPr>
          <p:nvPr/>
        </p:nvSpPr>
        <p:spPr bwMode="auto">
          <a:xfrm>
            <a:off x="761195" y="2009975"/>
            <a:ext cx="288000" cy="288000"/>
          </a:xfrm>
          <a:custGeom>
            <a:avLst/>
            <a:gdLst>
              <a:gd name="T0" fmla="*/ 65 w 130"/>
              <a:gd name="T1" fmla="*/ 0 h 130"/>
              <a:gd name="T2" fmla="*/ 65 w 130"/>
              <a:gd name="T3" fmla="*/ 130 h 130"/>
              <a:gd name="T4" fmla="*/ 57 w 130"/>
              <a:gd name="T5" fmla="*/ 71 h 130"/>
              <a:gd name="T6" fmla="*/ 66 w 130"/>
              <a:gd name="T7" fmla="*/ 77 h 130"/>
              <a:gd name="T8" fmla="*/ 39 w 130"/>
              <a:gd name="T9" fmla="*/ 90 h 130"/>
              <a:gd name="T10" fmla="*/ 44 w 130"/>
              <a:gd name="T11" fmla="*/ 66 h 130"/>
              <a:gd name="T12" fmla="*/ 57 w 130"/>
              <a:gd name="T13" fmla="*/ 71 h 130"/>
              <a:gd name="T14" fmla="*/ 109 w 130"/>
              <a:gd name="T15" fmla="*/ 96 h 130"/>
              <a:gd name="T16" fmla="*/ 89 w 130"/>
              <a:gd name="T17" fmla="*/ 109 h 130"/>
              <a:gd name="T18" fmla="*/ 71 w 130"/>
              <a:gd name="T19" fmla="*/ 73 h 130"/>
              <a:gd name="T20" fmla="*/ 86 w 130"/>
              <a:gd name="T21" fmla="*/ 72 h 130"/>
              <a:gd name="T22" fmla="*/ 94 w 130"/>
              <a:gd name="T23" fmla="*/ 56 h 130"/>
              <a:gd name="T24" fmla="*/ 94 w 130"/>
              <a:gd name="T25" fmla="*/ 56 h 130"/>
              <a:gd name="T26" fmla="*/ 94 w 130"/>
              <a:gd name="T27" fmla="*/ 39 h 130"/>
              <a:gd name="T28" fmla="*/ 84 w 130"/>
              <a:gd name="T29" fmla="*/ 25 h 130"/>
              <a:gd name="T30" fmla="*/ 65 w 130"/>
              <a:gd name="T31" fmla="*/ 21 h 130"/>
              <a:gd name="T32" fmla="*/ 46 w 130"/>
              <a:gd name="T33" fmla="*/ 25 h 130"/>
              <a:gd name="T34" fmla="*/ 37 w 130"/>
              <a:gd name="T35" fmla="*/ 38 h 130"/>
              <a:gd name="T36" fmla="*/ 37 w 130"/>
              <a:gd name="T37" fmla="*/ 56 h 130"/>
              <a:gd name="T38" fmla="*/ 46 w 130"/>
              <a:gd name="T39" fmla="*/ 70 h 130"/>
              <a:gd name="T40" fmla="*/ 65 w 130"/>
              <a:gd name="T41" fmla="*/ 74 h 130"/>
              <a:gd name="T42" fmla="*/ 84 w 130"/>
              <a:gd name="T43" fmla="*/ 70 h 130"/>
              <a:gd name="T44" fmla="*/ 94 w 130"/>
              <a:gd name="T45" fmla="*/ 56 h 130"/>
              <a:gd name="T46" fmla="*/ 87 w 130"/>
              <a:gd name="T47" fmla="*/ 54 h 130"/>
              <a:gd name="T48" fmla="*/ 79 w 130"/>
              <a:gd name="T49" fmla="*/ 58 h 130"/>
              <a:gd name="T50" fmla="*/ 71 w 130"/>
              <a:gd name="T51" fmla="*/ 64 h 130"/>
              <a:gd name="T52" fmla="*/ 59 w 130"/>
              <a:gd name="T53" fmla="*/ 64 h 130"/>
              <a:gd name="T54" fmla="*/ 51 w 130"/>
              <a:gd name="T55" fmla="*/ 58 h 130"/>
              <a:gd name="T56" fmla="*/ 47 w 130"/>
              <a:gd name="T57" fmla="*/ 48 h 130"/>
              <a:gd name="T58" fmla="*/ 51 w 130"/>
              <a:gd name="T59" fmla="*/ 37 h 130"/>
              <a:gd name="T60" fmla="*/ 59 w 130"/>
              <a:gd name="T61" fmla="*/ 31 h 130"/>
              <a:gd name="T62" fmla="*/ 71 w 130"/>
              <a:gd name="T63" fmla="*/ 31 h 130"/>
              <a:gd name="T64" fmla="*/ 79 w 130"/>
              <a:gd name="T65" fmla="*/ 37 h 130"/>
              <a:gd name="T66" fmla="*/ 83 w 130"/>
              <a:gd name="T67" fmla="*/ 48 h 130"/>
              <a:gd name="T68" fmla="*/ 80 w 130"/>
              <a:gd name="T69" fmla="*/ 52 h 130"/>
              <a:gd name="T70" fmla="*/ 78 w 130"/>
              <a:gd name="T71" fmla="*/ 48 h 130"/>
              <a:gd name="T72" fmla="*/ 75 w 130"/>
              <a:gd name="T73" fmla="*/ 41 h 130"/>
              <a:gd name="T74" fmla="*/ 69 w 130"/>
              <a:gd name="T75" fmla="*/ 36 h 130"/>
              <a:gd name="T76" fmla="*/ 61 w 130"/>
              <a:gd name="T77" fmla="*/ 36 h 130"/>
              <a:gd name="T78" fmla="*/ 55 w 130"/>
              <a:gd name="T79" fmla="*/ 41 h 130"/>
              <a:gd name="T80" fmla="*/ 52 w 130"/>
              <a:gd name="T81" fmla="*/ 48 h 130"/>
              <a:gd name="T82" fmla="*/ 55 w 130"/>
              <a:gd name="T83" fmla="*/ 54 h 130"/>
              <a:gd name="T84" fmla="*/ 61 w 130"/>
              <a:gd name="T85" fmla="*/ 59 h 130"/>
              <a:gd name="T86" fmla="*/ 69 w 130"/>
              <a:gd name="T87" fmla="*/ 59 h 130"/>
              <a:gd name="T88" fmla="*/ 75 w 130"/>
              <a:gd name="T89" fmla="*/ 54 h 130"/>
              <a:gd name="T90" fmla="*/ 80 w 130"/>
              <a:gd name="T91" fmla="*/ 52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30" h="130">
                <a:moveTo>
                  <a:pt x="0" y="65"/>
                </a:moveTo>
                <a:cubicBezTo>
                  <a:pt x="0" y="29"/>
                  <a:pt x="29" y="0"/>
                  <a:pt x="65" y="0"/>
                </a:cubicBezTo>
                <a:cubicBezTo>
                  <a:pt x="101" y="0"/>
                  <a:pt x="130" y="29"/>
                  <a:pt x="130" y="65"/>
                </a:cubicBezTo>
                <a:cubicBezTo>
                  <a:pt x="130" y="101"/>
                  <a:pt x="101" y="130"/>
                  <a:pt x="65" y="130"/>
                </a:cubicBezTo>
                <a:cubicBezTo>
                  <a:pt x="29" y="130"/>
                  <a:pt x="0" y="101"/>
                  <a:pt x="0" y="65"/>
                </a:cubicBezTo>
                <a:close/>
                <a:moveTo>
                  <a:pt x="57" y="71"/>
                </a:moveTo>
                <a:cubicBezTo>
                  <a:pt x="65" y="76"/>
                  <a:pt x="65" y="76"/>
                  <a:pt x="65" y="76"/>
                </a:cubicBezTo>
                <a:cubicBezTo>
                  <a:pt x="66" y="77"/>
                  <a:pt x="66" y="77"/>
                  <a:pt x="66" y="77"/>
                </a:cubicBezTo>
                <a:cubicBezTo>
                  <a:pt x="39" y="108"/>
                  <a:pt x="39" y="108"/>
                  <a:pt x="39" y="108"/>
                </a:cubicBezTo>
                <a:cubicBezTo>
                  <a:pt x="39" y="90"/>
                  <a:pt x="39" y="90"/>
                  <a:pt x="39" y="90"/>
                </a:cubicBezTo>
                <a:cubicBezTo>
                  <a:pt x="20" y="93"/>
                  <a:pt x="20" y="93"/>
                  <a:pt x="20" y="93"/>
                </a:cubicBezTo>
                <a:cubicBezTo>
                  <a:pt x="44" y="66"/>
                  <a:pt x="44" y="66"/>
                  <a:pt x="44" y="66"/>
                </a:cubicBezTo>
                <a:cubicBezTo>
                  <a:pt x="44" y="72"/>
                  <a:pt x="44" y="72"/>
                  <a:pt x="44" y="72"/>
                </a:cubicBezTo>
                <a:cubicBezTo>
                  <a:pt x="57" y="71"/>
                  <a:pt x="57" y="71"/>
                  <a:pt x="57" y="71"/>
                </a:cubicBezTo>
                <a:moveTo>
                  <a:pt x="86" y="66"/>
                </a:moveTo>
                <a:cubicBezTo>
                  <a:pt x="109" y="96"/>
                  <a:pt x="109" y="96"/>
                  <a:pt x="109" y="96"/>
                </a:cubicBezTo>
                <a:cubicBezTo>
                  <a:pt x="91" y="91"/>
                  <a:pt x="91" y="91"/>
                  <a:pt x="91" y="91"/>
                </a:cubicBezTo>
                <a:cubicBezTo>
                  <a:pt x="89" y="109"/>
                  <a:pt x="89" y="109"/>
                  <a:pt x="89" y="109"/>
                </a:cubicBezTo>
                <a:cubicBezTo>
                  <a:pt x="64" y="78"/>
                  <a:pt x="64" y="78"/>
                  <a:pt x="64" y="78"/>
                </a:cubicBezTo>
                <a:cubicBezTo>
                  <a:pt x="71" y="73"/>
                  <a:pt x="71" y="73"/>
                  <a:pt x="71" y="73"/>
                </a:cubicBezTo>
                <a:cubicBezTo>
                  <a:pt x="73" y="71"/>
                  <a:pt x="73" y="71"/>
                  <a:pt x="73" y="71"/>
                </a:cubicBezTo>
                <a:cubicBezTo>
                  <a:pt x="86" y="72"/>
                  <a:pt x="86" y="72"/>
                  <a:pt x="86" y="72"/>
                </a:cubicBezTo>
                <a:cubicBezTo>
                  <a:pt x="86" y="66"/>
                  <a:pt x="86" y="66"/>
                  <a:pt x="86" y="66"/>
                </a:cubicBezTo>
                <a:moveTo>
                  <a:pt x="94" y="56"/>
                </a:moveTo>
                <a:cubicBezTo>
                  <a:pt x="94" y="56"/>
                  <a:pt x="94" y="56"/>
                  <a:pt x="94" y="56"/>
                </a:cubicBezTo>
                <a:cubicBezTo>
                  <a:pt x="94" y="56"/>
                  <a:pt x="94" y="56"/>
                  <a:pt x="94" y="56"/>
                </a:cubicBezTo>
                <a:cubicBezTo>
                  <a:pt x="89" y="48"/>
                  <a:pt x="89" y="48"/>
                  <a:pt x="89" y="48"/>
                </a:cubicBezTo>
                <a:cubicBezTo>
                  <a:pt x="94" y="39"/>
                  <a:pt x="94" y="39"/>
                  <a:pt x="94" y="39"/>
                </a:cubicBezTo>
                <a:cubicBezTo>
                  <a:pt x="84" y="34"/>
                  <a:pt x="84" y="34"/>
                  <a:pt x="84" y="34"/>
                </a:cubicBezTo>
                <a:cubicBezTo>
                  <a:pt x="84" y="25"/>
                  <a:pt x="84" y="25"/>
                  <a:pt x="84" y="25"/>
                </a:cubicBezTo>
                <a:cubicBezTo>
                  <a:pt x="73" y="26"/>
                  <a:pt x="73" y="26"/>
                  <a:pt x="73" y="26"/>
                </a:cubicBezTo>
                <a:cubicBezTo>
                  <a:pt x="65" y="21"/>
                  <a:pt x="65" y="21"/>
                  <a:pt x="65" y="21"/>
                </a:cubicBezTo>
                <a:cubicBezTo>
                  <a:pt x="57" y="26"/>
                  <a:pt x="57" y="26"/>
                  <a:pt x="57" y="26"/>
                </a:cubicBezTo>
                <a:cubicBezTo>
                  <a:pt x="46" y="25"/>
                  <a:pt x="46" y="25"/>
                  <a:pt x="46" y="25"/>
                </a:cubicBezTo>
                <a:cubicBezTo>
                  <a:pt x="46" y="34"/>
                  <a:pt x="46" y="34"/>
                  <a:pt x="46" y="34"/>
                </a:cubicBezTo>
                <a:cubicBezTo>
                  <a:pt x="37" y="38"/>
                  <a:pt x="37" y="38"/>
                  <a:pt x="37" y="38"/>
                </a:cubicBezTo>
                <a:cubicBezTo>
                  <a:pt x="41" y="48"/>
                  <a:pt x="41" y="48"/>
                  <a:pt x="41" y="48"/>
                </a:cubicBezTo>
                <a:cubicBezTo>
                  <a:pt x="37" y="56"/>
                  <a:pt x="37" y="56"/>
                  <a:pt x="37" y="56"/>
                </a:cubicBezTo>
                <a:cubicBezTo>
                  <a:pt x="46" y="61"/>
                  <a:pt x="46" y="61"/>
                  <a:pt x="46" y="61"/>
                </a:cubicBezTo>
                <a:cubicBezTo>
                  <a:pt x="46" y="70"/>
                  <a:pt x="46" y="70"/>
                  <a:pt x="46" y="70"/>
                </a:cubicBezTo>
                <a:cubicBezTo>
                  <a:pt x="57" y="69"/>
                  <a:pt x="57" y="69"/>
                  <a:pt x="57" y="69"/>
                </a:cubicBezTo>
                <a:cubicBezTo>
                  <a:pt x="65" y="74"/>
                  <a:pt x="65" y="74"/>
                  <a:pt x="65" y="74"/>
                </a:cubicBezTo>
                <a:cubicBezTo>
                  <a:pt x="73" y="69"/>
                  <a:pt x="73" y="69"/>
                  <a:pt x="73" y="69"/>
                </a:cubicBezTo>
                <a:cubicBezTo>
                  <a:pt x="84" y="70"/>
                  <a:pt x="84" y="70"/>
                  <a:pt x="84" y="70"/>
                </a:cubicBezTo>
                <a:cubicBezTo>
                  <a:pt x="84" y="61"/>
                  <a:pt x="84" y="61"/>
                  <a:pt x="84" y="61"/>
                </a:cubicBezTo>
                <a:cubicBezTo>
                  <a:pt x="94" y="56"/>
                  <a:pt x="94" y="56"/>
                  <a:pt x="94" y="56"/>
                </a:cubicBezTo>
                <a:moveTo>
                  <a:pt x="87" y="54"/>
                </a:moveTo>
                <a:cubicBezTo>
                  <a:pt x="87" y="54"/>
                  <a:pt x="87" y="54"/>
                  <a:pt x="87" y="54"/>
                </a:cubicBezTo>
                <a:cubicBezTo>
                  <a:pt x="87" y="54"/>
                  <a:pt x="87" y="54"/>
                  <a:pt x="87" y="54"/>
                </a:cubicBezTo>
                <a:cubicBezTo>
                  <a:pt x="79" y="58"/>
                  <a:pt x="79" y="58"/>
                  <a:pt x="79" y="58"/>
                </a:cubicBezTo>
                <a:cubicBezTo>
                  <a:pt x="79" y="64"/>
                  <a:pt x="79" y="64"/>
                  <a:pt x="79" y="64"/>
                </a:cubicBezTo>
                <a:cubicBezTo>
                  <a:pt x="71" y="64"/>
                  <a:pt x="71" y="64"/>
                  <a:pt x="71" y="64"/>
                </a:cubicBezTo>
                <a:cubicBezTo>
                  <a:pt x="65" y="68"/>
                  <a:pt x="65" y="68"/>
                  <a:pt x="65" y="68"/>
                </a:cubicBezTo>
                <a:cubicBezTo>
                  <a:pt x="59" y="64"/>
                  <a:pt x="59" y="64"/>
                  <a:pt x="59" y="64"/>
                </a:cubicBezTo>
                <a:cubicBezTo>
                  <a:pt x="51" y="64"/>
                  <a:pt x="51" y="64"/>
                  <a:pt x="51" y="64"/>
                </a:cubicBezTo>
                <a:cubicBezTo>
                  <a:pt x="51" y="58"/>
                  <a:pt x="51" y="58"/>
                  <a:pt x="51" y="58"/>
                </a:cubicBezTo>
                <a:cubicBezTo>
                  <a:pt x="43" y="54"/>
                  <a:pt x="43" y="54"/>
                  <a:pt x="43" y="54"/>
                </a:cubicBezTo>
                <a:cubicBezTo>
                  <a:pt x="47" y="48"/>
                  <a:pt x="47" y="48"/>
                  <a:pt x="47" y="48"/>
                </a:cubicBezTo>
                <a:cubicBezTo>
                  <a:pt x="43" y="41"/>
                  <a:pt x="43" y="41"/>
                  <a:pt x="43" y="41"/>
                </a:cubicBezTo>
                <a:cubicBezTo>
                  <a:pt x="51" y="37"/>
                  <a:pt x="51" y="37"/>
                  <a:pt x="51" y="37"/>
                </a:cubicBezTo>
                <a:cubicBezTo>
                  <a:pt x="51" y="30"/>
                  <a:pt x="51" y="30"/>
                  <a:pt x="51" y="30"/>
                </a:cubicBezTo>
                <a:cubicBezTo>
                  <a:pt x="59" y="31"/>
                  <a:pt x="59" y="31"/>
                  <a:pt x="59" y="31"/>
                </a:cubicBezTo>
                <a:cubicBezTo>
                  <a:pt x="65" y="27"/>
                  <a:pt x="65" y="27"/>
                  <a:pt x="65" y="27"/>
                </a:cubicBezTo>
                <a:cubicBezTo>
                  <a:pt x="71" y="31"/>
                  <a:pt x="71" y="31"/>
                  <a:pt x="71" y="31"/>
                </a:cubicBezTo>
                <a:cubicBezTo>
                  <a:pt x="79" y="30"/>
                  <a:pt x="79" y="30"/>
                  <a:pt x="79" y="30"/>
                </a:cubicBezTo>
                <a:cubicBezTo>
                  <a:pt x="79" y="37"/>
                  <a:pt x="79" y="37"/>
                  <a:pt x="79" y="37"/>
                </a:cubicBezTo>
                <a:cubicBezTo>
                  <a:pt x="87" y="41"/>
                  <a:pt x="87" y="41"/>
                  <a:pt x="87" y="41"/>
                </a:cubicBezTo>
                <a:cubicBezTo>
                  <a:pt x="83" y="48"/>
                  <a:pt x="83" y="48"/>
                  <a:pt x="83" y="48"/>
                </a:cubicBezTo>
                <a:cubicBezTo>
                  <a:pt x="87" y="54"/>
                  <a:pt x="87" y="54"/>
                  <a:pt x="87" y="54"/>
                </a:cubicBezTo>
                <a:moveTo>
                  <a:pt x="80" y="52"/>
                </a:moveTo>
                <a:cubicBezTo>
                  <a:pt x="80" y="52"/>
                  <a:pt x="80" y="52"/>
                  <a:pt x="80" y="52"/>
                </a:cubicBezTo>
                <a:cubicBezTo>
                  <a:pt x="78" y="48"/>
                  <a:pt x="78" y="48"/>
                  <a:pt x="78" y="48"/>
                </a:cubicBezTo>
                <a:cubicBezTo>
                  <a:pt x="80" y="43"/>
                  <a:pt x="80" y="43"/>
                  <a:pt x="80" y="43"/>
                </a:cubicBezTo>
                <a:cubicBezTo>
                  <a:pt x="75" y="41"/>
                  <a:pt x="75" y="41"/>
                  <a:pt x="75" y="41"/>
                </a:cubicBezTo>
                <a:cubicBezTo>
                  <a:pt x="75" y="36"/>
                  <a:pt x="75" y="36"/>
                  <a:pt x="75" y="36"/>
                </a:cubicBezTo>
                <a:cubicBezTo>
                  <a:pt x="69" y="36"/>
                  <a:pt x="69" y="36"/>
                  <a:pt x="69" y="36"/>
                </a:cubicBezTo>
                <a:cubicBezTo>
                  <a:pt x="65" y="33"/>
                  <a:pt x="65" y="33"/>
                  <a:pt x="65" y="33"/>
                </a:cubicBezTo>
                <a:cubicBezTo>
                  <a:pt x="61" y="36"/>
                  <a:pt x="61" y="36"/>
                  <a:pt x="61" y="36"/>
                </a:cubicBezTo>
                <a:cubicBezTo>
                  <a:pt x="55" y="36"/>
                  <a:pt x="55" y="36"/>
                  <a:pt x="55" y="36"/>
                </a:cubicBezTo>
                <a:cubicBezTo>
                  <a:pt x="55" y="41"/>
                  <a:pt x="55" y="41"/>
                  <a:pt x="55" y="41"/>
                </a:cubicBezTo>
                <a:cubicBezTo>
                  <a:pt x="50" y="43"/>
                  <a:pt x="50" y="43"/>
                  <a:pt x="50" y="43"/>
                </a:cubicBezTo>
                <a:cubicBezTo>
                  <a:pt x="52" y="48"/>
                  <a:pt x="52" y="48"/>
                  <a:pt x="52" y="48"/>
                </a:cubicBezTo>
                <a:cubicBezTo>
                  <a:pt x="50" y="52"/>
                  <a:pt x="50" y="52"/>
                  <a:pt x="50" y="52"/>
                </a:cubicBezTo>
                <a:cubicBezTo>
                  <a:pt x="55" y="54"/>
                  <a:pt x="55" y="54"/>
                  <a:pt x="55" y="54"/>
                </a:cubicBezTo>
                <a:cubicBezTo>
                  <a:pt x="55" y="59"/>
                  <a:pt x="55" y="59"/>
                  <a:pt x="55" y="59"/>
                </a:cubicBezTo>
                <a:cubicBezTo>
                  <a:pt x="61" y="59"/>
                  <a:pt x="61" y="59"/>
                  <a:pt x="61" y="59"/>
                </a:cubicBezTo>
                <a:cubicBezTo>
                  <a:pt x="65" y="61"/>
                  <a:pt x="65" y="61"/>
                  <a:pt x="65" y="61"/>
                </a:cubicBezTo>
                <a:cubicBezTo>
                  <a:pt x="69" y="59"/>
                  <a:pt x="69" y="59"/>
                  <a:pt x="69" y="59"/>
                </a:cubicBezTo>
                <a:cubicBezTo>
                  <a:pt x="75" y="59"/>
                  <a:pt x="75" y="59"/>
                  <a:pt x="75" y="59"/>
                </a:cubicBezTo>
                <a:cubicBezTo>
                  <a:pt x="75" y="54"/>
                  <a:pt x="75" y="54"/>
                  <a:pt x="75" y="54"/>
                </a:cubicBezTo>
                <a:cubicBezTo>
                  <a:pt x="80" y="52"/>
                  <a:pt x="80" y="52"/>
                  <a:pt x="80" y="52"/>
                </a:cubicBezTo>
                <a:moveTo>
                  <a:pt x="80" y="52"/>
                </a:moveTo>
                <a:cubicBezTo>
                  <a:pt x="80" y="52"/>
                  <a:pt x="80" y="52"/>
                  <a:pt x="80" y="52"/>
                </a:cubicBezTo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" name="文本框 22"/>
          <p:cNvSpPr txBox="1">
            <a:spLocks noChangeAspect="1"/>
          </p:cNvSpPr>
          <p:nvPr/>
        </p:nvSpPr>
        <p:spPr>
          <a:xfrm>
            <a:off x="1" y="1196752"/>
            <a:ext cx="1834934" cy="276999"/>
          </a:xfrm>
          <a:prstGeom prst="rect">
            <a:avLst/>
          </a:prstGeom>
          <a:solidFill>
            <a:srgbClr val="D7D9E5"/>
          </a:solidFill>
        </p:spPr>
        <p:txBody>
          <a:bodyPr wrap="square" rtlCol="0" anchor="ctr" anchorCtr="0">
            <a:spAutoFit/>
          </a:bodyPr>
          <a:lstStyle/>
          <a:p>
            <a:pPr algn="ctr"/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基本信息</a:t>
            </a:r>
          </a:p>
        </p:txBody>
      </p:sp>
      <p:sp>
        <p:nvSpPr>
          <p:cNvPr id="24" name="文本框 23"/>
          <p:cNvSpPr txBox="1">
            <a:spLocks noChangeAspect="1"/>
          </p:cNvSpPr>
          <p:nvPr/>
        </p:nvSpPr>
        <p:spPr>
          <a:xfrm>
            <a:off x="1" y="3120800"/>
            <a:ext cx="1834934" cy="276999"/>
          </a:xfrm>
          <a:prstGeom prst="rect">
            <a:avLst/>
          </a:prstGeom>
          <a:solidFill>
            <a:srgbClr val="D7D9E5"/>
          </a:solidFill>
        </p:spPr>
        <p:txBody>
          <a:bodyPr wrap="square" rtlCol="0" anchor="ctr" anchorCtr="0">
            <a:spAutoFit/>
          </a:bodyPr>
          <a:lstStyle/>
          <a:p>
            <a:pPr algn="ctr"/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通用</a:t>
            </a:r>
          </a:p>
        </p:txBody>
      </p:sp>
      <p:sp>
        <p:nvSpPr>
          <p:cNvPr id="25" name="任意多边形 24"/>
          <p:cNvSpPr>
            <a:spLocks noChangeAspect="1"/>
          </p:cNvSpPr>
          <p:nvPr/>
        </p:nvSpPr>
        <p:spPr bwMode="auto">
          <a:xfrm>
            <a:off x="3179201" y="2009975"/>
            <a:ext cx="288000" cy="288000"/>
          </a:xfrm>
          <a:custGeom>
            <a:avLst/>
            <a:gdLst>
              <a:gd name="connsiteX0" fmla="*/ 318919 w 518090"/>
              <a:gd name="connsiteY0" fmla="*/ 115045 h 518090"/>
              <a:gd name="connsiteX1" fmla="*/ 309628 w 518090"/>
              <a:gd name="connsiteY1" fmla="*/ 116077 h 518090"/>
              <a:gd name="connsiteX2" fmla="*/ 305499 w 518090"/>
              <a:gd name="connsiteY2" fmla="*/ 117110 h 518090"/>
              <a:gd name="connsiteX3" fmla="*/ 305499 w 518090"/>
              <a:gd name="connsiteY3" fmla="*/ 118142 h 518090"/>
              <a:gd name="connsiteX4" fmla="*/ 251819 w 518090"/>
              <a:gd name="connsiteY4" fmla="*/ 207948 h 518090"/>
              <a:gd name="connsiteX5" fmla="*/ 105233 w 518090"/>
              <a:gd name="connsiteY5" fmla="*/ 137755 h 518090"/>
              <a:gd name="connsiteX6" fmla="*/ 126911 w 518090"/>
              <a:gd name="connsiteY6" fmla="*/ 229626 h 518090"/>
              <a:gd name="connsiteX7" fmla="*/ 98006 w 518090"/>
              <a:gd name="connsiteY7" fmla="*/ 224464 h 518090"/>
              <a:gd name="connsiteX8" fmla="*/ 146525 w 518090"/>
              <a:gd name="connsiteY8" fmla="*/ 293626 h 518090"/>
              <a:gd name="connsiteX9" fmla="*/ 124846 w 518090"/>
              <a:gd name="connsiteY9" fmla="*/ 298787 h 518090"/>
              <a:gd name="connsiteX10" fmla="*/ 182655 w 518090"/>
              <a:gd name="connsiteY10" fmla="*/ 346271 h 518090"/>
              <a:gd name="connsiteX11" fmla="*/ 91813 w 518090"/>
              <a:gd name="connsiteY11" fmla="*/ 375174 h 518090"/>
              <a:gd name="connsiteX12" fmla="*/ 162009 w 518090"/>
              <a:gd name="connsiteY12" fmla="*/ 403045 h 518090"/>
              <a:gd name="connsiteX13" fmla="*/ 219818 w 518090"/>
              <a:gd name="connsiteY13" fmla="*/ 403045 h 518090"/>
              <a:gd name="connsiteX14" fmla="*/ 327177 w 518090"/>
              <a:gd name="connsiteY14" fmla="*/ 351432 h 518090"/>
              <a:gd name="connsiteX15" fmla="*/ 388083 w 518090"/>
              <a:gd name="connsiteY15" fmla="*/ 243045 h 518090"/>
              <a:gd name="connsiteX16" fmla="*/ 394277 w 518090"/>
              <a:gd name="connsiteY16" fmla="*/ 196593 h 518090"/>
              <a:gd name="connsiteX17" fmla="*/ 406665 w 518090"/>
              <a:gd name="connsiteY17" fmla="*/ 179045 h 518090"/>
              <a:gd name="connsiteX18" fmla="*/ 428343 w 518090"/>
              <a:gd name="connsiteY18" fmla="*/ 158400 h 518090"/>
              <a:gd name="connsiteX19" fmla="*/ 394277 w 518090"/>
              <a:gd name="connsiteY19" fmla="*/ 162529 h 518090"/>
              <a:gd name="connsiteX20" fmla="*/ 415955 w 518090"/>
              <a:gd name="connsiteY20" fmla="*/ 132593 h 518090"/>
              <a:gd name="connsiteX21" fmla="*/ 342662 w 518090"/>
              <a:gd name="connsiteY21" fmla="*/ 118142 h 518090"/>
              <a:gd name="connsiteX22" fmla="*/ 341630 w 518090"/>
              <a:gd name="connsiteY22" fmla="*/ 117110 h 518090"/>
              <a:gd name="connsiteX23" fmla="*/ 339565 w 518090"/>
              <a:gd name="connsiteY23" fmla="*/ 116077 h 518090"/>
              <a:gd name="connsiteX24" fmla="*/ 335436 w 518090"/>
              <a:gd name="connsiteY24" fmla="*/ 116077 h 518090"/>
              <a:gd name="connsiteX25" fmla="*/ 318919 w 518090"/>
              <a:gd name="connsiteY25" fmla="*/ 115045 h 518090"/>
              <a:gd name="connsiteX26" fmla="*/ 259045 w 518090"/>
              <a:gd name="connsiteY26" fmla="*/ 0 h 518090"/>
              <a:gd name="connsiteX27" fmla="*/ 518090 w 518090"/>
              <a:gd name="connsiteY27" fmla="*/ 259045 h 518090"/>
              <a:gd name="connsiteX28" fmla="*/ 259045 w 518090"/>
              <a:gd name="connsiteY28" fmla="*/ 518090 h 518090"/>
              <a:gd name="connsiteX29" fmla="*/ 0 w 518090"/>
              <a:gd name="connsiteY29" fmla="*/ 259045 h 518090"/>
              <a:gd name="connsiteX30" fmla="*/ 259045 w 518090"/>
              <a:gd name="connsiteY30" fmla="*/ 0 h 518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18090" h="518090">
                <a:moveTo>
                  <a:pt x="318919" y="115045"/>
                </a:moveTo>
                <a:cubicBezTo>
                  <a:pt x="315822" y="115045"/>
                  <a:pt x="309628" y="116077"/>
                  <a:pt x="309628" y="116077"/>
                </a:cubicBezTo>
                <a:cubicBezTo>
                  <a:pt x="308596" y="116077"/>
                  <a:pt x="306531" y="117110"/>
                  <a:pt x="305499" y="117110"/>
                </a:cubicBezTo>
                <a:cubicBezTo>
                  <a:pt x="305499" y="117110"/>
                  <a:pt x="305499" y="117110"/>
                  <a:pt x="305499" y="118142"/>
                </a:cubicBezTo>
                <a:cubicBezTo>
                  <a:pt x="265239" y="134658"/>
                  <a:pt x="250787" y="164593"/>
                  <a:pt x="251819" y="207948"/>
                </a:cubicBezTo>
                <a:cubicBezTo>
                  <a:pt x="191946" y="205884"/>
                  <a:pt x="146525" y="174916"/>
                  <a:pt x="105233" y="137755"/>
                </a:cubicBezTo>
                <a:cubicBezTo>
                  <a:pt x="89748" y="165626"/>
                  <a:pt x="94910" y="192464"/>
                  <a:pt x="126911" y="229626"/>
                </a:cubicBezTo>
                <a:cubicBezTo>
                  <a:pt x="115556" y="227561"/>
                  <a:pt x="107297" y="225497"/>
                  <a:pt x="98006" y="224464"/>
                </a:cubicBezTo>
                <a:cubicBezTo>
                  <a:pt x="101103" y="257497"/>
                  <a:pt x="118652" y="278142"/>
                  <a:pt x="146525" y="293626"/>
                </a:cubicBezTo>
                <a:cubicBezTo>
                  <a:pt x="139298" y="295690"/>
                  <a:pt x="132072" y="297755"/>
                  <a:pt x="124846" y="298787"/>
                </a:cubicBezTo>
                <a:cubicBezTo>
                  <a:pt x="132072" y="327690"/>
                  <a:pt x="156848" y="334916"/>
                  <a:pt x="182655" y="346271"/>
                </a:cubicBezTo>
                <a:cubicBezTo>
                  <a:pt x="153751" y="365884"/>
                  <a:pt x="124846" y="379303"/>
                  <a:pt x="91813" y="375174"/>
                </a:cubicBezTo>
                <a:cubicBezTo>
                  <a:pt x="115556" y="382400"/>
                  <a:pt x="138266" y="394787"/>
                  <a:pt x="162009" y="403045"/>
                </a:cubicBezTo>
                <a:cubicBezTo>
                  <a:pt x="162009" y="403045"/>
                  <a:pt x="162009" y="403045"/>
                  <a:pt x="219818" y="403045"/>
                </a:cubicBezTo>
                <a:cubicBezTo>
                  <a:pt x="261110" y="395819"/>
                  <a:pt x="297241" y="380335"/>
                  <a:pt x="327177" y="351432"/>
                </a:cubicBezTo>
                <a:cubicBezTo>
                  <a:pt x="358146" y="320464"/>
                  <a:pt x="379825" y="286400"/>
                  <a:pt x="388083" y="243045"/>
                </a:cubicBezTo>
                <a:cubicBezTo>
                  <a:pt x="390148" y="227561"/>
                  <a:pt x="391180" y="212077"/>
                  <a:pt x="394277" y="196593"/>
                </a:cubicBezTo>
                <a:cubicBezTo>
                  <a:pt x="396342" y="190400"/>
                  <a:pt x="401503" y="184206"/>
                  <a:pt x="406665" y="179045"/>
                </a:cubicBezTo>
                <a:cubicBezTo>
                  <a:pt x="411826" y="172852"/>
                  <a:pt x="418020" y="167690"/>
                  <a:pt x="428343" y="158400"/>
                </a:cubicBezTo>
                <a:cubicBezTo>
                  <a:pt x="413891" y="160464"/>
                  <a:pt x="404600" y="161497"/>
                  <a:pt x="394277" y="162529"/>
                </a:cubicBezTo>
                <a:cubicBezTo>
                  <a:pt x="402535" y="151174"/>
                  <a:pt x="408729" y="142916"/>
                  <a:pt x="415955" y="132593"/>
                </a:cubicBezTo>
                <a:cubicBezTo>
                  <a:pt x="375696" y="139819"/>
                  <a:pt x="375696" y="139819"/>
                  <a:pt x="342662" y="118142"/>
                </a:cubicBezTo>
                <a:cubicBezTo>
                  <a:pt x="342662" y="117110"/>
                  <a:pt x="342662" y="117110"/>
                  <a:pt x="341630" y="117110"/>
                </a:cubicBezTo>
                <a:cubicBezTo>
                  <a:pt x="341630" y="117110"/>
                  <a:pt x="338533" y="116077"/>
                  <a:pt x="339565" y="116077"/>
                </a:cubicBezTo>
                <a:cubicBezTo>
                  <a:pt x="339565" y="116077"/>
                  <a:pt x="336468" y="116077"/>
                  <a:pt x="335436" y="116077"/>
                </a:cubicBezTo>
                <a:cubicBezTo>
                  <a:pt x="329242" y="116077"/>
                  <a:pt x="325113" y="115045"/>
                  <a:pt x="318919" y="115045"/>
                </a:cubicBezTo>
                <a:close/>
                <a:moveTo>
                  <a:pt x="259045" y="0"/>
                </a:moveTo>
                <a:cubicBezTo>
                  <a:pt x="402112" y="0"/>
                  <a:pt x="518090" y="115978"/>
                  <a:pt x="518090" y="259045"/>
                </a:cubicBezTo>
                <a:cubicBezTo>
                  <a:pt x="518090" y="402112"/>
                  <a:pt x="402112" y="518090"/>
                  <a:pt x="259045" y="518090"/>
                </a:cubicBezTo>
                <a:cubicBezTo>
                  <a:pt x="115978" y="518090"/>
                  <a:pt x="0" y="402112"/>
                  <a:pt x="0" y="259045"/>
                </a:cubicBezTo>
                <a:cubicBezTo>
                  <a:pt x="0" y="115978"/>
                  <a:pt x="115978" y="0"/>
                  <a:pt x="259045" y="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26" name="Freeform 9"/>
          <p:cNvSpPr>
            <a:spLocks noChangeAspect="1" noEditPoints="1"/>
          </p:cNvSpPr>
          <p:nvPr/>
        </p:nvSpPr>
        <p:spPr bwMode="auto">
          <a:xfrm>
            <a:off x="3818399" y="3905745"/>
            <a:ext cx="288000" cy="288000"/>
          </a:xfrm>
          <a:custGeom>
            <a:avLst/>
            <a:gdLst>
              <a:gd name="T0" fmla="*/ 0 w 264"/>
              <a:gd name="T1" fmla="*/ 132 h 264"/>
              <a:gd name="T2" fmla="*/ 132 w 264"/>
              <a:gd name="T3" fmla="*/ 0 h 264"/>
              <a:gd name="T4" fmla="*/ 264 w 264"/>
              <a:gd name="T5" fmla="*/ 132 h 264"/>
              <a:gd name="T6" fmla="*/ 132 w 264"/>
              <a:gd name="T7" fmla="*/ 264 h 264"/>
              <a:gd name="T8" fmla="*/ 0 w 264"/>
              <a:gd name="T9" fmla="*/ 132 h 264"/>
              <a:gd name="T10" fmla="*/ 82 w 264"/>
              <a:gd name="T11" fmla="*/ 123 h 264"/>
              <a:gd name="T12" fmla="*/ 82 w 264"/>
              <a:gd name="T13" fmla="*/ 145 h 264"/>
              <a:gd name="T14" fmla="*/ 87 w 264"/>
              <a:gd name="T15" fmla="*/ 154 h 264"/>
              <a:gd name="T16" fmla="*/ 111 w 264"/>
              <a:gd name="T17" fmla="*/ 156 h 264"/>
              <a:gd name="T18" fmla="*/ 180 w 264"/>
              <a:gd name="T19" fmla="*/ 183 h 264"/>
              <a:gd name="T20" fmla="*/ 195 w 264"/>
              <a:gd name="T21" fmla="*/ 181 h 264"/>
              <a:gd name="T22" fmla="*/ 206 w 264"/>
              <a:gd name="T23" fmla="*/ 165 h 264"/>
              <a:gd name="T24" fmla="*/ 202 w 264"/>
              <a:gd name="T25" fmla="*/ 74 h 264"/>
              <a:gd name="T26" fmla="*/ 171 w 264"/>
              <a:gd name="T27" fmla="*/ 66 h 264"/>
              <a:gd name="T28" fmla="*/ 126 w 264"/>
              <a:gd name="T29" fmla="*/ 85 h 264"/>
              <a:gd name="T30" fmla="*/ 91 w 264"/>
              <a:gd name="T31" fmla="*/ 92 h 264"/>
              <a:gd name="T32" fmla="*/ 82 w 264"/>
              <a:gd name="T33" fmla="*/ 105 h 264"/>
              <a:gd name="T34" fmla="*/ 82 w 264"/>
              <a:gd name="T35" fmla="*/ 123 h 264"/>
              <a:gd name="T36" fmla="*/ 204 w 264"/>
              <a:gd name="T37" fmla="*/ 121 h 264"/>
              <a:gd name="T38" fmla="*/ 197 w 264"/>
              <a:gd name="T39" fmla="*/ 159 h 264"/>
              <a:gd name="T40" fmla="*/ 195 w 264"/>
              <a:gd name="T41" fmla="*/ 165 h 264"/>
              <a:gd name="T42" fmla="*/ 188 w 264"/>
              <a:gd name="T43" fmla="*/ 172 h 264"/>
              <a:gd name="T44" fmla="*/ 182 w 264"/>
              <a:gd name="T45" fmla="*/ 165 h 264"/>
              <a:gd name="T46" fmla="*/ 177 w 264"/>
              <a:gd name="T47" fmla="*/ 136 h 264"/>
              <a:gd name="T48" fmla="*/ 180 w 264"/>
              <a:gd name="T49" fmla="*/ 90 h 264"/>
              <a:gd name="T50" fmla="*/ 182 w 264"/>
              <a:gd name="T51" fmla="*/ 81 h 264"/>
              <a:gd name="T52" fmla="*/ 188 w 264"/>
              <a:gd name="T53" fmla="*/ 72 h 264"/>
              <a:gd name="T54" fmla="*/ 195 w 264"/>
              <a:gd name="T55" fmla="*/ 79 h 264"/>
              <a:gd name="T56" fmla="*/ 202 w 264"/>
              <a:gd name="T57" fmla="*/ 105 h 264"/>
              <a:gd name="T58" fmla="*/ 204 w 264"/>
              <a:gd name="T59" fmla="*/ 121 h 264"/>
              <a:gd name="T60" fmla="*/ 204 w 264"/>
              <a:gd name="T61" fmla="*/ 121 h 264"/>
              <a:gd name="T62" fmla="*/ 82 w 264"/>
              <a:gd name="T63" fmla="*/ 163 h 264"/>
              <a:gd name="T64" fmla="*/ 104 w 264"/>
              <a:gd name="T65" fmla="*/ 167 h 264"/>
              <a:gd name="T66" fmla="*/ 109 w 264"/>
              <a:gd name="T67" fmla="*/ 170 h 264"/>
              <a:gd name="T68" fmla="*/ 126 w 264"/>
              <a:gd name="T69" fmla="*/ 198 h 264"/>
              <a:gd name="T70" fmla="*/ 120 w 264"/>
              <a:gd name="T71" fmla="*/ 210 h 264"/>
              <a:gd name="T72" fmla="*/ 98 w 264"/>
              <a:gd name="T73" fmla="*/ 198 h 264"/>
              <a:gd name="T74" fmla="*/ 82 w 264"/>
              <a:gd name="T75" fmla="*/ 163 h 264"/>
              <a:gd name="T76" fmla="*/ 71 w 264"/>
              <a:gd name="T77" fmla="*/ 148 h 264"/>
              <a:gd name="T78" fmla="*/ 62 w 264"/>
              <a:gd name="T79" fmla="*/ 148 h 264"/>
              <a:gd name="T80" fmla="*/ 49 w 264"/>
              <a:gd name="T81" fmla="*/ 134 h 264"/>
              <a:gd name="T82" fmla="*/ 49 w 264"/>
              <a:gd name="T83" fmla="*/ 114 h 264"/>
              <a:gd name="T84" fmla="*/ 64 w 264"/>
              <a:gd name="T85" fmla="*/ 99 h 264"/>
              <a:gd name="T86" fmla="*/ 71 w 264"/>
              <a:gd name="T87" fmla="*/ 99 h 264"/>
              <a:gd name="T88" fmla="*/ 71 w 264"/>
              <a:gd name="T89" fmla="*/ 148 h 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64" h="264">
                <a:moveTo>
                  <a:pt x="0" y="132"/>
                </a:moveTo>
                <a:cubicBezTo>
                  <a:pt x="0" y="59"/>
                  <a:pt x="59" y="0"/>
                  <a:pt x="132" y="0"/>
                </a:cubicBezTo>
                <a:cubicBezTo>
                  <a:pt x="205" y="0"/>
                  <a:pt x="264" y="59"/>
                  <a:pt x="264" y="132"/>
                </a:cubicBezTo>
                <a:cubicBezTo>
                  <a:pt x="264" y="205"/>
                  <a:pt x="205" y="264"/>
                  <a:pt x="132" y="264"/>
                </a:cubicBezTo>
                <a:cubicBezTo>
                  <a:pt x="59" y="264"/>
                  <a:pt x="0" y="205"/>
                  <a:pt x="0" y="132"/>
                </a:cubicBezTo>
                <a:close/>
                <a:moveTo>
                  <a:pt x="82" y="123"/>
                </a:moveTo>
                <a:cubicBezTo>
                  <a:pt x="82" y="132"/>
                  <a:pt x="82" y="139"/>
                  <a:pt x="82" y="145"/>
                </a:cubicBezTo>
                <a:cubicBezTo>
                  <a:pt x="82" y="150"/>
                  <a:pt x="84" y="152"/>
                  <a:pt x="87" y="154"/>
                </a:cubicBezTo>
                <a:cubicBezTo>
                  <a:pt x="95" y="154"/>
                  <a:pt x="104" y="156"/>
                  <a:pt x="111" y="156"/>
                </a:cubicBezTo>
                <a:cubicBezTo>
                  <a:pt x="135" y="161"/>
                  <a:pt x="160" y="163"/>
                  <a:pt x="180" y="183"/>
                </a:cubicBezTo>
                <a:cubicBezTo>
                  <a:pt x="184" y="187"/>
                  <a:pt x="191" y="187"/>
                  <a:pt x="195" y="181"/>
                </a:cubicBezTo>
                <a:cubicBezTo>
                  <a:pt x="200" y="176"/>
                  <a:pt x="202" y="172"/>
                  <a:pt x="206" y="165"/>
                </a:cubicBezTo>
                <a:cubicBezTo>
                  <a:pt x="215" y="136"/>
                  <a:pt x="213" y="105"/>
                  <a:pt x="202" y="74"/>
                </a:cubicBezTo>
                <a:cubicBezTo>
                  <a:pt x="195" y="57"/>
                  <a:pt x="186" y="54"/>
                  <a:pt x="171" y="66"/>
                </a:cubicBezTo>
                <a:cubicBezTo>
                  <a:pt x="157" y="77"/>
                  <a:pt x="144" y="81"/>
                  <a:pt x="126" y="85"/>
                </a:cubicBezTo>
                <a:cubicBezTo>
                  <a:pt x="115" y="88"/>
                  <a:pt x="104" y="92"/>
                  <a:pt x="91" y="92"/>
                </a:cubicBezTo>
                <a:cubicBezTo>
                  <a:pt x="84" y="94"/>
                  <a:pt x="80" y="97"/>
                  <a:pt x="82" y="105"/>
                </a:cubicBezTo>
                <a:cubicBezTo>
                  <a:pt x="82" y="112"/>
                  <a:pt x="82" y="117"/>
                  <a:pt x="82" y="123"/>
                </a:cubicBezTo>
                <a:close/>
                <a:moveTo>
                  <a:pt x="204" y="121"/>
                </a:moveTo>
                <a:cubicBezTo>
                  <a:pt x="202" y="134"/>
                  <a:pt x="202" y="145"/>
                  <a:pt x="197" y="159"/>
                </a:cubicBezTo>
                <a:cubicBezTo>
                  <a:pt x="197" y="161"/>
                  <a:pt x="195" y="165"/>
                  <a:pt x="195" y="165"/>
                </a:cubicBezTo>
                <a:cubicBezTo>
                  <a:pt x="193" y="170"/>
                  <a:pt x="191" y="172"/>
                  <a:pt x="188" y="172"/>
                </a:cubicBezTo>
                <a:cubicBezTo>
                  <a:pt x="186" y="172"/>
                  <a:pt x="182" y="170"/>
                  <a:pt x="182" y="165"/>
                </a:cubicBezTo>
                <a:cubicBezTo>
                  <a:pt x="180" y="156"/>
                  <a:pt x="177" y="148"/>
                  <a:pt x="177" y="136"/>
                </a:cubicBezTo>
                <a:cubicBezTo>
                  <a:pt x="177" y="121"/>
                  <a:pt x="177" y="105"/>
                  <a:pt x="180" y="90"/>
                </a:cubicBezTo>
                <a:cubicBezTo>
                  <a:pt x="180" y="85"/>
                  <a:pt x="180" y="83"/>
                  <a:pt x="182" y="81"/>
                </a:cubicBezTo>
                <a:cubicBezTo>
                  <a:pt x="182" y="77"/>
                  <a:pt x="186" y="74"/>
                  <a:pt x="188" y="72"/>
                </a:cubicBezTo>
                <a:cubicBezTo>
                  <a:pt x="191" y="74"/>
                  <a:pt x="195" y="77"/>
                  <a:pt x="195" y="79"/>
                </a:cubicBezTo>
                <a:cubicBezTo>
                  <a:pt x="200" y="88"/>
                  <a:pt x="202" y="97"/>
                  <a:pt x="202" y="105"/>
                </a:cubicBezTo>
                <a:cubicBezTo>
                  <a:pt x="204" y="110"/>
                  <a:pt x="204" y="117"/>
                  <a:pt x="204" y="121"/>
                </a:cubicBezTo>
                <a:cubicBezTo>
                  <a:pt x="204" y="121"/>
                  <a:pt x="204" y="121"/>
                  <a:pt x="204" y="121"/>
                </a:cubicBezTo>
                <a:close/>
                <a:moveTo>
                  <a:pt x="82" y="163"/>
                </a:moveTo>
                <a:cubicBezTo>
                  <a:pt x="91" y="165"/>
                  <a:pt x="98" y="165"/>
                  <a:pt x="104" y="167"/>
                </a:cubicBezTo>
                <a:cubicBezTo>
                  <a:pt x="107" y="170"/>
                  <a:pt x="109" y="170"/>
                  <a:pt x="109" y="170"/>
                </a:cubicBezTo>
                <a:cubicBezTo>
                  <a:pt x="113" y="179"/>
                  <a:pt x="120" y="190"/>
                  <a:pt x="126" y="198"/>
                </a:cubicBezTo>
                <a:cubicBezTo>
                  <a:pt x="131" y="207"/>
                  <a:pt x="129" y="210"/>
                  <a:pt x="120" y="210"/>
                </a:cubicBezTo>
                <a:cubicBezTo>
                  <a:pt x="109" y="210"/>
                  <a:pt x="102" y="207"/>
                  <a:pt x="98" y="198"/>
                </a:cubicBezTo>
                <a:cubicBezTo>
                  <a:pt x="89" y="190"/>
                  <a:pt x="82" y="179"/>
                  <a:pt x="82" y="163"/>
                </a:cubicBezTo>
                <a:close/>
                <a:moveTo>
                  <a:pt x="71" y="148"/>
                </a:moveTo>
                <a:cubicBezTo>
                  <a:pt x="67" y="148"/>
                  <a:pt x="64" y="148"/>
                  <a:pt x="62" y="148"/>
                </a:cubicBezTo>
                <a:cubicBezTo>
                  <a:pt x="53" y="148"/>
                  <a:pt x="49" y="143"/>
                  <a:pt x="49" y="134"/>
                </a:cubicBezTo>
                <a:cubicBezTo>
                  <a:pt x="49" y="128"/>
                  <a:pt x="49" y="121"/>
                  <a:pt x="49" y="114"/>
                </a:cubicBezTo>
                <a:cubicBezTo>
                  <a:pt x="49" y="103"/>
                  <a:pt x="51" y="99"/>
                  <a:pt x="64" y="99"/>
                </a:cubicBezTo>
                <a:cubicBezTo>
                  <a:pt x="67" y="99"/>
                  <a:pt x="69" y="99"/>
                  <a:pt x="71" y="99"/>
                </a:cubicBezTo>
                <a:cubicBezTo>
                  <a:pt x="71" y="114"/>
                  <a:pt x="71" y="130"/>
                  <a:pt x="71" y="148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" name="Freeform 9"/>
          <p:cNvSpPr>
            <a:spLocks noChangeAspect="1" noEditPoints="1"/>
          </p:cNvSpPr>
          <p:nvPr/>
        </p:nvSpPr>
        <p:spPr bwMode="auto">
          <a:xfrm>
            <a:off x="4201887" y="3905745"/>
            <a:ext cx="288000" cy="288000"/>
          </a:xfrm>
          <a:custGeom>
            <a:avLst/>
            <a:gdLst>
              <a:gd name="T0" fmla="*/ 0 w 264"/>
              <a:gd name="T1" fmla="*/ 132 h 264"/>
              <a:gd name="T2" fmla="*/ 132 w 264"/>
              <a:gd name="T3" fmla="*/ 0 h 264"/>
              <a:gd name="T4" fmla="*/ 264 w 264"/>
              <a:gd name="T5" fmla="*/ 132 h 264"/>
              <a:gd name="T6" fmla="*/ 132 w 264"/>
              <a:gd name="T7" fmla="*/ 264 h 264"/>
              <a:gd name="T8" fmla="*/ 0 w 264"/>
              <a:gd name="T9" fmla="*/ 132 h 264"/>
              <a:gd name="T10" fmla="*/ 117 w 264"/>
              <a:gd name="T11" fmla="*/ 59 h 264"/>
              <a:gd name="T12" fmla="*/ 118 w 264"/>
              <a:gd name="T13" fmla="*/ 59 h 264"/>
              <a:gd name="T14" fmla="*/ 164 w 264"/>
              <a:gd name="T15" fmla="*/ 59 h 264"/>
              <a:gd name="T16" fmla="*/ 164 w 264"/>
              <a:gd name="T17" fmla="*/ 59 h 264"/>
              <a:gd name="T18" fmla="*/ 167 w 264"/>
              <a:gd name="T19" fmla="*/ 60 h 264"/>
              <a:gd name="T20" fmla="*/ 167 w 264"/>
              <a:gd name="T21" fmla="*/ 61 h 264"/>
              <a:gd name="T22" fmla="*/ 167 w 264"/>
              <a:gd name="T23" fmla="*/ 139 h 264"/>
              <a:gd name="T24" fmla="*/ 167 w 264"/>
              <a:gd name="T25" fmla="*/ 141 h 264"/>
              <a:gd name="T26" fmla="*/ 172 w 264"/>
              <a:gd name="T27" fmla="*/ 146 h 264"/>
              <a:gd name="T28" fmla="*/ 178 w 264"/>
              <a:gd name="T29" fmla="*/ 140 h 264"/>
              <a:gd name="T30" fmla="*/ 178 w 264"/>
              <a:gd name="T31" fmla="*/ 61 h 264"/>
              <a:gd name="T32" fmla="*/ 176 w 264"/>
              <a:gd name="T33" fmla="*/ 52 h 264"/>
              <a:gd name="T34" fmla="*/ 164 w 264"/>
              <a:gd name="T35" fmla="*/ 47 h 264"/>
              <a:gd name="T36" fmla="*/ 99 w 264"/>
              <a:gd name="T37" fmla="*/ 47 h 264"/>
              <a:gd name="T38" fmla="*/ 94 w 264"/>
              <a:gd name="T39" fmla="*/ 47 h 264"/>
              <a:gd name="T40" fmla="*/ 85 w 264"/>
              <a:gd name="T41" fmla="*/ 51 h 264"/>
              <a:gd name="T42" fmla="*/ 81 w 264"/>
              <a:gd name="T43" fmla="*/ 61 h 264"/>
              <a:gd name="T44" fmla="*/ 82 w 264"/>
              <a:gd name="T45" fmla="*/ 140 h 264"/>
              <a:gd name="T46" fmla="*/ 81 w 264"/>
              <a:gd name="T47" fmla="*/ 168 h 264"/>
              <a:gd name="T48" fmla="*/ 84 w 264"/>
              <a:gd name="T49" fmla="*/ 174 h 264"/>
              <a:gd name="T50" fmla="*/ 122 w 264"/>
              <a:gd name="T51" fmla="*/ 211 h 264"/>
              <a:gd name="T52" fmla="*/ 127 w 264"/>
              <a:gd name="T53" fmla="*/ 215 h 264"/>
              <a:gd name="T54" fmla="*/ 141 w 264"/>
              <a:gd name="T55" fmla="*/ 211 h 264"/>
              <a:gd name="T56" fmla="*/ 178 w 264"/>
              <a:gd name="T57" fmla="*/ 174 h 264"/>
              <a:gd name="T58" fmla="*/ 181 w 264"/>
              <a:gd name="T59" fmla="*/ 169 h 264"/>
              <a:gd name="T60" fmla="*/ 181 w 264"/>
              <a:gd name="T61" fmla="*/ 164 h 264"/>
              <a:gd name="T62" fmla="*/ 175 w 264"/>
              <a:gd name="T63" fmla="*/ 162 h 264"/>
              <a:gd name="T64" fmla="*/ 94 w 264"/>
              <a:gd name="T65" fmla="*/ 162 h 264"/>
              <a:gd name="T66" fmla="*/ 93 w 264"/>
              <a:gd name="T67" fmla="*/ 162 h 264"/>
              <a:gd name="T68" fmla="*/ 93 w 264"/>
              <a:gd name="T69" fmla="*/ 160 h 264"/>
              <a:gd name="T70" fmla="*/ 93 w 264"/>
              <a:gd name="T71" fmla="*/ 61 h 264"/>
              <a:gd name="T72" fmla="*/ 93 w 264"/>
              <a:gd name="T73" fmla="*/ 61 h 264"/>
              <a:gd name="T74" fmla="*/ 96 w 264"/>
              <a:gd name="T75" fmla="*/ 59 h 264"/>
              <a:gd name="T76" fmla="*/ 104 w 264"/>
              <a:gd name="T77" fmla="*/ 59 h 264"/>
              <a:gd name="T78" fmla="*/ 105 w 264"/>
              <a:gd name="T79" fmla="*/ 59 h 264"/>
              <a:gd name="T80" fmla="*/ 105 w 264"/>
              <a:gd name="T81" fmla="*/ 60 h 264"/>
              <a:gd name="T82" fmla="*/ 105 w 264"/>
              <a:gd name="T83" fmla="*/ 139 h 264"/>
              <a:gd name="T84" fmla="*/ 106 w 264"/>
              <a:gd name="T85" fmla="*/ 141 h 264"/>
              <a:gd name="T86" fmla="*/ 109 w 264"/>
              <a:gd name="T87" fmla="*/ 146 h 264"/>
              <a:gd name="T88" fmla="*/ 115 w 264"/>
              <a:gd name="T89" fmla="*/ 145 h 264"/>
              <a:gd name="T90" fmla="*/ 117 w 264"/>
              <a:gd name="T91" fmla="*/ 139 h 264"/>
              <a:gd name="T92" fmla="*/ 117 w 264"/>
              <a:gd name="T93" fmla="*/ 60 h 264"/>
              <a:gd name="T94" fmla="*/ 117 w 264"/>
              <a:gd name="T95" fmla="*/ 59 h 264"/>
              <a:gd name="T96" fmla="*/ 101 w 264"/>
              <a:gd name="T97" fmla="*/ 174 h 264"/>
              <a:gd name="T98" fmla="*/ 162 w 264"/>
              <a:gd name="T99" fmla="*/ 174 h 264"/>
              <a:gd name="T100" fmla="*/ 162 w 264"/>
              <a:gd name="T101" fmla="*/ 174 h 264"/>
              <a:gd name="T102" fmla="*/ 132 w 264"/>
              <a:gd name="T103" fmla="*/ 203 h 264"/>
              <a:gd name="T104" fmla="*/ 130 w 264"/>
              <a:gd name="T105" fmla="*/ 203 h 264"/>
              <a:gd name="T106" fmla="*/ 101 w 264"/>
              <a:gd name="T107" fmla="*/ 174 h 264"/>
              <a:gd name="T108" fmla="*/ 101 w 264"/>
              <a:gd name="T109" fmla="*/ 174 h 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64" h="264">
                <a:moveTo>
                  <a:pt x="0" y="132"/>
                </a:moveTo>
                <a:cubicBezTo>
                  <a:pt x="0" y="59"/>
                  <a:pt x="59" y="0"/>
                  <a:pt x="132" y="0"/>
                </a:cubicBezTo>
                <a:cubicBezTo>
                  <a:pt x="205" y="0"/>
                  <a:pt x="264" y="59"/>
                  <a:pt x="264" y="132"/>
                </a:cubicBezTo>
                <a:cubicBezTo>
                  <a:pt x="264" y="205"/>
                  <a:pt x="205" y="264"/>
                  <a:pt x="132" y="264"/>
                </a:cubicBezTo>
                <a:cubicBezTo>
                  <a:pt x="59" y="264"/>
                  <a:pt x="0" y="205"/>
                  <a:pt x="0" y="132"/>
                </a:cubicBezTo>
                <a:close/>
                <a:moveTo>
                  <a:pt x="117" y="59"/>
                </a:moveTo>
                <a:cubicBezTo>
                  <a:pt x="118" y="59"/>
                  <a:pt x="118" y="59"/>
                  <a:pt x="118" y="59"/>
                </a:cubicBezTo>
                <a:cubicBezTo>
                  <a:pt x="134" y="59"/>
                  <a:pt x="149" y="59"/>
                  <a:pt x="164" y="59"/>
                </a:cubicBezTo>
                <a:cubicBezTo>
                  <a:pt x="164" y="59"/>
                  <a:pt x="164" y="59"/>
                  <a:pt x="164" y="59"/>
                </a:cubicBezTo>
                <a:cubicBezTo>
                  <a:pt x="166" y="59"/>
                  <a:pt x="167" y="59"/>
                  <a:pt x="167" y="60"/>
                </a:cubicBezTo>
                <a:cubicBezTo>
                  <a:pt x="167" y="61"/>
                  <a:pt x="167" y="61"/>
                  <a:pt x="167" y="61"/>
                </a:cubicBezTo>
                <a:cubicBezTo>
                  <a:pt x="167" y="87"/>
                  <a:pt x="167" y="114"/>
                  <a:pt x="167" y="139"/>
                </a:cubicBezTo>
                <a:cubicBezTo>
                  <a:pt x="167" y="140"/>
                  <a:pt x="167" y="141"/>
                  <a:pt x="167" y="141"/>
                </a:cubicBezTo>
                <a:cubicBezTo>
                  <a:pt x="167" y="144"/>
                  <a:pt x="169" y="146"/>
                  <a:pt x="172" y="146"/>
                </a:cubicBezTo>
                <a:cubicBezTo>
                  <a:pt x="176" y="146"/>
                  <a:pt x="178" y="144"/>
                  <a:pt x="178" y="140"/>
                </a:cubicBezTo>
                <a:cubicBezTo>
                  <a:pt x="178" y="114"/>
                  <a:pt x="178" y="87"/>
                  <a:pt x="178" y="61"/>
                </a:cubicBezTo>
                <a:cubicBezTo>
                  <a:pt x="178" y="58"/>
                  <a:pt x="178" y="55"/>
                  <a:pt x="176" y="52"/>
                </a:cubicBezTo>
                <a:cubicBezTo>
                  <a:pt x="173" y="48"/>
                  <a:pt x="169" y="47"/>
                  <a:pt x="164" y="47"/>
                </a:cubicBezTo>
                <a:cubicBezTo>
                  <a:pt x="143" y="47"/>
                  <a:pt x="121" y="47"/>
                  <a:pt x="99" y="47"/>
                </a:cubicBezTo>
                <a:cubicBezTo>
                  <a:pt x="98" y="47"/>
                  <a:pt x="96" y="47"/>
                  <a:pt x="94" y="47"/>
                </a:cubicBezTo>
                <a:cubicBezTo>
                  <a:pt x="91" y="47"/>
                  <a:pt x="88" y="48"/>
                  <a:pt x="85" y="51"/>
                </a:cubicBezTo>
                <a:cubicBezTo>
                  <a:pt x="83" y="54"/>
                  <a:pt x="81" y="57"/>
                  <a:pt x="81" y="61"/>
                </a:cubicBezTo>
                <a:cubicBezTo>
                  <a:pt x="82" y="87"/>
                  <a:pt x="82" y="114"/>
                  <a:pt x="82" y="140"/>
                </a:cubicBezTo>
                <a:cubicBezTo>
                  <a:pt x="82" y="149"/>
                  <a:pt x="82" y="159"/>
                  <a:pt x="81" y="168"/>
                </a:cubicBezTo>
                <a:cubicBezTo>
                  <a:pt x="81" y="170"/>
                  <a:pt x="82" y="172"/>
                  <a:pt x="84" y="174"/>
                </a:cubicBezTo>
                <a:cubicBezTo>
                  <a:pt x="97" y="186"/>
                  <a:pt x="109" y="199"/>
                  <a:pt x="122" y="211"/>
                </a:cubicBezTo>
                <a:cubicBezTo>
                  <a:pt x="123" y="213"/>
                  <a:pt x="125" y="214"/>
                  <a:pt x="127" y="215"/>
                </a:cubicBezTo>
                <a:cubicBezTo>
                  <a:pt x="132" y="217"/>
                  <a:pt x="137" y="215"/>
                  <a:pt x="141" y="211"/>
                </a:cubicBezTo>
                <a:cubicBezTo>
                  <a:pt x="153" y="199"/>
                  <a:pt x="166" y="187"/>
                  <a:pt x="178" y="174"/>
                </a:cubicBezTo>
                <a:cubicBezTo>
                  <a:pt x="180" y="173"/>
                  <a:pt x="181" y="171"/>
                  <a:pt x="181" y="169"/>
                </a:cubicBezTo>
                <a:cubicBezTo>
                  <a:pt x="182" y="167"/>
                  <a:pt x="182" y="166"/>
                  <a:pt x="181" y="164"/>
                </a:cubicBezTo>
                <a:cubicBezTo>
                  <a:pt x="179" y="162"/>
                  <a:pt x="177" y="162"/>
                  <a:pt x="175" y="162"/>
                </a:cubicBezTo>
                <a:cubicBezTo>
                  <a:pt x="148" y="162"/>
                  <a:pt x="122" y="162"/>
                  <a:pt x="94" y="162"/>
                </a:cubicBezTo>
                <a:cubicBezTo>
                  <a:pt x="94" y="162"/>
                  <a:pt x="94" y="162"/>
                  <a:pt x="93" y="162"/>
                </a:cubicBezTo>
                <a:cubicBezTo>
                  <a:pt x="93" y="161"/>
                  <a:pt x="93" y="161"/>
                  <a:pt x="93" y="160"/>
                </a:cubicBezTo>
                <a:cubicBezTo>
                  <a:pt x="93" y="128"/>
                  <a:pt x="93" y="94"/>
                  <a:pt x="93" y="61"/>
                </a:cubicBezTo>
                <a:cubicBezTo>
                  <a:pt x="93" y="61"/>
                  <a:pt x="93" y="61"/>
                  <a:pt x="93" y="61"/>
                </a:cubicBezTo>
                <a:cubicBezTo>
                  <a:pt x="94" y="59"/>
                  <a:pt x="94" y="59"/>
                  <a:pt x="96" y="59"/>
                </a:cubicBezTo>
                <a:cubicBezTo>
                  <a:pt x="98" y="59"/>
                  <a:pt x="101" y="59"/>
                  <a:pt x="104" y="59"/>
                </a:cubicBezTo>
                <a:cubicBezTo>
                  <a:pt x="104" y="59"/>
                  <a:pt x="104" y="59"/>
                  <a:pt x="105" y="59"/>
                </a:cubicBezTo>
                <a:cubicBezTo>
                  <a:pt x="105" y="59"/>
                  <a:pt x="105" y="59"/>
                  <a:pt x="105" y="60"/>
                </a:cubicBezTo>
                <a:cubicBezTo>
                  <a:pt x="105" y="87"/>
                  <a:pt x="105" y="113"/>
                  <a:pt x="105" y="139"/>
                </a:cubicBezTo>
                <a:cubicBezTo>
                  <a:pt x="105" y="140"/>
                  <a:pt x="106" y="141"/>
                  <a:pt x="106" y="141"/>
                </a:cubicBezTo>
                <a:cubicBezTo>
                  <a:pt x="106" y="144"/>
                  <a:pt x="107" y="145"/>
                  <a:pt x="109" y="146"/>
                </a:cubicBezTo>
                <a:cubicBezTo>
                  <a:pt x="111" y="147"/>
                  <a:pt x="113" y="146"/>
                  <a:pt x="115" y="145"/>
                </a:cubicBezTo>
                <a:cubicBezTo>
                  <a:pt x="117" y="144"/>
                  <a:pt x="117" y="142"/>
                  <a:pt x="117" y="139"/>
                </a:cubicBezTo>
                <a:cubicBezTo>
                  <a:pt x="117" y="113"/>
                  <a:pt x="117" y="87"/>
                  <a:pt x="117" y="60"/>
                </a:cubicBezTo>
                <a:cubicBezTo>
                  <a:pt x="117" y="59"/>
                  <a:pt x="117" y="59"/>
                  <a:pt x="117" y="59"/>
                </a:cubicBezTo>
                <a:close/>
                <a:moveTo>
                  <a:pt x="101" y="174"/>
                </a:moveTo>
                <a:cubicBezTo>
                  <a:pt x="121" y="174"/>
                  <a:pt x="141" y="174"/>
                  <a:pt x="162" y="174"/>
                </a:cubicBezTo>
                <a:cubicBezTo>
                  <a:pt x="162" y="174"/>
                  <a:pt x="162" y="174"/>
                  <a:pt x="162" y="174"/>
                </a:cubicBezTo>
                <a:cubicBezTo>
                  <a:pt x="152" y="184"/>
                  <a:pt x="142" y="194"/>
                  <a:pt x="132" y="203"/>
                </a:cubicBezTo>
                <a:cubicBezTo>
                  <a:pt x="132" y="204"/>
                  <a:pt x="132" y="204"/>
                  <a:pt x="130" y="203"/>
                </a:cubicBezTo>
                <a:cubicBezTo>
                  <a:pt x="121" y="194"/>
                  <a:pt x="111" y="184"/>
                  <a:pt x="101" y="174"/>
                </a:cubicBezTo>
                <a:cubicBezTo>
                  <a:pt x="101" y="174"/>
                  <a:pt x="101" y="174"/>
                  <a:pt x="101" y="174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" name="Freeform 13"/>
          <p:cNvSpPr>
            <a:spLocks noChangeAspect="1" noEditPoints="1"/>
          </p:cNvSpPr>
          <p:nvPr/>
        </p:nvSpPr>
        <p:spPr bwMode="auto">
          <a:xfrm>
            <a:off x="4585375" y="3905745"/>
            <a:ext cx="288000" cy="288000"/>
          </a:xfrm>
          <a:custGeom>
            <a:avLst/>
            <a:gdLst>
              <a:gd name="T0" fmla="*/ 132 w 264"/>
              <a:gd name="T1" fmla="*/ 0 h 264"/>
              <a:gd name="T2" fmla="*/ 132 w 264"/>
              <a:gd name="T3" fmla="*/ 264 h 264"/>
              <a:gd name="T4" fmla="*/ 163 w 264"/>
              <a:gd name="T5" fmla="*/ 60 h 264"/>
              <a:gd name="T6" fmla="*/ 160 w 264"/>
              <a:gd name="T7" fmla="*/ 61 h 264"/>
              <a:gd name="T8" fmla="*/ 147 w 264"/>
              <a:gd name="T9" fmla="*/ 65 h 264"/>
              <a:gd name="T10" fmla="*/ 171 w 264"/>
              <a:gd name="T11" fmla="*/ 100 h 264"/>
              <a:gd name="T12" fmla="*/ 193 w 264"/>
              <a:gd name="T13" fmla="*/ 109 h 264"/>
              <a:gd name="T14" fmla="*/ 196 w 264"/>
              <a:gd name="T15" fmla="*/ 92 h 264"/>
              <a:gd name="T16" fmla="*/ 179 w 264"/>
              <a:gd name="T17" fmla="*/ 66 h 264"/>
              <a:gd name="T18" fmla="*/ 163 w 264"/>
              <a:gd name="T19" fmla="*/ 60 h 264"/>
              <a:gd name="T20" fmla="*/ 154 w 264"/>
              <a:gd name="T21" fmla="*/ 126 h 264"/>
              <a:gd name="T22" fmla="*/ 92 w 264"/>
              <a:gd name="T23" fmla="*/ 178 h 264"/>
              <a:gd name="T24" fmla="*/ 83 w 264"/>
              <a:gd name="T25" fmla="*/ 180 h 264"/>
              <a:gd name="T26" fmla="*/ 78 w 264"/>
              <a:gd name="T27" fmla="*/ 185 h 264"/>
              <a:gd name="T28" fmla="*/ 77 w 264"/>
              <a:gd name="T29" fmla="*/ 191 h 264"/>
              <a:gd name="T30" fmla="*/ 97 w 264"/>
              <a:gd name="T31" fmla="*/ 191 h 264"/>
              <a:gd name="T32" fmla="*/ 120 w 264"/>
              <a:gd name="T33" fmla="*/ 172 h 264"/>
              <a:gd name="T34" fmla="*/ 146 w 264"/>
              <a:gd name="T35" fmla="*/ 166 h 264"/>
              <a:gd name="T36" fmla="*/ 190 w 264"/>
              <a:gd name="T37" fmla="*/ 195 h 264"/>
              <a:gd name="T38" fmla="*/ 183 w 264"/>
              <a:gd name="T39" fmla="*/ 201 h 264"/>
              <a:gd name="T40" fmla="*/ 160 w 264"/>
              <a:gd name="T41" fmla="*/ 180 h 264"/>
              <a:gd name="T42" fmla="*/ 127 w 264"/>
              <a:gd name="T43" fmla="*/ 179 h 264"/>
              <a:gd name="T44" fmla="*/ 104 w 264"/>
              <a:gd name="T45" fmla="*/ 198 h 264"/>
              <a:gd name="T46" fmla="*/ 78 w 264"/>
              <a:gd name="T47" fmla="*/ 203 h 264"/>
              <a:gd name="T48" fmla="*/ 72 w 264"/>
              <a:gd name="T49" fmla="*/ 200 h 264"/>
              <a:gd name="T50" fmla="*/ 68 w 264"/>
              <a:gd name="T51" fmla="*/ 184 h 264"/>
              <a:gd name="T52" fmla="*/ 77 w 264"/>
              <a:gd name="T53" fmla="*/ 172 h 264"/>
              <a:gd name="T54" fmla="*/ 100 w 264"/>
              <a:gd name="T55" fmla="*/ 139 h 264"/>
              <a:gd name="T56" fmla="*/ 130 w 264"/>
              <a:gd name="T57" fmla="*/ 102 h 264"/>
              <a:gd name="T58" fmla="*/ 184 w 264"/>
              <a:gd name="T59" fmla="*/ 116 h 264"/>
              <a:gd name="T60" fmla="*/ 160 w 264"/>
              <a:gd name="T61" fmla="*/ 119 h 264"/>
              <a:gd name="T62" fmla="*/ 137 w 264"/>
              <a:gd name="T63" fmla="*/ 89 h 264"/>
              <a:gd name="T64" fmla="*/ 140 w 264"/>
              <a:gd name="T65" fmla="*/ 72 h 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64" h="264">
                <a:moveTo>
                  <a:pt x="0" y="132"/>
                </a:moveTo>
                <a:cubicBezTo>
                  <a:pt x="0" y="59"/>
                  <a:pt x="59" y="0"/>
                  <a:pt x="132" y="0"/>
                </a:cubicBezTo>
                <a:cubicBezTo>
                  <a:pt x="205" y="0"/>
                  <a:pt x="264" y="59"/>
                  <a:pt x="264" y="132"/>
                </a:cubicBezTo>
                <a:cubicBezTo>
                  <a:pt x="264" y="205"/>
                  <a:pt x="205" y="264"/>
                  <a:pt x="132" y="264"/>
                </a:cubicBezTo>
                <a:cubicBezTo>
                  <a:pt x="59" y="264"/>
                  <a:pt x="0" y="205"/>
                  <a:pt x="0" y="132"/>
                </a:cubicBezTo>
                <a:close/>
                <a:moveTo>
                  <a:pt x="163" y="60"/>
                </a:moveTo>
                <a:cubicBezTo>
                  <a:pt x="162" y="60"/>
                  <a:pt x="161" y="60"/>
                  <a:pt x="160" y="60"/>
                </a:cubicBezTo>
                <a:cubicBezTo>
                  <a:pt x="160" y="60"/>
                  <a:pt x="160" y="60"/>
                  <a:pt x="160" y="61"/>
                </a:cubicBezTo>
                <a:cubicBezTo>
                  <a:pt x="155" y="61"/>
                  <a:pt x="151" y="62"/>
                  <a:pt x="148" y="64"/>
                </a:cubicBezTo>
                <a:cubicBezTo>
                  <a:pt x="147" y="64"/>
                  <a:pt x="147" y="65"/>
                  <a:pt x="147" y="65"/>
                </a:cubicBezTo>
                <a:cubicBezTo>
                  <a:pt x="148" y="66"/>
                  <a:pt x="148" y="67"/>
                  <a:pt x="148" y="69"/>
                </a:cubicBezTo>
                <a:cubicBezTo>
                  <a:pt x="152" y="82"/>
                  <a:pt x="160" y="92"/>
                  <a:pt x="171" y="100"/>
                </a:cubicBezTo>
                <a:cubicBezTo>
                  <a:pt x="177" y="105"/>
                  <a:pt x="184" y="108"/>
                  <a:pt x="192" y="109"/>
                </a:cubicBezTo>
                <a:cubicBezTo>
                  <a:pt x="193" y="109"/>
                  <a:pt x="193" y="109"/>
                  <a:pt x="193" y="109"/>
                </a:cubicBezTo>
                <a:cubicBezTo>
                  <a:pt x="193" y="107"/>
                  <a:pt x="194" y="106"/>
                  <a:pt x="194" y="104"/>
                </a:cubicBezTo>
                <a:cubicBezTo>
                  <a:pt x="196" y="100"/>
                  <a:pt x="196" y="96"/>
                  <a:pt x="196" y="92"/>
                </a:cubicBezTo>
                <a:cubicBezTo>
                  <a:pt x="195" y="86"/>
                  <a:pt x="193" y="82"/>
                  <a:pt x="190" y="77"/>
                </a:cubicBezTo>
                <a:cubicBezTo>
                  <a:pt x="187" y="73"/>
                  <a:pt x="183" y="69"/>
                  <a:pt x="179" y="66"/>
                </a:cubicBezTo>
                <a:cubicBezTo>
                  <a:pt x="176" y="64"/>
                  <a:pt x="172" y="63"/>
                  <a:pt x="168" y="61"/>
                </a:cubicBezTo>
                <a:cubicBezTo>
                  <a:pt x="166" y="61"/>
                  <a:pt x="165" y="61"/>
                  <a:pt x="163" y="60"/>
                </a:cubicBezTo>
                <a:close/>
                <a:moveTo>
                  <a:pt x="130" y="102"/>
                </a:moveTo>
                <a:cubicBezTo>
                  <a:pt x="135" y="113"/>
                  <a:pt x="143" y="121"/>
                  <a:pt x="154" y="126"/>
                </a:cubicBezTo>
                <a:cubicBezTo>
                  <a:pt x="152" y="128"/>
                  <a:pt x="150" y="130"/>
                  <a:pt x="147" y="132"/>
                </a:cubicBezTo>
                <a:cubicBezTo>
                  <a:pt x="129" y="147"/>
                  <a:pt x="110" y="162"/>
                  <a:pt x="92" y="178"/>
                </a:cubicBezTo>
                <a:cubicBezTo>
                  <a:pt x="90" y="179"/>
                  <a:pt x="88" y="180"/>
                  <a:pt x="85" y="180"/>
                </a:cubicBezTo>
                <a:cubicBezTo>
                  <a:pt x="84" y="180"/>
                  <a:pt x="84" y="180"/>
                  <a:pt x="83" y="180"/>
                </a:cubicBezTo>
                <a:cubicBezTo>
                  <a:pt x="82" y="180"/>
                  <a:pt x="82" y="180"/>
                  <a:pt x="82" y="180"/>
                </a:cubicBezTo>
                <a:cubicBezTo>
                  <a:pt x="81" y="182"/>
                  <a:pt x="80" y="183"/>
                  <a:pt x="78" y="185"/>
                </a:cubicBezTo>
                <a:cubicBezTo>
                  <a:pt x="77" y="185"/>
                  <a:pt x="77" y="187"/>
                  <a:pt x="76" y="189"/>
                </a:cubicBezTo>
                <a:cubicBezTo>
                  <a:pt x="76" y="190"/>
                  <a:pt x="76" y="191"/>
                  <a:pt x="77" y="191"/>
                </a:cubicBezTo>
                <a:cubicBezTo>
                  <a:pt x="77" y="193"/>
                  <a:pt x="79" y="194"/>
                  <a:pt x="81" y="194"/>
                </a:cubicBezTo>
                <a:cubicBezTo>
                  <a:pt x="87" y="195"/>
                  <a:pt x="92" y="194"/>
                  <a:pt x="97" y="191"/>
                </a:cubicBezTo>
                <a:cubicBezTo>
                  <a:pt x="100" y="188"/>
                  <a:pt x="104" y="185"/>
                  <a:pt x="108" y="182"/>
                </a:cubicBezTo>
                <a:cubicBezTo>
                  <a:pt x="112" y="178"/>
                  <a:pt x="116" y="175"/>
                  <a:pt x="120" y="172"/>
                </a:cubicBezTo>
                <a:cubicBezTo>
                  <a:pt x="125" y="169"/>
                  <a:pt x="130" y="167"/>
                  <a:pt x="136" y="166"/>
                </a:cubicBezTo>
                <a:cubicBezTo>
                  <a:pt x="140" y="165"/>
                  <a:pt x="143" y="165"/>
                  <a:pt x="146" y="166"/>
                </a:cubicBezTo>
                <a:cubicBezTo>
                  <a:pt x="156" y="168"/>
                  <a:pt x="166" y="172"/>
                  <a:pt x="173" y="178"/>
                </a:cubicBezTo>
                <a:cubicBezTo>
                  <a:pt x="180" y="183"/>
                  <a:pt x="186" y="188"/>
                  <a:pt x="190" y="195"/>
                </a:cubicBezTo>
                <a:cubicBezTo>
                  <a:pt x="193" y="198"/>
                  <a:pt x="191" y="201"/>
                  <a:pt x="188" y="202"/>
                </a:cubicBezTo>
                <a:cubicBezTo>
                  <a:pt x="186" y="202"/>
                  <a:pt x="185" y="202"/>
                  <a:pt x="183" y="201"/>
                </a:cubicBezTo>
                <a:cubicBezTo>
                  <a:pt x="182" y="199"/>
                  <a:pt x="180" y="197"/>
                  <a:pt x="178" y="195"/>
                </a:cubicBezTo>
                <a:cubicBezTo>
                  <a:pt x="173" y="189"/>
                  <a:pt x="166" y="184"/>
                  <a:pt x="160" y="180"/>
                </a:cubicBezTo>
                <a:cubicBezTo>
                  <a:pt x="155" y="178"/>
                  <a:pt x="150" y="175"/>
                  <a:pt x="145" y="175"/>
                </a:cubicBezTo>
                <a:cubicBezTo>
                  <a:pt x="138" y="174"/>
                  <a:pt x="132" y="175"/>
                  <a:pt x="127" y="179"/>
                </a:cubicBezTo>
                <a:cubicBezTo>
                  <a:pt x="123" y="182"/>
                  <a:pt x="119" y="185"/>
                  <a:pt x="115" y="188"/>
                </a:cubicBezTo>
                <a:cubicBezTo>
                  <a:pt x="111" y="191"/>
                  <a:pt x="107" y="195"/>
                  <a:pt x="104" y="198"/>
                </a:cubicBezTo>
                <a:cubicBezTo>
                  <a:pt x="100" y="200"/>
                  <a:pt x="97" y="201"/>
                  <a:pt x="93" y="202"/>
                </a:cubicBezTo>
                <a:cubicBezTo>
                  <a:pt x="88" y="204"/>
                  <a:pt x="84" y="204"/>
                  <a:pt x="78" y="203"/>
                </a:cubicBezTo>
                <a:cubicBezTo>
                  <a:pt x="77" y="203"/>
                  <a:pt x="76" y="202"/>
                  <a:pt x="75" y="202"/>
                </a:cubicBezTo>
                <a:cubicBezTo>
                  <a:pt x="74" y="201"/>
                  <a:pt x="73" y="201"/>
                  <a:pt x="72" y="200"/>
                </a:cubicBezTo>
                <a:cubicBezTo>
                  <a:pt x="69" y="198"/>
                  <a:pt x="68" y="195"/>
                  <a:pt x="67" y="191"/>
                </a:cubicBezTo>
                <a:cubicBezTo>
                  <a:pt x="67" y="189"/>
                  <a:pt x="67" y="186"/>
                  <a:pt x="68" y="184"/>
                </a:cubicBezTo>
                <a:cubicBezTo>
                  <a:pt x="70" y="180"/>
                  <a:pt x="72" y="176"/>
                  <a:pt x="76" y="174"/>
                </a:cubicBezTo>
                <a:cubicBezTo>
                  <a:pt x="76" y="173"/>
                  <a:pt x="77" y="173"/>
                  <a:pt x="77" y="172"/>
                </a:cubicBezTo>
                <a:cubicBezTo>
                  <a:pt x="76" y="169"/>
                  <a:pt x="77" y="167"/>
                  <a:pt x="79" y="165"/>
                </a:cubicBezTo>
                <a:cubicBezTo>
                  <a:pt x="86" y="156"/>
                  <a:pt x="93" y="148"/>
                  <a:pt x="100" y="139"/>
                </a:cubicBezTo>
                <a:cubicBezTo>
                  <a:pt x="110" y="127"/>
                  <a:pt x="120" y="115"/>
                  <a:pt x="130" y="102"/>
                </a:cubicBezTo>
                <a:cubicBezTo>
                  <a:pt x="130" y="102"/>
                  <a:pt x="130" y="102"/>
                  <a:pt x="130" y="102"/>
                </a:cubicBezTo>
                <a:close/>
                <a:moveTo>
                  <a:pt x="140" y="72"/>
                </a:moveTo>
                <a:cubicBezTo>
                  <a:pt x="146" y="95"/>
                  <a:pt x="162" y="109"/>
                  <a:pt x="184" y="116"/>
                </a:cubicBezTo>
                <a:cubicBezTo>
                  <a:pt x="182" y="119"/>
                  <a:pt x="179" y="119"/>
                  <a:pt x="176" y="120"/>
                </a:cubicBezTo>
                <a:cubicBezTo>
                  <a:pt x="170" y="121"/>
                  <a:pt x="165" y="120"/>
                  <a:pt x="160" y="119"/>
                </a:cubicBezTo>
                <a:cubicBezTo>
                  <a:pt x="152" y="116"/>
                  <a:pt x="146" y="110"/>
                  <a:pt x="141" y="103"/>
                </a:cubicBezTo>
                <a:cubicBezTo>
                  <a:pt x="139" y="99"/>
                  <a:pt x="137" y="94"/>
                  <a:pt x="137" y="89"/>
                </a:cubicBezTo>
                <a:cubicBezTo>
                  <a:pt x="136" y="84"/>
                  <a:pt x="137" y="79"/>
                  <a:pt x="139" y="74"/>
                </a:cubicBezTo>
                <a:cubicBezTo>
                  <a:pt x="139" y="73"/>
                  <a:pt x="140" y="73"/>
                  <a:pt x="140" y="72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" name="Freeform 17"/>
          <p:cNvSpPr>
            <a:spLocks noChangeAspect="1" noEditPoints="1"/>
          </p:cNvSpPr>
          <p:nvPr/>
        </p:nvSpPr>
        <p:spPr bwMode="auto">
          <a:xfrm>
            <a:off x="4968863" y="3905745"/>
            <a:ext cx="288000" cy="288000"/>
          </a:xfrm>
          <a:custGeom>
            <a:avLst/>
            <a:gdLst>
              <a:gd name="T0" fmla="*/ 0 w 264"/>
              <a:gd name="T1" fmla="*/ 132 h 264"/>
              <a:gd name="T2" fmla="*/ 132 w 264"/>
              <a:gd name="T3" fmla="*/ 0 h 264"/>
              <a:gd name="T4" fmla="*/ 264 w 264"/>
              <a:gd name="T5" fmla="*/ 132 h 264"/>
              <a:gd name="T6" fmla="*/ 132 w 264"/>
              <a:gd name="T7" fmla="*/ 264 h 264"/>
              <a:gd name="T8" fmla="*/ 0 w 264"/>
              <a:gd name="T9" fmla="*/ 132 h 264"/>
              <a:gd name="T10" fmla="*/ 128 w 264"/>
              <a:gd name="T11" fmla="*/ 100 h 264"/>
              <a:gd name="T12" fmla="*/ 128 w 264"/>
              <a:gd name="T13" fmla="*/ 88 h 264"/>
              <a:gd name="T14" fmla="*/ 122 w 264"/>
              <a:gd name="T15" fmla="*/ 69 h 264"/>
              <a:gd name="T16" fmla="*/ 95 w 264"/>
              <a:gd name="T17" fmla="*/ 51 h 264"/>
              <a:gd name="T18" fmla="*/ 72 w 264"/>
              <a:gd name="T19" fmla="*/ 55 h 264"/>
              <a:gd name="T20" fmla="*/ 54 w 264"/>
              <a:gd name="T21" fmla="*/ 82 h 264"/>
              <a:gd name="T22" fmla="*/ 60 w 264"/>
              <a:gd name="T23" fmla="*/ 108 h 264"/>
              <a:gd name="T24" fmla="*/ 91 w 264"/>
              <a:gd name="T25" fmla="*/ 125 h 264"/>
              <a:gd name="T26" fmla="*/ 118 w 264"/>
              <a:gd name="T27" fmla="*/ 125 h 264"/>
              <a:gd name="T28" fmla="*/ 128 w 264"/>
              <a:gd name="T29" fmla="*/ 115 h 264"/>
              <a:gd name="T30" fmla="*/ 128 w 264"/>
              <a:gd name="T31" fmla="*/ 100 h 264"/>
              <a:gd name="T32" fmla="*/ 103 w 264"/>
              <a:gd name="T33" fmla="*/ 139 h 264"/>
              <a:gd name="T34" fmla="*/ 118 w 264"/>
              <a:gd name="T35" fmla="*/ 139 h 264"/>
              <a:gd name="T36" fmla="*/ 128 w 264"/>
              <a:gd name="T37" fmla="*/ 147 h 264"/>
              <a:gd name="T38" fmla="*/ 128 w 264"/>
              <a:gd name="T39" fmla="*/ 174 h 264"/>
              <a:gd name="T40" fmla="*/ 111 w 264"/>
              <a:gd name="T41" fmla="*/ 203 h 264"/>
              <a:gd name="T42" fmla="*/ 85 w 264"/>
              <a:gd name="T43" fmla="*/ 208 h 264"/>
              <a:gd name="T44" fmla="*/ 58 w 264"/>
              <a:gd name="T45" fmla="*/ 191 h 264"/>
              <a:gd name="T46" fmla="*/ 54 w 264"/>
              <a:gd name="T47" fmla="*/ 168 h 264"/>
              <a:gd name="T48" fmla="*/ 72 w 264"/>
              <a:gd name="T49" fmla="*/ 143 h 264"/>
              <a:gd name="T50" fmla="*/ 91 w 264"/>
              <a:gd name="T51" fmla="*/ 139 h 264"/>
              <a:gd name="T52" fmla="*/ 103 w 264"/>
              <a:gd name="T53" fmla="*/ 139 h 264"/>
              <a:gd name="T54" fmla="*/ 159 w 264"/>
              <a:gd name="T55" fmla="*/ 139 h 264"/>
              <a:gd name="T56" fmla="*/ 176 w 264"/>
              <a:gd name="T57" fmla="*/ 139 h 264"/>
              <a:gd name="T58" fmla="*/ 198 w 264"/>
              <a:gd name="T59" fmla="*/ 149 h 264"/>
              <a:gd name="T60" fmla="*/ 209 w 264"/>
              <a:gd name="T61" fmla="*/ 180 h 264"/>
              <a:gd name="T62" fmla="*/ 180 w 264"/>
              <a:gd name="T63" fmla="*/ 213 h 264"/>
              <a:gd name="T64" fmla="*/ 137 w 264"/>
              <a:gd name="T65" fmla="*/ 186 h 264"/>
              <a:gd name="T66" fmla="*/ 135 w 264"/>
              <a:gd name="T67" fmla="*/ 176 h 264"/>
              <a:gd name="T68" fmla="*/ 135 w 264"/>
              <a:gd name="T69" fmla="*/ 147 h 264"/>
              <a:gd name="T70" fmla="*/ 145 w 264"/>
              <a:gd name="T71" fmla="*/ 139 h 264"/>
              <a:gd name="T72" fmla="*/ 159 w 264"/>
              <a:gd name="T73" fmla="*/ 139 h 264"/>
              <a:gd name="T74" fmla="*/ 159 w 264"/>
              <a:gd name="T75" fmla="*/ 139 h 264"/>
              <a:gd name="T76" fmla="*/ 159 w 264"/>
              <a:gd name="T77" fmla="*/ 125 h 264"/>
              <a:gd name="T78" fmla="*/ 145 w 264"/>
              <a:gd name="T79" fmla="*/ 125 h 264"/>
              <a:gd name="T80" fmla="*/ 135 w 264"/>
              <a:gd name="T81" fmla="*/ 115 h 264"/>
              <a:gd name="T82" fmla="*/ 135 w 264"/>
              <a:gd name="T83" fmla="*/ 88 h 264"/>
              <a:gd name="T84" fmla="*/ 151 w 264"/>
              <a:gd name="T85" fmla="*/ 57 h 264"/>
              <a:gd name="T86" fmla="*/ 178 w 264"/>
              <a:gd name="T87" fmla="*/ 51 h 264"/>
              <a:gd name="T88" fmla="*/ 207 w 264"/>
              <a:gd name="T89" fmla="*/ 73 h 264"/>
              <a:gd name="T90" fmla="*/ 205 w 264"/>
              <a:gd name="T91" fmla="*/ 106 h 264"/>
              <a:gd name="T92" fmla="*/ 180 w 264"/>
              <a:gd name="T93" fmla="*/ 123 h 264"/>
              <a:gd name="T94" fmla="*/ 172 w 264"/>
              <a:gd name="T95" fmla="*/ 125 h 264"/>
              <a:gd name="T96" fmla="*/ 159 w 264"/>
              <a:gd name="T97" fmla="*/ 125 h 264"/>
              <a:gd name="T98" fmla="*/ 149 w 264"/>
              <a:gd name="T99" fmla="*/ 112 h 264"/>
              <a:gd name="T100" fmla="*/ 149 w 264"/>
              <a:gd name="T101" fmla="*/ 112 h 264"/>
              <a:gd name="T102" fmla="*/ 172 w 264"/>
              <a:gd name="T103" fmla="*/ 112 h 264"/>
              <a:gd name="T104" fmla="*/ 196 w 264"/>
              <a:gd name="T105" fmla="*/ 84 h 264"/>
              <a:gd name="T106" fmla="*/ 168 w 264"/>
              <a:gd name="T107" fmla="*/ 63 h 264"/>
              <a:gd name="T108" fmla="*/ 149 w 264"/>
              <a:gd name="T109" fmla="*/ 88 h 264"/>
              <a:gd name="T110" fmla="*/ 149 w 264"/>
              <a:gd name="T111" fmla="*/ 108 h 264"/>
              <a:gd name="T112" fmla="*/ 149 w 264"/>
              <a:gd name="T113" fmla="*/ 112 h 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64" h="264">
                <a:moveTo>
                  <a:pt x="0" y="132"/>
                </a:moveTo>
                <a:cubicBezTo>
                  <a:pt x="0" y="59"/>
                  <a:pt x="59" y="0"/>
                  <a:pt x="132" y="0"/>
                </a:cubicBezTo>
                <a:cubicBezTo>
                  <a:pt x="205" y="0"/>
                  <a:pt x="264" y="59"/>
                  <a:pt x="264" y="132"/>
                </a:cubicBezTo>
                <a:cubicBezTo>
                  <a:pt x="264" y="205"/>
                  <a:pt x="205" y="264"/>
                  <a:pt x="132" y="264"/>
                </a:cubicBezTo>
                <a:cubicBezTo>
                  <a:pt x="59" y="264"/>
                  <a:pt x="0" y="205"/>
                  <a:pt x="0" y="132"/>
                </a:cubicBezTo>
                <a:close/>
                <a:moveTo>
                  <a:pt x="128" y="100"/>
                </a:moveTo>
                <a:cubicBezTo>
                  <a:pt x="128" y="96"/>
                  <a:pt x="128" y="92"/>
                  <a:pt x="128" y="88"/>
                </a:cubicBezTo>
                <a:cubicBezTo>
                  <a:pt x="126" y="82"/>
                  <a:pt x="126" y="75"/>
                  <a:pt x="122" y="69"/>
                </a:cubicBezTo>
                <a:cubicBezTo>
                  <a:pt x="116" y="59"/>
                  <a:pt x="107" y="53"/>
                  <a:pt x="95" y="51"/>
                </a:cubicBezTo>
                <a:cubicBezTo>
                  <a:pt x="87" y="49"/>
                  <a:pt x="79" y="51"/>
                  <a:pt x="72" y="55"/>
                </a:cubicBezTo>
                <a:cubicBezTo>
                  <a:pt x="62" y="61"/>
                  <a:pt x="56" y="69"/>
                  <a:pt x="54" y="82"/>
                </a:cubicBezTo>
                <a:cubicBezTo>
                  <a:pt x="52" y="92"/>
                  <a:pt x="54" y="100"/>
                  <a:pt x="60" y="108"/>
                </a:cubicBezTo>
                <a:cubicBezTo>
                  <a:pt x="66" y="119"/>
                  <a:pt x="77" y="125"/>
                  <a:pt x="91" y="125"/>
                </a:cubicBezTo>
                <a:cubicBezTo>
                  <a:pt x="99" y="125"/>
                  <a:pt x="109" y="125"/>
                  <a:pt x="118" y="125"/>
                </a:cubicBezTo>
                <a:cubicBezTo>
                  <a:pt x="124" y="125"/>
                  <a:pt x="128" y="121"/>
                  <a:pt x="128" y="115"/>
                </a:cubicBezTo>
                <a:cubicBezTo>
                  <a:pt x="128" y="110"/>
                  <a:pt x="128" y="104"/>
                  <a:pt x="128" y="100"/>
                </a:cubicBezTo>
                <a:close/>
                <a:moveTo>
                  <a:pt x="103" y="139"/>
                </a:moveTo>
                <a:cubicBezTo>
                  <a:pt x="107" y="139"/>
                  <a:pt x="113" y="139"/>
                  <a:pt x="118" y="139"/>
                </a:cubicBezTo>
                <a:cubicBezTo>
                  <a:pt x="124" y="139"/>
                  <a:pt x="128" y="141"/>
                  <a:pt x="128" y="147"/>
                </a:cubicBezTo>
                <a:cubicBezTo>
                  <a:pt x="128" y="156"/>
                  <a:pt x="128" y="164"/>
                  <a:pt x="128" y="174"/>
                </a:cubicBezTo>
                <a:cubicBezTo>
                  <a:pt x="126" y="185"/>
                  <a:pt x="122" y="195"/>
                  <a:pt x="111" y="203"/>
                </a:cubicBezTo>
                <a:cubicBezTo>
                  <a:pt x="103" y="207"/>
                  <a:pt x="93" y="208"/>
                  <a:pt x="85" y="208"/>
                </a:cubicBezTo>
                <a:cubicBezTo>
                  <a:pt x="72" y="207"/>
                  <a:pt x="64" y="201"/>
                  <a:pt x="58" y="191"/>
                </a:cubicBezTo>
                <a:cubicBezTo>
                  <a:pt x="54" y="183"/>
                  <a:pt x="52" y="176"/>
                  <a:pt x="54" y="168"/>
                </a:cubicBezTo>
                <a:cubicBezTo>
                  <a:pt x="56" y="156"/>
                  <a:pt x="62" y="149"/>
                  <a:pt x="72" y="143"/>
                </a:cubicBezTo>
                <a:cubicBezTo>
                  <a:pt x="77" y="139"/>
                  <a:pt x="85" y="139"/>
                  <a:pt x="91" y="139"/>
                </a:cubicBezTo>
                <a:cubicBezTo>
                  <a:pt x="95" y="139"/>
                  <a:pt x="99" y="139"/>
                  <a:pt x="103" y="139"/>
                </a:cubicBezTo>
                <a:close/>
                <a:moveTo>
                  <a:pt x="159" y="139"/>
                </a:moveTo>
                <a:cubicBezTo>
                  <a:pt x="166" y="139"/>
                  <a:pt x="170" y="139"/>
                  <a:pt x="176" y="139"/>
                </a:cubicBezTo>
                <a:cubicBezTo>
                  <a:pt x="184" y="139"/>
                  <a:pt x="192" y="143"/>
                  <a:pt x="198" y="149"/>
                </a:cubicBezTo>
                <a:cubicBezTo>
                  <a:pt x="207" y="158"/>
                  <a:pt x="211" y="168"/>
                  <a:pt x="209" y="180"/>
                </a:cubicBezTo>
                <a:cubicBezTo>
                  <a:pt x="209" y="197"/>
                  <a:pt x="196" y="209"/>
                  <a:pt x="180" y="213"/>
                </a:cubicBezTo>
                <a:cubicBezTo>
                  <a:pt x="162" y="215"/>
                  <a:pt x="143" y="205"/>
                  <a:pt x="137" y="186"/>
                </a:cubicBezTo>
                <a:cubicBezTo>
                  <a:pt x="137" y="182"/>
                  <a:pt x="135" y="178"/>
                  <a:pt x="135" y="176"/>
                </a:cubicBezTo>
                <a:cubicBezTo>
                  <a:pt x="135" y="166"/>
                  <a:pt x="135" y="158"/>
                  <a:pt x="135" y="147"/>
                </a:cubicBezTo>
                <a:cubicBezTo>
                  <a:pt x="135" y="141"/>
                  <a:pt x="139" y="139"/>
                  <a:pt x="145" y="139"/>
                </a:cubicBezTo>
                <a:cubicBezTo>
                  <a:pt x="149" y="139"/>
                  <a:pt x="155" y="139"/>
                  <a:pt x="159" y="139"/>
                </a:cubicBezTo>
                <a:cubicBezTo>
                  <a:pt x="159" y="139"/>
                  <a:pt x="159" y="139"/>
                  <a:pt x="159" y="139"/>
                </a:cubicBezTo>
                <a:close/>
                <a:moveTo>
                  <a:pt x="159" y="125"/>
                </a:moveTo>
                <a:cubicBezTo>
                  <a:pt x="155" y="125"/>
                  <a:pt x="149" y="125"/>
                  <a:pt x="145" y="125"/>
                </a:cubicBezTo>
                <a:cubicBezTo>
                  <a:pt x="139" y="125"/>
                  <a:pt x="135" y="121"/>
                  <a:pt x="135" y="115"/>
                </a:cubicBezTo>
                <a:cubicBezTo>
                  <a:pt x="135" y="106"/>
                  <a:pt x="135" y="96"/>
                  <a:pt x="135" y="88"/>
                </a:cubicBezTo>
                <a:cubicBezTo>
                  <a:pt x="137" y="75"/>
                  <a:pt x="141" y="65"/>
                  <a:pt x="151" y="57"/>
                </a:cubicBezTo>
                <a:cubicBezTo>
                  <a:pt x="159" y="51"/>
                  <a:pt x="170" y="49"/>
                  <a:pt x="178" y="51"/>
                </a:cubicBezTo>
                <a:cubicBezTo>
                  <a:pt x="192" y="53"/>
                  <a:pt x="201" y="61"/>
                  <a:pt x="207" y="73"/>
                </a:cubicBezTo>
                <a:cubicBezTo>
                  <a:pt x="211" y="84"/>
                  <a:pt x="211" y="96"/>
                  <a:pt x="205" y="106"/>
                </a:cubicBezTo>
                <a:cubicBezTo>
                  <a:pt x="201" y="115"/>
                  <a:pt x="192" y="121"/>
                  <a:pt x="180" y="123"/>
                </a:cubicBezTo>
                <a:cubicBezTo>
                  <a:pt x="178" y="125"/>
                  <a:pt x="176" y="125"/>
                  <a:pt x="172" y="125"/>
                </a:cubicBezTo>
                <a:cubicBezTo>
                  <a:pt x="168" y="125"/>
                  <a:pt x="164" y="125"/>
                  <a:pt x="159" y="125"/>
                </a:cubicBezTo>
                <a:close/>
                <a:moveTo>
                  <a:pt x="149" y="112"/>
                </a:moveTo>
                <a:cubicBezTo>
                  <a:pt x="149" y="112"/>
                  <a:pt x="149" y="112"/>
                  <a:pt x="149" y="112"/>
                </a:cubicBezTo>
                <a:cubicBezTo>
                  <a:pt x="157" y="112"/>
                  <a:pt x="166" y="112"/>
                  <a:pt x="172" y="112"/>
                </a:cubicBezTo>
                <a:cubicBezTo>
                  <a:pt x="188" y="110"/>
                  <a:pt x="198" y="98"/>
                  <a:pt x="196" y="84"/>
                </a:cubicBezTo>
                <a:cubicBezTo>
                  <a:pt x="194" y="69"/>
                  <a:pt x="182" y="61"/>
                  <a:pt x="168" y="63"/>
                </a:cubicBezTo>
                <a:cubicBezTo>
                  <a:pt x="157" y="65"/>
                  <a:pt x="149" y="75"/>
                  <a:pt x="149" y="88"/>
                </a:cubicBezTo>
                <a:cubicBezTo>
                  <a:pt x="149" y="94"/>
                  <a:pt x="149" y="102"/>
                  <a:pt x="149" y="108"/>
                </a:cubicBezTo>
                <a:cubicBezTo>
                  <a:pt x="149" y="108"/>
                  <a:pt x="149" y="110"/>
                  <a:pt x="149" y="112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" name="Freeform 21"/>
          <p:cNvSpPr>
            <a:spLocks noChangeAspect="1" noEditPoints="1"/>
          </p:cNvSpPr>
          <p:nvPr/>
        </p:nvSpPr>
        <p:spPr bwMode="auto">
          <a:xfrm>
            <a:off x="4242444" y="2009975"/>
            <a:ext cx="288000" cy="288000"/>
          </a:xfrm>
          <a:custGeom>
            <a:avLst/>
            <a:gdLst>
              <a:gd name="T0" fmla="*/ 0 w 264"/>
              <a:gd name="T1" fmla="*/ 132 h 264"/>
              <a:gd name="T2" fmla="*/ 132 w 264"/>
              <a:gd name="T3" fmla="*/ 0 h 264"/>
              <a:gd name="T4" fmla="*/ 264 w 264"/>
              <a:gd name="T5" fmla="*/ 132 h 264"/>
              <a:gd name="T6" fmla="*/ 132 w 264"/>
              <a:gd name="T7" fmla="*/ 264 h 264"/>
              <a:gd name="T8" fmla="*/ 0 w 264"/>
              <a:gd name="T9" fmla="*/ 132 h 264"/>
              <a:gd name="T10" fmla="*/ 73 w 264"/>
              <a:gd name="T11" fmla="*/ 165 h 264"/>
              <a:gd name="T12" fmla="*/ 85 w 264"/>
              <a:gd name="T13" fmla="*/ 189 h 264"/>
              <a:gd name="T14" fmla="*/ 83 w 264"/>
              <a:gd name="T15" fmla="*/ 189 h 264"/>
              <a:gd name="T16" fmla="*/ 73 w 264"/>
              <a:gd name="T17" fmla="*/ 197 h 264"/>
              <a:gd name="T18" fmla="*/ 77 w 264"/>
              <a:gd name="T19" fmla="*/ 214 h 264"/>
              <a:gd name="T20" fmla="*/ 92 w 264"/>
              <a:gd name="T21" fmla="*/ 218 h 264"/>
              <a:gd name="T22" fmla="*/ 109 w 264"/>
              <a:gd name="T23" fmla="*/ 218 h 264"/>
              <a:gd name="T24" fmla="*/ 130 w 264"/>
              <a:gd name="T25" fmla="*/ 210 h 264"/>
              <a:gd name="T26" fmla="*/ 136 w 264"/>
              <a:gd name="T27" fmla="*/ 210 h 264"/>
              <a:gd name="T28" fmla="*/ 153 w 264"/>
              <a:gd name="T29" fmla="*/ 216 h 264"/>
              <a:gd name="T30" fmla="*/ 174 w 264"/>
              <a:gd name="T31" fmla="*/ 218 h 264"/>
              <a:gd name="T32" fmla="*/ 187 w 264"/>
              <a:gd name="T33" fmla="*/ 214 h 264"/>
              <a:gd name="T34" fmla="*/ 193 w 264"/>
              <a:gd name="T35" fmla="*/ 199 h 264"/>
              <a:gd name="T36" fmla="*/ 182 w 264"/>
              <a:gd name="T37" fmla="*/ 189 h 264"/>
              <a:gd name="T38" fmla="*/ 180 w 264"/>
              <a:gd name="T39" fmla="*/ 189 h 264"/>
              <a:gd name="T40" fmla="*/ 193 w 264"/>
              <a:gd name="T41" fmla="*/ 165 h 264"/>
              <a:gd name="T42" fmla="*/ 197 w 264"/>
              <a:gd name="T43" fmla="*/ 172 h 264"/>
              <a:gd name="T44" fmla="*/ 203 w 264"/>
              <a:gd name="T45" fmla="*/ 176 h 264"/>
              <a:gd name="T46" fmla="*/ 210 w 264"/>
              <a:gd name="T47" fmla="*/ 174 h 264"/>
              <a:gd name="T48" fmla="*/ 210 w 264"/>
              <a:gd name="T49" fmla="*/ 163 h 264"/>
              <a:gd name="T50" fmla="*/ 206 w 264"/>
              <a:gd name="T51" fmla="*/ 144 h 264"/>
              <a:gd name="T52" fmla="*/ 193 w 264"/>
              <a:gd name="T53" fmla="*/ 125 h 264"/>
              <a:gd name="T54" fmla="*/ 191 w 264"/>
              <a:gd name="T55" fmla="*/ 123 h 264"/>
              <a:gd name="T56" fmla="*/ 187 w 264"/>
              <a:gd name="T57" fmla="*/ 102 h 264"/>
              <a:gd name="T58" fmla="*/ 187 w 264"/>
              <a:gd name="T59" fmla="*/ 100 h 264"/>
              <a:gd name="T60" fmla="*/ 178 w 264"/>
              <a:gd name="T61" fmla="*/ 71 h 264"/>
              <a:gd name="T62" fmla="*/ 121 w 264"/>
              <a:gd name="T63" fmla="*/ 45 h 264"/>
              <a:gd name="T64" fmla="*/ 85 w 264"/>
              <a:gd name="T65" fmla="*/ 77 h 264"/>
              <a:gd name="T66" fmla="*/ 79 w 264"/>
              <a:gd name="T67" fmla="*/ 100 h 264"/>
              <a:gd name="T68" fmla="*/ 79 w 264"/>
              <a:gd name="T69" fmla="*/ 102 h 264"/>
              <a:gd name="T70" fmla="*/ 75 w 264"/>
              <a:gd name="T71" fmla="*/ 123 h 264"/>
              <a:gd name="T72" fmla="*/ 73 w 264"/>
              <a:gd name="T73" fmla="*/ 125 h 264"/>
              <a:gd name="T74" fmla="*/ 58 w 264"/>
              <a:gd name="T75" fmla="*/ 146 h 264"/>
              <a:gd name="T76" fmla="*/ 56 w 264"/>
              <a:gd name="T77" fmla="*/ 168 h 264"/>
              <a:gd name="T78" fmla="*/ 58 w 264"/>
              <a:gd name="T79" fmla="*/ 176 h 264"/>
              <a:gd name="T80" fmla="*/ 62 w 264"/>
              <a:gd name="T81" fmla="*/ 178 h 264"/>
              <a:gd name="T82" fmla="*/ 66 w 264"/>
              <a:gd name="T83" fmla="*/ 176 h 264"/>
              <a:gd name="T84" fmla="*/ 71 w 264"/>
              <a:gd name="T85" fmla="*/ 168 h 264"/>
              <a:gd name="T86" fmla="*/ 73 w 264"/>
              <a:gd name="T87" fmla="*/ 165 h 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64" h="264">
                <a:moveTo>
                  <a:pt x="0" y="132"/>
                </a:moveTo>
                <a:cubicBezTo>
                  <a:pt x="0" y="59"/>
                  <a:pt x="59" y="0"/>
                  <a:pt x="132" y="0"/>
                </a:cubicBezTo>
                <a:cubicBezTo>
                  <a:pt x="205" y="0"/>
                  <a:pt x="264" y="59"/>
                  <a:pt x="264" y="132"/>
                </a:cubicBezTo>
                <a:cubicBezTo>
                  <a:pt x="264" y="205"/>
                  <a:pt x="205" y="264"/>
                  <a:pt x="132" y="264"/>
                </a:cubicBezTo>
                <a:cubicBezTo>
                  <a:pt x="59" y="264"/>
                  <a:pt x="0" y="205"/>
                  <a:pt x="0" y="132"/>
                </a:cubicBezTo>
                <a:close/>
                <a:moveTo>
                  <a:pt x="73" y="165"/>
                </a:moveTo>
                <a:cubicBezTo>
                  <a:pt x="75" y="174"/>
                  <a:pt x="79" y="180"/>
                  <a:pt x="85" y="189"/>
                </a:cubicBezTo>
                <a:cubicBezTo>
                  <a:pt x="83" y="189"/>
                  <a:pt x="83" y="189"/>
                  <a:pt x="83" y="189"/>
                </a:cubicBezTo>
                <a:cubicBezTo>
                  <a:pt x="79" y="191"/>
                  <a:pt x="75" y="193"/>
                  <a:pt x="73" y="197"/>
                </a:cubicBezTo>
                <a:cubicBezTo>
                  <a:pt x="71" y="203"/>
                  <a:pt x="71" y="210"/>
                  <a:pt x="77" y="214"/>
                </a:cubicBezTo>
                <a:cubicBezTo>
                  <a:pt x="81" y="216"/>
                  <a:pt x="85" y="218"/>
                  <a:pt x="92" y="218"/>
                </a:cubicBezTo>
                <a:cubicBezTo>
                  <a:pt x="98" y="218"/>
                  <a:pt x="102" y="218"/>
                  <a:pt x="109" y="218"/>
                </a:cubicBezTo>
                <a:cubicBezTo>
                  <a:pt x="117" y="216"/>
                  <a:pt x="123" y="214"/>
                  <a:pt x="130" y="210"/>
                </a:cubicBezTo>
                <a:cubicBezTo>
                  <a:pt x="132" y="208"/>
                  <a:pt x="134" y="208"/>
                  <a:pt x="136" y="210"/>
                </a:cubicBezTo>
                <a:cubicBezTo>
                  <a:pt x="140" y="214"/>
                  <a:pt x="147" y="216"/>
                  <a:pt x="153" y="216"/>
                </a:cubicBezTo>
                <a:cubicBezTo>
                  <a:pt x="159" y="218"/>
                  <a:pt x="166" y="218"/>
                  <a:pt x="174" y="218"/>
                </a:cubicBezTo>
                <a:cubicBezTo>
                  <a:pt x="178" y="218"/>
                  <a:pt x="182" y="218"/>
                  <a:pt x="187" y="214"/>
                </a:cubicBezTo>
                <a:cubicBezTo>
                  <a:pt x="193" y="212"/>
                  <a:pt x="195" y="206"/>
                  <a:pt x="193" y="199"/>
                </a:cubicBezTo>
                <a:cubicBezTo>
                  <a:pt x="191" y="193"/>
                  <a:pt x="189" y="191"/>
                  <a:pt x="182" y="189"/>
                </a:cubicBezTo>
                <a:cubicBezTo>
                  <a:pt x="180" y="189"/>
                  <a:pt x="180" y="189"/>
                  <a:pt x="180" y="189"/>
                </a:cubicBezTo>
                <a:cubicBezTo>
                  <a:pt x="187" y="180"/>
                  <a:pt x="191" y="174"/>
                  <a:pt x="193" y="165"/>
                </a:cubicBezTo>
                <a:cubicBezTo>
                  <a:pt x="193" y="168"/>
                  <a:pt x="195" y="170"/>
                  <a:pt x="197" y="172"/>
                </a:cubicBezTo>
                <a:cubicBezTo>
                  <a:pt x="197" y="174"/>
                  <a:pt x="199" y="176"/>
                  <a:pt x="203" y="176"/>
                </a:cubicBezTo>
                <a:cubicBezTo>
                  <a:pt x="206" y="178"/>
                  <a:pt x="208" y="178"/>
                  <a:pt x="210" y="174"/>
                </a:cubicBezTo>
                <a:cubicBezTo>
                  <a:pt x="210" y="172"/>
                  <a:pt x="210" y="168"/>
                  <a:pt x="210" y="163"/>
                </a:cubicBezTo>
                <a:cubicBezTo>
                  <a:pt x="210" y="157"/>
                  <a:pt x="208" y="151"/>
                  <a:pt x="206" y="144"/>
                </a:cubicBezTo>
                <a:cubicBezTo>
                  <a:pt x="201" y="138"/>
                  <a:pt x="197" y="132"/>
                  <a:pt x="193" y="125"/>
                </a:cubicBezTo>
                <a:cubicBezTo>
                  <a:pt x="191" y="125"/>
                  <a:pt x="191" y="123"/>
                  <a:pt x="191" y="123"/>
                </a:cubicBezTo>
                <a:cubicBezTo>
                  <a:pt x="193" y="115"/>
                  <a:pt x="193" y="109"/>
                  <a:pt x="187" y="102"/>
                </a:cubicBezTo>
                <a:cubicBezTo>
                  <a:pt x="187" y="102"/>
                  <a:pt x="187" y="102"/>
                  <a:pt x="187" y="100"/>
                </a:cubicBezTo>
                <a:cubicBezTo>
                  <a:pt x="187" y="90"/>
                  <a:pt x="184" y="81"/>
                  <a:pt x="178" y="71"/>
                </a:cubicBezTo>
                <a:cubicBezTo>
                  <a:pt x="168" y="52"/>
                  <a:pt x="144" y="41"/>
                  <a:pt x="121" y="45"/>
                </a:cubicBezTo>
                <a:cubicBezTo>
                  <a:pt x="104" y="49"/>
                  <a:pt x="92" y="60"/>
                  <a:pt x="85" y="77"/>
                </a:cubicBezTo>
                <a:cubicBezTo>
                  <a:pt x="81" y="83"/>
                  <a:pt x="79" y="92"/>
                  <a:pt x="79" y="100"/>
                </a:cubicBezTo>
                <a:cubicBezTo>
                  <a:pt x="79" y="102"/>
                  <a:pt x="79" y="102"/>
                  <a:pt x="79" y="102"/>
                </a:cubicBezTo>
                <a:cubicBezTo>
                  <a:pt x="73" y="109"/>
                  <a:pt x="73" y="115"/>
                  <a:pt x="75" y="123"/>
                </a:cubicBezTo>
                <a:cubicBezTo>
                  <a:pt x="75" y="123"/>
                  <a:pt x="75" y="125"/>
                  <a:pt x="73" y="125"/>
                </a:cubicBezTo>
                <a:cubicBezTo>
                  <a:pt x="66" y="132"/>
                  <a:pt x="62" y="140"/>
                  <a:pt x="58" y="146"/>
                </a:cubicBezTo>
                <a:cubicBezTo>
                  <a:pt x="56" y="153"/>
                  <a:pt x="54" y="161"/>
                  <a:pt x="56" y="168"/>
                </a:cubicBezTo>
                <a:cubicBezTo>
                  <a:pt x="56" y="170"/>
                  <a:pt x="56" y="174"/>
                  <a:pt x="58" y="176"/>
                </a:cubicBezTo>
                <a:cubicBezTo>
                  <a:pt x="58" y="178"/>
                  <a:pt x="60" y="178"/>
                  <a:pt x="62" y="178"/>
                </a:cubicBezTo>
                <a:cubicBezTo>
                  <a:pt x="62" y="176"/>
                  <a:pt x="64" y="176"/>
                  <a:pt x="66" y="176"/>
                </a:cubicBezTo>
                <a:cubicBezTo>
                  <a:pt x="69" y="174"/>
                  <a:pt x="71" y="170"/>
                  <a:pt x="71" y="168"/>
                </a:cubicBezTo>
                <a:cubicBezTo>
                  <a:pt x="73" y="165"/>
                  <a:pt x="73" y="165"/>
                  <a:pt x="73" y="165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" name="Freeform 25"/>
          <p:cNvSpPr>
            <a:spLocks noChangeAspect="1" noEditPoints="1"/>
          </p:cNvSpPr>
          <p:nvPr/>
        </p:nvSpPr>
        <p:spPr bwMode="auto">
          <a:xfrm>
            <a:off x="5352351" y="3905745"/>
            <a:ext cx="287543" cy="288000"/>
          </a:xfrm>
          <a:custGeom>
            <a:avLst/>
            <a:gdLst>
              <a:gd name="T0" fmla="*/ 0 w 264"/>
              <a:gd name="T1" fmla="*/ 132 h 264"/>
              <a:gd name="T2" fmla="*/ 132 w 264"/>
              <a:gd name="T3" fmla="*/ 0 h 264"/>
              <a:gd name="T4" fmla="*/ 264 w 264"/>
              <a:gd name="T5" fmla="*/ 132 h 264"/>
              <a:gd name="T6" fmla="*/ 132 w 264"/>
              <a:gd name="T7" fmla="*/ 264 h 264"/>
              <a:gd name="T8" fmla="*/ 0 w 264"/>
              <a:gd name="T9" fmla="*/ 132 h 264"/>
              <a:gd name="T10" fmla="*/ 169 w 264"/>
              <a:gd name="T11" fmla="*/ 218 h 264"/>
              <a:gd name="T12" fmla="*/ 169 w 264"/>
              <a:gd name="T13" fmla="*/ 151 h 264"/>
              <a:gd name="T14" fmla="*/ 158 w 264"/>
              <a:gd name="T15" fmla="*/ 151 h 264"/>
              <a:gd name="T16" fmla="*/ 158 w 264"/>
              <a:gd name="T17" fmla="*/ 207 h 264"/>
              <a:gd name="T18" fmla="*/ 74 w 264"/>
              <a:gd name="T19" fmla="*/ 207 h 264"/>
              <a:gd name="T20" fmla="*/ 74 w 264"/>
              <a:gd name="T21" fmla="*/ 151 h 264"/>
              <a:gd name="T22" fmla="*/ 64 w 264"/>
              <a:gd name="T23" fmla="*/ 151 h 264"/>
              <a:gd name="T24" fmla="*/ 64 w 264"/>
              <a:gd name="T25" fmla="*/ 218 h 264"/>
              <a:gd name="T26" fmla="*/ 169 w 264"/>
              <a:gd name="T27" fmla="*/ 218 h 264"/>
              <a:gd name="T28" fmla="*/ 132 w 264"/>
              <a:gd name="T29" fmla="*/ 71 h 264"/>
              <a:gd name="T30" fmla="*/ 141 w 264"/>
              <a:gd name="T31" fmla="*/ 61 h 264"/>
              <a:gd name="T32" fmla="*/ 177 w 264"/>
              <a:gd name="T33" fmla="*/ 113 h 264"/>
              <a:gd name="T34" fmla="*/ 166 w 264"/>
              <a:gd name="T35" fmla="*/ 121 h 264"/>
              <a:gd name="T36" fmla="*/ 132 w 264"/>
              <a:gd name="T37" fmla="*/ 71 h 264"/>
              <a:gd name="T38" fmla="*/ 199 w 264"/>
              <a:gd name="T39" fmla="*/ 112 h 264"/>
              <a:gd name="T40" fmla="*/ 183 w 264"/>
              <a:gd name="T41" fmla="*/ 113 h 264"/>
              <a:gd name="T42" fmla="*/ 169 w 264"/>
              <a:gd name="T43" fmla="*/ 48 h 264"/>
              <a:gd name="T44" fmla="*/ 184 w 264"/>
              <a:gd name="T45" fmla="*/ 46 h 264"/>
              <a:gd name="T46" fmla="*/ 199 w 264"/>
              <a:gd name="T47" fmla="*/ 112 h 264"/>
              <a:gd name="T48" fmla="*/ 102 w 264"/>
              <a:gd name="T49" fmla="*/ 104 h 264"/>
              <a:gd name="T50" fmla="*/ 107 w 264"/>
              <a:gd name="T51" fmla="*/ 91 h 264"/>
              <a:gd name="T52" fmla="*/ 162 w 264"/>
              <a:gd name="T53" fmla="*/ 123 h 264"/>
              <a:gd name="T54" fmla="*/ 154 w 264"/>
              <a:gd name="T55" fmla="*/ 136 h 264"/>
              <a:gd name="T56" fmla="*/ 102 w 264"/>
              <a:gd name="T57" fmla="*/ 104 h 264"/>
              <a:gd name="T58" fmla="*/ 154 w 264"/>
              <a:gd name="T59" fmla="*/ 166 h 264"/>
              <a:gd name="T60" fmla="*/ 152 w 264"/>
              <a:gd name="T61" fmla="*/ 180 h 264"/>
              <a:gd name="T62" fmla="*/ 79 w 264"/>
              <a:gd name="T63" fmla="*/ 175 h 264"/>
              <a:gd name="T64" fmla="*/ 81 w 264"/>
              <a:gd name="T65" fmla="*/ 158 h 264"/>
              <a:gd name="T66" fmla="*/ 154 w 264"/>
              <a:gd name="T67" fmla="*/ 166 h 264"/>
              <a:gd name="T68" fmla="*/ 154 w 264"/>
              <a:gd name="T69" fmla="*/ 145 h 264"/>
              <a:gd name="T70" fmla="*/ 151 w 264"/>
              <a:gd name="T71" fmla="*/ 158 h 264"/>
              <a:gd name="T72" fmla="*/ 87 w 264"/>
              <a:gd name="T73" fmla="*/ 143 h 264"/>
              <a:gd name="T74" fmla="*/ 90 w 264"/>
              <a:gd name="T75" fmla="*/ 128 h 264"/>
              <a:gd name="T76" fmla="*/ 154 w 264"/>
              <a:gd name="T77" fmla="*/ 145 h 264"/>
              <a:gd name="T78" fmla="*/ 154 w 264"/>
              <a:gd name="T79" fmla="*/ 180 h 264"/>
              <a:gd name="T80" fmla="*/ 154 w 264"/>
              <a:gd name="T81" fmla="*/ 195 h 264"/>
              <a:gd name="T82" fmla="*/ 87 w 264"/>
              <a:gd name="T83" fmla="*/ 195 h 264"/>
              <a:gd name="T84" fmla="*/ 87 w 264"/>
              <a:gd name="T85" fmla="*/ 180 h 264"/>
              <a:gd name="T86" fmla="*/ 154 w 264"/>
              <a:gd name="T87" fmla="*/ 180 h 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64" h="264">
                <a:moveTo>
                  <a:pt x="0" y="132"/>
                </a:moveTo>
                <a:cubicBezTo>
                  <a:pt x="0" y="59"/>
                  <a:pt x="59" y="0"/>
                  <a:pt x="132" y="0"/>
                </a:cubicBezTo>
                <a:cubicBezTo>
                  <a:pt x="205" y="0"/>
                  <a:pt x="264" y="59"/>
                  <a:pt x="264" y="132"/>
                </a:cubicBezTo>
                <a:cubicBezTo>
                  <a:pt x="264" y="205"/>
                  <a:pt x="205" y="264"/>
                  <a:pt x="132" y="264"/>
                </a:cubicBezTo>
                <a:cubicBezTo>
                  <a:pt x="59" y="264"/>
                  <a:pt x="0" y="205"/>
                  <a:pt x="0" y="132"/>
                </a:cubicBezTo>
                <a:close/>
                <a:moveTo>
                  <a:pt x="169" y="218"/>
                </a:moveTo>
                <a:cubicBezTo>
                  <a:pt x="169" y="195"/>
                  <a:pt x="169" y="173"/>
                  <a:pt x="169" y="151"/>
                </a:cubicBezTo>
                <a:cubicBezTo>
                  <a:pt x="166" y="151"/>
                  <a:pt x="162" y="151"/>
                  <a:pt x="158" y="151"/>
                </a:cubicBezTo>
                <a:cubicBezTo>
                  <a:pt x="158" y="171"/>
                  <a:pt x="158" y="188"/>
                  <a:pt x="158" y="207"/>
                </a:cubicBezTo>
                <a:cubicBezTo>
                  <a:pt x="130" y="207"/>
                  <a:pt x="102" y="207"/>
                  <a:pt x="74" y="207"/>
                </a:cubicBezTo>
                <a:cubicBezTo>
                  <a:pt x="74" y="188"/>
                  <a:pt x="74" y="171"/>
                  <a:pt x="74" y="151"/>
                </a:cubicBezTo>
                <a:cubicBezTo>
                  <a:pt x="70" y="151"/>
                  <a:pt x="66" y="151"/>
                  <a:pt x="64" y="151"/>
                </a:cubicBezTo>
                <a:cubicBezTo>
                  <a:pt x="64" y="173"/>
                  <a:pt x="64" y="195"/>
                  <a:pt x="64" y="218"/>
                </a:cubicBezTo>
                <a:cubicBezTo>
                  <a:pt x="98" y="218"/>
                  <a:pt x="134" y="218"/>
                  <a:pt x="169" y="218"/>
                </a:cubicBezTo>
                <a:close/>
                <a:moveTo>
                  <a:pt x="132" y="71"/>
                </a:moveTo>
                <a:cubicBezTo>
                  <a:pt x="136" y="67"/>
                  <a:pt x="137" y="65"/>
                  <a:pt x="141" y="61"/>
                </a:cubicBezTo>
                <a:cubicBezTo>
                  <a:pt x="152" y="78"/>
                  <a:pt x="164" y="97"/>
                  <a:pt x="177" y="113"/>
                </a:cubicBezTo>
                <a:cubicBezTo>
                  <a:pt x="173" y="117"/>
                  <a:pt x="169" y="119"/>
                  <a:pt x="166" y="121"/>
                </a:cubicBezTo>
                <a:cubicBezTo>
                  <a:pt x="154" y="104"/>
                  <a:pt x="143" y="87"/>
                  <a:pt x="132" y="71"/>
                </a:cubicBezTo>
                <a:close/>
                <a:moveTo>
                  <a:pt x="199" y="112"/>
                </a:moveTo>
                <a:cubicBezTo>
                  <a:pt x="194" y="112"/>
                  <a:pt x="188" y="113"/>
                  <a:pt x="183" y="113"/>
                </a:cubicBezTo>
                <a:cubicBezTo>
                  <a:pt x="177" y="93"/>
                  <a:pt x="173" y="71"/>
                  <a:pt x="169" y="48"/>
                </a:cubicBezTo>
                <a:cubicBezTo>
                  <a:pt x="173" y="48"/>
                  <a:pt x="179" y="46"/>
                  <a:pt x="184" y="46"/>
                </a:cubicBezTo>
                <a:cubicBezTo>
                  <a:pt x="190" y="67"/>
                  <a:pt x="194" y="89"/>
                  <a:pt x="199" y="112"/>
                </a:cubicBezTo>
                <a:close/>
                <a:moveTo>
                  <a:pt x="102" y="104"/>
                </a:moveTo>
                <a:cubicBezTo>
                  <a:pt x="102" y="98"/>
                  <a:pt x="105" y="95"/>
                  <a:pt x="107" y="91"/>
                </a:cubicBezTo>
                <a:cubicBezTo>
                  <a:pt x="124" y="100"/>
                  <a:pt x="143" y="112"/>
                  <a:pt x="162" y="123"/>
                </a:cubicBezTo>
                <a:cubicBezTo>
                  <a:pt x="160" y="128"/>
                  <a:pt x="156" y="132"/>
                  <a:pt x="154" y="136"/>
                </a:cubicBezTo>
                <a:cubicBezTo>
                  <a:pt x="137" y="125"/>
                  <a:pt x="119" y="113"/>
                  <a:pt x="102" y="104"/>
                </a:cubicBezTo>
                <a:close/>
                <a:moveTo>
                  <a:pt x="154" y="166"/>
                </a:moveTo>
                <a:cubicBezTo>
                  <a:pt x="154" y="171"/>
                  <a:pt x="152" y="177"/>
                  <a:pt x="152" y="180"/>
                </a:cubicBezTo>
                <a:cubicBezTo>
                  <a:pt x="128" y="177"/>
                  <a:pt x="104" y="177"/>
                  <a:pt x="79" y="175"/>
                </a:cubicBezTo>
                <a:cubicBezTo>
                  <a:pt x="79" y="169"/>
                  <a:pt x="81" y="164"/>
                  <a:pt x="81" y="158"/>
                </a:cubicBezTo>
                <a:cubicBezTo>
                  <a:pt x="105" y="160"/>
                  <a:pt x="130" y="164"/>
                  <a:pt x="154" y="166"/>
                </a:cubicBezTo>
                <a:close/>
                <a:moveTo>
                  <a:pt x="154" y="145"/>
                </a:moveTo>
                <a:cubicBezTo>
                  <a:pt x="154" y="149"/>
                  <a:pt x="152" y="154"/>
                  <a:pt x="151" y="158"/>
                </a:cubicBezTo>
                <a:cubicBezTo>
                  <a:pt x="130" y="152"/>
                  <a:pt x="107" y="147"/>
                  <a:pt x="87" y="143"/>
                </a:cubicBezTo>
                <a:cubicBezTo>
                  <a:pt x="87" y="138"/>
                  <a:pt x="89" y="134"/>
                  <a:pt x="90" y="128"/>
                </a:cubicBezTo>
                <a:cubicBezTo>
                  <a:pt x="111" y="136"/>
                  <a:pt x="134" y="139"/>
                  <a:pt x="154" y="145"/>
                </a:cubicBezTo>
                <a:close/>
                <a:moveTo>
                  <a:pt x="154" y="180"/>
                </a:moveTo>
                <a:cubicBezTo>
                  <a:pt x="154" y="186"/>
                  <a:pt x="154" y="192"/>
                  <a:pt x="154" y="195"/>
                </a:cubicBezTo>
                <a:cubicBezTo>
                  <a:pt x="132" y="195"/>
                  <a:pt x="109" y="195"/>
                  <a:pt x="87" y="195"/>
                </a:cubicBezTo>
                <a:cubicBezTo>
                  <a:pt x="87" y="192"/>
                  <a:pt x="87" y="186"/>
                  <a:pt x="87" y="180"/>
                </a:cubicBezTo>
                <a:cubicBezTo>
                  <a:pt x="109" y="180"/>
                  <a:pt x="132" y="180"/>
                  <a:pt x="154" y="18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" name="Freeform 29"/>
          <p:cNvSpPr>
            <a:spLocks noChangeAspect="1" noEditPoints="1"/>
          </p:cNvSpPr>
          <p:nvPr/>
        </p:nvSpPr>
        <p:spPr bwMode="auto">
          <a:xfrm>
            <a:off x="5735382" y="3905745"/>
            <a:ext cx="288000" cy="288000"/>
          </a:xfrm>
          <a:custGeom>
            <a:avLst/>
            <a:gdLst>
              <a:gd name="T0" fmla="*/ 81 w 264"/>
              <a:gd name="T1" fmla="*/ 208 h 264"/>
              <a:gd name="T2" fmla="*/ 80 w 264"/>
              <a:gd name="T3" fmla="*/ 212 h 264"/>
              <a:gd name="T4" fmla="*/ 81 w 264"/>
              <a:gd name="T5" fmla="*/ 221 h 264"/>
              <a:gd name="T6" fmla="*/ 88 w 264"/>
              <a:gd name="T7" fmla="*/ 223 h 264"/>
              <a:gd name="T8" fmla="*/ 87 w 264"/>
              <a:gd name="T9" fmla="*/ 217 h 264"/>
              <a:gd name="T10" fmla="*/ 181 w 264"/>
              <a:gd name="T11" fmla="*/ 218 h 264"/>
              <a:gd name="T12" fmla="*/ 189 w 264"/>
              <a:gd name="T13" fmla="*/ 219 h 264"/>
              <a:gd name="T14" fmla="*/ 195 w 264"/>
              <a:gd name="T15" fmla="*/ 217 h 264"/>
              <a:gd name="T16" fmla="*/ 206 w 264"/>
              <a:gd name="T17" fmla="*/ 211 h 264"/>
              <a:gd name="T18" fmla="*/ 205 w 264"/>
              <a:gd name="T19" fmla="*/ 206 h 264"/>
              <a:gd name="T20" fmla="*/ 57 w 264"/>
              <a:gd name="T21" fmla="*/ 195 h 264"/>
              <a:gd name="T22" fmla="*/ 90 w 264"/>
              <a:gd name="T23" fmla="*/ 194 h 264"/>
              <a:gd name="T24" fmla="*/ 74 w 264"/>
              <a:gd name="T25" fmla="*/ 181 h 264"/>
              <a:gd name="T26" fmla="*/ 59 w 264"/>
              <a:gd name="T27" fmla="*/ 168 h 264"/>
              <a:gd name="T28" fmla="*/ 90 w 264"/>
              <a:gd name="T29" fmla="*/ 170 h 264"/>
              <a:gd name="T30" fmla="*/ 75 w 264"/>
              <a:gd name="T31" fmla="*/ 154 h 264"/>
              <a:gd name="T32" fmla="*/ 70 w 264"/>
              <a:gd name="T33" fmla="*/ 160 h 264"/>
              <a:gd name="T34" fmla="*/ 75 w 264"/>
              <a:gd name="T35" fmla="*/ 165 h 264"/>
              <a:gd name="T36" fmla="*/ 79 w 264"/>
              <a:gd name="T37" fmla="*/ 162 h 264"/>
              <a:gd name="T38" fmla="*/ 81 w 264"/>
              <a:gd name="T39" fmla="*/ 162 h 264"/>
              <a:gd name="T40" fmla="*/ 83 w 264"/>
              <a:gd name="T41" fmla="*/ 164 h 264"/>
              <a:gd name="T42" fmla="*/ 78 w 264"/>
              <a:gd name="T43" fmla="*/ 155 h 264"/>
              <a:gd name="T44" fmla="*/ 175 w 264"/>
              <a:gd name="T45" fmla="*/ 136 h 264"/>
              <a:gd name="T46" fmla="*/ 169 w 264"/>
              <a:gd name="T47" fmla="*/ 145 h 264"/>
              <a:gd name="T48" fmla="*/ 174 w 264"/>
              <a:gd name="T49" fmla="*/ 148 h 264"/>
              <a:gd name="T50" fmla="*/ 181 w 264"/>
              <a:gd name="T51" fmla="*/ 145 h 264"/>
              <a:gd name="T52" fmla="*/ 181 w 264"/>
              <a:gd name="T53" fmla="*/ 140 h 264"/>
              <a:gd name="T54" fmla="*/ 179 w 264"/>
              <a:gd name="T55" fmla="*/ 137 h 264"/>
              <a:gd name="T56" fmla="*/ 183 w 264"/>
              <a:gd name="T57" fmla="*/ 137 h 264"/>
              <a:gd name="T58" fmla="*/ 140 w 264"/>
              <a:gd name="T59" fmla="*/ 93 h 264"/>
              <a:gd name="T60" fmla="*/ 129 w 264"/>
              <a:gd name="T61" fmla="*/ 95 h 264"/>
              <a:gd name="T62" fmla="*/ 100 w 264"/>
              <a:gd name="T63" fmla="*/ 96 h 264"/>
              <a:gd name="T64" fmla="*/ 86 w 264"/>
              <a:gd name="T65" fmla="*/ 106 h 264"/>
              <a:gd name="T66" fmla="*/ 66 w 264"/>
              <a:gd name="T67" fmla="*/ 131 h 264"/>
              <a:gd name="T68" fmla="*/ 69 w 264"/>
              <a:gd name="T69" fmla="*/ 152 h 264"/>
              <a:gd name="T70" fmla="*/ 81 w 264"/>
              <a:gd name="T71" fmla="*/ 150 h 264"/>
              <a:gd name="T72" fmla="*/ 83 w 264"/>
              <a:gd name="T73" fmla="*/ 132 h 264"/>
              <a:gd name="T74" fmla="*/ 97 w 264"/>
              <a:gd name="T75" fmla="*/ 165 h 264"/>
              <a:gd name="T76" fmla="*/ 127 w 264"/>
              <a:gd name="T77" fmla="*/ 192 h 264"/>
              <a:gd name="T78" fmla="*/ 160 w 264"/>
              <a:gd name="T79" fmla="*/ 167 h 264"/>
              <a:gd name="T80" fmla="*/ 151 w 264"/>
              <a:gd name="T81" fmla="*/ 153 h 264"/>
              <a:gd name="T82" fmla="*/ 152 w 264"/>
              <a:gd name="T83" fmla="*/ 114 h 264"/>
              <a:gd name="T84" fmla="*/ 145 w 264"/>
              <a:gd name="T85" fmla="*/ 95 h 264"/>
              <a:gd name="T86" fmla="*/ 107 w 264"/>
              <a:gd name="T87" fmla="*/ 60 h 264"/>
              <a:gd name="T88" fmla="*/ 110 w 264"/>
              <a:gd name="T89" fmla="*/ 51 h 264"/>
              <a:gd name="T90" fmla="*/ 118 w 264"/>
              <a:gd name="T91" fmla="*/ 42 h 264"/>
              <a:gd name="T92" fmla="*/ 105 w 264"/>
              <a:gd name="T93" fmla="*/ 51 h 264"/>
              <a:gd name="T94" fmla="*/ 105 w 264"/>
              <a:gd name="T95" fmla="*/ 62 h 264"/>
              <a:gd name="T96" fmla="*/ 105 w 264"/>
              <a:gd name="T97" fmla="*/ 71 h 264"/>
              <a:gd name="T98" fmla="*/ 107 w 264"/>
              <a:gd name="T99" fmla="*/ 75 h 264"/>
              <a:gd name="T100" fmla="*/ 116 w 264"/>
              <a:gd name="T101" fmla="*/ 88 h 264"/>
              <a:gd name="T102" fmla="*/ 127 w 264"/>
              <a:gd name="T103" fmla="*/ 93 h 264"/>
              <a:gd name="T104" fmla="*/ 138 w 264"/>
              <a:gd name="T105" fmla="*/ 85 h 264"/>
              <a:gd name="T106" fmla="*/ 143 w 264"/>
              <a:gd name="T107" fmla="*/ 73 h 264"/>
              <a:gd name="T108" fmla="*/ 143 w 264"/>
              <a:gd name="T109" fmla="*/ 62 h 264"/>
              <a:gd name="T110" fmla="*/ 140 w 264"/>
              <a:gd name="T111" fmla="*/ 58 h 264"/>
              <a:gd name="T112" fmla="*/ 135 w 264"/>
              <a:gd name="T113" fmla="*/ 55 h 264"/>
              <a:gd name="T114" fmla="*/ 143 w 264"/>
              <a:gd name="T115" fmla="*/ 56 h 264"/>
              <a:gd name="T116" fmla="*/ 144 w 264"/>
              <a:gd name="T117" fmla="*/ 49 h 264"/>
              <a:gd name="T118" fmla="*/ 129 w 264"/>
              <a:gd name="T119" fmla="*/ 42 h 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64" h="264">
                <a:moveTo>
                  <a:pt x="0" y="132"/>
                </a:moveTo>
                <a:cubicBezTo>
                  <a:pt x="0" y="59"/>
                  <a:pt x="59" y="0"/>
                  <a:pt x="132" y="0"/>
                </a:cubicBezTo>
                <a:cubicBezTo>
                  <a:pt x="205" y="0"/>
                  <a:pt x="264" y="59"/>
                  <a:pt x="264" y="132"/>
                </a:cubicBezTo>
                <a:cubicBezTo>
                  <a:pt x="264" y="205"/>
                  <a:pt x="205" y="264"/>
                  <a:pt x="132" y="264"/>
                </a:cubicBezTo>
                <a:cubicBezTo>
                  <a:pt x="59" y="264"/>
                  <a:pt x="0" y="205"/>
                  <a:pt x="0" y="132"/>
                </a:cubicBezTo>
                <a:close/>
                <a:moveTo>
                  <a:pt x="82" y="208"/>
                </a:moveTo>
                <a:cubicBezTo>
                  <a:pt x="82" y="208"/>
                  <a:pt x="82" y="208"/>
                  <a:pt x="82" y="208"/>
                </a:cubicBezTo>
                <a:cubicBezTo>
                  <a:pt x="82" y="208"/>
                  <a:pt x="82" y="208"/>
                  <a:pt x="82" y="208"/>
                </a:cubicBezTo>
                <a:cubicBezTo>
                  <a:pt x="82" y="208"/>
                  <a:pt x="82" y="208"/>
                  <a:pt x="82" y="208"/>
                </a:cubicBezTo>
                <a:cubicBezTo>
                  <a:pt x="81" y="208"/>
                  <a:pt x="81" y="208"/>
                  <a:pt x="81" y="208"/>
                </a:cubicBezTo>
                <a:cubicBezTo>
                  <a:pt x="81" y="208"/>
                  <a:pt x="81" y="208"/>
                  <a:pt x="81" y="208"/>
                </a:cubicBezTo>
                <a:cubicBezTo>
                  <a:pt x="81" y="208"/>
                  <a:pt x="81" y="208"/>
                  <a:pt x="81" y="208"/>
                </a:cubicBezTo>
                <a:cubicBezTo>
                  <a:pt x="80" y="208"/>
                  <a:pt x="80" y="208"/>
                  <a:pt x="80" y="208"/>
                </a:cubicBezTo>
                <a:cubicBezTo>
                  <a:pt x="80" y="209"/>
                  <a:pt x="80" y="209"/>
                  <a:pt x="80" y="209"/>
                </a:cubicBezTo>
                <a:cubicBezTo>
                  <a:pt x="79" y="209"/>
                  <a:pt x="79" y="209"/>
                  <a:pt x="79" y="209"/>
                </a:cubicBezTo>
                <a:cubicBezTo>
                  <a:pt x="79" y="210"/>
                  <a:pt x="79" y="210"/>
                  <a:pt x="79" y="210"/>
                </a:cubicBezTo>
                <a:cubicBezTo>
                  <a:pt x="79" y="210"/>
                  <a:pt x="79" y="210"/>
                  <a:pt x="79" y="210"/>
                </a:cubicBezTo>
                <a:cubicBezTo>
                  <a:pt x="79" y="210"/>
                  <a:pt x="79" y="210"/>
                  <a:pt x="79" y="210"/>
                </a:cubicBezTo>
                <a:cubicBezTo>
                  <a:pt x="79" y="211"/>
                  <a:pt x="79" y="211"/>
                  <a:pt x="79" y="211"/>
                </a:cubicBezTo>
                <a:cubicBezTo>
                  <a:pt x="79" y="212"/>
                  <a:pt x="79" y="212"/>
                  <a:pt x="79" y="212"/>
                </a:cubicBezTo>
                <a:cubicBezTo>
                  <a:pt x="79" y="212"/>
                  <a:pt x="79" y="212"/>
                  <a:pt x="79" y="212"/>
                </a:cubicBezTo>
                <a:cubicBezTo>
                  <a:pt x="79" y="212"/>
                  <a:pt x="79" y="212"/>
                  <a:pt x="79" y="212"/>
                </a:cubicBezTo>
                <a:cubicBezTo>
                  <a:pt x="79" y="212"/>
                  <a:pt x="79" y="212"/>
                  <a:pt x="79" y="212"/>
                </a:cubicBezTo>
                <a:cubicBezTo>
                  <a:pt x="80" y="212"/>
                  <a:pt x="80" y="212"/>
                  <a:pt x="80" y="212"/>
                </a:cubicBezTo>
                <a:cubicBezTo>
                  <a:pt x="80" y="212"/>
                  <a:pt x="80" y="212"/>
                  <a:pt x="80" y="212"/>
                </a:cubicBezTo>
                <a:cubicBezTo>
                  <a:pt x="80" y="212"/>
                  <a:pt x="80" y="212"/>
                  <a:pt x="80" y="212"/>
                </a:cubicBezTo>
                <a:cubicBezTo>
                  <a:pt x="80" y="213"/>
                  <a:pt x="80" y="213"/>
                  <a:pt x="80" y="213"/>
                </a:cubicBezTo>
                <a:cubicBezTo>
                  <a:pt x="79" y="215"/>
                  <a:pt x="79" y="215"/>
                  <a:pt x="79" y="215"/>
                </a:cubicBezTo>
                <a:cubicBezTo>
                  <a:pt x="79" y="216"/>
                  <a:pt x="79" y="216"/>
                  <a:pt x="79" y="216"/>
                </a:cubicBezTo>
                <a:cubicBezTo>
                  <a:pt x="79" y="216"/>
                  <a:pt x="79" y="216"/>
                  <a:pt x="79" y="216"/>
                </a:cubicBezTo>
                <a:cubicBezTo>
                  <a:pt x="79" y="217"/>
                  <a:pt x="79" y="217"/>
                  <a:pt x="79" y="217"/>
                </a:cubicBezTo>
                <a:cubicBezTo>
                  <a:pt x="80" y="218"/>
                  <a:pt x="80" y="218"/>
                  <a:pt x="80" y="218"/>
                </a:cubicBezTo>
                <a:cubicBezTo>
                  <a:pt x="80" y="219"/>
                  <a:pt x="80" y="219"/>
                  <a:pt x="80" y="219"/>
                </a:cubicBezTo>
                <a:cubicBezTo>
                  <a:pt x="81" y="220"/>
                  <a:pt x="81" y="220"/>
                  <a:pt x="81" y="220"/>
                </a:cubicBezTo>
                <a:cubicBezTo>
                  <a:pt x="81" y="220"/>
                  <a:pt x="81" y="220"/>
                  <a:pt x="81" y="220"/>
                </a:cubicBezTo>
                <a:cubicBezTo>
                  <a:pt x="81" y="221"/>
                  <a:pt x="81" y="221"/>
                  <a:pt x="81" y="221"/>
                </a:cubicBezTo>
                <a:cubicBezTo>
                  <a:pt x="82" y="221"/>
                  <a:pt x="82" y="221"/>
                  <a:pt x="82" y="221"/>
                </a:cubicBezTo>
                <a:cubicBezTo>
                  <a:pt x="82" y="222"/>
                  <a:pt x="82" y="222"/>
                  <a:pt x="82" y="222"/>
                </a:cubicBezTo>
                <a:cubicBezTo>
                  <a:pt x="83" y="222"/>
                  <a:pt x="83" y="222"/>
                  <a:pt x="83" y="222"/>
                </a:cubicBezTo>
                <a:cubicBezTo>
                  <a:pt x="84" y="223"/>
                  <a:pt x="84" y="223"/>
                  <a:pt x="84" y="223"/>
                </a:cubicBezTo>
                <a:cubicBezTo>
                  <a:pt x="84" y="223"/>
                  <a:pt x="84" y="223"/>
                  <a:pt x="84" y="223"/>
                </a:cubicBezTo>
                <a:cubicBezTo>
                  <a:pt x="85" y="223"/>
                  <a:pt x="85" y="223"/>
                  <a:pt x="85" y="223"/>
                </a:cubicBezTo>
                <a:cubicBezTo>
                  <a:pt x="85" y="223"/>
                  <a:pt x="85" y="223"/>
                  <a:pt x="85" y="223"/>
                </a:cubicBezTo>
                <a:cubicBezTo>
                  <a:pt x="86" y="223"/>
                  <a:pt x="86" y="223"/>
                  <a:pt x="86" y="223"/>
                </a:cubicBezTo>
                <a:cubicBezTo>
                  <a:pt x="87" y="223"/>
                  <a:pt x="87" y="223"/>
                  <a:pt x="87" y="223"/>
                </a:cubicBezTo>
                <a:cubicBezTo>
                  <a:pt x="87" y="223"/>
                  <a:pt x="87" y="223"/>
                  <a:pt x="87" y="223"/>
                </a:cubicBezTo>
                <a:cubicBezTo>
                  <a:pt x="87" y="223"/>
                  <a:pt x="87" y="223"/>
                  <a:pt x="87" y="223"/>
                </a:cubicBezTo>
                <a:cubicBezTo>
                  <a:pt x="88" y="223"/>
                  <a:pt x="88" y="223"/>
                  <a:pt x="88" y="223"/>
                </a:cubicBezTo>
                <a:cubicBezTo>
                  <a:pt x="88" y="223"/>
                  <a:pt x="88" y="223"/>
                  <a:pt x="88" y="223"/>
                </a:cubicBezTo>
                <a:cubicBezTo>
                  <a:pt x="88" y="223"/>
                  <a:pt x="88" y="223"/>
                  <a:pt x="88" y="223"/>
                </a:cubicBezTo>
                <a:cubicBezTo>
                  <a:pt x="88" y="222"/>
                  <a:pt x="88" y="222"/>
                  <a:pt x="88" y="222"/>
                </a:cubicBezTo>
                <a:cubicBezTo>
                  <a:pt x="88" y="221"/>
                  <a:pt x="88" y="221"/>
                  <a:pt x="88" y="221"/>
                </a:cubicBezTo>
                <a:cubicBezTo>
                  <a:pt x="88" y="221"/>
                  <a:pt x="88" y="221"/>
                  <a:pt x="88" y="221"/>
                </a:cubicBezTo>
                <a:cubicBezTo>
                  <a:pt x="88" y="220"/>
                  <a:pt x="88" y="220"/>
                  <a:pt x="88" y="220"/>
                </a:cubicBezTo>
                <a:cubicBezTo>
                  <a:pt x="88" y="220"/>
                  <a:pt x="88" y="220"/>
                  <a:pt x="88" y="220"/>
                </a:cubicBezTo>
                <a:cubicBezTo>
                  <a:pt x="88" y="219"/>
                  <a:pt x="88" y="219"/>
                  <a:pt x="88" y="219"/>
                </a:cubicBezTo>
                <a:cubicBezTo>
                  <a:pt x="88" y="219"/>
                  <a:pt x="88" y="219"/>
                  <a:pt x="88" y="219"/>
                </a:cubicBezTo>
                <a:cubicBezTo>
                  <a:pt x="87" y="218"/>
                  <a:pt x="87" y="218"/>
                  <a:pt x="87" y="218"/>
                </a:cubicBezTo>
                <a:cubicBezTo>
                  <a:pt x="87" y="218"/>
                  <a:pt x="87" y="218"/>
                  <a:pt x="87" y="218"/>
                </a:cubicBezTo>
                <a:cubicBezTo>
                  <a:pt x="87" y="217"/>
                  <a:pt x="87" y="217"/>
                  <a:pt x="87" y="217"/>
                </a:cubicBezTo>
                <a:cubicBezTo>
                  <a:pt x="82" y="208"/>
                  <a:pt x="82" y="208"/>
                  <a:pt x="82" y="208"/>
                </a:cubicBezTo>
                <a:close/>
                <a:moveTo>
                  <a:pt x="199" y="206"/>
                </a:moveTo>
                <a:cubicBezTo>
                  <a:pt x="199" y="206"/>
                  <a:pt x="199" y="206"/>
                  <a:pt x="199" y="206"/>
                </a:cubicBezTo>
                <a:cubicBezTo>
                  <a:pt x="199" y="206"/>
                  <a:pt x="199" y="206"/>
                  <a:pt x="199" y="206"/>
                </a:cubicBezTo>
                <a:cubicBezTo>
                  <a:pt x="199" y="206"/>
                  <a:pt x="199" y="206"/>
                  <a:pt x="199" y="206"/>
                </a:cubicBezTo>
                <a:cubicBezTo>
                  <a:pt x="198" y="206"/>
                  <a:pt x="198" y="206"/>
                  <a:pt x="198" y="206"/>
                </a:cubicBezTo>
                <a:cubicBezTo>
                  <a:pt x="196" y="206"/>
                  <a:pt x="196" y="206"/>
                  <a:pt x="196" y="206"/>
                </a:cubicBezTo>
                <a:cubicBezTo>
                  <a:pt x="194" y="207"/>
                  <a:pt x="194" y="207"/>
                  <a:pt x="194" y="207"/>
                </a:cubicBezTo>
                <a:cubicBezTo>
                  <a:pt x="193" y="207"/>
                  <a:pt x="193" y="207"/>
                  <a:pt x="193" y="207"/>
                </a:cubicBezTo>
                <a:cubicBezTo>
                  <a:pt x="181" y="217"/>
                  <a:pt x="181" y="217"/>
                  <a:pt x="181" y="217"/>
                </a:cubicBezTo>
                <a:cubicBezTo>
                  <a:pt x="181" y="218"/>
                  <a:pt x="181" y="218"/>
                  <a:pt x="181" y="218"/>
                </a:cubicBezTo>
                <a:cubicBezTo>
                  <a:pt x="181" y="218"/>
                  <a:pt x="181" y="218"/>
                  <a:pt x="181" y="218"/>
                </a:cubicBezTo>
                <a:cubicBezTo>
                  <a:pt x="182" y="218"/>
                  <a:pt x="182" y="218"/>
                  <a:pt x="182" y="218"/>
                </a:cubicBezTo>
                <a:cubicBezTo>
                  <a:pt x="182" y="219"/>
                  <a:pt x="182" y="219"/>
                  <a:pt x="182" y="219"/>
                </a:cubicBezTo>
                <a:cubicBezTo>
                  <a:pt x="182" y="219"/>
                  <a:pt x="182" y="219"/>
                  <a:pt x="182" y="219"/>
                </a:cubicBezTo>
                <a:cubicBezTo>
                  <a:pt x="183" y="220"/>
                  <a:pt x="183" y="220"/>
                  <a:pt x="183" y="220"/>
                </a:cubicBezTo>
                <a:cubicBezTo>
                  <a:pt x="184" y="221"/>
                  <a:pt x="184" y="221"/>
                  <a:pt x="184" y="221"/>
                </a:cubicBezTo>
                <a:cubicBezTo>
                  <a:pt x="186" y="222"/>
                  <a:pt x="186" y="222"/>
                  <a:pt x="186" y="222"/>
                </a:cubicBezTo>
                <a:cubicBezTo>
                  <a:pt x="186" y="222"/>
                  <a:pt x="186" y="222"/>
                  <a:pt x="186" y="222"/>
                </a:cubicBezTo>
                <a:cubicBezTo>
                  <a:pt x="186" y="221"/>
                  <a:pt x="186" y="221"/>
                  <a:pt x="186" y="221"/>
                </a:cubicBezTo>
                <a:cubicBezTo>
                  <a:pt x="187" y="221"/>
                  <a:pt x="187" y="221"/>
                  <a:pt x="187" y="221"/>
                </a:cubicBezTo>
                <a:cubicBezTo>
                  <a:pt x="188" y="219"/>
                  <a:pt x="188" y="219"/>
                  <a:pt x="188" y="219"/>
                </a:cubicBezTo>
                <a:cubicBezTo>
                  <a:pt x="189" y="219"/>
                  <a:pt x="189" y="219"/>
                  <a:pt x="189" y="219"/>
                </a:cubicBezTo>
                <a:cubicBezTo>
                  <a:pt x="189" y="219"/>
                  <a:pt x="189" y="219"/>
                  <a:pt x="189" y="219"/>
                </a:cubicBezTo>
                <a:cubicBezTo>
                  <a:pt x="189" y="219"/>
                  <a:pt x="189" y="219"/>
                  <a:pt x="189" y="219"/>
                </a:cubicBezTo>
                <a:cubicBezTo>
                  <a:pt x="189" y="219"/>
                  <a:pt x="189" y="219"/>
                  <a:pt x="189" y="219"/>
                </a:cubicBezTo>
                <a:cubicBezTo>
                  <a:pt x="188" y="219"/>
                  <a:pt x="188" y="219"/>
                  <a:pt x="188" y="219"/>
                </a:cubicBezTo>
                <a:cubicBezTo>
                  <a:pt x="188" y="219"/>
                  <a:pt x="188" y="219"/>
                  <a:pt x="188" y="219"/>
                </a:cubicBezTo>
                <a:cubicBezTo>
                  <a:pt x="189" y="219"/>
                  <a:pt x="189" y="219"/>
                  <a:pt x="189" y="219"/>
                </a:cubicBezTo>
                <a:cubicBezTo>
                  <a:pt x="189" y="219"/>
                  <a:pt x="189" y="219"/>
                  <a:pt x="189" y="219"/>
                </a:cubicBezTo>
                <a:cubicBezTo>
                  <a:pt x="189" y="218"/>
                  <a:pt x="189" y="218"/>
                  <a:pt x="189" y="218"/>
                </a:cubicBezTo>
                <a:cubicBezTo>
                  <a:pt x="189" y="218"/>
                  <a:pt x="189" y="218"/>
                  <a:pt x="189" y="218"/>
                </a:cubicBezTo>
                <a:cubicBezTo>
                  <a:pt x="190" y="218"/>
                  <a:pt x="190" y="218"/>
                  <a:pt x="190" y="218"/>
                </a:cubicBezTo>
                <a:cubicBezTo>
                  <a:pt x="192" y="218"/>
                  <a:pt x="192" y="218"/>
                  <a:pt x="192" y="218"/>
                </a:cubicBezTo>
                <a:cubicBezTo>
                  <a:pt x="194" y="218"/>
                  <a:pt x="194" y="218"/>
                  <a:pt x="194" y="218"/>
                </a:cubicBezTo>
                <a:cubicBezTo>
                  <a:pt x="195" y="217"/>
                  <a:pt x="195" y="217"/>
                  <a:pt x="195" y="217"/>
                </a:cubicBezTo>
                <a:cubicBezTo>
                  <a:pt x="196" y="217"/>
                  <a:pt x="196" y="217"/>
                  <a:pt x="196" y="217"/>
                </a:cubicBezTo>
                <a:cubicBezTo>
                  <a:pt x="197" y="217"/>
                  <a:pt x="197" y="217"/>
                  <a:pt x="197" y="217"/>
                </a:cubicBezTo>
                <a:cubicBezTo>
                  <a:pt x="198" y="217"/>
                  <a:pt x="198" y="217"/>
                  <a:pt x="198" y="217"/>
                </a:cubicBezTo>
                <a:cubicBezTo>
                  <a:pt x="199" y="216"/>
                  <a:pt x="199" y="216"/>
                  <a:pt x="199" y="216"/>
                </a:cubicBezTo>
                <a:cubicBezTo>
                  <a:pt x="200" y="216"/>
                  <a:pt x="200" y="216"/>
                  <a:pt x="200" y="216"/>
                </a:cubicBezTo>
                <a:cubicBezTo>
                  <a:pt x="201" y="216"/>
                  <a:pt x="201" y="216"/>
                  <a:pt x="201" y="216"/>
                </a:cubicBezTo>
                <a:cubicBezTo>
                  <a:pt x="201" y="215"/>
                  <a:pt x="201" y="215"/>
                  <a:pt x="201" y="215"/>
                </a:cubicBezTo>
                <a:cubicBezTo>
                  <a:pt x="202" y="214"/>
                  <a:pt x="202" y="214"/>
                  <a:pt x="202" y="214"/>
                </a:cubicBezTo>
                <a:cubicBezTo>
                  <a:pt x="203" y="213"/>
                  <a:pt x="203" y="213"/>
                  <a:pt x="203" y="213"/>
                </a:cubicBezTo>
                <a:cubicBezTo>
                  <a:pt x="205" y="213"/>
                  <a:pt x="205" y="213"/>
                  <a:pt x="205" y="213"/>
                </a:cubicBezTo>
                <a:cubicBezTo>
                  <a:pt x="205" y="212"/>
                  <a:pt x="205" y="212"/>
                  <a:pt x="205" y="212"/>
                </a:cubicBezTo>
                <a:cubicBezTo>
                  <a:pt x="206" y="211"/>
                  <a:pt x="206" y="211"/>
                  <a:pt x="206" y="211"/>
                </a:cubicBezTo>
                <a:cubicBezTo>
                  <a:pt x="207" y="210"/>
                  <a:pt x="207" y="210"/>
                  <a:pt x="207" y="210"/>
                </a:cubicBezTo>
                <a:cubicBezTo>
                  <a:pt x="207" y="210"/>
                  <a:pt x="207" y="210"/>
                  <a:pt x="207" y="210"/>
                </a:cubicBezTo>
                <a:cubicBezTo>
                  <a:pt x="207" y="209"/>
                  <a:pt x="207" y="209"/>
                  <a:pt x="207" y="209"/>
                </a:cubicBezTo>
                <a:cubicBezTo>
                  <a:pt x="207" y="209"/>
                  <a:pt x="207" y="209"/>
                  <a:pt x="207" y="209"/>
                </a:cubicBezTo>
                <a:cubicBezTo>
                  <a:pt x="207" y="208"/>
                  <a:pt x="207" y="208"/>
                  <a:pt x="207" y="208"/>
                </a:cubicBezTo>
                <a:cubicBezTo>
                  <a:pt x="207" y="208"/>
                  <a:pt x="207" y="208"/>
                  <a:pt x="207" y="208"/>
                </a:cubicBezTo>
                <a:cubicBezTo>
                  <a:pt x="207" y="208"/>
                  <a:pt x="207" y="208"/>
                  <a:pt x="207" y="208"/>
                </a:cubicBezTo>
                <a:cubicBezTo>
                  <a:pt x="207" y="207"/>
                  <a:pt x="207" y="207"/>
                  <a:pt x="207" y="207"/>
                </a:cubicBezTo>
                <a:cubicBezTo>
                  <a:pt x="206" y="207"/>
                  <a:pt x="206" y="207"/>
                  <a:pt x="206" y="207"/>
                </a:cubicBezTo>
                <a:cubicBezTo>
                  <a:pt x="206" y="207"/>
                  <a:pt x="206" y="207"/>
                  <a:pt x="206" y="207"/>
                </a:cubicBezTo>
                <a:cubicBezTo>
                  <a:pt x="205" y="206"/>
                  <a:pt x="205" y="206"/>
                  <a:pt x="205" y="206"/>
                </a:cubicBezTo>
                <a:cubicBezTo>
                  <a:pt x="205" y="206"/>
                  <a:pt x="205" y="206"/>
                  <a:pt x="205" y="206"/>
                </a:cubicBezTo>
                <a:cubicBezTo>
                  <a:pt x="204" y="206"/>
                  <a:pt x="204" y="206"/>
                  <a:pt x="204" y="206"/>
                </a:cubicBezTo>
                <a:cubicBezTo>
                  <a:pt x="202" y="206"/>
                  <a:pt x="202" y="206"/>
                  <a:pt x="202" y="206"/>
                </a:cubicBezTo>
                <a:cubicBezTo>
                  <a:pt x="201" y="206"/>
                  <a:pt x="201" y="206"/>
                  <a:pt x="201" y="206"/>
                </a:cubicBezTo>
                <a:cubicBezTo>
                  <a:pt x="199" y="206"/>
                  <a:pt x="199" y="206"/>
                  <a:pt x="199" y="206"/>
                </a:cubicBezTo>
                <a:close/>
                <a:moveTo>
                  <a:pt x="56" y="177"/>
                </a:moveTo>
                <a:cubicBezTo>
                  <a:pt x="56" y="177"/>
                  <a:pt x="56" y="177"/>
                  <a:pt x="56" y="177"/>
                </a:cubicBezTo>
                <a:cubicBezTo>
                  <a:pt x="56" y="177"/>
                  <a:pt x="56" y="177"/>
                  <a:pt x="56" y="177"/>
                </a:cubicBezTo>
                <a:cubicBezTo>
                  <a:pt x="56" y="177"/>
                  <a:pt x="56" y="177"/>
                  <a:pt x="56" y="177"/>
                </a:cubicBezTo>
                <a:cubicBezTo>
                  <a:pt x="56" y="193"/>
                  <a:pt x="56" y="193"/>
                  <a:pt x="56" y="193"/>
                </a:cubicBezTo>
                <a:cubicBezTo>
                  <a:pt x="56" y="194"/>
                  <a:pt x="56" y="194"/>
                  <a:pt x="56" y="194"/>
                </a:cubicBezTo>
                <a:cubicBezTo>
                  <a:pt x="57" y="194"/>
                  <a:pt x="57" y="194"/>
                  <a:pt x="57" y="194"/>
                </a:cubicBezTo>
                <a:cubicBezTo>
                  <a:pt x="57" y="195"/>
                  <a:pt x="57" y="195"/>
                  <a:pt x="57" y="195"/>
                </a:cubicBezTo>
                <a:cubicBezTo>
                  <a:pt x="57" y="196"/>
                  <a:pt x="57" y="196"/>
                  <a:pt x="57" y="196"/>
                </a:cubicBezTo>
                <a:cubicBezTo>
                  <a:pt x="58" y="196"/>
                  <a:pt x="58" y="196"/>
                  <a:pt x="58" y="196"/>
                </a:cubicBezTo>
                <a:cubicBezTo>
                  <a:pt x="59" y="197"/>
                  <a:pt x="59" y="197"/>
                  <a:pt x="59" y="197"/>
                </a:cubicBezTo>
                <a:cubicBezTo>
                  <a:pt x="59" y="197"/>
                  <a:pt x="59" y="197"/>
                  <a:pt x="59" y="197"/>
                </a:cubicBezTo>
                <a:cubicBezTo>
                  <a:pt x="60" y="197"/>
                  <a:pt x="60" y="197"/>
                  <a:pt x="60" y="197"/>
                </a:cubicBezTo>
                <a:cubicBezTo>
                  <a:pt x="87" y="197"/>
                  <a:pt x="87" y="197"/>
                  <a:pt x="87" y="197"/>
                </a:cubicBezTo>
                <a:cubicBezTo>
                  <a:pt x="88" y="197"/>
                  <a:pt x="88" y="197"/>
                  <a:pt x="88" y="197"/>
                </a:cubicBezTo>
                <a:cubicBezTo>
                  <a:pt x="89" y="197"/>
                  <a:pt x="89" y="197"/>
                  <a:pt x="89" y="197"/>
                </a:cubicBezTo>
                <a:cubicBezTo>
                  <a:pt x="89" y="196"/>
                  <a:pt x="89" y="196"/>
                  <a:pt x="89" y="196"/>
                </a:cubicBezTo>
                <a:cubicBezTo>
                  <a:pt x="90" y="196"/>
                  <a:pt x="90" y="196"/>
                  <a:pt x="90" y="196"/>
                </a:cubicBezTo>
                <a:cubicBezTo>
                  <a:pt x="90" y="195"/>
                  <a:pt x="90" y="195"/>
                  <a:pt x="90" y="195"/>
                </a:cubicBezTo>
                <a:cubicBezTo>
                  <a:pt x="90" y="194"/>
                  <a:pt x="90" y="194"/>
                  <a:pt x="90" y="194"/>
                </a:cubicBezTo>
                <a:cubicBezTo>
                  <a:pt x="91" y="194"/>
                  <a:pt x="91" y="194"/>
                  <a:pt x="91" y="194"/>
                </a:cubicBezTo>
                <a:cubicBezTo>
                  <a:pt x="91" y="193"/>
                  <a:pt x="91" y="193"/>
                  <a:pt x="91" y="193"/>
                </a:cubicBezTo>
                <a:cubicBezTo>
                  <a:pt x="91" y="177"/>
                  <a:pt x="91" y="177"/>
                  <a:pt x="91" y="177"/>
                </a:cubicBezTo>
                <a:cubicBezTo>
                  <a:pt x="76" y="177"/>
                  <a:pt x="76" y="177"/>
                  <a:pt x="76" y="177"/>
                </a:cubicBezTo>
                <a:cubicBezTo>
                  <a:pt x="76" y="181"/>
                  <a:pt x="76" y="181"/>
                  <a:pt x="76" y="181"/>
                </a:cubicBezTo>
                <a:cubicBezTo>
                  <a:pt x="76" y="181"/>
                  <a:pt x="76" y="181"/>
                  <a:pt x="76" y="181"/>
                </a:cubicBezTo>
                <a:cubicBezTo>
                  <a:pt x="75" y="181"/>
                  <a:pt x="75" y="181"/>
                  <a:pt x="75" y="181"/>
                </a:cubicBezTo>
                <a:cubicBezTo>
                  <a:pt x="75" y="181"/>
                  <a:pt x="75" y="181"/>
                  <a:pt x="75" y="181"/>
                </a:cubicBezTo>
                <a:cubicBezTo>
                  <a:pt x="75" y="181"/>
                  <a:pt x="75" y="181"/>
                  <a:pt x="75" y="181"/>
                </a:cubicBezTo>
                <a:cubicBezTo>
                  <a:pt x="74" y="181"/>
                  <a:pt x="74" y="181"/>
                  <a:pt x="74" y="181"/>
                </a:cubicBezTo>
                <a:cubicBezTo>
                  <a:pt x="74" y="181"/>
                  <a:pt x="74" y="181"/>
                  <a:pt x="74" y="181"/>
                </a:cubicBezTo>
                <a:cubicBezTo>
                  <a:pt x="74" y="181"/>
                  <a:pt x="74" y="181"/>
                  <a:pt x="74" y="181"/>
                </a:cubicBezTo>
                <a:cubicBezTo>
                  <a:pt x="73" y="181"/>
                  <a:pt x="73" y="181"/>
                  <a:pt x="73" y="181"/>
                </a:cubicBezTo>
                <a:cubicBezTo>
                  <a:pt x="73" y="181"/>
                  <a:pt x="73" y="181"/>
                  <a:pt x="73" y="181"/>
                </a:cubicBezTo>
                <a:cubicBezTo>
                  <a:pt x="72" y="181"/>
                  <a:pt x="72" y="181"/>
                  <a:pt x="72" y="181"/>
                </a:cubicBezTo>
                <a:cubicBezTo>
                  <a:pt x="72" y="181"/>
                  <a:pt x="72" y="181"/>
                  <a:pt x="72" y="181"/>
                </a:cubicBezTo>
                <a:cubicBezTo>
                  <a:pt x="72" y="181"/>
                  <a:pt x="72" y="181"/>
                  <a:pt x="72" y="181"/>
                </a:cubicBezTo>
                <a:cubicBezTo>
                  <a:pt x="72" y="177"/>
                  <a:pt x="72" y="177"/>
                  <a:pt x="72" y="177"/>
                </a:cubicBezTo>
                <a:cubicBezTo>
                  <a:pt x="56" y="177"/>
                  <a:pt x="56" y="177"/>
                  <a:pt x="56" y="177"/>
                </a:cubicBezTo>
                <a:close/>
                <a:moveTo>
                  <a:pt x="60" y="168"/>
                </a:moveTo>
                <a:cubicBezTo>
                  <a:pt x="60" y="168"/>
                  <a:pt x="60" y="168"/>
                  <a:pt x="60" y="168"/>
                </a:cubicBezTo>
                <a:cubicBezTo>
                  <a:pt x="60" y="168"/>
                  <a:pt x="60" y="168"/>
                  <a:pt x="60" y="168"/>
                </a:cubicBezTo>
                <a:cubicBezTo>
                  <a:pt x="60" y="168"/>
                  <a:pt x="60" y="168"/>
                  <a:pt x="60" y="168"/>
                </a:cubicBezTo>
                <a:cubicBezTo>
                  <a:pt x="59" y="168"/>
                  <a:pt x="59" y="168"/>
                  <a:pt x="59" y="168"/>
                </a:cubicBezTo>
                <a:cubicBezTo>
                  <a:pt x="59" y="169"/>
                  <a:pt x="59" y="169"/>
                  <a:pt x="59" y="169"/>
                </a:cubicBezTo>
                <a:cubicBezTo>
                  <a:pt x="58" y="169"/>
                  <a:pt x="58" y="169"/>
                  <a:pt x="58" y="169"/>
                </a:cubicBezTo>
                <a:cubicBezTo>
                  <a:pt x="57" y="170"/>
                  <a:pt x="57" y="170"/>
                  <a:pt x="57" y="170"/>
                </a:cubicBezTo>
                <a:cubicBezTo>
                  <a:pt x="57" y="170"/>
                  <a:pt x="57" y="170"/>
                  <a:pt x="57" y="170"/>
                </a:cubicBezTo>
                <a:cubicBezTo>
                  <a:pt x="57" y="170"/>
                  <a:pt x="57" y="170"/>
                  <a:pt x="57" y="170"/>
                </a:cubicBezTo>
                <a:cubicBezTo>
                  <a:pt x="56" y="171"/>
                  <a:pt x="56" y="171"/>
                  <a:pt x="56" y="171"/>
                </a:cubicBezTo>
                <a:cubicBezTo>
                  <a:pt x="56" y="172"/>
                  <a:pt x="56" y="172"/>
                  <a:pt x="56" y="172"/>
                </a:cubicBezTo>
                <a:cubicBezTo>
                  <a:pt x="56" y="176"/>
                  <a:pt x="56" y="176"/>
                  <a:pt x="56" y="176"/>
                </a:cubicBezTo>
                <a:cubicBezTo>
                  <a:pt x="91" y="176"/>
                  <a:pt x="91" y="176"/>
                  <a:pt x="91" y="176"/>
                </a:cubicBezTo>
                <a:cubicBezTo>
                  <a:pt x="91" y="172"/>
                  <a:pt x="91" y="172"/>
                  <a:pt x="91" y="172"/>
                </a:cubicBezTo>
                <a:cubicBezTo>
                  <a:pt x="91" y="171"/>
                  <a:pt x="91" y="171"/>
                  <a:pt x="91" y="171"/>
                </a:cubicBezTo>
                <a:cubicBezTo>
                  <a:pt x="90" y="170"/>
                  <a:pt x="90" y="170"/>
                  <a:pt x="90" y="170"/>
                </a:cubicBezTo>
                <a:cubicBezTo>
                  <a:pt x="90" y="170"/>
                  <a:pt x="90" y="170"/>
                  <a:pt x="90" y="170"/>
                </a:cubicBezTo>
                <a:cubicBezTo>
                  <a:pt x="90" y="170"/>
                  <a:pt x="90" y="170"/>
                  <a:pt x="90" y="170"/>
                </a:cubicBezTo>
                <a:cubicBezTo>
                  <a:pt x="89" y="169"/>
                  <a:pt x="89" y="169"/>
                  <a:pt x="89" y="169"/>
                </a:cubicBezTo>
                <a:cubicBezTo>
                  <a:pt x="89" y="169"/>
                  <a:pt x="89" y="169"/>
                  <a:pt x="89" y="169"/>
                </a:cubicBezTo>
                <a:cubicBezTo>
                  <a:pt x="88" y="168"/>
                  <a:pt x="88" y="168"/>
                  <a:pt x="88" y="168"/>
                </a:cubicBezTo>
                <a:cubicBezTo>
                  <a:pt x="87" y="168"/>
                  <a:pt x="87" y="168"/>
                  <a:pt x="87" y="168"/>
                </a:cubicBezTo>
                <a:cubicBezTo>
                  <a:pt x="60" y="168"/>
                  <a:pt x="60" y="168"/>
                  <a:pt x="60" y="168"/>
                </a:cubicBezTo>
                <a:close/>
                <a:moveTo>
                  <a:pt x="77" y="154"/>
                </a:moveTo>
                <a:cubicBezTo>
                  <a:pt x="77" y="154"/>
                  <a:pt x="77" y="154"/>
                  <a:pt x="77" y="154"/>
                </a:cubicBezTo>
                <a:cubicBezTo>
                  <a:pt x="77" y="154"/>
                  <a:pt x="77" y="154"/>
                  <a:pt x="77" y="154"/>
                </a:cubicBezTo>
                <a:cubicBezTo>
                  <a:pt x="77" y="154"/>
                  <a:pt x="77" y="154"/>
                  <a:pt x="77" y="154"/>
                </a:cubicBezTo>
                <a:cubicBezTo>
                  <a:pt x="75" y="154"/>
                  <a:pt x="75" y="154"/>
                  <a:pt x="75" y="154"/>
                </a:cubicBezTo>
                <a:cubicBezTo>
                  <a:pt x="73" y="155"/>
                  <a:pt x="73" y="155"/>
                  <a:pt x="73" y="155"/>
                </a:cubicBezTo>
                <a:cubicBezTo>
                  <a:pt x="71" y="155"/>
                  <a:pt x="71" y="155"/>
                  <a:pt x="71" y="155"/>
                </a:cubicBezTo>
                <a:cubicBezTo>
                  <a:pt x="71" y="155"/>
                  <a:pt x="71" y="155"/>
                  <a:pt x="71" y="155"/>
                </a:cubicBezTo>
                <a:cubicBezTo>
                  <a:pt x="70" y="155"/>
                  <a:pt x="70" y="155"/>
                  <a:pt x="70" y="155"/>
                </a:cubicBezTo>
                <a:cubicBezTo>
                  <a:pt x="69" y="155"/>
                  <a:pt x="69" y="155"/>
                  <a:pt x="69" y="155"/>
                </a:cubicBezTo>
                <a:cubicBezTo>
                  <a:pt x="69" y="155"/>
                  <a:pt x="69" y="155"/>
                  <a:pt x="69" y="155"/>
                </a:cubicBezTo>
                <a:cubicBezTo>
                  <a:pt x="69" y="155"/>
                  <a:pt x="69" y="155"/>
                  <a:pt x="69" y="155"/>
                </a:cubicBezTo>
                <a:cubicBezTo>
                  <a:pt x="69" y="155"/>
                  <a:pt x="69" y="155"/>
                  <a:pt x="69" y="155"/>
                </a:cubicBezTo>
                <a:cubicBezTo>
                  <a:pt x="69" y="156"/>
                  <a:pt x="69" y="156"/>
                  <a:pt x="69" y="156"/>
                </a:cubicBezTo>
                <a:cubicBezTo>
                  <a:pt x="69" y="157"/>
                  <a:pt x="69" y="157"/>
                  <a:pt x="69" y="157"/>
                </a:cubicBezTo>
                <a:cubicBezTo>
                  <a:pt x="70" y="159"/>
                  <a:pt x="70" y="159"/>
                  <a:pt x="70" y="159"/>
                </a:cubicBezTo>
                <a:cubicBezTo>
                  <a:pt x="70" y="160"/>
                  <a:pt x="70" y="160"/>
                  <a:pt x="70" y="160"/>
                </a:cubicBezTo>
                <a:cubicBezTo>
                  <a:pt x="70" y="160"/>
                  <a:pt x="70" y="160"/>
                  <a:pt x="70" y="160"/>
                </a:cubicBezTo>
                <a:cubicBezTo>
                  <a:pt x="71" y="161"/>
                  <a:pt x="71" y="161"/>
                  <a:pt x="71" y="161"/>
                </a:cubicBezTo>
                <a:cubicBezTo>
                  <a:pt x="71" y="162"/>
                  <a:pt x="71" y="162"/>
                  <a:pt x="71" y="162"/>
                </a:cubicBezTo>
                <a:cubicBezTo>
                  <a:pt x="71" y="162"/>
                  <a:pt x="71" y="162"/>
                  <a:pt x="71" y="162"/>
                </a:cubicBezTo>
                <a:cubicBezTo>
                  <a:pt x="72" y="163"/>
                  <a:pt x="72" y="163"/>
                  <a:pt x="72" y="163"/>
                </a:cubicBezTo>
                <a:cubicBezTo>
                  <a:pt x="73" y="164"/>
                  <a:pt x="73" y="164"/>
                  <a:pt x="73" y="164"/>
                </a:cubicBezTo>
                <a:cubicBezTo>
                  <a:pt x="73" y="164"/>
                  <a:pt x="73" y="164"/>
                  <a:pt x="73" y="164"/>
                </a:cubicBezTo>
                <a:cubicBezTo>
                  <a:pt x="74" y="165"/>
                  <a:pt x="74" y="165"/>
                  <a:pt x="74" y="165"/>
                </a:cubicBezTo>
                <a:cubicBezTo>
                  <a:pt x="74" y="165"/>
                  <a:pt x="74" y="165"/>
                  <a:pt x="74" y="165"/>
                </a:cubicBezTo>
                <a:cubicBezTo>
                  <a:pt x="74" y="165"/>
                  <a:pt x="74" y="165"/>
                  <a:pt x="74" y="165"/>
                </a:cubicBezTo>
                <a:cubicBezTo>
                  <a:pt x="74" y="165"/>
                  <a:pt x="74" y="165"/>
                  <a:pt x="74" y="165"/>
                </a:cubicBezTo>
                <a:cubicBezTo>
                  <a:pt x="75" y="165"/>
                  <a:pt x="75" y="165"/>
                  <a:pt x="75" y="165"/>
                </a:cubicBezTo>
                <a:cubicBezTo>
                  <a:pt x="76" y="165"/>
                  <a:pt x="76" y="165"/>
                  <a:pt x="76" y="165"/>
                </a:cubicBezTo>
                <a:cubicBezTo>
                  <a:pt x="77" y="165"/>
                  <a:pt x="77" y="165"/>
                  <a:pt x="77" y="165"/>
                </a:cubicBezTo>
                <a:cubicBezTo>
                  <a:pt x="78" y="165"/>
                  <a:pt x="78" y="165"/>
                  <a:pt x="78" y="165"/>
                </a:cubicBezTo>
                <a:cubicBezTo>
                  <a:pt x="78" y="165"/>
                  <a:pt x="78" y="165"/>
                  <a:pt x="78" y="165"/>
                </a:cubicBezTo>
                <a:cubicBezTo>
                  <a:pt x="78" y="165"/>
                  <a:pt x="78" y="165"/>
                  <a:pt x="78" y="165"/>
                </a:cubicBezTo>
                <a:cubicBezTo>
                  <a:pt x="78" y="164"/>
                  <a:pt x="78" y="164"/>
                  <a:pt x="78" y="164"/>
                </a:cubicBezTo>
                <a:cubicBezTo>
                  <a:pt x="79" y="164"/>
                  <a:pt x="79" y="164"/>
                  <a:pt x="79" y="164"/>
                </a:cubicBezTo>
                <a:cubicBezTo>
                  <a:pt x="79" y="164"/>
                  <a:pt x="79" y="164"/>
                  <a:pt x="79" y="164"/>
                </a:cubicBezTo>
                <a:cubicBezTo>
                  <a:pt x="79" y="164"/>
                  <a:pt x="79" y="164"/>
                  <a:pt x="79" y="164"/>
                </a:cubicBezTo>
                <a:cubicBezTo>
                  <a:pt x="79" y="163"/>
                  <a:pt x="79" y="163"/>
                  <a:pt x="79" y="163"/>
                </a:cubicBezTo>
                <a:cubicBezTo>
                  <a:pt x="79" y="163"/>
                  <a:pt x="79" y="163"/>
                  <a:pt x="79" y="163"/>
                </a:cubicBezTo>
                <a:cubicBezTo>
                  <a:pt x="79" y="162"/>
                  <a:pt x="79" y="162"/>
                  <a:pt x="79" y="162"/>
                </a:cubicBezTo>
                <a:cubicBezTo>
                  <a:pt x="79" y="162"/>
                  <a:pt x="79" y="162"/>
                  <a:pt x="79" y="162"/>
                </a:cubicBezTo>
                <a:cubicBezTo>
                  <a:pt x="79" y="162"/>
                  <a:pt x="79" y="162"/>
                  <a:pt x="79" y="162"/>
                </a:cubicBezTo>
                <a:cubicBezTo>
                  <a:pt x="79" y="161"/>
                  <a:pt x="79" y="161"/>
                  <a:pt x="79" y="161"/>
                </a:cubicBezTo>
                <a:cubicBezTo>
                  <a:pt x="79" y="161"/>
                  <a:pt x="79" y="161"/>
                  <a:pt x="79" y="161"/>
                </a:cubicBezTo>
                <a:cubicBezTo>
                  <a:pt x="79" y="161"/>
                  <a:pt x="79" y="161"/>
                  <a:pt x="79" y="161"/>
                </a:cubicBezTo>
                <a:cubicBezTo>
                  <a:pt x="79" y="161"/>
                  <a:pt x="79" y="161"/>
                  <a:pt x="79" y="161"/>
                </a:cubicBezTo>
                <a:cubicBezTo>
                  <a:pt x="80" y="161"/>
                  <a:pt x="80" y="161"/>
                  <a:pt x="80" y="161"/>
                </a:cubicBezTo>
                <a:cubicBezTo>
                  <a:pt x="80" y="161"/>
                  <a:pt x="80" y="161"/>
                  <a:pt x="80" y="161"/>
                </a:cubicBezTo>
                <a:cubicBezTo>
                  <a:pt x="80" y="161"/>
                  <a:pt x="80" y="161"/>
                  <a:pt x="80" y="161"/>
                </a:cubicBezTo>
                <a:cubicBezTo>
                  <a:pt x="80" y="161"/>
                  <a:pt x="80" y="161"/>
                  <a:pt x="80" y="161"/>
                </a:cubicBezTo>
                <a:cubicBezTo>
                  <a:pt x="81" y="161"/>
                  <a:pt x="81" y="161"/>
                  <a:pt x="81" y="161"/>
                </a:cubicBezTo>
                <a:cubicBezTo>
                  <a:pt x="81" y="162"/>
                  <a:pt x="81" y="162"/>
                  <a:pt x="81" y="162"/>
                </a:cubicBezTo>
                <a:cubicBezTo>
                  <a:pt x="81" y="162"/>
                  <a:pt x="81" y="162"/>
                  <a:pt x="81" y="162"/>
                </a:cubicBezTo>
                <a:cubicBezTo>
                  <a:pt x="81" y="162"/>
                  <a:pt x="81" y="162"/>
                  <a:pt x="81" y="162"/>
                </a:cubicBezTo>
                <a:cubicBezTo>
                  <a:pt x="81" y="163"/>
                  <a:pt x="81" y="163"/>
                  <a:pt x="81" y="163"/>
                </a:cubicBezTo>
                <a:cubicBezTo>
                  <a:pt x="81" y="163"/>
                  <a:pt x="81" y="163"/>
                  <a:pt x="81" y="163"/>
                </a:cubicBezTo>
                <a:cubicBezTo>
                  <a:pt x="82" y="164"/>
                  <a:pt x="82" y="164"/>
                  <a:pt x="82" y="164"/>
                </a:cubicBezTo>
                <a:cubicBezTo>
                  <a:pt x="82" y="164"/>
                  <a:pt x="82" y="164"/>
                  <a:pt x="82" y="164"/>
                </a:cubicBezTo>
                <a:cubicBezTo>
                  <a:pt x="83" y="165"/>
                  <a:pt x="83" y="165"/>
                  <a:pt x="83" y="165"/>
                </a:cubicBezTo>
                <a:cubicBezTo>
                  <a:pt x="83" y="165"/>
                  <a:pt x="83" y="165"/>
                  <a:pt x="83" y="165"/>
                </a:cubicBezTo>
                <a:cubicBezTo>
                  <a:pt x="83" y="165"/>
                  <a:pt x="83" y="165"/>
                  <a:pt x="83" y="165"/>
                </a:cubicBezTo>
                <a:cubicBezTo>
                  <a:pt x="83" y="165"/>
                  <a:pt x="83" y="165"/>
                  <a:pt x="83" y="165"/>
                </a:cubicBezTo>
                <a:cubicBezTo>
                  <a:pt x="83" y="164"/>
                  <a:pt x="83" y="164"/>
                  <a:pt x="83" y="164"/>
                </a:cubicBezTo>
                <a:cubicBezTo>
                  <a:pt x="83" y="164"/>
                  <a:pt x="83" y="164"/>
                  <a:pt x="83" y="164"/>
                </a:cubicBezTo>
                <a:cubicBezTo>
                  <a:pt x="83" y="164"/>
                  <a:pt x="83" y="164"/>
                  <a:pt x="83" y="164"/>
                </a:cubicBezTo>
                <a:cubicBezTo>
                  <a:pt x="83" y="163"/>
                  <a:pt x="83" y="163"/>
                  <a:pt x="83" y="163"/>
                </a:cubicBezTo>
                <a:cubicBezTo>
                  <a:pt x="83" y="162"/>
                  <a:pt x="83" y="162"/>
                  <a:pt x="83" y="162"/>
                </a:cubicBezTo>
                <a:cubicBezTo>
                  <a:pt x="82" y="161"/>
                  <a:pt x="82" y="161"/>
                  <a:pt x="82" y="161"/>
                </a:cubicBezTo>
                <a:cubicBezTo>
                  <a:pt x="82" y="160"/>
                  <a:pt x="82" y="160"/>
                  <a:pt x="82" y="160"/>
                </a:cubicBezTo>
                <a:cubicBezTo>
                  <a:pt x="81" y="158"/>
                  <a:pt x="81" y="158"/>
                  <a:pt x="81" y="158"/>
                </a:cubicBezTo>
                <a:cubicBezTo>
                  <a:pt x="80" y="157"/>
                  <a:pt x="80" y="157"/>
                  <a:pt x="80" y="157"/>
                </a:cubicBezTo>
                <a:cubicBezTo>
                  <a:pt x="80" y="156"/>
                  <a:pt x="80" y="156"/>
                  <a:pt x="80" y="156"/>
                </a:cubicBezTo>
                <a:cubicBezTo>
                  <a:pt x="79" y="155"/>
                  <a:pt x="79" y="155"/>
                  <a:pt x="79" y="155"/>
                </a:cubicBezTo>
                <a:cubicBezTo>
                  <a:pt x="79" y="155"/>
                  <a:pt x="79" y="155"/>
                  <a:pt x="79" y="155"/>
                </a:cubicBezTo>
                <a:cubicBezTo>
                  <a:pt x="79" y="155"/>
                  <a:pt x="79" y="155"/>
                  <a:pt x="79" y="155"/>
                </a:cubicBezTo>
                <a:cubicBezTo>
                  <a:pt x="78" y="155"/>
                  <a:pt x="78" y="155"/>
                  <a:pt x="78" y="155"/>
                </a:cubicBezTo>
                <a:cubicBezTo>
                  <a:pt x="78" y="154"/>
                  <a:pt x="78" y="154"/>
                  <a:pt x="78" y="154"/>
                </a:cubicBezTo>
                <a:cubicBezTo>
                  <a:pt x="78" y="154"/>
                  <a:pt x="78" y="154"/>
                  <a:pt x="78" y="154"/>
                </a:cubicBezTo>
                <a:cubicBezTo>
                  <a:pt x="77" y="154"/>
                  <a:pt x="77" y="154"/>
                  <a:pt x="77" y="154"/>
                </a:cubicBezTo>
                <a:close/>
                <a:moveTo>
                  <a:pt x="182" y="135"/>
                </a:moveTo>
                <a:cubicBezTo>
                  <a:pt x="182" y="135"/>
                  <a:pt x="182" y="135"/>
                  <a:pt x="182" y="135"/>
                </a:cubicBezTo>
                <a:cubicBezTo>
                  <a:pt x="182" y="135"/>
                  <a:pt x="182" y="135"/>
                  <a:pt x="182" y="135"/>
                </a:cubicBezTo>
                <a:cubicBezTo>
                  <a:pt x="182" y="135"/>
                  <a:pt x="182" y="135"/>
                  <a:pt x="182" y="135"/>
                </a:cubicBezTo>
                <a:cubicBezTo>
                  <a:pt x="181" y="135"/>
                  <a:pt x="181" y="135"/>
                  <a:pt x="181" y="135"/>
                </a:cubicBezTo>
                <a:cubicBezTo>
                  <a:pt x="178" y="135"/>
                  <a:pt x="178" y="135"/>
                  <a:pt x="178" y="135"/>
                </a:cubicBezTo>
                <a:cubicBezTo>
                  <a:pt x="177" y="135"/>
                  <a:pt x="177" y="135"/>
                  <a:pt x="177" y="135"/>
                </a:cubicBezTo>
                <a:cubicBezTo>
                  <a:pt x="176" y="135"/>
                  <a:pt x="176" y="135"/>
                  <a:pt x="176" y="135"/>
                </a:cubicBezTo>
                <a:cubicBezTo>
                  <a:pt x="175" y="136"/>
                  <a:pt x="175" y="136"/>
                  <a:pt x="175" y="136"/>
                </a:cubicBezTo>
                <a:cubicBezTo>
                  <a:pt x="174" y="136"/>
                  <a:pt x="174" y="136"/>
                  <a:pt x="174" y="136"/>
                </a:cubicBezTo>
                <a:cubicBezTo>
                  <a:pt x="173" y="136"/>
                  <a:pt x="173" y="136"/>
                  <a:pt x="173" y="136"/>
                </a:cubicBezTo>
                <a:cubicBezTo>
                  <a:pt x="172" y="137"/>
                  <a:pt x="172" y="137"/>
                  <a:pt x="172" y="137"/>
                </a:cubicBezTo>
                <a:cubicBezTo>
                  <a:pt x="172" y="137"/>
                  <a:pt x="172" y="137"/>
                  <a:pt x="172" y="137"/>
                </a:cubicBezTo>
                <a:cubicBezTo>
                  <a:pt x="171" y="137"/>
                  <a:pt x="171" y="137"/>
                  <a:pt x="171" y="137"/>
                </a:cubicBezTo>
                <a:cubicBezTo>
                  <a:pt x="171" y="138"/>
                  <a:pt x="171" y="138"/>
                  <a:pt x="171" y="138"/>
                </a:cubicBezTo>
                <a:cubicBezTo>
                  <a:pt x="171" y="138"/>
                  <a:pt x="171" y="138"/>
                  <a:pt x="171" y="138"/>
                </a:cubicBezTo>
                <a:cubicBezTo>
                  <a:pt x="171" y="139"/>
                  <a:pt x="171" y="139"/>
                  <a:pt x="171" y="139"/>
                </a:cubicBezTo>
                <a:cubicBezTo>
                  <a:pt x="170" y="140"/>
                  <a:pt x="170" y="140"/>
                  <a:pt x="170" y="140"/>
                </a:cubicBezTo>
                <a:cubicBezTo>
                  <a:pt x="170" y="142"/>
                  <a:pt x="170" y="142"/>
                  <a:pt x="170" y="142"/>
                </a:cubicBezTo>
                <a:cubicBezTo>
                  <a:pt x="169" y="144"/>
                  <a:pt x="169" y="144"/>
                  <a:pt x="169" y="144"/>
                </a:cubicBezTo>
                <a:cubicBezTo>
                  <a:pt x="169" y="145"/>
                  <a:pt x="169" y="145"/>
                  <a:pt x="169" y="145"/>
                </a:cubicBezTo>
                <a:cubicBezTo>
                  <a:pt x="169" y="146"/>
                  <a:pt x="169" y="146"/>
                  <a:pt x="169" y="146"/>
                </a:cubicBezTo>
                <a:cubicBezTo>
                  <a:pt x="169" y="147"/>
                  <a:pt x="169" y="147"/>
                  <a:pt x="169" y="147"/>
                </a:cubicBezTo>
                <a:cubicBezTo>
                  <a:pt x="168" y="147"/>
                  <a:pt x="168" y="147"/>
                  <a:pt x="168" y="147"/>
                </a:cubicBezTo>
                <a:cubicBezTo>
                  <a:pt x="168" y="148"/>
                  <a:pt x="168" y="148"/>
                  <a:pt x="168" y="148"/>
                </a:cubicBezTo>
                <a:cubicBezTo>
                  <a:pt x="169" y="148"/>
                  <a:pt x="169" y="148"/>
                  <a:pt x="169" y="148"/>
                </a:cubicBezTo>
                <a:cubicBezTo>
                  <a:pt x="169" y="148"/>
                  <a:pt x="169" y="148"/>
                  <a:pt x="169" y="148"/>
                </a:cubicBezTo>
                <a:cubicBezTo>
                  <a:pt x="169" y="148"/>
                  <a:pt x="169" y="148"/>
                  <a:pt x="169" y="148"/>
                </a:cubicBezTo>
                <a:cubicBezTo>
                  <a:pt x="169" y="148"/>
                  <a:pt x="169" y="148"/>
                  <a:pt x="169" y="148"/>
                </a:cubicBezTo>
                <a:cubicBezTo>
                  <a:pt x="170" y="148"/>
                  <a:pt x="170" y="148"/>
                  <a:pt x="170" y="148"/>
                </a:cubicBezTo>
                <a:cubicBezTo>
                  <a:pt x="172" y="148"/>
                  <a:pt x="172" y="148"/>
                  <a:pt x="172" y="148"/>
                </a:cubicBezTo>
                <a:cubicBezTo>
                  <a:pt x="173" y="148"/>
                  <a:pt x="173" y="148"/>
                  <a:pt x="173" y="148"/>
                </a:cubicBezTo>
                <a:cubicBezTo>
                  <a:pt x="174" y="148"/>
                  <a:pt x="174" y="148"/>
                  <a:pt x="174" y="148"/>
                </a:cubicBezTo>
                <a:cubicBezTo>
                  <a:pt x="175" y="148"/>
                  <a:pt x="175" y="148"/>
                  <a:pt x="175" y="148"/>
                </a:cubicBezTo>
                <a:cubicBezTo>
                  <a:pt x="176" y="148"/>
                  <a:pt x="176" y="148"/>
                  <a:pt x="176" y="148"/>
                </a:cubicBezTo>
                <a:cubicBezTo>
                  <a:pt x="177" y="148"/>
                  <a:pt x="177" y="148"/>
                  <a:pt x="177" y="148"/>
                </a:cubicBezTo>
                <a:cubicBezTo>
                  <a:pt x="178" y="147"/>
                  <a:pt x="178" y="147"/>
                  <a:pt x="178" y="147"/>
                </a:cubicBezTo>
                <a:cubicBezTo>
                  <a:pt x="178" y="147"/>
                  <a:pt x="178" y="147"/>
                  <a:pt x="178" y="147"/>
                </a:cubicBezTo>
                <a:cubicBezTo>
                  <a:pt x="179" y="147"/>
                  <a:pt x="179" y="147"/>
                  <a:pt x="179" y="147"/>
                </a:cubicBezTo>
                <a:cubicBezTo>
                  <a:pt x="179" y="147"/>
                  <a:pt x="179" y="147"/>
                  <a:pt x="179" y="147"/>
                </a:cubicBezTo>
                <a:cubicBezTo>
                  <a:pt x="180" y="147"/>
                  <a:pt x="180" y="147"/>
                  <a:pt x="180" y="147"/>
                </a:cubicBezTo>
                <a:cubicBezTo>
                  <a:pt x="180" y="146"/>
                  <a:pt x="180" y="146"/>
                  <a:pt x="180" y="146"/>
                </a:cubicBezTo>
                <a:cubicBezTo>
                  <a:pt x="181" y="146"/>
                  <a:pt x="181" y="146"/>
                  <a:pt x="181" y="146"/>
                </a:cubicBezTo>
                <a:cubicBezTo>
                  <a:pt x="181" y="145"/>
                  <a:pt x="181" y="145"/>
                  <a:pt x="181" y="145"/>
                </a:cubicBezTo>
                <a:cubicBezTo>
                  <a:pt x="181" y="145"/>
                  <a:pt x="181" y="145"/>
                  <a:pt x="181" y="145"/>
                </a:cubicBezTo>
                <a:cubicBezTo>
                  <a:pt x="182" y="144"/>
                  <a:pt x="182" y="144"/>
                  <a:pt x="182" y="144"/>
                </a:cubicBezTo>
                <a:cubicBezTo>
                  <a:pt x="182" y="143"/>
                  <a:pt x="182" y="143"/>
                  <a:pt x="182" y="143"/>
                </a:cubicBezTo>
                <a:cubicBezTo>
                  <a:pt x="182" y="143"/>
                  <a:pt x="182" y="143"/>
                  <a:pt x="182" y="143"/>
                </a:cubicBezTo>
                <a:cubicBezTo>
                  <a:pt x="182" y="142"/>
                  <a:pt x="182" y="142"/>
                  <a:pt x="182" y="142"/>
                </a:cubicBezTo>
                <a:cubicBezTo>
                  <a:pt x="182" y="142"/>
                  <a:pt x="182" y="142"/>
                  <a:pt x="182" y="142"/>
                </a:cubicBezTo>
                <a:cubicBezTo>
                  <a:pt x="182" y="141"/>
                  <a:pt x="182" y="141"/>
                  <a:pt x="182" y="141"/>
                </a:cubicBezTo>
                <a:cubicBezTo>
                  <a:pt x="182" y="141"/>
                  <a:pt x="182" y="141"/>
                  <a:pt x="182" y="141"/>
                </a:cubicBezTo>
                <a:cubicBezTo>
                  <a:pt x="182" y="140"/>
                  <a:pt x="182" y="140"/>
                  <a:pt x="182" y="140"/>
                </a:cubicBezTo>
                <a:cubicBezTo>
                  <a:pt x="182" y="140"/>
                  <a:pt x="182" y="140"/>
                  <a:pt x="182" y="140"/>
                </a:cubicBezTo>
                <a:cubicBezTo>
                  <a:pt x="182" y="140"/>
                  <a:pt x="182" y="140"/>
                  <a:pt x="182" y="140"/>
                </a:cubicBezTo>
                <a:cubicBezTo>
                  <a:pt x="181" y="140"/>
                  <a:pt x="181" y="140"/>
                  <a:pt x="181" y="140"/>
                </a:cubicBezTo>
                <a:cubicBezTo>
                  <a:pt x="181" y="140"/>
                  <a:pt x="181" y="140"/>
                  <a:pt x="181" y="140"/>
                </a:cubicBezTo>
                <a:cubicBezTo>
                  <a:pt x="181" y="140"/>
                  <a:pt x="181" y="140"/>
                  <a:pt x="181" y="140"/>
                </a:cubicBezTo>
                <a:cubicBezTo>
                  <a:pt x="180" y="139"/>
                  <a:pt x="180" y="139"/>
                  <a:pt x="180" y="139"/>
                </a:cubicBezTo>
                <a:cubicBezTo>
                  <a:pt x="180" y="139"/>
                  <a:pt x="180" y="139"/>
                  <a:pt x="180" y="139"/>
                </a:cubicBezTo>
                <a:cubicBezTo>
                  <a:pt x="179" y="139"/>
                  <a:pt x="179" y="139"/>
                  <a:pt x="179" y="139"/>
                </a:cubicBezTo>
                <a:cubicBezTo>
                  <a:pt x="179" y="139"/>
                  <a:pt x="179" y="139"/>
                  <a:pt x="179" y="139"/>
                </a:cubicBezTo>
                <a:cubicBezTo>
                  <a:pt x="179" y="138"/>
                  <a:pt x="179" y="138"/>
                  <a:pt x="179" y="138"/>
                </a:cubicBezTo>
                <a:cubicBezTo>
                  <a:pt x="179" y="138"/>
                  <a:pt x="179" y="138"/>
                  <a:pt x="179" y="138"/>
                </a:cubicBezTo>
                <a:cubicBezTo>
                  <a:pt x="179" y="138"/>
                  <a:pt x="179" y="138"/>
                  <a:pt x="179" y="138"/>
                </a:cubicBezTo>
                <a:cubicBezTo>
                  <a:pt x="179" y="138"/>
                  <a:pt x="179" y="138"/>
                  <a:pt x="179" y="138"/>
                </a:cubicBezTo>
                <a:cubicBezTo>
                  <a:pt x="179" y="138"/>
                  <a:pt x="179" y="138"/>
                  <a:pt x="179" y="138"/>
                </a:cubicBezTo>
                <a:cubicBezTo>
                  <a:pt x="179" y="137"/>
                  <a:pt x="179" y="137"/>
                  <a:pt x="179" y="137"/>
                </a:cubicBezTo>
                <a:cubicBezTo>
                  <a:pt x="179" y="137"/>
                  <a:pt x="179" y="137"/>
                  <a:pt x="179" y="137"/>
                </a:cubicBezTo>
                <a:cubicBezTo>
                  <a:pt x="179" y="137"/>
                  <a:pt x="179" y="137"/>
                  <a:pt x="179" y="137"/>
                </a:cubicBezTo>
                <a:cubicBezTo>
                  <a:pt x="179" y="137"/>
                  <a:pt x="179" y="137"/>
                  <a:pt x="179" y="137"/>
                </a:cubicBezTo>
                <a:cubicBezTo>
                  <a:pt x="179" y="137"/>
                  <a:pt x="179" y="137"/>
                  <a:pt x="179" y="137"/>
                </a:cubicBezTo>
                <a:cubicBezTo>
                  <a:pt x="180" y="137"/>
                  <a:pt x="180" y="137"/>
                  <a:pt x="180" y="137"/>
                </a:cubicBezTo>
                <a:cubicBezTo>
                  <a:pt x="180" y="137"/>
                  <a:pt x="180" y="137"/>
                  <a:pt x="180" y="137"/>
                </a:cubicBezTo>
                <a:cubicBezTo>
                  <a:pt x="180" y="137"/>
                  <a:pt x="180" y="137"/>
                  <a:pt x="180" y="137"/>
                </a:cubicBezTo>
                <a:cubicBezTo>
                  <a:pt x="180" y="137"/>
                  <a:pt x="180" y="137"/>
                  <a:pt x="180" y="137"/>
                </a:cubicBezTo>
                <a:cubicBezTo>
                  <a:pt x="181" y="137"/>
                  <a:pt x="181" y="137"/>
                  <a:pt x="181" y="137"/>
                </a:cubicBezTo>
                <a:cubicBezTo>
                  <a:pt x="181" y="137"/>
                  <a:pt x="181" y="137"/>
                  <a:pt x="181" y="137"/>
                </a:cubicBezTo>
                <a:cubicBezTo>
                  <a:pt x="182" y="137"/>
                  <a:pt x="182" y="137"/>
                  <a:pt x="182" y="137"/>
                </a:cubicBezTo>
                <a:cubicBezTo>
                  <a:pt x="182" y="137"/>
                  <a:pt x="182" y="137"/>
                  <a:pt x="182" y="137"/>
                </a:cubicBezTo>
                <a:cubicBezTo>
                  <a:pt x="183" y="137"/>
                  <a:pt x="183" y="137"/>
                  <a:pt x="183" y="137"/>
                </a:cubicBezTo>
                <a:cubicBezTo>
                  <a:pt x="184" y="136"/>
                  <a:pt x="184" y="136"/>
                  <a:pt x="184" y="136"/>
                </a:cubicBezTo>
                <a:cubicBezTo>
                  <a:pt x="184" y="136"/>
                  <a:pt x="184" y="136"/>
                  <a:pt x="184" y="136"/>
                </a:cubicBezTo>
                <a:cubicBezTo>
                  <a:pt x="184" y="136"/>
                  <a:pt x="184" y="136"/>
                  <a:pt x="184" y="136"/>
                </a:cubicBezTo>
                <a:cubicBezTo>
                  <a:pt x="184" y="136"/>
                  <a:pt x="184" y="136"/>
                  <a:pt x="184" y="136"/>
                </a:cubicBezTo>
                <a:cubicBezTo>
                  <a:pt x="184" y="135"/>
                  <a:pt x="184" y="135"/>
                  <a:pt x="184" y="135"/>
                </a:cubicBezTo>
                <a:cubicBezTo>
                  <a:pt x="184" y="135"/>
                  <a:pt x="184" y="135"/>
                  <a:pt x="184" y="135"/>
                </a:cubicBezTo>
                <a:cubicBezTo>
                  <a:pt x="184" y="135"/>
                  <a:pt x="184" y="135"/>
                  <a:pt x="184" y="135"/>
                </a:cubicBezTo>
                <a:cubicBezTo>
                  <a:pt x="184" y="135"/>
                  <a:pt x="184" y="135"/>
                  <a:pt x="184" y="135"/>
                </a:cubicBezTo>
                <a:cubicBezTo>
                  <a:pt x="183" y="135"/>
                  <a:pt x="183" y="135"/>
                  <a:pt x="183" y="135"/>
                </a:cubicBezTo>
                <a:cubicBezTo>
                  <a:pt x="182" y="135"/>
                  <a:pt x="182" y="135"/>
                  <a:pt x="182" y="135"/>
                </a:cubicBezTo>
                <a:cubicBezTo>
                  <a:pt x="182" y="135"/>
                  <a:pt x="182" y="135"/>
                  <a:pt x="182" y="135"/>
                </a:cubicBezTo>
                <a:close/>
                <a:moveTo>
                  <a:pt x="140" y="93"/>
                </a:moveTo>
                <a:cubicBezTo>
                  <a:pt x="140" y="93"/>
                  <a:pt x="140" y="93"/>
                  <a:pt x="140" y="93"/>
                </a:cubicBezTo>
                <a:cubicBezTo>
                  <a:pt x="140" y="93"/>
                  <a:pt x="140" y="93"/>
                  <a:pt x="140" y="93"/>
                </a:cubicBezTo>
                <a:cubicBezTo>
                  <a:pt x="140" y="93"/>
                  <a:pt x="140" y="93"/>
                  <a:pt x="140" y="93"/>
                </a:cubicBezTo>
                <a:cubicBezTo>
                  <a:pt x="140" y="93"/>
                  <a:pt x="140" y="93"/>
                  <a:pt x="140" y="93"/>
                </a:cubicBezTo>
                <a:cubicBezTo>
                  <a:pt x="139" y="93"/>
                  <a:pt x="139" y="93"/>
                  <a:pt x="139" y="93"/>
                </a:cubicBezTo>
                <a:cubicBezTo>
                  <a:pt x="139" y="93"/>
                  <a:pt x="139" y="93"/>
                  <a:pt x="139" y="93"/>
                </a:cubicBezTo>
                <a:cubicBezTo>
                  <a:pt x="138" y="94"/>
                  <a:pt x="138" y="94"/>
                  <a:pt x="138" y="94"/>
                </a:cubicBezTo>
                <a:cubicBezTo>
                  <a:pt x="138" y="132"/>
                  <a:pt x="138" y="132"/>
                  <a:pt x="138" y="132"/>
                </a:cubicBezTo>
                <a:cubicBezTo>
                  <a:pt x="134" y="100"/>
                  <a:pt x="134" y="100"/>
                  <a:pt x="134" y="100"/>
                </a:cubicBezTo>
                <a:cubicBezTo>
                  <a:pt x="135" y="98"/>
                  <a:pt x="135" y="98"/>
                  <a:pt x="135" y="98"/>
                </a:cubicBezTo>
                <a:cubicBezTo>
                  <a:pt x="133" y="95"/>
                  <a:pt x="133" y="95"/>
                  <a:pt x="133" y="95"/>
                </a:cubicBezTo>
                <a:cubicBezTo>
                  <a:pt x="129" y="95"/>
                  <a:pt x="129" y="95"/>
                  <a:pt x="129" y="95"/>
                </a:cubicBezTo>
                <a:cubicBezTo>
                  <a:pt x="128" y="98"/>
                  <a:pt x="128" y="98"/>
                  <a:pt x="128" y="98"/>
                </a:cubicBezTo>
                <a:cubicBezTo>
                  <a:pt x="129" y="100"/>
                  <a:pt x="129" y="100"/>
                  <a:pt x="129" y="100"/>
                </a:cubicBezTo>
                <a:cubicBezTo>
                  <a:pt x="129" y="121"/>
                  <a:pt x="129" y="121"/>
                  <a:pt x="129" y="121"/>
                </a:cubicBezTo>
                <a:cubicBezTo>
                  <a:pt x="131" y="133"/>
                  <a:pt x="131" y="133"/>
                  <a:pt x="131" y="133"/>
                </a:cubicBezTo>
                <a:cubicBezTo>
                  <a:pt x="118" y="93"/>
                  <a:pt x="118" y="93"/>
                  <a:pt x="118" y="93"/>
                </a:cubicBezTo>
                <a:cubicBezTo>
                  <a:pt x="114" y="93"/>
                  <a:pt x="114" y="93"/>
                  <a:pt x="114" y="93"/>
                </a:cubicBezTo>
                <a:cubicBezTo>
                  <a:pt x="112" y="93"/>
                  <a:pt x="112" y="93"/>
                  <a:pt x="112" y="93"/>
                </a:cubicBezTo>
                <a:cubicBezTo>
                  <a:pt x="111" y="93"/>
                  <a:pt x="111" y="93"/>
                  <a:pt x="111" y="93"/>
                </a:cubicBezTo>
                <a:cubicBezTo>
                  <a:pt x="107" y="94"/>
                  <a:pt x="107" y="94"/>
                  <a:pt x="107" y="94"/>
                </a:cubicBezTo>
                <a:cubicBezTo>
                  <a:pt x="104" y="94"/>
                  <a:pt x="104" y="94"/>
                  <a:pt x="104" y="94"/>
                </a:cubicBezTo>
                <a:cubicBezTo>
                  <a:pt x="102" y="95"/>
                  <a:pt x="102" y="95"/>
                  <a:pt x="102" y="95"/>
                </a:cubicBezTo>
                <a:cubicBezTo>
                  <a:pt x="100" y="96"/>
                  <a:pt x="100" y="96"/>
                  <a:pt x="100" y="96"/>
                </a:cubicBezTo>
                <a:cubicBezTo>
                  <a:pt x="98" y="96"/>
                  <a:pt x="98" y="96"/>
                  <a:pt x="98" y="96"/>
                </a:cubicBezTo>
                <a:cubicBezTo>
                  <a:pt x="97" y="97"/>
                  <a:pt x="97" y="97"/>
                  <a:pt x="97" y="97"/>
                </a:cubicBezTo>
                <a:cubicBezTo>
                  <a:pt x="97" y="97"/>
                  <a:pt x="97" y="97"/>
                  <a:pt x="97" y="97"/>
                </a:cubicBezTo>
                <a:cubicBezTo>
                  <a:pt x="96" y="98"/>
                  <a:pt x="96" y="98"/>
                  <a:pt x="96" y="98"/>
                </a:cubicBezTo>
                <a:cubicBezTo>
                  <a:pt x="95" y="98"/>
                  <a:pt x="95" y="98"/>
                  <a:pt x="95" y="98"/>
                </a:cubicBezTo>
                <a:cubicBezTo>
                  <a:pt x="94" y="98"/>
                  <a:pt x="94" y="98"/>
                  <a:pt x="94" y="98"/>
                </a:cubicBezTo>
                <a:cubicBezTo>
                  <a:pt x="93" y="99"/>
                  <a:pt x="93" y="99"/>
                  <a:pt x="93" y="99"/>
                </a:cubicBezTo>
                <a:cubicBezTo>
                  <a:pt x="92" y="100"/>
                  <a:pt x="92" y="100"/>
                  <a:pt x="92" y="100"/>
                </a:cubicBezTo>
                <a:cubicBezTo>
                  <a:pt x="91" y="101"/>
                  <a:pt x="91" y="101"/>
                  <a:pt x="91" y="101"/>
                </a:cubicBezTo>
                <a:cubicBezTo>
                  <a:pt x="89" y="103"/>
                  <a:pt x="89" y="103"/>
                  <a:pt x="89" y="103"/>
                </a:cubicBezTo>
                <a:cubicBezTo>
                  <a:pt x="87" y="104"/>
                  <a:pt x="87" y="104"/>
                  <a:pt x="87" y="104"/>
                </a:cubicBezTo>
                <a:cubicBezTo>
                  <a:pt x="86" y="106"/>
                  <a:pt x="86" y="106"/>
                  <a:pt x="86" y="106"/>
                </a:cubicBezTo>
                <a:cubicBezTo>
                  <a:pt x="81" y="111"/>
                  <a:pt x="81" y="111"/>
                  <a:pt x="81" y="111"/>
                </a:cubicBezTo>
                <a:cubicBezTo>
                  <a:pt x="79" y="114"/>
                  <a:pt x="79" y="114"/>
                  <a:pt x="79" y="114"/>
                </a:cubicBezTo>
                <a:cubicBezTo>
                  <a:pt x="76" y="117"/>
                  <a:pt x="76" y="117"/>
                  <a:pt x="76" y="117"/>
                </a:cubicBezTo>
                <a:cubicBezTo>
                  <a:pt x="74" y="119"/>
                  <a:pt x="74" y="119"/>
                  <a:pt x="74" y="119"/>
                </a:cubicBezTo>
                <a:cubicBezTo>
                  <a:pt x="72" y="121"/>
                  <a:pt x="72" y="121"/>
                  <a:pt x="72" y="121"/>
                </a:cubicBezTo>
                <a:cubicBezTo>
                  <a:pt x="71" y="122"/>
                  <a:pt x="71" y="122"/>
                  <a:pt x="71" y="122"/>
                </a:cubicBezTo>
                <a:cubicBezTo>
                  <a:pt x="70" y="124"/>
                  <a:pt x="70" y="124"/>
                  <a:pt x="70" y="124"/>
                </a:cubicBezTo>
                <a:cubicBezTo>
                  <a:pt x="69" y="125"/>
                  <a:pt x="69" y="125"/>
                  <a:pt x="69" y="125"/>
                </a:cubicBezTo>
                <a:cubicBezTo>
                  <a:pt x="68" y="126"/>
                  <a:pt x="68" y="126"/>
                  <a:pt x="68" y="126"/>
                </a:cubicBezTo>
                <a:cubicBezTo>
                  <a:pt x="68" y="127"/>
                  <a:pt x="68" y="127"/>
                  <a:pt x="68" y="127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6" y="131"/>
                  <a:pt x="66" y="131"/>
                  <a:pt x="66" y="131"/>
                </a:cubicBezTo>
                <a:cubicBezTo>
                  <a:pt x="66" y="135"/>
                  <a:pt x="66" y="135"/>
                  <a:pt x="66" y="135"/>
                </a:cubicBezTo>
                <a:cubicBezTo>
                  <a:pt x="66" y="139"/>
                  <a:pt x="66" y="139"/>
                  <a:pt x="66" y="139"/>
                </a:cubicBezTo>
                <a:cubicBezTo>
                  <a:pt x="66" y="142"/>
                  <a:pt x="66" y="142"/>
                  <a:pt x="66" y="142"/>
                </a:cubicBezTo>
                <a:cubicBezTo>
                  <a:pt x="66" y="145"/>
                  <a:pt x="66" y="145"/>
                  <a:pt x="66" y="145"/>
                </a:cubicBezTo>
                <a:cubicBezTo>
                  <a:pt x="66" y="147"/>
                  <a:pt x="66" y="147"/>
                  <a:pt x="66" y="147"/>
                </a:cubicBezTo>
                <a:cubicBezTo>
                  <a:pt x="66" y="149"/>
                  <a:pt x="66" y="149"/>
                  <a:pt x="66" y="149"/>
                </a:cubicBezTo>
                <a:cubicBezTo>
                  <a:pt x="66" y="151"/>
                  <a:pt x="66" y="151"/>
                  <a:pt x="66" y="151"/>
                </a:cubicBezTo>
                <a:cubicBezTo>
                  <a:pt x="66" y="152"/>
                  <a:pt x="66" y="152"/>
                  <a:pt x="66" y="152"/>
                </a:cubicBezTo>
                <a:cubicBezTo>
                  <a:pt x="66" y="152"/>
                  <a:pt x="66" y="152"/>
                  <a:pt x="66" y="152"/>
                </a:cubicBezTo>
                <a:cubicBezTo>
                  <a:pt x="66" y="153"/>
                  <a:pt x="66" y="153"/>
                  <a:pt x="66" y="153"/>
                </a:cubicBezTo>
                <a:cubicBezTo>
                  <a:pt x="68" y="152"/>
                  <a:pt x="68" y="152"/>
                  <a:pt x="68" y="152"/>
                </a:cubicBezTo>
                <a:cubicBezTo>
                  <a:pt x="69" y="152"/>
                  <a:pt x="69" y="152"/>
                  <a:pt x="69" y="152"/>
                </a:cubicBezTo>
                <a:cubicBezTo>
                  <a:pt x="70" y="152"/>
                  <a:pt x="70" y="152"/>
                  <a:pt x="70" y="152"/>
                </a:cubicBezTo>
                <a:cubicBezTo>
                  <a:pt x="70" y="151"/>
                  <a:pt x="70" y="151"/>
                  <a:pt x="70" y="151"/>
                </a:cubicBezTo>
                <a:cubicBezTo>
                  <a:pt x="71" y="151"/>
                  <a:pt x="71" y="151"/>
                  <a:pt x="71" y="151"/>
                </a:cubicBezTo>
                <a:cubicBezTo>
                  <a:pt x="72" y="151"/>
                  <a:pt x="72" y="151"/>
                  <a:pt x="72" y="151"/>
                </a:cubicBezTo>
                <a:cubicBezTo>
                  <a:pt x="73" y="151"/>
                  <a:pt x="73" y="151"/>
                  <a:pt x="73" y="151"/>
                </a:cubicBezTo>
                <a:cubicBezTo>
                  <a:pt x="74" y="151"/>
                  <a:pt x="74" y="151"/>
                  <a:pt x="74" y="151"/>
                </a:cubicBezTo>
                <a:cubicBezTo>
                  <a:pt x="74" y="150"/>
                  <a:pt x="74" y="150"/>
                  <a:pt x="74" y="150"/>
                </a:cubicBezTo>
                <a:cubicBezTo>
                  <a:pt x="75" y="150"/>
                  <a:pt x="75" y="150"/>
                  <a:pt x="75" y="150"/>
                </a:cubicBezTo>
                <a:cubicBezTo>
                  <a:pt x="77" y="151"/>
                  <a:pt x="77" y="151"/>
                  <a:pt x="77" y="151"/>
                </a:cubicBezTo>
                <a:cubicBezTo>
                  <a:pt x="81" y="151"/>
                  <a:pt x="81" y="151"/>
                  <a:pt x="81" y="151"/>
                </a:cubicBezTo>
                <a:cubicBezTo>
                  <a:pt x="81" y="150"/>
                  <a:pt x="81" y="150"/>
                  <a:pt x="81" y="150"/>
                </a:cubicBezTo>
                <a:cubicBezTo>
                  <a:pt x="81" y="150"/>
                  <a:pt x="81" y="150"/>
                  <a:pt x="81" y="150"/>
                </a:cubicBezTo>
                <a:cubicBezTo>
                  <a:pt x="81" y="148"/>
                  <a:pt x="81" y="148"/>
                  <a:pt x="81" y="148"/>
                </a:cubicBezTo>
                <a:cubicBezTo>
                  <a:pt x="81" y="146"/>
                  <a:pt x="81" y="146"/>
                  <a:pt x="81" y="146"/>
                </a:cubicBezTo>
                <a:cubicBezTo>
                  <a:pt x="81" y="144"/>
                  <a:pt x="81" y="144"/>
                  <a:pt x="81" y="144"/>
                </a:cubicBezTo>
                <a:cubicBezTo>
                  <a:pt x="81" y="143"/>
                  <a:pt x="81" y="143"/>
                  <a:pt x="81" y="143"/>
                </a:cubicBezTo>
                <a:cubicBezTo>
                  <a:pt x="81" y="141"/>
                  <a:pt x="81" y="141"/>
                  <a:pt x="81" y="141"/>
                </a:cubicBezTo>
                <a:cubicBezTo>
                  <a:pt x="80" y="140"/>
                  <a:pt x="80" y="140"/>
                  <a:pt x="80" y="140"/>
                </a:cubicBezTo>
                <a:cubicBezTo>
                  <a:pt x="80" y="139"/>
                  <a:pt x="80" y="139"/>
                  <a:pt x="80" y="139"/>
                </a:cubicBezTo>
                <a:cubicBezTo>
                  <a:pt x="81" y="137"/>
                  <a:pt x="81" y="137"/>
                  <a:pt x="81" y="137"/>
                </a:cubicBezTo>
                <a:cubicBezTo>
                  <a:pt x="81" y="136"/>
                  <a:pt x="81" y="136"/>
                  <a:pt x="81" y="136"/>
                </a:cubicBezTo>
                <a:cubicBezTo>
                  <a:pt x="81" y="135"/>
                  <a:pt x="81" y="135"/>
                  <a:pt x="81" y="135"/>
                </a:cubicBezTo>
                <a:cubicBezTo>
                  <a:pt x="81" y="134"/>
                  <a:pt x="81" y="134"/>
                  <a:pt x="81" y="134"/>
                </a:cubicBezTo>
                <a:cubicBezTo>
                  <a:pt x="83" y="132"/>
                  <a:pt x="83" y="132"/>
                  <a:pt x="83" y="132"/>
                </a:cubicBezTo>
                <a:cubicBezTo>
                  <a:pt x="86" y="130"/>
                  <a:pt x="86" y="130"/>
                  <a:pt x="86" y="130"/>
                </a:cubicBezTo>
                <a:cubicBezTo>
                  <a:pt x="88" y="129"/>
                  <a:pt x="88" y="129"/>
                  <a:pt x="88" y="129"/>
                </a:cubicBezTo>
                <a:cubicBezTo>
                  <a:pt x="90" y="127"/>
                  <a:pt x="90" y="127"/>
                  <a:pt x="90" y="127"/>
                </a:cubicBezTo>
                <a:cubicBezTo>
                  <a:pt x="94" y="125"/>
                  <a:pt x="94" y="125"/>
                  <a:pt x="94" y="125"/>
                </a:cubicBezTo>
                <a:cubicBezTo>
                  <a:pt x="96" y="124"/>
                  <a:pt x="96" y="124"/>
                  <a:pt x="96" y="124"/>
                </a:cubicBezTo>
                <a:cubicBezTo>
                  <a:pt x="96" y="144"/>
                  <a:pt x="96" y="144"/>
                  <a:pt x="96" y="144"/>
                </a:cubicBezTo>
                <a:cubicBezTo>
                  <a:pt x="97" y="149"/>
                  <a:pt x="97" y="149"/>
                  <a:pt x="97" y="149"/>
                </a:cubicBezTo>
                <a:cubicBezTo>
                  <a:pt x="97" y="153"/>
                  <a:pt x="97" y="153"/>
                  <a:pt x="97" y="153"/>
                </a:cubicBezTo>
                <a:cubicBezTo>
                  <a:pt x="97" y="159"/>
                  <a:pt x="97" y="159"/>
                  <a:pt x="97" y="159"/>
                </a:cubicBezTo>
                <a:cubicBezTo>
                  <a:pt x="97" y="161"/>
                  <a:pt x="97" y="161"/>
                  <a:pt x="97" y="161"/>
                </a:cubicBezTo>
                <a:cubicBezTo>
                  <a:pt x="97" y="164"/>
                  <a:pt x="97" y="164"/>
                  <a:pt x="97" y="164"/>
                </a:cubicBezTo>
                <a:cubicBezTo>
                  <a:pt x="97" y="165"/>
                  <a:pt x="97" y="165"/>
                  <a:pt x="97" y="165"/>
                </a:cubicBezTo>
                <a:cubicBezTo>
                  <a:pt x="97" y="166"/>
                  <a:pt x="97" y="166"/>
                  <a:pt x="97" y="166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98" y="169"/>
                  <a:pt x="98" y="169"/>
                  <a:pt x="98" y="169"/>
                </a:cubicBezTo>
                <a:cubicBezTo>
                  <a:pt x="103" y="170"/>
                  <a:pt x="103" y="170"/>
                  <a:pt x="103" y="170"/>
                </a:cubicBezTo>
                <a:cubicBezTo>
                  <a:pt x="103" y="202"/>
                  <a:pt x="103" y="202"/>
                  <a:pt x="103" y="202"/>
                </a:cubicBezTo>
                <a:cubicBezTo>
                  <a:pt x="83" y="206"/>
                  <a:pt x="83" y="206"/>
                  <a:pt x="83" y="206"/>
                </a:cubicBezTo>
                <a:cubicBezTo>
                  <a:pt x="88" y="214"/>
                  <a:pt x="88" y="214"/>
                  <a:pt x="88" y="214"/>
                </a:cubicBezTo>
                <a:cubicBezTo>
                  <a:pt x="122" y="211"/>
                  <a:pt x="122" y="211"/>
                  <a:pt x="122" y="211"/>
                </a:cubicBezTo>
                <a:cubicBezTo>
                  <a:pt x="123" y="207"/>
                  <a:pt x="123" y="207"/>
                  <a:pt x="123" y="207"/>
                </a:cubicBezTo>
                <a:cubicBezTo>
                  <a:pt x="124" y="202"/>
                  <a:pt x="124" y="202"/>
                  <a:pt x="124" y="202"/>
                </a:cubicBezTo>
                <a:cubicBezTo>
                  <a:pt x="126" y="197"/>
                  <a:pt x="126" y="197"/>
                  <a:pt x="126" y="197"/>
                </a:cubicBezTo>
                <a:cubicBezTo>
                  <a:pt x="127" y="192"/>
                  <a:pt x="127" y="192"/>
                  <a:pt x="127" y="192"/>
                </a:cubicBezTo>
                <a:cubicBezTo>
                  <a:pt x="128" y="187"/>
                  <a:pt x="128" y="187"/>
                  <a:pt x="128" y="187"/>
                </a:cubicBezTo>
                <a:cubicBezTo>
                  <a:pt x="129" y="185"/>
                  <a:pt x="129" y="185"/>
                  <a:pt x="129" y="185"/>
                </a:cubicBezTo>
                <a:cubicBezTo>
                  <a:pt x="129" y="183"/>
                  <a:pt x="129" y="183"/>
                  <a:pt x="129" y="183"/>
                </a:cubicBezTo>
                <a:cubicBezTo>
                  <a:pt x="129" y="182"/>
                  <a:pt x="129" y="182"/>
                  <a:pt x="129" y="182"/>
                </a:cubicBezTo>
                <a:cubicBezTo>
                  <a:pt x="129" y="182"/>
                  <a:pt x="129" y="182"/>
                  <a:pt x="129" y="182"/>
                </a:cubicBezTo>
                <a:cubicBezTo>
                  <a:pt x="129" y="181"/>
                  <a:pt x="129" y="181"/>
                  <a:pt x="129" y="181"/>
                </a:cubicBezTo>
                <a:cubicBezTo>
                  <a:pt x="148" y="183"/>
                  <a:pt x="148" y="183"/>
                  <a:pt x="148" y="183"/>
                </a:cubicBezTo>
                <a:cubicBezTo>
                  <a:pt x="177" y="216"/>
                  <a:pt x="177" y="216"/>
                  <a:pt x="177" y="216"/>
                </a:cubicBezTo>
                <a:cubicBezTo>
                  <a:pt x="191" y="204"/>
                  <a:pt x="191" y="204"/>
                  <a:pt x="191" y="204"/>
                </a:cubicBezTo>
                <a:cubicBezTo>
                  <a:pt x="165" y="170"/>
                  <a:pt x="165" y="170"/>
                  <a:pt x="165" y="170"/>
                </a:cubicBezTo>
                <a:cubicBezTo>
                  <a:pt x="163" y="169"/>
                  <a:pt x="163" y="169"/>
                  <a:pt x="163" y="169"/>
                </a:cubicBezTo>
                <a:cubicBezTo>
                  <a:pt x="160" y="167"/>
                  <a:pt x="160" y="167"/>
                  <a:pt x="160" y="167"/>
                </a:cubicBezTo>
                <a:cubicBezTo>
                  <a:pt x="155" y="165"/>
                  <a:pt x="155" y="165"/>
                  <a:pt x="155" y="165"/>
                </a:cubicBezTo>
                <a:cubicBezTo>
                  <a:pt x="153" y="164"/>
                  <a:pt x="153" y="164"/>
                  <a:pt x="153" y="164"/>
                </a:cubicBezTo>
                <a:cubicBezTo>
                  <a:pt x="151" y="163"/>
                  <a:pt x="151" y="163"/>
                  <a:pt x="151" y="163"/>
                </a:cubicBezTo>
                <a:cubicBezTo>
                  <a:pt x="154" y="163"/>
                  <a:pt x="154" y="163"/>
                  <a:pt x="154" y="163"/>
                </a:cubicBezTo>
                <a:cubicBezTo>
                  <a:pt x="153" y="161"/>
                  <a:pt x="153" y="161"/>
                  <a:pt x="153" y="161"/>
                </a:cubicBezTo>
                <a:cubicBezTo>
                  <a:pt x="152" y="160"/>
                  <a:pt x="152" y="160"/>
                  <a:pt x="152" y="160"/>
                </a:cubicBezTo>
                <a:cubicBezTo>
                  <a:pt x="152" y="158"/>
                  <a:pt x="152" y="158"/>
                  <a:pt x="152" y="158"/>
                </a:cubicBezTo>
                <a:cubicBezTo>
                  <a:pt x="151" y="157"/>
                  <a:pt x="151" y="157"/>
                  <a:pt x="151" y="157"/>
                </a:cubicBezTo>
                <a:cubicBezTo>
                  <a:pt x="151" y="156"/>
                  <a:pt x="151" y="156"/>
                  <a:pt x="151" y="156"/>
                </a:cubicBezTo>
                <a:cubicBezTo>
                  <a:pt x="151" y="155"/>
                  <a:pt x="151" y="155"/>
                  <a:pt x="151" y="155"/>
                </a:cubicBezTo>
                <a:cubicBezTo>
                  <a:pt x="151" y="154"/>
                  <a:pt x="151" y="154"/>
                  <a:pt x="151" y="154"/>
                </a:cubicBezTo>
                <a:cubicBezTo>
                  <a:pt x="151" y="153"/>
                  <a:pt x="151" y="153"/>
                  <a:pt x="151" y="153"/>
                </a:cubicBezTo>
                <a:cubicBezTo>
                  <a:pt x="153" y="134"/>
                  <a:pt x="153" y="134"/>
                  <a:pt x="153" y="134"/>
                </a:cubicBezTo>
                <a:cubicBezTo>
                  <a:pt x="154" y="140"/>
                  <a:pt x="154" y="140"/>
                  <a:pt x="154" y="140"/>
                </a:cubicBezTo>
                <a:cubicBezTo>
                  <a:pt x="154" y="144"/>
                  <a:pt x="154" y="144"/>
                  <a:pt x="154" y="144"/>
                </a:cubicBezTo>
                <a:cubicBezTo>
                  <a:pt x="165" y="148"/>
                  <a:pt x="165" y="148"/>
                  <a:pt x="165" y="148"/>
                </a:cubicBezTo>
                <a:cubicBezTo>
                  <a:pt x="168" y="134"/>
                  <a:pt x="168" y="134"/>
                  <a:pt x="168" y="134"/>
                </a:cubicBezTo>
                <a:cubicBezTo>
                  <a:pt x="154" y="125"/>
                  <a:pt x="154" y="125"/>
                  <a:pt x="154" y="125"/>
                </a:cubicBezTo>
                <a:cubicBezTo>
                  <a:pt x="154" y="130"/>
                  <a:pt x="154" y="130"/>
                  <a:pt x="154" y="130"/>
                </a:cubicBezTo>
                <a:cubicBezTo>
                  <a:pt x="154" y="127"/>
                  <a:pt x="154" y="127"/>
                  <a:pt x="154" y="127"/>
                </a:cubicBezTo>
                <a:cubicBezTo>
                  <a:pt x="153" y="124"/>
                  <a:pt x="153" y="124"/>
                  <a:pt x="153" y="124"/>
                </a:cubicBezTo>
                <a:cubicBezTo>
                  <a:pt x="153" y="121"/>
                  <a:pt x="153" y="121"/>
                  <a:pt x="153" y="121"/>
                </a:cubicBezTo>
                <a:cubicBezTo>
                  <a:pt x="152" y="118"/>
                  <a:pt x="152" y="118"/>
                  <a:pt x="152" y="118"/>
                </a:cubicBezTo>
                <a:cubicBezTo>
                  <a:pt x="152" y="114"/>
                  <a:pt x="152" y="114"/>
                  <a:pt x="152" y="114"/>
                </a:cubicBezTo>
                <a:cubicBezTo>
                  <a:pt x="151" y="111"/>
                  <a:pt x="151" y="111"/>
                  <a:pt x="151" y="111"/>
                </a:cubicBezTo>
                <a:cubicBezTo>
                  <a:pt x="151" y="108"/>
                  <a:pt x="151" y="108"/>
                  <a:pt x="151" y="108"/>
                </a:cubicBezTo>
                <a:cubicBezTo>
                  <a:pt x="150" y="105"/>
                  <a:pt x="150" y="105"/>
                  <a:pt x="150" y="105"/>
                </a:cubicBezTo>
                <a:cubicBezTo>
                  <a:pt x="149" y="104"/>
                  <a:pt x="149" y="104"/>
                  <a:pt x="149" y="104"/>
                </a:cubicBezTo>
                <a:cubicBezTo>
                  <a:pt x="149" y="103"/>
                  <a:pt x="149" y="103"/>
                  <a:pt x="149" y="103"/>
                </a:cubicBezTo>
                <a:cubicBezTo>
                  <a:pt x="148" y="101"/>
                  <a:pt x="148" y="101"/>
                  <a:pt x="148" y="101"/>
                </a:cubicBezTo>
                <a:cubicBezTo>
                  <a:pt x="148" y="100"/>
                  <a:pt x="148" y="100"/>
                  <a:pt x="148" y="100"/>
                </a:cubicBezTo>
                <a:cubicBezTo>
                  <a:pt x="148" y="98"/>
                  <a:pt x="148" y="98"/>
                  <a:pt x="148" y="98"/>
                </a:cubicBezTo>
                <a:cubicBezTo>
                  <a:pt x="147" y="98"/>
                  <a:pt x="147" y="98"/>
                  <a:pt x="147" y="98"/>
                </a:cubicBezTo>
                <a:cubicBezTo>
                  <a:pt x="146" y="97"/>
                  <a:pt x="146" y="97"/>
                  <a:pt x="146" y="97"/>
                </a:cubicBezTo>
                <a:cubicBezTo>
                  <a:pt x="146" y="96"/>
                  <a:pt x="146" y="96"/>
                  <a:pt x="146" y="96"/>
                </a:cubicBezTo>
                <a:cubicBezTo>
                  <a:pt x="145" y="95"/>
                  <a:pt x="145" y="95"/>
                  <a:pt x="145" y="95"/>
                </a:cubicBezTo>
                <a:cubicBezTo>
                  <a:pt x="144" y="94"/>
                  <a:pt x="144" y="94"/>
                  <a:pt x="144" y="94"/>
                </a:cubicBezTo>
                <a:cubicBezTo>
                  <a:pt x="143" y="94"/>
                  <a:pt x="143" y="94"/>
                  <a:pt x="143" y="94"/>
                </a:cubicBezTo>
                <a:cubicBezTo>
                  <a:pt x="143" y="93"/>
                  <a:pt x="143" y="93"/>
                  <a:pt x="143" y="93"/>
                </a:cubicBezTo>
                <a:cubicBezTo>
                  <a:pt x="142" y="93"/>
                  <a:pt x="142" y="93"/>
                  <a:pt x="142" y="93"/>
                </a:cubicBezTo>
                <a:cubicBezTo>
                  <a:pt x="141" y="93"/>
                  <a:pt x="141" y="93"/>
                  <a:pt x="141" y="93"/>
                </a:cubicBezTo>
                <a:cubicBezTo>
                  <a:pt x="140" y="93"/>
                  <a:pt x="140" y="93"/>
                  <a:pt x="140" y="93"/>
                </a:cubicBezTo>
                <a:close/>
                <a:moveTo>
                  <a:pt x="107" y="59"/>
                </a:moveTo>
                <a:cubicBezTo>
                  <a:pt x="107" y="59"/>
                  <a:pt x="107" y="59"/>
                  <a:pt x="107" y="59"/>
                </a:cubicBezTo>
                <a:cubicBezTo>
                  <a:pt x="107" y="59"/>
                  <a:pt x="107" y="59"/>
                  <a:pt x="107" y="59"/>
                </a:cubicBezTo>
                <a:cubicBezTo>
                  <a:pt x="107" y="59"/>
                  <a:pt x="107" y="59"/>
                  <a:pt x="107" y="59"/>
                </a:cubicBezTo>
                <a:cubicBezTo>
                  <a:pt x="107" y="60"/>
                  <a:pt x="107" y="60"/>
                  <a:pt x="107" y="60"/>
                </a:cubicBezTo>
                <a:cubicBezTo>
                  <a:pt x="107" y="60"/>
                  <a:pt x="107" y="60"/>
                  <a:pt x="107" y="60"/>
                </a:cubicBezTo>
                <a:cubicBezTo>
                  <a:pt x="107" y="61"/>
                  <a:pt x="107" y="61"/>
                  <a:pt x="107" y="61"/>
                </a:cubicBezTo>
                <a:cubicBezTo>
                  <a:pt x="107" y="63"/>
                  <a:pt x="107" y="63"/>
                  <a:pt x="107" y="63"/>
                </a:cubicBezTo>
                <a:cubicBezTo>
                  <a:pt x="107" y="63"/>
                  <a:pt x="107" y="63"/>
                  <a:pt x="107" y="63"/>
                </a:cubicBezTo>
                <a:cubicBezTo>
                  <a:pt x="107" y="61"/>
                  <a:pt x="107" y="61"/>
                  <a:pt x="107" y="61"/>
                </a:cubicBezTo>
                <a:cubicBezTo>
                  <a:pt x="107" y="59"/>
                  <a:pt x="107" y="59"/>
                  <a:pt x="107" y="59"/>
                </a:cubicBezTo>
                <a:close/>
                <a:moveTo>
                  <a:pt x="110" y="50"/>
                </a:moveTo>
                <a:cubicBezTo>
                  <a:pt x="110" y="50"/>
                  <a:pt x="110" y="50"/>
                  <a:pt x="110" y="50"/>
                </a:cubicBezTo>
                <a:cubicBezTo>
                  <a:pt x="110" y="50"/>
                  <a:pt x="110" y="50"/>
                  <a:pt x="110" y="50"/>
                </a:cubicBezTo>
                <a:cubicBezTo>
                  <a:pt x="110" y="50"/>
                  <a:pt x="110" y="50"/>
                  <a:pt x="110" y="50"/>
                </a:cubicBezTo>
                <a:cubicBezTo>
                  <a:pt x="110" y="50"/>
                  <a:pt x="110" y="50"/>
                  <a:pt x="110" y="50"/>
                </a:cubicBezTo>
                <a:cubicBezTo>
                  <a:pt x="110" y="51"/>
                  <a:pt x="110" y="51"/>
                  <a:pt x="110" y="51"/>
                </a:cubicBezTo>
                <a:cubicBezTo>
                  <a:pt x="110" y="51"/>
                  <a:pt x="110" y="51"/>
                  <a:pt x="110" y="51"/>
                </a:cubicBezTo>
                <a:cubicBezTo>
                  <a:pt x="109" y="52"/>
                  <a:pt x="109" y="52"/>
                  <a:pt x="109" y="52"/>
                </a:cubicBezTo>
                <a:cubicBezTo>
                  <a:pt x="109" y="51"/>
                  <a:pt x="109" y="51"/>
                  <a:pt x="109" y="51"/>
                </a:cubicBezTo>
                <a:cubicBezTo>
                  <a:pt x="109" y="51"/>
                  <a:pt x="109" y="51"/>
                  <a:pt x="109" y="51"/>
                </a:cubicBezTo>
                <a:cubicBezTo>
                  <a:pt x="110" y="50"/>
                  <a:pt x="110" y="50"/>
                  <a:pt x="110" y="50"/>
                </a:cubicBezTo>
                <a:cubicBezTo>
                  <a:pt x="110" y="50"/>
                  <a:pt x="110" y="50"/>
                  <a:pt x="110" y="50"/>
                </a:cubicBezTo>
                <a:close/>
                <a:moveTo>
                  <a:pt x="123" y="42"/>
                </a:moveTo>
                <a:cubicBezTo>
                  <a:pt x="123" y="42"/>
                  <a:pt x="123" y="42"/>
                  <a:pt x="123" y="42"/>
                </a:cubicBezTo>
                <a:cubicBezTo>
                  <a:pt x="123" y="42"/>
                  <a:pt x="123" y="42"/>
                  <a:pt x="123" y="42"/>
                </a:cubicBezTo>
                <a:cubicBezTo>
                  <a:pt x="123" y="42"/>
                  <a:pt x="123" y="42"/>
                  <a:pt x="123" y="42"/>
                </a:cubicBezTo>
                <a:cubicBezTo>
                  <a:pt x="121" y="42"/>
                  <a:pt x="121" y="42"/>
                  <a:pt x="121" y="42"/>
                </a:cubicBezTo>
                <a:cubicBezTo>
                  <a:pt x="120" y="42"/>
                  <a:pt x="120" y="42"/>
                  <a:pt x="120" y="42"/>
                </a:cubicBezTo>
                <a:cubicBezTo>
                  <a:pt x="118" y="42"/>
                  <a:pt x="118" y="42"/>
                  <a:pt x="118" y="42"/>
                </a:cubicBezTo>
                <a:cubicBezTo>
                  <a:pt x="116" y="42"/>
                  <a:pt x="116" y="42"/>
                  <a:pt x="116" y="42"/>
                </a:cubicBezTo>
                <a:cubicBezTo>
                  <a:pt x="114" y="43"/>
                  <a:pt x="114" y="43"/>
                  <a:pt x="114" y="43"/>
                </a:cubicBezTo>
                <a:cubicBezTo>
                  <a:pt x="112" y="44"/>
                  <a:pt x="112" y="44"/>
                  <a:pt x="112" y="44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09" y="46"/>
                  <a:pt x="109" y="46"/>
                  <a:pt x="109" y="46"/>
                </a:cubicBezTo>
                <a:cubicBezTo>
                  <a:pt x="109" y="46"/>
                  <a:pt x="109" y="46"/>
                  <a:pt x="109" y="46"/>
                </a:cubicBezTo>
                <a:cubicBezTo>
                  <a:pt x="108" y="46"/>
                  <a:pt x="108" y="46"/>
                  <a:pt x="108" y="46"/>
                </a:cubicBezTo>
                <a:cubicBezTo>
                  <a:pt x="108" y="47"/>
                  <a:pt x="108" y="47"/>
                  <a:pt x="108" y="47"/>
                </a:cubicBezTo>
                <a:cubicBezTo>
                  <a:pt x="107" y="48"/>
                  <a:pt x="107" y="48"/>
                  <a:pt x="107" y="48"/>
                </a:cubicBezTo>
                <a:cubicBezTo>
                  <a:pt x="106" y="49"/>
                  <a:pt x="106" y="49"/>
                  <a:pt x="106" y="49"/>
                </a:cubicBezTo>
                <a:cubicBezTo>
                  <a:pt x="106" y="50"/>
                  <a:pt x="106" y="50"/>
                  <a:pt x="106" y="50"/>
                </a:cubicBezTo>
                <a:cubicBezTo>
                  <a:pt x="105" y="51"/>
                  <a:pt x="105" y="51"/>
                  <a:pt x="105" y="51"/>
                </a:cubicBezTo>
                <a:cubicBezTo>
                  <a:pt x="105" y="53"/>
                  <a:pt x="105" y="53"/>
                  <a:pt x="105" y="53"/>
                </a:cubicBezTo>
                <a:cubicBezTo>
                  <a:pt x="105" y="54"/>
                  <a:pt x="105" y="54"/>
                  <a:pt x="105" y="54"/>
                </a:cubicBezTo>
                <a:cubicBezTo>
                  <a:pt x="105" y="55"/>
                  <a:pt x="105" y="55"/>
                  <a:pt x="105" y="55"/>
                </a:cubicBezTo>
                <a:cubicBezTo>
                  <a:pt x="104" y="57"/>
                  <a:pt x="104" y="57"/>
                  <a:pt x="104" y="57"/>
                </a:cubicBezTo>
                <a:cubicBezTo>
                  <a:pt x="104" y="57"/>
                  <a:pt x="104" y="57"/>
                  <a:pt x="104" y="57"/>
                </a:cubicBezTo>
                <a:cubicBezTo>
                  <a:pt x="105" y="58"/>
                  <a:pt x="105" y="58"/>
                  <a:pt x="105" y="58"/>
                </a:cubicBezTo>
                <a:cubicBezTo>
                  <a:pt x="105" y="59"/>
                  <a:pt x="105" y="59"/>
                  <a:pt x="105" y="59"/>
                </a:cubicBezTo>
                <a:cubicBezTo>
                  <a:pt x="105" y="59"/>
                  <a:pt x="105" y="59"/>
                  <a:pt x="105" y="59"/>
                </a:cubicBezTo>
                <a:cubicBezTo>
                  <a:pt x="105" y="60"/>
                  <a:pt x="105" y="60"/>
                  <a:pt x="105" y="60"/>
                </a:cubicBezTo>
                <a:cubicBezTo>
                  <a:pt x="105" y="61"/>
                  <a:pt x="105" y="61"/>
                  <a:pt x="105" y="61"/>
                </a:cubicBezTo>
                <a:cubicBezTo>
                  <a:pt x="105" y="61"/>
                  <a:pt x="105" y="61"/>
                  <a:pt x="105" y="61"/>
                </a:cubicBezTo>
                <a:cubicBezTo>
                  <a:pt x="105" y="62"/>
                  <a:pt x="105" y="62"/>
                  <a:pt x="105" y="62"/>
                </a:cubicBezTo>
                <a:cubicBezTo>
                  <a:pt x="106" y="62"/>
                  <a:pt x="106" y="62"/>
                  <a:pt x="106" y="62"/>
                </a:cubicBezTo>
                <a:cubicBezTo>
                  <a:pt x="106" y="63"/>
                  <a:pt x="106" y="63"/>
                  <a:pt x="106" y="63"/>
                </a:cubicBezTo>
                <a:cubicBezTo>
                  <a:pt x="106" y="63"/>
                  <a:pt x="106" y="63"/>
                  <a:pt x="106" y="63"/>
                </a:cubicBezTo>
                <a:cubicBezTo>
                  <a:pt x="106" y="63"/>
                  <a:pt x="106" y="63"/>
                  <a:pt x="106" y="63"/>
                </a:cubicBezTo>
                <a:cubicBezTo>
                  <a:pt x="106" y="64"/>
                  <a:pt x="106" y="64"/>
                  <a:pt x="106" y="64"/>
                </a:cubicBezTo>
                <a:cubicBezTo>
                  <a:pt x="105" y="64"/>
                  <a:pt x="105" y="64"/>
                  <a:pt x="105" y="64"/>
                </a:cubicBezTo>
                <a:cubicBezTo>
                  <a:pt x="105" y="65"/>
                  <a:pt x="105" y="65"/>
                  <a:pt x="105" y="65"/>
                </a:cubicBezTo>
                <a:cubicBezTo>
                  <a:pt x="105" y="66"/>
                  <a:pt x="105" y="66"/>
                  <a:pt x="105" y="66"/>
                </a:cubicBezTo>
                <a:cubicBezTo>
                  <a:pt x="105" y="67"/>
                  <a:pt x="105" y="67"/>
                  <a:pt x="105" y="67"/>
                </a:cubicBezTo>
                <a:cubicBezTo>
                  <a:pt x="105" y="68"/>
                  <a:pt x="105" y="68"/>
                  <a:pt x="105" y="68"/>
                </a:cubicBezTo>
                <a:cubicBezTo>
                  <a:pt x="105" y="69"/>
                  <a:pt x="105" y="69"/>
                  <a:pt x="105" y="69"/>
                </a:cubicBezTo>
                <a:cubicBezTo>
                  <a:pt x="105" y="71"/>
                  <a:pt x="105" y="71"/>
                  <a:pt x="105" y="71"/>
                </a:cubicBezTo>
                <a:cubicBezTo>
                  <a:pt x="105" y="72"/>
                  <a:pt x="105" y="72"/>
                  <a:pt x="105" y="72"/>
                </a:cubicBezTo>
                <a:cubicBezTo>
                  <a:pt x="105" y="73"/>
                  <a:pt x="105" y="73"/>
                  <a:pt x="105" y="73"/>
                </a:cubicBezTo>
                <a:cubicBezTo>
                  <a:pt x="105" y="74"/>
                  <a:pt x="105" y="74"/>
                  <a:pt x="105" y="74"/>
                </a:cubicBezTo>
                <a:cubicBezTo>
                  <a:pt x="105" y="75"/>
                  <a:pt x="105" y="75"/>
                  <a:pt x="105" y="75"/>
                </a:cubicBezTo>
                <a:cubicBezTo>
                  <a:pt x="106" y="75"/>
                  <a:pt x="106" y="75"/>
                  <a:pt x="106" y="75"/>
                </a:cubicBezTo>
                <a:cubicBezTo>
                  <a:pt x="106" y="76"/>
                  <a:pt x="106" y="76"/>
                  <a:pt x="106" y="76"/>
                </a:cubicBezTo>
                <a:cubicBezTo>
                  <a:pt x="106" y="76"/>
                  <a:pt x="106" y="76"/>
                  <a:pt x="106" y="76"/>
                </a:cubicBezTo>
                <a:cubicBezTo>
                  <a:pt x="106" y="76"/>
                  <a:pt x="106" y="76"/>
                  <a:pt x="106" y="76"/>
                </a:cubicBezTo>
                <a:cubicBezTo>
                  <a:pt x="107" y="76"/>
                  <a:pt x="107" y="76"/>
                  <a:pt x="107" y="76"/>
                </a:cubicBezTo>
                <a:cubicBezTo>
                  <a:pt x="107" y="76"/>
                  <a:pt x="107" y="76"/>
                  <a:pt x="107" y="76"/>
                </a:cubicBezTo>
                <a:cubicBezTo>
                  <a:pt x="107" y="76"/>
                  <a:pt x="107" y="76"/>
                  <a:pt x="107" y="76"/>
                </a:cubicBezTo>
                <a:cubicBezTo>
                  <a:pt x="107" y="75"/>
                  <a:pt x="107" y="75"/>
                  <a:pt x="107" y="75"/>
                </a:cubicBezTo>
                <a:cubicBezTo>
                  <a:pt x="107" y="75"/>
                  <a:pt x="107" y="75"/>
                  <a:pt x="107" y="75"/>
                </a:cubicBezTo>
                <a:cubicBezTo>
                  <a:pt x="108" y="74"/>
                  <a:pt x="108" y="74"/>
                  <a:pt x="108" y="74"/>
                </a:cubicBezTo>
                <a:cubicBezTo>
                  <a:pt x="108" y="75"/>
                  <a:pt x="108" y="75"/>
                  <a:pt x="108" y="75"/>
                </a:cubicBezTo>
                <a:cubicBezTo>
                  <a:pt x="108" y="76"/>
                  <a:pt x="108" y="76"/>
                  <a:pt x="108" y="76"/>
                </a:cubicBezTo>
                <a:cubicBezTo>
                  <a:pt x="109" y="77"/>
                  <a:pt x="109" y="77"/>
                  <a:pt x="109" y="77"/>
                </a:cubicBezTo>
                <a:cubicBezTo>
                  <a:pt x="109" y="78"/>
                  <a:pt x="109" y="78"/>
                  <a:pt x="109" y="78"/>
                </a:cubicBezTo>
                <a:cubicBezTo>
                  <a:pt x="110" y="80"/>
                  <a:pt x="110" y="80"/>
                  <a:pt x="110" y="80"/>
                </a:cubicBezTo>
                <a:cubicBezTo>
                  <a:pt x="111" y="82"/>
                  <a:pt x="111" y="82"/>
                  <a:pt x="111" y="82"/>
                </a:cubicBezTo>
                <a:cubicBezTo>
                  <a:pt x="112" y="83"/>
                  <a:pt x="112" y="83"/>
                  <a:pt x="112" y="83"/>
                </a:cubicBezTo>
                <a:cubicBezTo>
                  <a:pt x="113" y="85"/>
                  <a:pt x="113" y="85"/>
                  <a:pt x="113" y="85"/>
                </a:cubicBezTo>
                <a:cubicBezTo>
                  <a:pt x="114" y="86"/>
                  <a:pt x="114" y="86"/>
                  <a:pt x="114" y="86"/>
                </a:cubicBezTo>
                <a:cubicBezTo>
                  <a:pt x="116" y="88"/>
                  <a:pt x="116" y="88"/>
                  <a:pt x="116" y="88"/>
                </a:cubicBezTo>
                <a:cubicBezTo>
                  <a:pt x="117" y="89"/>
                  <a:pt x="117" y="89"/>
                  <a:pt x="117" y="89"/>
                </a:cubicBezTo>
                <a:cubicBezTo>
                  <a:pt x="118" y="90"/>
                  <a:pt x="118" y="90"/>
                  <a:pt x="118" y="90"/>
                </a:cubicBezTo>
                <a:cubicBezTo>
                  <a:pt x="120" y="91"/>
                  <a:pt x="120" y="91"/>
                  <a:pt x="120" y="91"/>
                </a:cubicBezTo>
                <a:cubicBezTo>
                  <a:pt x="121" y="92"/>
                  <a:pt x="121" y="92"/>
                  <a:pt x="121" y="92"/>
                </a:cubicBezTo>
                <a:cubicBezTo>
                  <a:pt x="122" y="92"/>
                  <a:pt x="122" y="92"/>
                  <a:pt x="122" y="92"/>
                </a:cubicBezTo>
                <a:cubicBezTo>
                  <a:pt x="123" y="93"/>
                  <a:pt x="123" y="93"/>
                  <a:pt x="123" y="93"/>
                </a:cubicBezTo>
                <a:cubicBezTo>
                  <a:pt x="124" y="93"/>
                  <a:pt x="124" y="93"/>
                  <a:pt x="124" y="93"/>
                </a:cubicBezTo>
                <a:cubicBezTo>
                  <a:pt x="125" y="93"/>
                  <a:pt x="125" y="93"/>
                  <a:pt x="125" y="93"/>
                </a:cubicBezTo>
                <a:cubicBezTo>
                  <a:pt x="125" y="93"/>
                  <a:pt x="125" y="93"/>
                  <a:pt x="125" y="93"/>
                </a:cubicBezTo>
                <a:cubicBezTo>
                  <a:pt x="125" y="93"/>
                  <a:pt x="125" y="93"/>
                  <a:pt x="125" y="93"/>
                </a:cubicBezTo>
                <a:cubicBezTo>
                  <a:pt x="126" y="93"/>
                  <a:pt x="126" y="93"/>
                  <a:pt x="126" y="93"/>
                </a:cubicBezTo>
                <a:cubicBezTo>
                  <a:pt x="127" y="93"/>
                  <a:pt x="127" y="93"/>
                  <a:pt x="127" y="93"/>
                </a:cubicBezTo>
                <a:cubicBezTo>
                  <a:pt x="127" y="93"/>
                  <a:pt x="127" y="93"/>
                  <a:pt x="127" y="93"/>
                </a:cubicBezTo>
                <a:cubicBezTo>
                  <a:pt x="128" y="93"/>
                  <a:pt x="128" y="93"/>
                  <a:pt x="128" y="93"/>
                </a:cubicBezTo>
                <a:cubicBezTo>
                  <a:pt x="128" y="93"/>
                  <a:pt x="128" y="93"/>
                  <a:pt x="128" y="93"/>
                </a:cubicBezTo>
                <a:cubicBezTo>
                  <a:pt x="129" y="92"/>
                  <a:pt x="129" y="92"/>
                  <a:pt x="129" y="92"/>
                </a:cubicBezTo>
                <a:cubicBezTo>
                  <a:pt x="131" y="92"/>
                  <a:pt x="131" y="92"/>
                  <a:pt x="131" y="92"/>
                </a:cubicBezTo>
                <a:cubicBezTo>
                  <a:pt x="132" y="91"/>
                  <a:pt x="132" y="91"/>
                  <a:pt x="132" y="91"/>
                </a:cubicBezTo>
                <a:cubicBezTo>
                  <a:pt x="133" y="90"/>
                  <a:pt x="133" y="90"/>
                  <a:pt x="133" y="90"/>
                </a:cubicBezTo>
                <a:cubicBezTo>
                  <a:pt x="135" y="89"/>
                  <a:pt x="135" y="89"/>
                  <a:pt x="135" y="89"/>
                </a:cubicBezTo>
                <a:cubicBezTo>
                  <a:pt x="136" y="88"/>
                  <a:pt x="136" y="88"/>
                  <a:pt x="136" y="88"/>
                </a:cubicBezTo>
                <a:cubicBezTo>
                  <a:pt x="137" y="87"/>
                  <a:pt x="137" y="87"/>
                  <a:pt x="137" y="87"/>
                </a:cubicBezTo>
                <a:cubicBezTo>
                  <a:pt x="138" y="86"/>
                  <a:pt x="138" y="86"/>
                  <a:pt x="138" y="86"/>
                </a:cubicBezTo>
                <a:cubicBezTo>
                  <a:pt x="138" y="85"/>
                  <a:pt x="138" y="85"/>
                  <a:pt x="138" y="85"/>
                </a:cubicBezTo>
                <a:cubicBezTo>
                  <a:pt x="139" y="84"/>
                  <a:pt x="139" y="84"/>
                  <a:pt x="139" y="84"/>
                </a:cubicBezTo>
                <a:cubicBezTo>
                  <a:pt x="139" y="83"/>
                  <a:pt x="139" y="83"/>
                  <a:pt x="139" y="83"/>
                </a:cubicBezTo>
                <a:cubicBezTo>
                  <a:pt x="140" y="83"/>
                  <a:pt x="140" y="83"/>
                  <a:pt x="140" y="83"/>
                </a:cubicBezTo>
                <a:cubicBezTo>
                  <a:pt x="140" y="82"/>
                  <a:pt x="140" y="82"/>
                  <a:pt x="140" y="82"/>
                </a:cubicBezTo>
                <a:cubicBezTo>
                  <a:pt x="140" y="81"/>
                  <a:pt x="140" y="81"/>
                  <a:pt x="140" y="81"/>
                </a:cubicBezTo>
                <a:cubicBezTo>
                  <a:pt x="141" y="80"/>
                  <a:pt x="141" y="80"/>
                  <a:pt x="141" y="80"/>
                </a:cubicBezTo>
                <a:cubicBezTo>
                  <a:pt x="141" y="79"/>
                  <a:pt x="141" y="79"/>
                  <a:pt x="141" y="79"/>
                </a:cubicBezTo>
                <a:cubicBezTo>
                  <a:pt x="142" y="78"/>
                  <a:pt x="142" y="78"/>
                  <a:pt x="142" y="78"/>
                </a:cubicBezTo>
                <a:cubicBezTo>
                  <a:pt x="142" y="77"/>
                  <a:pt x="142" y="77"/>
                  <a:pt x="142" y="77"/>
                </a:cubicBezTo>
                <a:cubicBezTo>
                  <a:pt x="142" y="76"/>
                  <a:pt x="142" y="76"/>
                  <a:pt x="142" y="76"/>
                </a:cubicBezTo>
                <a:cubicBezTo>
                  <a:pt x="142" y="75"/>
                  <a:pt x="142" y="75"/>
                  <a:pt x="142" y="75"/>
                </a:cubicBezTo>
                <a:cubicBezTo>
                  <a:pt x="143" y="73"/>
                  <a:pt x="143" y="73"/>
                  <a:pt x="143" y="73"/>
                </a:cubicBezTo>
                <a:cubicBezTo>
                  <a:pt x="143" y="73"/>
                  <a:pt x="143" y="73"/>
                  <a:pt x="143" y="73"/>
                </a:cubicBezTo>
                <a:cubicBezTo>
                  <a:pt x="143" y="73"/>
                  <a:pt x="143" y="73"/>
                  <a:pt x="143" y="73"/>
                </a:cubicBezTo>
                <a:cubicBezTo>
                  <a:pt x="143" y="72"/>
                  <a:pt x="143" y="72"/>
                  <a:pt x="143" y="72"/>
                </a:cubicBezTo>
                <a:cubicBezTo>
                  <a:pt x="143" y="70"/>
                  <a:pt x="143" y="70"/>
                  <a:pt x="143" y="70"/>
                </a:cubicBezTo>
                <a:cubicBezTo>
                  <a:pt x="143" y="68"/>
                  <a:pt x="143" y="68"/>
                  <a:pt x="143" y="68"/>
                </a:cubicBezTo>
                <a:cubicBezTo>
                  <a:pt x="143" y="66"/>
                  <a:pt x="143" y="66"/>
                  <a:pt x="143" y="66"/>
                </a:cubicBezTo>
                <a:cubicBezTo>
                  <a:pt x="144" y="64"/>
                  <a:pt x="144" y="64"/>
                  <a:pt x="144" y="64"/>
                </a:cubicBezTo>
                <a:cubicBezTo>
                  <a:pt x="144" y="64"/>
                  <a:pt x="144" y="64"/>
                  <a:pt x="144" y="64"/>
                </a:cubicBezTo>
                <a:cubicBezTo>
                  <a:pt x="144" y="63"/>
                  <a:pt x="144" y="63"/>
                  <a:pt x="144" y="63"/>
                </a:cubicBezTo>
                <a:cubicBezTo>
                  <a:pt x="144" y="62"/>
                  <a:pt x="144" y="62"/>
                  <a:pt x="144" y="62"/>
                </a:cubicBezTo>
                <a:cubicBezTo>
                  <a:pt x="143" y="62"/>
                  <a:pt x="143" y="62"/>
                  <a:pt x="143" y="62"/>
                </a:cubicBezTo>
                <a:cubicBezTo>
                  <a:pt x="143" y="62"/>
                  <a:pt x="143" y="62"/>
                  <a:pt x="143" y="62"/>
                </a:cubicBezTo>
                <a:cubicBezTo>
                  <a:pt x="143" y="62"/>
                  <a:pt x="143" y="62"/>
                  <a:pt x="143" y="62"/>
                </a:cubicBezTo>
                <a:cubicBezTo>
                  <a:pt x="143" y="62"/>
                  <a:pt x="143" y="62"/>
                  <a:pt x="143" y="62"/>
                </a:cubicBezTo>
                <a:cubicBezTo>
                  <a:pt x="143" y="63"/>
                  <a:pt x="143" y="63"/>
                  <a:pt x="143" y="63"/>
                </a:cubicBezTo>
                <a:cubicBezTo>
                  <a:pt x="143" y="61"/>
                  <a:pt x="143" y="61"/>
                  <a:pt x="143" y="61"/>
                </a:cubicBezTo>
                <a:cubicBezTo>
                  <a:pt x="143" y="60"/>
                  <a:pt x="143" y="60"/>
                  <a:pt x="143" y="60"/>
                </a:cubicBezTo>
                <a:cubicBezTo>
                  <a:pt x="143" y="59"/>
                  <a:pt x="143" y="59"/>
                  <a:pt x="143" y="59"/>
                </a:cubicBezTo>
                <a:cubicBezTo>
                  <a:pt x="143" y="57"/>
                  <a:pt x="143" y="57"/>
                  <a:pt x="143" y="57"/>
                </a:cubicBezTo>
                <a:cubicBezTo>
                  <a:pt x="143" y="57"/>
                  <a:pt x="143" y="57"/>
                  <a:pt x="143" y="57"/>
                </a:cubicBezTo>
                <a:cubicBezTo>
                  <a:pt x="142" y="58"/>
                  <a:pt x="142" y="58"/>
                  <a:pt x="142" y="58"/>
                </a:cubicBezTo>
                <a:cubicBezTo>
                  <a:pt x="141" y="58"/>
                  <a:pt x="141" y="58"/>
                  <a:pt x="141" y="58"/>
                </a:cubicBezTo>
                <a:cubicBezTo>
                  <a:pt x="140" y="58"/>
                  <a:pt x="140" y="58"/>
                  <a:pt x="140" y="58"/>
                </a:cubicBezTo>
                <a:cubicBezTo>
                  <a:pt x="140" y="58"/>
                  <a:pt x="140" y="58"/>
                  <a:pt x="140" y="58"/>
                </a:cubicBezTo>
                <a:cubicBezTo>
                  <a:pt x="139" y="58"/>
                  <a:pt x="139" y="58"/>
                  <a:pt x="139" y="58"/>
                </a:cubicBezTo>
                <a:cubicBezTo>
                  <a:pt x="138" y="57"/>
                  <a:pt x="138" y="57"/>
                  <a:pt x="138" y="57"/>
                </a:cubicBezTo>
                <a:cubicBezTo>
                  <a:pt x="137" y="57"/>
                  <a:pt x="137" y="57"/>
                  <a:pt x="137" y="57"/>
                </a:cubicBezTo>
                <a:cubicBezTo>
                  <a:pt x="136" y="57"/>
                  <a:pt x="136" y="57"/>
                  <a:pt x="136" y="57"/>
                </a:cubicBezTo>
                <a:cubicBezTo>
                  <a:pt x="135" y="57"/>
                  <a:pt x="135" y="57"/>
                  <a:pt x="135" y="57"/>
                </a:cubicBezTo>
                <a:cubicBezTo>
                  <a:pt x="133" y="56"/>
                  <a:pt x="133" y="56"/>
                  <a:pt x="133" y="56"/>
                </a:cubicBezTo>
                <a:cubicBezTo>
                  <a:pt x="128" y="54"/>
                  <a:pt x="128" y="54"/>
                  <a:pt x="128" y="54"/>
                </a:cubicBezTo>
                <a:cubicBezTo>
                  <a:pt x="128" y="54"/>
                  <a:pt x="128" y="54"/>
                  <a:pt x="128" y="54"/>
                </a:cubicBezTo>
                <a:cubicBezTo>
                  <a:pt x="129" y="54"/>
                  <a:pt x="129" y="54"/>
                  <a:pt x="129" y="54"/>
                </a:cubicBezTo>
                <a:cubicBezTo>
                  <a:pt x="132" y="54"/>
                  <a:pt x="132" y="54"/>
                  <a:pt x="132" y="54"/>
                </a:cubicBezTo>
                <a:cubicBezTo>
                  <a:pt x="134" y="54"/>
                  <a:pt x="134" y="54"/>
                  <a:pt x="134" y="54"/>
                </a:cubicBezTo>
                <a:cubicBezTo>
                  <a:pt x="135" y="55"/>
                  <a:pt x="135" y="55"/>
                  <a:pt x="135" y="55"/>
                </a:cubicBezTo>
                <a:cubicBezTo>
                  <a:pt x="136" y="55"/>
                  <a:pt x="136" y="55"/>
                  <a:pt x="136" y="55"/>
                </a:cubicBezTo>
                <a:cubicBezTo>
                  <a:pt x="136" y="55"/>
                  <a:pt x="136" y="55"/>
                  <a:pt x="136" y="55"/>
                </a:cubicBezTo>
                <a:cubicBezTo>
                  <a:pt x="137" y="56"/>
                  <a:pt x="137" y="56"/>
                  <a:pt x="137" y="56"/>
                </a:cubicBezTo>
                <a:cubicBezTo>
                  <a:pt x="138" y="56"/>
                  <a:pt x="138" y="56"/>
                  <a:pt x="138" y="56"/>
                </a:cubicBezTo>
                <a:cubicBezTo>
                  <a:pt x="139" y="56"/>
                  <a:pt x="139" y="56"/>
                  <a:pt x="139" y="56"/>
                </a:cubicBezTo>
                <a:cubicBezTo>
                  <a:pt x="140" y="56"/>
                  <a:pt x="140" y="56"/>
                  <a:pt x="140" y="56"/>
                </a:cubicBezTo>
                <a:cubicBezTo>
                  <a:pt x="140" y="56"/>
                  <a:pt x="140" y="56"/>
                  <a:pt x="140" y="56"/>
                </a:cubicBezTo>
                <a:cubicBezTo>
                  <a:pt x="141" y="56"/>
                  <a:pt x="141" y="56"/>
                  <a:pt x="141" y="56"/>
                </a:cubicBezTo>
                <a:cubicBezTo>
                  <a:pt x="141" y="56"/>
                  <a:pt x="141" y="56"/>
                  <a:pt x="141" y="56"/>
                </a:cubicBezTo>
                <a:cubicBezTo>
                  <a:pt x="142" y="56"/>
                  <a:pt x="142" y="56"/>
                  <a:pt x="142" y="56"/>
                </a:cubicBezTo>
                <a:cubicBezTo>
                  <a:pt x="142" y="56"/>
                  <a:pt x="142" y="56"/>
                  <a:pt x="142" y="56"/>
                </a:cubicBezTo>
                <a:cubicBezTo>
                  <a:pt x="143" y="56"/>
                  <a:pt x="143" y="56"/>
                  <a:pt x="143" y="56"/>
                </a:cubicBezTo>
                <a:cubicBezTo>
                  <a:pt x="143" y="56"/>
                  <a:pt x="143" y="56"/>
                  <a:pt x="143" y="56"/>
                </a:cubicBezTo>
                <a:cubicBezTo>
                  <a:pt x="143" y="55"/>
                  <a:pt x="143" y="55"/>
                  <a:pt x="143" y="55"/>
                </a:cubicBezTo>
                <a:cubicBezTo>
                  <a:pt x="143" y="55"/>
                  <a:pt x="143" y="55"/>
                  <a:pt x="143" y="55"/>
                </a:cubicBezTo>
                <a:cubicBezTo>
                  <a:pt x="143" y="54"/>
                  <a:pt x="143" y="54"/>
                  <a:pt x="143" y="54"/>
                </a:cubicBezTo>
                <a:cubicBezTo>
                  <a:pt x="144" y="54"/>
                  <a:pt x="144" y="54"/>
                  <a:pt x="144" y="54"/>
                </a:cubicBezTo>
                <a:cubicBezTo>
                  <a:pt x="144" y="54"/>
                  <a:pt x="144" y="54"/>
                  <a:pt x="144" y="54"/>
                </a:cubicBezTo>
                <a:cubicBezTo>
                  <a:pt x="144" y="53"/>
                  <a:pt x="144" y="53"/>
                  <a:pt x="144" y="53"/>
                </a:cubicBezTo>
                <a:cubicBezTo>
                  <a:pt x="144" y="52"/>
                  <a:pt x="144" y="52"/>
                  <a:pt x="144" y="52"/>
                </a:cubicBezTo>
                <a:cubicBezTo>
                  <a:pt x="145" y="51"/>
                  <a:pt x="145" y="51"/>
                  <a:pt x="145" y="51"/>
                </a:cubicBezTo>
                <a:cubicBezTo>
                  <a:pt x="145" y="50"/>
                  <a:pt x="145" y="50"/>
                  <a:pt x="145" y="50"/>
                </a:cubicBezTo>
                <a:cubicBezTo>
                  <a:pt x="145" y="50"/>
                  <a:pt x="145" y="50"/>
                  <a:pt x="145" y="50"/>
                </a:cubicBezTo>
                <a:cubicBezTo>
                  <a:pt x="144" y="49"/>
                  <a:pt x="144" y="49"/>
                  <a:pt x="144" y="49"/>
                </a:cubicBezTo>
                <a:cubicBezTo>
                  <a:pt x="143" y="48"/>
                  <a:pt x="143" y="48"/>
                  <a:pt x="143" y="48"/>
                </a:cubicBezTo>
                <a:cubicBezTo>
                  <a:pt x="142" y="47"/>
                  <a:pt x="142" y="47"/>
                  <a:pt x="142" y="47"/>
                </a:cubicBezTo>
                <a:cubicBezTo>
                  <a:pt x="140" y="46"/>
                  <a:pt x="140" y="46"/>
                  <a:pt x="140" y="46"/>
                </a:cubicBezTo>
                <a:cubicBezTo>
                  <a:pt x="139" y="46"/>
                  <a:pt x="139" y="46"/>
                  <a:pt x="139" y="46"/>
                </a:cubicBezTo>
                <a:cubicBezTo>
                  <a:pt x="138" y="45"/>
                  <a:pt x="138" y="45"/>
                  <a:pt x="138" y="45"/>
                </a:cubicBezTo>
                <a:cubicBezTo>
                  <a:pt x="136" y="45"/>
                  <a:pt x="136" y="45"/>
                  <a:pt x="136" y="45"/>
                </a:cubicBezTo>
                <a:cubicBezTo>
                  <a:pt x="136" y="44"/>
                  <a:pt x="136" y="44"/>
                  <a:pt x="136" y="44"/>
                </a:cubicBezTo>
                <a:cubicBezTo>
                  <a:pt x="134" y="44"/>
                  <a:pt x="134" y="44"/>
                  <a:pt x="134" y="44"/>
                </a:cubicBezTo>
                <a:cubicBezTo>
                  <a:pt x="133" y="43"/>
                  <a:pt x="133" y="43"/>
                  <a:pt x="133" y="43"/>
                </a:cubicBezTo>
                <a:cubicBezTo>
                  <a:pt x="132" y="43"/>
                  <a:pt x="132" y="43"/>
                  <a:pt x="132" y="43"/>
                </a:cubicBezTo>
                <a:cubicBezTo>
                  <a:pt x="130" y="42"/>
                  <a:pt x="130" y="42"/>
                  <a:pt x="130" y="42"/>
                </a:cubicBezTo>
                <a:cubicBezTo>
                  <a:pt x="129" y="42"/>
                  <a:pt x="129" y="42"/>
                  <a:pt x="129" y="42"/>
                </a:cubicBezTo>
                <a:cubicBezTo>
                  <a:pt x="128" y="42"/>
                  <a:pt x="128" y="42"/>
                  <a:pt x="128" y="42"/>
                </a:cubicBezTo>
                <a:cubicBezTo>
                  <a:pt x="126" y="42"/>
                  <a:pt x="126" y="42"/>
                  <a:pt x="126" y="42"/>
                </a:cubicBezTo>
                <a:cubicBezTo>
                  <a:pt x="125" y="42"/>
                  <a:pt x="125" y="42"/>
                  <a:pt x="125" y="42"/>
                </a:cubicBezTo>
                <a:cubicBezTo>
                  <a:pt x="123" y="42"/>
                  <a:pt x="123" y="42"/>
                  <a:pt x="123" y="42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" name="Freeform 33"/>
          <p:cNvSpPr>
            <a:spLocks noChangeAspect="1" noEditPoints="1"/>
          </p:cNvSpPr>
          <p:nvPr/>
        </p:nvSpPr>
        <p:spPr bwMode="auto">
          <a:xfrm>
            <a:off x="6118870" y="3905745"/>
            <a:ext cx="288000" cy="288000"/>
          </a:xfrm>
          <a:custGeom>
            <a:avLst/>
            <a:gdLst>
              <a:gd name="T0" fmla="*/ 132 w 264"/>
              <a:gd name="T1" fmla="*/ 0 h 264"/>
              <a:gd name="T2" fmla="*/ 132 w 264"/>
              <a:gd name="T3" fmla="*/ 264 h 264"/>
              <a:gd name="T4" fmla="*/ 107 w 264"/>
              <a:gd name="T5" fmla="*/ 78 h 264"/>
              <a:gd name="T6" fmla="*/ 159 w 264"/>
              <a:gd name="T7" fmla="*/ 75 h 264"/>
              <a:gd name="T8" fmla="*/ 194 w 264"/>
              <a:gd name="T9" fmla="*/ 115 h 264"/>
              <a:gd name="T10" fmla="*/ 100 w 264"/>
              <a:gd name="T11" fmla="*/ 180 h 264"/>
              <a:gd name="T12" fmla="*/ 72 w 264"/>
              <a:gd name="T13" fmla="*/ 126 h 264"/>
              <a:gd name="T14" fmla="*/ 61 w 264"/>
              <a:gd name="T15" fmla="*/ 119 h 264"/>
              <a:gd name="T16" fmla="*/ 98 w 264"/>
              <a:gd name="T17" fmla="*/ 196 h 264"/>
              <a:gd name="T18" fmla="*/ 187 w 264"/>
              <a:gd name="T19" fmla="*/ 75 h 264"/>
              <a:gd name="T20" fmla="*/ 96 w 264"/>
              <a:gd name="T21" fmla="*/ 68 h 264"/>
              <a:gd name="T22" fmla="*/ 107 w 264"/>
              <a:gd name="T23" fmla="*/ 78 h 264"/>
              <a:gd name="T24" fmla="*/ 135 w 264"/>
              <a:gd name="T25" fmla="*/ 145 h 264"/>
              <a:gd name="T26" fmla="*/ 107 w 264"/>
              <a:gd name="T27" fmla="*/ 129 h 264"/>
              <a:gd name="T28" fmla="*/ 86 w 264"/>
              <a:gd name="T29" fmla="*/ 115 h 264"/>
              <a:gd name="T30" fmla="*/ 75 w 264"/>
              <a:gd name="T31" fmla="*/ 117 h 264"/>
              <a:gd name="T32" fmla="*/ 44 w 264"/>
              <a:gd name="T33" fmla="*/ 94 h 264"/>
              <a:gd name="T34" fmla="*/ 63 w 264"/>
              <a:gd name="T35" fmla="*/ 87 h 264"/>
              <a:gd name="T36" fmla="*/ 65 w 264"/>
              <a:gd name="T37" fmla="*/ 66 h 264"/>
              <a:gd name="T38" fmla="*/ 75 w 264"/>
              <a:gd name="T39" fmla="*/ 61 h 264"/>
              <a:gd name="T40" fmla="*/ 100 w 264"/>
              <a:gd name="T41" fmla="*/ 80 h 264"/>
              <a:gd name="T42" fmla="*/ 103 w 264"/>
              <a:gd name="T43" fmla="*/ 94 h 264"/>
              <a:gd name="T44" fmla="*/ 135 w 264"/>
              <a:gd name="T45" fmla="*/ 115 h 264"/>
              <a:gd name="T46" fmla="*/ 147 w 264"/>
              <a:gd name="T47" fmla="*/ 136 h 264"/>
              <a:gd name="T48" fmla="*/ 135 w 264"/>
              <a:gd name="T49" fmla="*/ 145 h 264"/>
              <a:gd name="T50" fmla="*/ 93 w 264"/>
              <a:gd name="T51" fmla="*/ 129 h 264"/>
              <a:gd name="T52" fmla="*/ 110 w 264"/>
              <a:gd name="T53" fmla="*/ 138 h 264"/>
              <a:gd name="T54" fmla="*/ 156 w 264"/>
              <a:gd name="T55" fmla="*/ 150 h 264"/>
              <a:gd name="T56" fmla="*/ 147 w 264"/>
              <a:gd name="T57" fmla="*/ 108 h 264"/>
              <a:gd name="T58" fmla="*/ 133 w 264"/>
              <a:gd name="T59" fmla="*/ 103 h 264"/>
              <a:gd name="T60" fmla="*/ 117 w 264"/>
              <a:gd name="T61" fmla="*/ 94 h 264"/>
              <a:gd name="T62" fmla="*/ 168 w 264"/>
              <a:gd name="T63" fmla="*/ 103 h 264"/>
              <a:gd name="T64" fmla="*/ 117 w 264"/>
              <a:gd name="T65" fmla="*/ 168 h 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64" h="264">
                <a:moveTo>
                  <a:pt x="0" y="132"/>
                </a:moveTo>
                <a:cubicBezTo>
                  <a:pt x="0" y="59"/>
                  <a:pt x="59" y="0"/>
                  <a:pt x="132" y="0"/>
                </a:cubicBezTo>
                <a:cubicBezTo>
                  <a:pt x="205" y="0"/>
                  <a:pt x="264" y="59"/>
                  <a:pt x="264" y="132"/>
                </a:cubicBezTo>
                <a:cubicBezTo>
                  <a:pt x="264" y="205"/>
                  <a:pt x="205" y="264"/>
                  <a:pt x="132" y="264"/>
                </a:cubicBezTo>
                <a:cubicBezTo>
                  <a:pt x="59" y="264"/>
                  <a:pt x="0" y="205"/>
                  <a:pt x="0" y="132"/>
                </a:cubicBezTo>
                <a:close/>
                <a:moveTo>
                  <a:pt x="107" y="78"/>
                </a:moveTo>
                <a:cubicBezTo>
                  <a:pt x="117" y="73"/>
                  <a:pt x="124" y="71"/>
                  <a:pt x="133" y="71"/>
                </a:cubicBezTo>
                <a:cubicBezTo>
                  <a:pt x="142" y="71"/>
                  <a:pt x="152" y="73"/>
                  <a:pt x="159" y="75"/>
                </a:cubicBezTo>
                <a:cubicBezTo>
                  <a:pt x="168" y="80"/>
                  <a:pt x="175" y="85"/>
                  <a:pt x="182" y="92"/>
                </a:cubicBezTo>
                <a:cubicBezTo>
                  <a:pt x="187" y="99"/>
                  <a:pt x="191" y="108"/>
                  <a:pt x="194" y="115"/>
                </a:cubicBezTo>
                <a:cubicBezTo>
                  <a:pt x="203" y="150"/>
                  <a:pt x="180" y="185"/>
                  <a:pt x="145" y="192"/>
                </a:cubicBezTo>
                <a:cubicBezTo>
                  <a:pt x="128" y="194"/>
                  <a:pt x="114" y="189"/>
                  <a:pt x="100" y="180"/>
                </a:cubicBezTo>
                <a:cubicBezTo>
                  <a:pt x="82" y="166"/>
                  <a:pt x="75" y="147"/>
                  <a:pt x="75" y="126"/>
                </a:cubicBezTo>
                <a:cubicBezTo>
                  <a:pt x="75" y="126"/>
                  <a:pt x="75" y="126"/>
                  <a:pt x="72" y="126"/>
                </a:cubicBezTo>
                <a:cubicBezTo>
                  <a:pt x="72" y="124"/>
                  <a:pt x="72" y="124"/>
                  <a:pt x="70" y="124"/>
                </a:cubicBezTo>
                <a:cubicBezTo>
                  <a:pt x="68" y="122"/>
                  <a:pt x="65" y="119"/>
                  <a:pt x="61" y="119"/>
                </a:cubicBezTo>
                <a:cubicBezTo>
                  <a:pt x="61" y="124"/>
                  <a:pt x="61" y="143"/>
                  <a:pt x="63" y="154"/>
                </a:cubicBezTo>
                <a:cubicBezTo>
                  <a:pt x="70" y="171"/>
                  <a:pt x="82" y="185"/>
                  <a:pt x="98" y="196"/>
                </a:cubicBezTo>
                <a:cubicBezTo>
                  <a:pt x="131" y="215"/>
                  <a:pt x="173" y="208"/>
                  <a:pt x="196" y="175"/>
                </a:cubicBezTo>
                <a:cubicBezTo>
                  <a:pt x="219" y="145"/>
                  <a:pt x="214" y="103"/>
                  <a:pt x="187" y="75"/>
                </a:cubicBezTo>
                <a:cubicBezTo>
                  <a:pt x="159" y="50"/>
                  <a:pt x="121" y="52"/>
                  <a:pt x="96" y="68"/>
                </a:cubicBezTo>
                <a:cubicBezTo>
                  <a:pt x="96" y="68"/>
                  <a:pt x="96" y="68"/>
                  <a:pt x="96" y="68"/>
                </a:cubicBezTo>
                <a:cubicBezTo>
                  <a:pt x="100" y="71"/>
                  <a:pt x="103" y="73"/>
                  <a:pt x="105" y="75"/>
                </a:cubicBezTo>
                <a:cubicBezTo>
                  <a:pt x="107" y="75"/>
                  <a:pt x="107" y="75"/>
                  <a:pt x="107" y="78"/>
                </a:cubicBezTo>
                <a:cubicBezTo>
                  <a:pt x="107" y="78"/>
                  <a:pt x="107" y="78"/>
                  <a:pt x="107" y="78"/>
                </a:cubicBezTo>
                <a:close/>
                <a:moveTo>
                  <a:pt x="135" y="145"/>
                </a:moveTo>
                <a:cubicBezTo>
                  <a:pt x="133" y="145"/>
                  <a:pt x="131" y="143"/>
                  <a:pt x="128" y="143"/>
                </a:cubicBezTo>
                <a:cubicBezTo>
                  <a:pt x="121" y="138"/>
                  <a:pt x="114" y="133"/>
                  <a:pt x="107" y="129"/>
                </a:cubicBezTo>
                <a:cubicBezTo>
                  <a:pt x="103" y="124"/>
                  <a:pt x="96" y="119"/>
                  <a:pt x="89" y="115"/>
                </a:cubicBezTo>
                <a:cubicBezTo>
                  <a:pt x="89" y="115"/>
                  <a:pt x="89" y="115"/>
                  <a:pt x="86" y="115"/>
                </a:cubicBezTo>
                <a:cubicBezTo>
                  <a:pt x="84" y="117"/>
                  <a:pt x="79" y="117"/>
                  <a:pt x="75" y="117"/>
                </a:cubicBezTo>
                <a:cubicBezTo>
                  <a:pt x="75" y="117"/>
                  <a:pt x="75" y="117"/>
                  <a:pt x="75" y="117"/>
                </a:cubicBezTo>
                <a:cubicBezTo>
                  <a:pt x="65" y="112"/>
                  <a:pt x="56" y="106"/>
                  <a:pt x="49" y="101"/>
                </a:cubicBezTo>
                <a:cubicBezTo>
                  <a:pt x="47" y="99"/>
                  <a:pt x="44" y="96"/>
                  <a:pt x="44" y="94"/>
                </a:cubicBezTo>
                <a:cubicBezTo>
                  <a:pt x="47" y="92"/>
                  <a:pt x="47" y="92"/>
                  <a:pt x="49" y="89"/>
                </a:cubicBezTo>
                <a:cubicBezTo>
                  <a:pt x="54" y="89"/>
                  <a:pt x="58" y="89"/>
                  <a:pt x="63" y="87"/>
                </a:cubicBezTo>
                <a:cubicBezTo>
                  <a:pt x="68" y="87"/>
                  <a:pt x="68" y="85"/>
                  <a:pt x="68" y="82"/>
                </a:cubicBezTo>
                <a:cubicBezTo>
                  <a:pt x="68" y="75"/>
                  <a:pt x="65" y="73"/>
                  <a:pt x="65" y="66"/>
                </a:cubicBezTo>
                <a:cubicBezTo>
                  <a:pt x="65" y="64"/>
                  <a:pt x="65" y="64"/>
                  <a:pt x="68" y="61"/>
                </a:cubicBezTo>
                <a:cubicBezTo>
                  <a:pt x="70" y="61"/>
                  <a:pt x="72" y="61"/>
                  <a:pt x="75" y="61"/>
                </a:cubicBezTo>
                <a:cubicBezTo>
                  <a:pt x="77" y="64"/>
                  <a:pt x="79" y="66"/>
                  <a:pt x="84" y="68"/>
                </a:cubicBezTo>
                <a:cubicBezTo>
                  <a:pt x="89" y="73"/>
                  <a:pt x="93" y="75"/>
                  <a:pt x="100" y="80"/>
                </a:cubicBezTo>
                <a:cubicBezTo>
                  <a:pt x="100" y="80"/>
                  <a:pt x="100" y="80"/>
                  <a:pt x="100" y="82"/>
                </a:cubicBezTo>
                <a:cubicBezTo>
                  <a:pt x="103" y="87"/>
                  <a:pt x="103" y="89"/>
                  <a:pt x="103" y="94"/>
                </a:cubicBezTo>
                <a:cubicBezTo>
                  <a:pt x="103" y="94"/>
                  <a:pt x="103" y="94"/>
                  <a:pt x="103" y="94"/>
                </a:cubicBezTo>
                <a:cubicBezTo>
                  <a:pt x="114" y="101"/>
                  <a:pt x="124" y="108"/>
                  <a:pt x="135" y="115"/>
                </a:cubicBezTo>
                <a:cubicBezTo>
                  <a:pt x="138" y="117"/>
                  <a:pt x="140" y="119"/>
                  <a:pt x="142" y="122"/>
                </a:cubicBezTo>
                <a:cubicBezTo>
                  <a:pt x="147" y="124"/>
                  <a:pt x="149" y="129"/>
                  <a:pt x="147" y="136"/>
                </a:cubicBezTo>
                <a:cubicBezTo>
                  <a:pt x="147" y="140"/>
                  <a:pt x="142" y="143"/>
                  <a:pt x="138" y="145"/>
                </a:cubicBezTo>
                <a:cubicBezTo>
                  <a:pt x="135" y="145"/>
                  <a:pt x="135" y="145"/>
                  <a:pt x="135" y="145"/>
                </a:cubicBezTo>
                <a:close/>
                <a:moveTo>
                  <a:pt x="93" y="126"/>
                </a:moveTo>
                <a:cubicBezTo>
                  <a:pt x="93" y="126"/>
                  <a:pt x="93" y="126"/>
                  <a:pt x="93" y="129"/>
                </a:cubicBezTo>
                <a:cubicBezTo>
                  <a:pt x="98" y="131"/>
                  <a:pt x="103" y="133"/>
                  <a:pt x="107" y="138"/>
                </a:cubicBezTo>
                <a:cubicBezTo>
                  <a:pt x="110" y="138"/>
                  <a:pt x="110" y="138"/>
                  <a:pt x="110" y="138"/>
                </a:cubicBezTo>
                <a:cubicBezTo>
                  <a:pt x="112" y="147"/>
                  <a:pt x="119" y="154"/>
                  <a:pt x="128" y="157"/>
                </a:cubicBezTo>
                <a:cubicBezTo>
                  <a:pt x="140" y="161"/>
                  <a:pt x="149" y="157"/>
                  <a:pt x="156" y="150"/>
                </a:cubicBezTo>
                <a:cubicBezTo>
                  <a:pt x="161" y="143"/>
                  <a:pt x="163" y="136"/>
                  <a:pt x="163" y="129"/>
                </a:cubicBezTo>
                <a:cubicBezTo>
                  <a:pt x="161" y="119"/>
                  <a:pt x="156" y="110"/>
                  <a:pt x="147" y="108"/>
                </a:cubicBezTo>
                <a:cubicBezTo>
                  <a:pt x="142" y="103"/>
                  <a:pt x="140" y="103"/>
                  <a:pt x="133" y="103"/>
                </a:cubicBezTo>
                <a:cubicBezTo>
                  <a:pt x="133" y="103"/>
                  <a:pt x="133" y="103"/>
                  <a:pt x="133" y="103"/>
                </a:cubicBezTo>
                <a:cubicBezTo>
                  <a:pt x="131" y="106"/>
                  <a:pt x="131" y="103"/>
                  <a:pt x="128" y="103"/>
                </a:cubicBezTo>
                <a:cubicBezTo>
                  <a:pt x="124" y="99"/>
                  <a:pt x="121" y="96"/>
                  <a:pt x="117" y="94"/>
                </a:cubicBezTo>
                <a:cubicBezTo>
                  <a:pt x="117" y="94"/>
                  <a:pt x="117" y="94"/>
                  <a:pt x="117" y="94"/>
                </a:cubicBezTo>
                <a:cubicBezTo>
                  <a:pt x="131" y="85"/>
                  <a:pt x="152" y="87"/>
                  <a:pt x="168" y="103"/>
                </a:cubicBezTo>
                <a:cubicBezTo>
                  <a:pt x="180" y="117"/>
                  <a:pt x="182" y="138"/>
                  <a:pt x="170" y="157"/>
                </a:cubicBezTo>
                <a:cubicBezTo>
                  <a:pt x="159" y="173"/>
                  <a:pt x="138" y="178"/>
                  <a:pt x="117" y="168"/>
                </a:cubicBezTo>
                <a:cubicBezTo>
                  <a:pt x="100" y="161"/>
                  <a:pt x="91" y="143"/>
                  <a:pt x="93" y="126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" name="Freeform 37"/>
          <p:cNvSpPr>
            <a:spLocks noChangeAspect="1" noEditPoints="1"/>
          </p:cNvSpPr>
          <p:nvPr/>
        </p:nvSpPr>
        <p:spPr bwMode="auto">
          <a:xfrm>
            <a:off x="391185" y="5143980"/>
            <a:ext cx="287543" cy="288000"/>
          </a:xfrm>
          <a:custGeom>
            <a:avLst/>
            <a:gdLst>
              <a:gd name="T0" fmla="*/ 0 w 264"/>
              <a:gd name="T1" fmla="*/ 132 h 264"/>
              <a:gd name="T2" fmla="*/ 132 w 264"/>
              <a:gd name="T3" fmla="*/ 0 h 264"/>
              <a:gd name="T4" fmla="*/ 264 w 264"/>
              <a:gd name="T5" fmla="*/ 132 h 264"/>
              <a:gd name="T6" fmla="*/ 132 w 264"/>
              <a:gd name="T7" fmla="*/ 264 h 264"/>
              <a:gd name="T8" fmla="*/ 0 w 264"/>
              <a:gd name="T9" fmla="*/ 132 h 264"/>
              <a:gd name="T10" fmla="*/ 120 w 264"/>
              <a:gd name="T11" fmla="*/ 157 h 264"/>
              <a:gd name="T12" fmla="*/ 121 w 264"/>
              <a:gd name="T13" fmla="*/ 162 h 264"/>
              <a:gd name="T14" fmla="*/ 121 w 264"/>
              <a:gd name="T15" fmla="*/ 179 h 264"/>
              <a:gd name="T16" fmla="*/ 115 w 264"/>
              <a:gd name="T17" fmla="*/ 201 h 264"/>
              <a:gd name="T18" fmla="*/ 115 w 264"/>
              <a:gd name="T19" fmla="*/ 201 h 264"/>
              <a:gd name="T20" fmla="*/ 115 w 264"/>
              <a:gd name="T21" fmla="*/ 201 h 264"/>
              <a:gd name="T22" fmla="*/ 148 w 264"/>
              <a:gd name="T23" fmla="*/ 176 h 264"/>
              <a:gd name="T24" fmla="*/ 149 w 264"/>
              <a:gd name="T25" fmla="*/ 174 h 264"/>
              <a:gd name="T26" fmla="*/ 149 w 264"/>
              <a:gd name="T27" fmla="*/ 150 h 264"/>
              <a:gd name="T28" fmla="*/ 150 w 264"/>
              <a:gd name="T29" fmla="*/ 149 h 264"/>
              <a:gd name="T30" fmla="*/ 152 w 264"/>
              <a:gd name="T31" fmla="*/ 146 h 264"/>
              <a:gd name="T32" fmla="*/ 192 w 264"/>
              <a:gd name="T33" fmla="*/ 107 h 264"/>
              <a:gd name="T34" fmla="*/ 192 w 264"/>
              <a:gd name="T35" fmla="*/ 105 h 264"/>
              <a:gd name="T36" fmla="*/ 194 w 264"/>
              <a:gd name="T37" fmla="*/ 97 h 264"/>
              <a:gd name="T38" fmla="*/ 200 w 264"/>
              <a:gd name="T39" fmla="*/ 67 h 264"/>
              <a:gd name="T40" fmla="*/ 201 w 264"/>
              <a:gd name="T41" fmla="*/ 63 h 264"/>
              <a:gd name="T42" fmla="*/ 200 w 264"/>
              <a:gd name="T43" fmla="*/ 63 h 264"/>
              <a:gd name="T44" fmla="*/ 159 w 264"/>
              <a:gd name="T45" fmla="*/ 71 h 264"/>
              <a:gd name="T46" fmla="*/ 156 w 264"/>
              <a:gd name="T47" fmla="*/ 72 h 264"/>
              <a:gd name="T48" fmla="*/ 115 w 264"/>
              <a:gd name="T49" fmla="*/ 114 h 264"/>
              <a:gd name="T50" fmla="*/ 113 w 264"/>
              <a:gd name="T51" fmla="*/ 115 h 264"/>
              <a:gd name="T52" fmla="*/ 89 w 264"/>
              <a:gd name="T53" fmla="*/ 115 h 264"/>
              <a:gd name="T54" fmla="*/ 88 w 264"/>
              <a:gd name="T55" fmla="*/ 115 h 264"/>
              <a:gd name="T56" fmla="*/ 66 w 264"/>
              <a:gd name="T57" fmla="*/ 144 h 264"/>
              <a:gd name="T58" fmla="*/ 62 w 264"/>
              <a:gd name="T59" fmla="*/ 149 h 264"/>
              <a:gd name="T60" fmla="*/ 63 w 264"/>
              <a:gd name="T61" fmla="*/ 149 h 264"/>
              <a:gd name="T62" fmla="*/ 84 w 264"/>
              <a:gd name="T63" fmla="*/ 145 h 264"/>
              <a:gd name="T64" fmla="*/ 103 w 264"/>
              <a:gd name="T65" fmla="*/ 144 h 264"/>
              <a:gd name="T66" fmla="*/ 106 w 264"/>
              <a:gd name="T67" fmla="*/ 145 h 264"/>
              <a:gd name="T68" fmla="*/ 63 w 264"/>
              <a:gd name="T69" fmla="*/ 201 h 264"/>
              <a:gd name="T70" fmla="*/ 63 w 264"/>
              <a:gd name="T71" fmla="*/ 201 h 264"/>
              <a:gd name="T72" fmla="*/ 120 w 264"/>
              <a:gd name="T73" fmla="*/ 157 h 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64" h="264">
                <a:moveTo>
                  <a:pt x="0" y="132"/>
                </a:moveTo>
                <a:cubicBezTo>
                  <a:pt x="0" y="59"/>
                  <a:pt x="59" y="0"/>
                  <a:pt x="132" y="0"/>
                </a:cubicBezTo>
                <a:cubicBezTo>
                  <a:pt x="205" y="0"/>
                  <a:pt x="264" y="59"/>
                  <a:pt x="264" y="132"/>
                </a:cubicBezTo>
                <a:cubicBezTo>
                  <a:pt x="264" y="205"/>
                  <a:pt x="205" y="264"/>
                  <a:pt x="132" y="264"/>
                </a:cubicBezTo>
                <a:cubicBezTo>
                  <a:pt x="59" y="264"/>
                  <a:pt x="0" y="205"/>
                  <a:pt x="0" y="132"/>
                </a:cubicBezTo>
                <a:close/>
                <a:moveTo>
                  <a:pt x="120" y="157"/>
                </a:moveTo>
                <a:cubicBezTo>
                  <a:pt x="120" y="159"/>
                  <a:pt x="121" y="161"/>
                  <a:pt x="121" y="162"/>
                </a:cubicBezTo>
                <a:cubicBezTo>
                  <a:pt x="122" y="168"/>
                  <a:pt x="122" y="173"/>
                  <a:pt x="121" y="179"/>
                </a:cubicBezTo>
                <a:cubicBezTo>
                  <a:pt x="120" y="186"/>
                  <a:pt x="118" y="194"/>
                  <a:pt x="115" y="201"/>
                </a:cubicBezTo>
                <a:cubicBezTo>
                  <a:pt x="115" y="201"/>
                  <a:pt x="115" y="201"/>
                  <a:pt x="115" y="201"/>
                </a:cubicBezTo>
                <a:cubicBezTo>
                  <a:pt x="115" y="201"/>
                  <a:pt x="115" y="201"/>
                  <a:pt x="115" y="201"/>
                </a:cubicBezTo>
                <a:cubicBezTo>
                  <a:pt x="126" y="192"/>
                  <a:pt x="137" y="184"/>
                  <a:pt x="148" y="176"/>
                </a:cubicBezTo>
                <a:cubicBezTo>
                  <a:pt x="149" y="175"/>
                  <a:pt x="149" y="175"/>
                  <a:pt x="149" y="174"/>
                </a:cubicBezTo>
                <a:cubicBezTo>
                  <a:pt x="149" y="166"/>
                  <a:pt x="149" y="158"/>
                  <a:pt x="149" y="150"/>
                </a:cubicBezTo>
                <a:cubicBezTo>
                  <a:pt x="149" y="150"/>
                  <a:pt x="149" y="149"/>
                  <a:pt x="150" y="149"/>
                </a:cubicBezTo>
                <a:cubicBezTo>
                  <a:pt x="150" y="148"/>
                  <a:pt x="152" y="147"/>
                  <a:pt x="152" y="146"/>
                </a:cubicBezTo>
                <a:cubicBezTo>
                  <a:pt x="165" y="133"/>
                  <a:pt x="179" y="120"/>
                  <a:pt x="192" y="107"/>
                </a:cubicBezTo>
                <a:cubicBezTo>
                  <a:pt x="192" y="106"/>
                  <a:pt x="192" y="105"/>
                  <a:pt x="192" y="105"/>
                </a:cubicBezTo>
                <a:cubicBezTo>
                  <a:pt x="193" y="102"/>
                  <a:pt x="194" y="100"/>
                  <a:pt x="194" y="97"/>
                </a:cubicBezTo>
                <a:cubicBezTo>
                  <a:pt x="196" y="87"/>
                  <a:pt x="198" y="77"/>
                  <a:pt x="200" y="67"/>
                </a:cubicBezTo>
                <a:cubicBezTo>
                  <a:pt x="200" y="65"/>
                  <a:pt x="201" y="64"/>
                  <a:pt x="201" y="63"/>
                </a:cubicBezTo>
                <a:cubicBezTo>
                  <a:pt x="200" y="63"/>
                  <a:pt x="200" y="63"/>
                  <a:pt x="200" y="63"/>
                </a:cubicBezTo>
                <a:cubicBezTo>
                  <a:pt x="187" y="65"/>
                  <a:pt x="173" y="68"/>
                  <a:pt x="159" y="71"/>
                </a:cubicBezTo>
                <a:cubicBezTo>
                  <a:pt x="158" y="71"/>
                  <a:pt x="157" y="72"/>
                  <a:pt x="156" y="72"/>
                </a:cubicBezTo>
                <a:cubicBezTo>
                  <a:pt x="143" y="86"/>
                  <a:pt x="129" y="100"/>
                  <a:pt x="115" y="114"/>
                </a:cubicBezTo>
                <a:cubicBezTo>
                  <a:pt x="115" y="115"/>
                  <a:pt x="114" y="115"/>
                  <a:pt x="113" y="115"/>
                </a:cubicBezTo>
                <a:cubicBezTo>
                  <a:pt x="106" y="115"/>
                  <a:pt x="97" y="115"/>
                  <a:pt x="89" y="115"/>
                </a:cubicBezTo>
                <a:cubicBezTo>
                  <a:pt x="89" y="115"/>
                  <a:pt x="88" y="115"/>
                  <a:pt x="88" y="115"/>
                </a:cubicBezTo>
                <a:cubicBezTo>
                  <a:pt x="80" y="125"/>
                  <a:pt x="73" y="135"/>
                  <a:pt x="66" y="144"/>
                </a:cubicBezTo>
                <a:cubicBezTo>
                  <a:pt x="65" y="146"/>
                  <a:pt x="63" y="148"/>
                  <a:pt x="62" y="149"/>
                </a:cubicBezTo>
                <a:cubicBezTo>
                  <a:pt x="63" y="149"/>
                  <a:pt x="63" y="149"/>
                  <a:pt x="63" y="149"/>
                </a:cubicBezTo>
                <a:cubicBezTo>
                  <a:pt x="70" y="148"/>
                  <a:pt x="77" y="146"/>
                  <a:pt x="84" y="145"/>
                </a:cubicBezTo>
                <a:cubicBezTo>
                  <a:pt x="90" y="144"/>
                  <a:pt x="97" y="144"/>
                  <a:pt x="103" y="144"/>
                </a:cubicBezTo>
                <a:cubicBezTo>
                  <a:pt x="104" y="145"/>
                  <a:pt x="105" y="145"/>
                  <a:pt x="106" y="145"/>
                </a:cubicBezTo>
                <a:cubicBezTo>
                  <a:pt x="91" y="164"/>
                  <a:pt x="77" y="182"/>
                  <a:pt x="63" y="201"/>
                </a:cubicBezTo>
                <a:cubicBezTo>
                  <a:pt x="63" y="201"/>
                  <a:pt x="63" y="201"/>
                  <a:pt x="63" y="201"/>
                </a:cubicBezTo>
                <a:cubicBezTo>
                  <a:pt x="82" y="186"/>
                  <a:pt x="100" y="172"/>
                  <a:pt x="120" y="157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" name="Freeform 41"/>
          <p:cNvSpPr>
            <a:spLocks noChangeAspect="1" noEditPoints="1"/>
          </p:cNvSpPr>
          <p:nvPr/>
        </p:nvSpPr>
        <p:spPr bwMode="auto">
          <a:xfrm>
            <a:off x="774216" y="5143980"/>
            <a:ext cx="288000" cy="288000"/>
          </a:xfrm>
          <a:custGeom>
            <a:avLst/>
            <a:gdLst>
              <a:gd name="T0" fmla="*/ 132 w 264"/>
              <a:gd name="T1" fmla="*/ 0 h 264"/>
              <a:gd name="T2" fmla="*/ 132 w 264"/>
              <a:gd name="T3" fmla="*/ 264 h 264"/>
              <a:gd name="T4" fmla="*/ 45 w 264"/>
              <a:gd name="T5" fmla="*/ 183 h 264"/>
              <a:gd name="T6" fmla="*/ 54 w 264"/>
              <a:gd name="T7" fmla="*/ 196 h 264"/>
              <a:gd name="T8" fmla="*/ 88 w 264"/>
              <a:gd name="T9" fmla="*/ 194 h 264"/>
              <a:gd name="T10" fmla="*/ 94 w 264"/>
              <a:gd name="T11" fmla="*/ 193 h 264"/>
              <a:gd name="T12" fmla="*/ 141 w 264"/>
              <a:gd name="T13" fmla="*/ 206 h 264"/>
              <a:gd name="T14" fmla="*/ 188 w 264"/>
              <a:gd name="T15" fmla="*/ 183 h 264"/>
              <a:gd name="T16" fmla="*/ 201 w 264"/>
              <a:gd name="T17" fmla="*/ 159 h 264"/>
              <a:gd name="T18" fmla="*/ 169 w 264"/>
              <a:gd name="T19" fmla="*/ 159 h 264"/>
              <a:gd name="T20" fmla="*/ 162 w 264"/>
              <a:gd name="T21" fmla="*/ 169 h 264"/>
              <a:gd name="T22" fmla="*/ 129 w 264"/>
              <a:gd name="T23" fmla="*/ 176 h 264"/>
              <a:gd name="T24" fmla="*/ 105 w 264"/>
              <a:gd name="T25" fmla="*/ 143 h 264"/>
              <a:gd name="T26" fmla="*/ 204 w 264"/>
              <a:gd name="T27" fmla="*/ 138 h 264"/>
              <a:gd name="T28" fmla="*/ 202 w 264"/>
              <a:gd name="T29" fmla="*/ 110 h 264"/>
              <a:gd name="T30" fmla="*/ 217 w 264"/>
              <a:gd name="T31" fmla="*/ 76 h 264"/>
              <a:gd name="T32" fmla="*/ 204 w 264"/>
              <a:gd name="T33" fmla="*/ 59 h 264"/>
              <a:gd name="T34" fmla="*/ 166 w 264"/>
              <a:gd name="T35" fmla="*/ 65 h 264"/>
              <a:gd name="T36" fmla="*/ 145 w 264"/>
              <a:gd name="T37" fmla="*/ 59 h 264"/>
              <a:gd name="T38" fmla="*/ 99 w 264"/>
              <a:gd name="T39" fmla="*/ 69 h 264"/>
              <a:gd name="T40" fmla="*/ 70 w 264"/>
              <a:gd name="T41" fmla="*/ 109 h 264"/>
              <a:gd name="T42" fmla="*/ 85 w 264"/>
              <a:gd name="T43" fmla="*/ 109 h 264"/>
              <a:gd name="T44" fmla="*/ 101 w 264"/>
              <a:gd name="T45" fmla="*/ 104 h 264"/>
              <a:gd name="T46" fmla="*/ 51 w 264"/>
              <a:gd name="T47" fmla="*/ 162 h 264"/>
              <a:gd name="T48" fmla="*/ 45 w 264"/>
              <a:gd name="T49" fmla="*/ 179 h 264"/>
              <a:gd name="T50" fmla="*/ 166 w 264"/>
              <a:gd name="T51" fmla="*/ 118 h 264"/>
              <a:gd name="T52" fmla="*/ 110 w 264"/>
              <a:gd name="T53" fmla="*/ 104 h 264"/>
              <a:gd name="T54" fmla="*/ 131 w 264"/>
              <a:gd name="T55" fmla="*/ 89 h 264"/>
              <a:gd name="T56" fmla="*/ 164 w 264"/>
              <a:gd name="T57" fmla="*/ 107 h 264"/>
              <a:gd name="T58" fmla="*/ 166 w 264"/>
              <a:gd name="T59" fmla="*/ 118 h 264"/>
              <a:gd name="T60" fmla="*/ 201 w 264"/>
              <a:gd name="T61" fmla="*/ 111 h 264"/>
              <a:gd name="T62" fmla="*/ 193 w 264"/>
              <a:gd name="T63" fmla="*/ 80 h 264"/>
              <a:gd name="T64" fmla="*/ 209 w 264"/>
              <a:gd name="T65" fmla="*/ 89 h 264"/>
              <a:gd name="T66" fmla="*/ 201 w 264"/>
              <a:gd name="T67" fmla="*/ 111 h 264"/>
              <a:gd name="T68" fmla="*/ 93 w 264"/>
              <a:gd name="T69" fmla="*/ 192 h 264"/>
              <a:gd name="T70" fmla="*/ 85 w 264"/>
              <a:gd name="T71" fmla="*/ 194 h 264"/>
              <a:gd name="T72" fmla="*/ 67 w 264"/>
              <a:gd name="T73" fmla="*/ 186 h 264"/>
              <a:gd name="T74" fmla="*/ 73 w 264"/>
              <a:gd name="T75" fmla="*/ 166 h 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64" h="264">
                <a:moveTo>
                  <a:pt x="0" y="132"/>
                </a:moveTo>
                <a:cubicBezTo>
                  <a:pt x="0" y="59"/>
                  <a:pt x="59" y="0"/>
                  <a:pt x="132" y="0"/>
                </a:cubicBezTo>
                <a:cubicBezTo>
                  <a:pt x="205" y="0"/>
                  <a:pt x="264" y="59"/>
                  <a:pt x="264" y="132"/>
                </a:cubicBezTo>
                <a:cubicBezTo>
                  <a:pt x="264" y="205"/>
                  <a:pt x="205" y="264"/>
                  <a:pt x="132" y="264"/>
                </a:cubicBezTo>
                <a:cubicBezTo>
                  <a:pt x="59" y="264"/>
                  <a:pt x="0" y="205"/>
                  <a:pt x="0" y="132"/>
                </a:cubicBezTo>
                <a:close/>
                <a:moveTo>
                  <a:pt x="45" y="183"/>
                </a:moveTo>
                <a:cubicBezTo>
                  <a:pt x="46" y="184"/>
                  <a:pt x="46" y="186"/>
                  <a:pt x="47" y="187"/>
                </a:cubicBezTo>
                <a:cubicBezTo>
                  <a:pt x="48" y="192"/>
                  <a:pt x="51" y="194"/>
                  <a:pt x="54" y="196"/>
                </a:cubicBezTo>
                <a:cubicBezTo>
                  <a:pt x="58" y="197"/>
                  <a:pt x="62" y="198"/>
                  <a:pt x="67" y="198"/>
                </a:cubicBezTo>
                <a:cubicBezTo>
                  <a:pt x="74" y="198"/>
                  <a:pt x="81" y="197"/>
                  <a:pt x="88" y="194"/>
                </a:cubicBezTo>
                <a:cubicBezTo>
                  <a:pt x="90" y="194"/>
                  <a:pt x="91" y="193"/>
                  <a:pt x="93" y="193"/>
                </a:cubicBezTo>
                <a:cubicBezTo>
                  <a:pt x="94" y="192"/>
                  <a:pt x="94" y="193"/>
                  <a:pt x="94" y="193"/>
                </a:cubicBezTo>
                <a:cubicBezTo>
                  <a:pt x="103" y="200"/>
                  <a:pt x="113" y="203"/>
                  <a:pt x="125" y="205"/>
                </a:cubicBezTo>
                <a:cubicBezTo>
                  <a:pt x="130" y="206"/>
                  <a:pt x="135" y="206"/>
                  <a:pt x="141" y="206"/>
                </a:cubicBezTo>
                <a:cubicBezTo>
                  <a:pt x="147" y="206"/>
                  <a:pt x="153" y="205"/>
                  <a:pt x="158" y="203"/>
                </a:cubicBezTo>
                <a:cubicBezTo>
                  <a:pt x="170" y="198"/>
                  <a:pt x="180" y="192"/>
                  <a:pt x="188" y="183"/>
                </a:cubicBezTo>
                <a:cubicBezTo>
                  <a:pt x="195" y="176"/>
                  <a:pt x="199" y="169"/>
                  <a:pt x="201" y="160"/>
                </a:cubicBezTo>
                <a:cubicBezTo>
                  <a:pt x="201" y="160"/>
                  <a:pt x="201" y="160"/>
                  <a:pt x="201" y="159"/>
                </a:cubicBezTo>
                <a:cubicBezTo>
                  <a:pt x="201" y="159"/>
                  <a:pt x="201" y="159"/>
                  <a:pt x="201" y="159"/>
                </a:cubicBezTo>
                <a:cubicBezTo>
                  <a:pt x="190" y="159"/>
                  <a:pt x="180" y="159"/>
                  <a:pt x="169" y="159"/>
                </a:cubicBezTo>
                <a:cubicBezTo>
                  <a:pt x="169" y="159"/>
                  <a:pt x="169" y="159"/>
                  <a:pt x="169" y="160"/>
                </a:cubicBezTo>
                <a:cubicBezTo>
                  <a:pt x="167" y="164"/>
                  <a:pt x="165" y="167"/>
                  <a:pt x="162" y="169"/>
                </a:cubicBezTo>
                <a:cubicBezTo>
                  <a:pt x="157" y="173"/>
                  <a:pt x="150" y="176"/>
                  <a:pt x="143" y="177"/>
                </a:cubicBezTo>
                <a:cubicBezTo>
                  <a:pt x="139" y="178"/>
                  <a:pt x="134" y="178"/>
                  <a:pt x="129" y="176"/>
                </a:cubicBezTo>
                <a:cubicBezTo>
                  <a:pt x="120" y="174"/>
                  <a:pt x="115" y="170"/>
                  <a:pt x="110" y="163"/>
                </a:cubicBezTo>
                <a:cubicBezTo>
                  <a:pt x="107" y="156"/>
                  <a:pt x="105" y="150"/>
                  <a:pt x="105" y="143"/>
                </a:cubicBezTo>
                <a:cubicBezTo>
                  <a:pt x="138" y="143"/>
                  <a:pt x="171" y="143"/>
                  <a:pt x="204" y="143"/>
                </a:cubicBezTo>
                <a:cubicBezTo>
                  <a:pt x="204" y="141"/>
                  <a:pt x="204" y="140"/>
                  <a:pt x="204" y="138"/>
                </a:cubicBezTo>
                <a:cubicBezTo>
                  <a:pt x="204" y="129"/>
                  <a:pt x="204" y="121"/>
                  <a:pt x="202" y="113"/>
                </a:cubicBezTo>
                <a:cubicBezTo>
                  <a:pt x="201" y="112"/>
                  <a:pt x="201" y="111"/>
                  <a:pt x="202" y="110"/>
                </a:cubicBezTo>
                <a:cubicBezTo>
                  <a:pt x="207" y="105"/>
                  <a:pt x="211" y="99"/>
                  <a:pt x="214" y="91"/>
                </a:cubicBezTo>
                <a:cubicBezTo>
                  <a:pt x="216" y="87"/>
                  <a:pt x="217" y="82"/>
                  <a:pt x="217" y="76"/>
                </a:cubicBezTo>
                <a:cubicBezTo>
                  <a:pt x="218" y="72"/>
                  <a:pt x="217" y="67"/>
                  <a:pt x="214" y="64"/>
                </a:cubicBezTo>
                <a:cubicBezTo>
                  <a:pt x="211" y="61"/>
                  <a:pt x="208" y="59"/>
                  <a:pt x="204" y="59"/>
                </a:cubicBezTo>
                <a:cubicBezTo>
                  <a:pt x="199" y="58"/>
                  <a:pt x="194" y="58"/>
                  <a:pt x="189" y="59"/>
                </a:cubicBezTo>
                <a:cubicBezTo>
                  <a:pt x="181" y="60"/>
                  <a:pt x="174" y="62"/>
                  <a:pt x="166" y="65"/>
                </a:cubicBezTo>
                <a:cubicBezTo>
                  <a:pt x="166" y="65"/>
                  <a:pt x="165" y="65"/>
                  <a:pt x="164" y="65"/>
                </a:cubicBezTo>
                <a:cubicBezTo>
                  <a:pt x="158" y="62"/>
                  <a:pt x="152" y="60"/>
                  <a:pt x="145" y="59"/>
                </a:cubicBezTo>
                <a:cubicBezTo>
                  <a:pt x="139" y="58"/>
                  <a:pt x="132" y="58"/>
                  <a:pt x="126" y="59"/>
                </a:cubicBezTo>
                <a:cubicBezTo>
                  <a:pt x="117" y="60"/>
                  <a:pt x="108" y="64"/>
                  <a:pt x="99" y="69"/>
                </a:cubicBezTo>
                <a:cubicBezTo>
                  <a:pt x="91" y="74"/>
                  <a:pt x="85" y="80"/>
                  <a:pt x="79" y="89"/>
                </a:cubicBezTo>
                <a:cubicBezTo>
                  <a:pt x="75" y="94"/>
                  <a:pt x="72" y="102"/>
                  <a:pt x="70" y="109"/>
                </a:cubicBezTo>
                <a:cubicBezTo>
                  <a:pt x="69" y="111"/>
                  <a:pt x="69" y="114"/>
                  <a:pt x="69" y="117"/>
                </a:cubicBezTo>
                <a:cubicBezTo>
                  <a:pt x="75" y="114"/>
                  <a:pt x="80" y="112"/>
                  <a:pt x="85" y="109"/>
                </a:cubicBezTo>
                <a:cubicBezTo>
                  <a:pt x="91" y="106"/>
                  <a:pt x="96" y="104"/>
                  <a:pt x="102" y="102"/>
                </a:cubicBezTo>
                <a:cubicBezTo>
                  <a:pt x="102" y="103"/>
                  <a:pt x="102" y="103"/>
                  <a:pt x="101" y="104"/>
                </a:cubicBezTo>
                <a:cubicBezTo>
                  <a:pt x="88" y="114"/>
                  <a:pt x="77" y="125"/>
                  <a:pt x="67" y="137"/>
                </a:cubicBezTo>
                <a:cubicBezTo>
                  <a:pt x="61" y="146"/>
                  <a:pt x="55" y="153"/>
                  <a:pt x="51" y="162"/>
                </a:cubicBezTo>
                <a:cubicBezTo>
                  <a:pt x="48" y="167"/>
                  <a:pt x="47" y="172"/>
                  <a:pt x="46" y="178"/>
                </a:cubicBezTo>
                <a:cubicBezTo>
                  <a:pt x="46" y="178"/>
                  <a:pt x="45" y="178"/>
                  <a:pt x="45" y="179"/>
                </a:cubicBezTo>
                <a:cubicBezTo>
                  <a:pt x="45" y="181"/>
                  <a:pt x="45" y="182"/>
                  <a:pt x="45" y="183"/>
                </a:cubicBezTo>
                <a:close/>
                <a:moveTo>
                  <a:pt x="166" y="118"/>
                </a:moveTo>
                <a:cubicBezTo>
                  <a:pt x="146" y="118"/>
                  <a:pt x="126" y="118"/>
                  <a:pt x="105" y="118"/>
                </a:cubicBezTo>
                <a:cubicBezTo>
                  <a:pt x="106" y="113"/>
                  <a:pt x="107" y="108"/>
                  <a:pt x="110" y="104"/>
                </a:cubicBezTo>
                <a:cubicBezTo>
                  <a:pt x="111" y="100"/>
                  <a:pt x="114" y="97"/>
                  <a:pt x="118" y="94"/>
                </a:cubicBezTo>
                <a:cubicBezTo>
                  <a:pt x="121" y="91"/>
                  <a:pt x="126" y="89"/>
                  <a:pt x="131" y="89"/>
                </a:cubicBezTo>
                <a:cubicBezTo>
                  <a:pt x="136" y="89"/>
                  <a:pt x="142" y="89"/>
                  <a:pt x="147" y="90"/>
                </a:cubicBezTo>
                <a:cubicBezTo>
                  <a:pt x="155" y="93"/>
                  <a:pt x="161" y="98"/>
                  <a:pt x="164" y="107"/>
                </a:cubicBezTo>
                <a:cubicBezTo>
                  <a:pt x="165" y="110"/>
                  <a:pt x="166" y="113"/>
                  <a:pt x="166" y="116"/>
                </a:cubicBezTo>
                <a:cubicBezTo>
                  <a:pt x="166" y="117"/>
                  <a:pt x="166" y="117"/>
                  <a:pt x="166" y="118"/>
                </a:cubicBezTo>
                <a:cubicBezTo>
                  <a:pt x="166" y="118"/>
                  <a:pt x="166" y="118"/>
                  <a:pt x="166" y="118"/>
                </a:cubicBezTo>
                <a:close/>
                <a:moveTo>
                  <a:pt x="201" y="111"/>
                </a:moveTo>
                <a:cubicBezTo>
                  <a:pt x="199" y="99"/>
                  <a:pt x="193" y="90"/>
                  <a:pt x="186" y="81"/>
                </a:cubicBezTo>
                <a:cubicBezTo>
                  <a:pt x="188" y="80"/>
                  <a:pt x="191" y="80"/>
                  <a:pt x="193" y="80"/>
                </a:cubicBezTo>
                <a:cubicBezTo>
                  <a:pt x="197" y="80"/>
                  <a:pt x="200" y="80"/>
                  <a:pt x="204" y="82"/>
                </a:cubicBezTo>
                <a:cubicBezTo>
                  <a:pt x="207" y="83"/>
                  <a:pt x="209" y="86"/>
                  <a:pt x="209" y="89"/>
                </a:cubicBezTo>
                <a:cubicBezTo>
                  <a:pt x="209" y="92"/>
                  <a:pt x="209" y="96"/>
                  <a:pt x="208" y="99"/>
                </a:cubicBezTo>
                <a:cubicBezTo>
                  <a:pt x="207" y="102"/>
                  <a:pt x="204" y="108"/>
                  <a:pt x="201" y="111"/>
                </a:cubicBezTo>
                <a:close/>
                <a:moveTo>
                  <a:pt x="74" y="165"/>
                </a:moveTo>
                <a:cubicBezTo>
                  <a:pt x="77" y="176"/>
                  <a:pt x="84" y="185"/>
                  <a:pt x="93" y="192"/>
                </a:cubicBezTo>
                <a:cubicBezTo>
                  <a:pt x="93" y="192"/>
                  <a:pt x="93" y="192"/>
                  <a:pt x="93" y="192"/>
                </a:cubicBezTo>
                <a:cubicBezTo>
                  <a:pt x="91" y="192"/>
                  <a:pt x="88" y="193"/>
                  <a:pt x="85" y="194"/>
                </a:cubicBezTo>
                <a:cubicBezTo>
                  <a:pt x="83" y="194"/>
                  <a:pt x="79" y="194"/>
                  <a:pt x="76" y="194"/>
                </a:cubicBezTo>
                <a:cubicBezTo>
                  <a:pt x="71" y="192"/>
                  <a:pt x="68" y="189"/>
                  <a:pt x="67" y="186"/>
                </a:cubicBezTo>
                <a:cubicBezTo>
                  <a:pt x="67" y="183"/>
                  <a:pt x="67" y="180"/>
                  <a:pt x="68" y="178"/>
                </a:cubicBezTo>
                <a:cubicBezTo>
                  <a:pt x="69" y="173"/>
                  <a:pt x="71" y="170"/>
                  <a:pt x="73" y="166"/>
                </a:cubicBezTo>
                <a:cubicBezTo>
                  <a:pt x="73" y="165"/>
                  <a:pt x="73" y="165"/>
                  <a:pt x="74" y="165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" name="Freeform 45"/>
          <p:cNvSpPr>
            <a:spLocks noChangeAspect="1" noEditPoints="1"/>
          </p:cNvSpPr>
          <p:nvPr/>
        </p:nvSpPr>
        <p:spPr bwMode="auto">
          <a:xfrm>
            <a:off x="1157704" y="5143980"/>
            <a:ext cx="288000" cy="288000"/>
          </a:xfrm>
          <a:custGeom>
            <a:avLst/>
            <a:gdLst>
              <a:gd name="T0" fmla="*/ 0 w 264"/>
              <a:gd name="T1" fmla="*/ 132 h 264"/>
              <a:gd name="T2" fmla="*/ 132 w 264"/>
              <a:gd name="T3" fmla="*/ 0 h 264"/>
              <a:gd name="T4" fmla="*/ 264 w 264"/>
              <a:gd name="T5" fmla="*/ 132 h 264"/>
              <a:gd name="T6" fmla="*/ 132 w 264"/>
              <a:gd name="T7" fmla="*/ 264 h 264"/>
              <a:gd name="T8" fmla="*/ 0 w 264"/>
              <a:gd name="T9" fmla="*/ 132 h 264"/>
              <a:gd name="T10" fmla="*/ 165 w 264"/>
              <a:gd name="T11" fmla="*/ 225 h 264"/>
              <a:gd name="T12" fmla="*/ 169 w 264"/>
              <a:gd name="T13" fmla="*/ 224 h 264"/>
              <a:gd name="T14" fmla="*/ 191 w 264"/>
              <a:gd name="T15" fmla="*/ 212 h 264"/>
              <a:gd name="T16" fmla="*/ 196 w 264"/>
              <a:gd name="T17" fmla="*/ 197 h 264"/>
              <a:gd name="T18" fmla="*/ 199 w 264"/>
              <a:gd name="T19" fmla="*/ 172 h 264"/>
              <a:gd name="T20" fmla="*/ 219 w 264"/>
              <a:gd name="T21" fmla="*/ 156 h 264"/>
              <a:gd name="T22" fmla="*/ 225 w 264"/>
              <a:gd name="T23" fmla="*/ 153 h 264"/>
              <a:gd name="T24" fmla="*/ 230 w 264"/>
              <a:gd name="T25" fmla="*/ 145 h 264"/>
              <a:gd name="T26" fmla="*/ 230 w 264"/>
              <a:gd name="T27" fmla="*/ 120 h 264"/>
              <a:gd name="T28" fmla="*/ 220 w 264"/>
              <a:gd name="T29" fmla="*/ 109 h 264"/>
              <a:gd name="T30" fmla="*/ 210 w 264"/>
              <a:gd name="T31" fmla="*/ 105 h 264"/>
              <a:gd name="T32" fmla="*/ 196 w 264"/>
              <a:gd name="T33" fmla="*/ 87 h 264"/>
              <a:gd name="T34" fmla="*/ 196 w 264"/>
              <a:gd name="T35" fmla="*/ 67 h 264"/>
              <a:gd name="T36" fmla="*/ 191 w 264"/>
              <a:gd name="T37" fmla="*/ 53 h 264"/>
              <a:gd name="T38" fmla="*/ 170 w 264"/>
              <a:gd name="T39" fmla="*/ 41 h 264"/>
              <a:gd name="T40" fmla="*/ 156 w 264"/>
              <a:gd name="T41" fmla="*/ 43 h 264"/>
              <a:gd name="T42" fmla="*/ 153 w 264"/>
              <a:gd name="T43" fmla="*/ 46 h 264"/>
              <a:gd name="T44" fmla="*/ 137 w 264"/>
              <a:gd name="T45" fmla="*/ 55 h 264"/>
              <a:gd name="T46" fmla="*/ 119 w 264"/>
              <a:gd name="T47" fmla="*/ 52 h 264"/>
              <a:gd name="T48" fmla="*/ 108 w 264"/>
              <a:gd name="T49" fmla="*/ 44 h 264"/>
              <a:gd name="T50" fmla="*/ 93 w 264"/>
              <a:gd name="T51" fmla="*/ 41 h 264"/>
              <a:gd name="T52" fmla="*/ 73 w 264"/>
              <a:gd name="T53" fmla="*/ 53 h 264"/>
              <a:gd name="T54" fmla="*/ 69 w 264"/>
              <a:gd name="T55" fmla="*/ 56 h 264"/>
              <a:gd name="T56" fmla="*/ 67 w 264"/>
              <a:gd name="T57" fmla="*/ 68 h 264"/>
              <a:gd name="T58" fmla="*/ 69 w 264"/>
              <a:gd name="T59" fmla="*/ 83 h 264"/>
              <a:gd name="T60" fmla="*/ 44 w 264"/>
              <a:gd name="T61" fmla="*/ 109 h 264"/>
              <a:gd name="T62" fmla="*/ 34 w 264"/>
              <a:gd name="T63" fmla="*/ 121 h 264"/>
              <a:gd name="T64" fmla="*/ 34 w 264"/>
              <a:gd name="T65" fmla="*/ 144 h 264"/>
              <a:gd name="T66" fmla="*/ 44 w 264"/>
              <a:gd name="T67" fmla="*/ 156 h 264"/>
              <a:gd name="T68" fmla="*/ 47 w 264"/>
              <a:gd name="T69" fmla="*/ 156 h 264"/>
              <a:gd name="T70" fmla="*/ 62 w 264"/>
              <a:gd name="T71" fmla="*/ 168 h 264"/>
              <a:gd name="T72" fmla="*/ 69 w 264"/>
              <a:gd name="T73" fmla="*/ 186 h 264"/>
              <a:gd name="T74" fmla="*/ 67 w 264"/>
              <a:gd name="T75" fmla="*/ 197 h 264"/>
              <a:gd name="T76" fmla="*/ 72 w 264"/>
              <a:gd name="T77" fmla="*/ 211 h 264"/>
              <a:gd name="T78" fmla="*/ 92 w 264"/>
              <a:gd name="T79" fmla="*/ 223 h 264"/>
              <a:gd name="T80" fmla="*/ 96 w 264"/>
              <a:gd name="T81" fmla="*/ 224 h 264"/>
              <a:gd name="T82" fmla="*/ 108 w 264"/>
              <a:gd name="T83" fmla="*/ 220 h 264"/>
              <a:gd name="T84" fmla="*/ 127 w 264"/>
              <a:gd name="T85" fmla="*/ 210 h 264"/>
              <a:gd name="T86" fmla="*/ 155 w 264"/>
              <a:gd name="T87" fmla="*/ 220 h 264"/>
              <a:gd name="T88" fmla="*/ 165 w 264"/>
              <a:gd name="T89" fmla="*/ 225 h 264"/>
              <a:gd name="T90" fmla="*/ 132 w 264"/>
              <a:gd name="T91" fmla="*/ 172 h 264"/>
              <a:gd name="T92" fmla="*/ 92 w 264"/>
              <a:gd name="T93" fmla="*/ 132 h 264"/>
              <a:gd name="T94" fmla="*/ 132 w 264"/>
              <a:gd name="T95" fmla="*/ 93 h 264"/>
              <a:gd name="T96" fmla="*/ 171 w 264"/>
              <a:gd name="T97" fmla="*/ 133 h 264"/>
              <a:gd name="T98" fmla="*/ 132 w 264"/>
              <a:gd name="T99" fmla="*/ 172 h 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64" h="264">
                <a:moveTo>
                  <a:pt x="0" y="132"/>
                </a:moveTo>
                <a:cubicBezTo>
                  <a:pt x="0" y="59"/>
                  <a:pt x="59" y="0"/>
                  <a:pt x="132" y="0"/>
                </a:cubicBezTo>
                <a:cubicBezTo>
                  <a:pt x="205" y="0"/>
                  <a:pt x="264" y="59"/>
                  <a:pt x="264" y="132"/>
                </a:cubicBezTo>
                <a:cubicBezTo>
                  <a:pt x="264" y="205"/>
                  <a:pt x="205" y="264"/>
                  <a:pt x="132" y="264"/>
                </a:cubicBezTo>
                <a:cubicBezTo>
                  <a:pt x="59" y="264"/>
                  <a:pt x="0" y="205"/>
                  <a:pt x="0" y="132"/>
                </a:cubicBezTo>
                <a:close/>
                <a:moveTo>
                  <a:pt x="165" y="225"/>
                </a:moveTo>
                <a:cubicBezTo>
                  <a:pt x="166" y="224"/>
                  <a:pt x="168" y="224"/>
                  <a:pt x="169" y="224"/>
                </a:cubicBezTo>
                <a:cubicBezTo>
                  <a:pt x="177" y="221"/>
                  <a:pt x="184" y="216"/>
                  <a:pt x="191" y="212"/>
                </a:cubicBezTo>
                <a:cubicBezTo>
                  <a:pt x="196" y="208"/>
                  <a:pt x="198" y="202"/>
                  <a:pt x="196" y="197"/>
                </a:cubicBezTo>
                <a:cubicBezTo>
                  <a:pt x="193" y="188"/>
                  <a:pt x="194" y="180"/>
                  <a:pt x="199" y="172"/>
                </a:cubicBezTo>
                <a:cubicBezTo>
                  <a:pt x="203" y="164"/>
                  <a:pt x="210" y="158"/>
                  <a:pt x="219" y="156"/>
                </a:cubicBezTo>
                <a:cubicBezTo>
                  <a:pt x="221" y="156"/>
                  <a:pt x="223" y="155"/>
                  <a:pt x="225" y="153"/>
                </a:cubicBezTo>
                <a:cubicBezTo>
                  <a:pt x="228" y="152"/>
                  <a:pt x="229" y="149"/>
                  <a:pt x="230" y="145"/>
                </a:cubicBezTo>
                <a:cubicBezTo>
                  <a:pt x="231" y="137"/>
                  <a:pt x="231" y="128"/>
                  <a:pt x="230" y="120"/>
                </a:cubicBezTo>
                <a:cubicBezTo>
                  <a:pt x="229" y="115"/>
                  <a:pt x="225" y="110"/>
                  <a:pt x="220" y="109"/>
                </a:cubicBezTo>
                <a:cubicBezTo>
                  <a:pt x="216" y="108"/>
                  <a:pt x="213" y="107"/>
                  <a:pt x="210" y="105"/>
                </a:cubicBezTo>
                <a:cubicBezTo>
                  <a:pt x="203" y="100"/>
                  <a:pt x="199" y="94"/>
                  <a:pt x="196" y="87"/>
                </a:cubicBezTo>
                <a:cubicBezTo>
                  <a:pt x="194" y="81"/>
                  <a:pt x="194" y="74"/>
                  <a:pt x="196" y="67"/>
                </a:cubicBezTo>
                <a:cubicBezTo>
                  <a:pt x="198" y="62"/>
                  <a:pt x="196" y="56"/>
                  <a:pt x="191" y="53"/>
                </a:cubicBezTo>
                <a:cubicBezTo>
                  <a:pt x="185" y="49"/>
                  <a:pt x="178" y="44"/>
                  <a:pt x="170" y="41"/>
                </a:cubicBezTo>
                <a:cubicBezTo>
                  <a:pt x="165" y="39"/>
                  <a:pt x="160" y="40"/>
                  <a:pt x="156" y="43"/>
                </a:cubicBezTo>
                <a:cubicBezTo>
                  <a:pt x="155" y="44"/>
                  <a:pt x="154" y="46"/>
                  <a:pt x="153" y="46"/>
                </a:cubicBezTo>
                <a:cubicBezTo>
                  <a:pt x="148" y="51"/>
                  <a:pt x="143" y="53"/>
                  <a:pt x="137" y="55"/>
                </a:cubicBezTo>
                <a:cubicBezTo>
                  <a:pt x="130" y="55"/>
                  <a:pt x="124" y="55"/>
                  <a:pt x="119" y="52"/>
                </a:cubicBezTo>
                <a:cubicBezTo>
                  <a:pt x="115" y="50"/>
                  <a:pt x="111" y="47"/>
                  <a:pt x="108" y="44"/>
                </a:cubicBezTo>
                <a:cubicBezTo>
                  <a:pt x="104" y="40"/>
                  <a:pt x="98" y="39"/>
                  <a:pt x="93" y="41"/>
                </a:cubicBezTo>
                <a:cubicBezTo>
                  <a:pt x="86" y="44"/>
                  <a:pt x="79" y="48"/>
                  <a:pt x="73" y="53"/>
                </a:cubicBezTo>
                <a:cubicBezTo>
                  <a:pt x="72" y="53"/>
                  <a:pt x="70" y="55"/>
                  <a:pt x="69" y="56"/>
                </a:cubicBezTo>
                <a:cubicBezTo>
                  <a:pt x="66" y="60"/>
                  <a:pt x="66" y="64"/>
                  <a:pt x="67" y="68"/>
                </a:cubicBezTo>
                <a:cubicBezTo>
                  <a:pt x="69" y="73"/>
                  <a:pt x="69" y="78"/>
                  <a:pt x="69" y="83"/>
                </a:cubicBezTo>
                <a:cubicBezTo>
                  <a:pt x="66" y="96"/>
                  <a:pt x="57" y="106"/>
                  <a:pt x="44" y="109"/>
                </a:cubicBezTo>
                <a:cubicBezTo>
                  <a:pt x="38" y="110"/>
                  <a:pt x="34" y="115"/>
                  <a:pt x="34" y="121"/>
                </a:cubicBezTo>
                <a:cubicBezTo>
                  <a:pt x="33" y="128"/>
                  <a:pt x="33" y="136"/>
                  <a:pt x="34" y="144"/>
                </a:cubicBezTo>
                <a:cubicBezTo>
                  <a:pt x="34" y="150"/>
                  <a:pt x="38" y="155"/>
                  <a:pt x="44" y="156"/>
                </a:cubicBezTo>
                <a:cubicBezTo>
                  <a:pt x="44" y="156"/>
                  <a:pt x="45" y="156"/>
                  <a:pt x="47" y="156"/>
                </a:cubicBezTo>
                <a:cubicBezTo>
                  <a:pt x="53" y="159"/>
                  <a:pt x="59" y="162"/>
                  <a:pt x="62" y="168"/>
                </a:cubicBezTo>
                <a:cubicBezTo>
                  <a:pt x="66" y="173"/>
                  <a:pt x="69" y="180"/>
                  <a:pt x="69" y="186"/>
                </a:cubicBezTo>
                <a:cubicBezTo>
                  <a:pt x="69" y="190"/>
                  <a:pt x="68" y="193"/>
                  <a:pt x="67" y="197"/>
                </a:cubicBezTo>
                <a:cubicBezTo>
                  <a:pt x="66" y="202"/>
                  <a:pt x="67" y="208"/>
                  <a:pt x="72" y="211"/>
                </a:cubicBezTo>
                <a:cubicBezTo>
                  <a:pt x="78" y="216"/>
                  <a:pt x="85" y="220"/>
                  <a:pt x="92" y="223"/>
                </a:cubicBezTo>
                <a:cubicBezTo>
                  <a:pt x="93" y="224"/>
                  <a:pt x="95" y="224"/>
                  <a:pt x="96" y="224"/>
                </a:cubicBezTo>
                <a:cubicBezTo>
                  <a:pt x="101" y="225"/>
                  <a:pt x="105" y="224"/>
                  <a:pt x="108" y="220"/>
                </a:cubicBezTo>
                <a:cubicBezTo>
                  <a:pt x="113" y="215"/>
                  <a:pt x="119" y="211"/>
                  <a:pt x="127" y="210"/>
                </a:cubicBezTo>
                <a:cubicBezTo>
                  <a:pt x="138" y="209"/>
                  <a:pt x="147" y="212"/>
                  <a:pt x="155" y="220"/>
                </a:cubicBezTo>
                <a:cubicBezTo>
                  <a:pt x="158" y="223"/>
                  <a:pt x="161" y="224"/>
                  <a:pt x="165" y="225"/>
                </a:cubicBezTo>
                <a:close/>
                <a:moveTo>
                  <a:pt x="132" y="172"/>
                </a:moveTo>
                <a:cubicBezTo>
                  <a:pt x="110" y="172"/>
                  <a:pt x="92" y="154"/>
                  <a:pt x="92" y="132"/>
                </a:cubicBezTo>
                <a:cubicBezTo>
                  <a:pt x="92" y="111"/>
                  <a:pt x="110" y="93"/>
                  <a:pt x="132" y="93"/>
                </a:cubicBezTo>
                <a:cubicBezTo>
                  <a:pt x="153" y="93"/>
                  <a:pt x="171" y="111"/>
                  <a:pt x="171" y="133"/>
                </a:cubicBezTo>
                <a:cubicBezTo>
                  <a:pt x="171" y="154"/>
                  <a:pt x="153" y="172"/>
                  <a:pt x="132" y="172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" name="Freeform 49"/>
          <p:cNvSpPr>
            <a:spLocks noChangeAspect="1" noEditPoints="1"/>
          </p:cNvSpPr>
          <p:nvPr/>
        </p:nvSpPr>
        <p:spPr bwMode="auto">
          <a:xfrm>
            <a:off x="1541192" y="5143980"/>
            <a:ext cx="287543" cy="288000"/>
          </a:xfrm>
          <a:custGeom>
            <a:avLst/>
            <a:gdLst>
              <a:gd name="T0" fmla="*/ 0 w 264"/>
              <a:gd name="T1" fmla="*/ 132 h 264"/>
              <a:gd name="T2" fmla="*/ 132 w 264"/>
              <a:gd name="T3" fmla="*/ 0 h 264"/>
              <a:gd name="T4" fmla="*/ 264 w 264"/>
              <a:gd name="T5" fmla="*/ 132 h 264"/>
              <a:gd name="T6" fmla="*/ 132 w 264"/>
              <a:gd name="T7" fmla="*/ 264 h 264"/>
              <a:gd name="T8" fmla="*/ 0 w 264"/>
              <a:gd name="T9" fmla="*/ 132 h 264"/>
              <a:gd name="T10" fmla="*/ 132 w 264"/>
              <a:gd name="T11" fmla="*/ 200 h 264"/>
              <a:gd name="T12" fmla="*/ 150 w 264"/>
              <a:gd name="T13" fmla="*/ 200 h 264"/>
              <a:gd name="T14" fmla="*/ 155 w 264"/>
              <a:gd name="T15" fmla="*/ 200 h 264"/>
              <a:gd name="T16" fmla="*/ 165 w 264"/>
              <a:gd name="T17" fmla="*/ 187 h 264"/>
              <a:gd name="T18" fmla="*/ 165 w 264"/>
              <a:gd name="T19" fmla="*/ 157 h 264"/>
              <a:gd name="T20" fmla="*/ 165 w 264"/>
              <a:gd name="T21" fmla="*/ 157 h 264"/>
              <a:gd name="T22" fmla="*/ 173 w 264"/>
              <a:gd name="T23" fmla="*/ 152 h 264"/>
              <a:gd name="T24" fmla="*/ 193 w 264"/>
              <a:gd name="T25" fmla="*/ 97 h 264"/>
              <a:gd name="T26" fmla="*/ 170 w 264"/>
              <a:gd name="T27" fmla="*/ 60 h 264"/>
              <a:gd name="T28" fmla="*/ 119 w 264"/>
              <a:gd name="T29" fmla="*/ 47 h 264"/>
              <a:gd name="T30" fmla="*/ 81 w 264"/>
              <a:gd name="T31" fmla="*/ 72 h 264"/>
              <a:gd name="T32" fmla="*/ 68 w 264"/>
              <a:gd name="T33" fmla="*/ 102 h 264"/>
              <a:gd name="T34" fmla="*/ 76 w 264"/>
              <a:gd name="T35" fmla="*/ 130 h 264"/>
              <a:gd name="T36" fmla="*/ 96 w 264"/>
              <a:gd name="T37" fmla="*/ 157 h 264"/>
              <a:gd name="T38" fmla="*/ 99 w 264"/>
              <a:gd name="T39" fmla="*/ 157 h 264"/>
              <a:gd name="T40" fmla="*/ 99 w 264"/>
              <a:gd name="T41" fmla="*/ 185 h 264"/>
              <a:gd name="T42" fmla="*/ 99 w 264"/>
              <a:gd name="T43" fmla="*/ 190 h 264"/>
              <a:gd name="T44" fmla="*/ 111 w 264"/>
              <a:gd name="T45" fmla="*/ 200 h 264"/>
              <a:gd name="T46" fmla="*/ 132 w 264"/>
              <a:gd name="T47" fmla="*/ 200 h 264"/>
              <a:gd name="T48" fmla="*/ 155 w 264"/>
              <a:gd name="T49" fmla="*/ 162 h 264"/>
              <a:gd name="T50" fmla="*/ 109 w 264"/>
              <a:gd name="T51" fmla="*/ 162 h 264"/>
              <a:gd name="T52" fmla="*/ 109 w 264"/>
              <a:gd name="T53" fmla="*/ 162 h 264"/>
              <a:gd name="T54" fmla="*/ 109 w 264"/>
              <a:gd name="T55" fmla="*/ 152 h 264"/>
              <a:gd name="T56" fmla="*/ 106 w 264"/>
              <a:gd name="T57" fmla="*/ 150 h 264"/>
              <a:gd name="T58" fmla="*/ 93 w 264"/>
              <a:gd name="T59" fmla="*/ 140 h 264"/>
              <a:gd name="T60" fmla="*/ 81 w 264"/>
              <a:gd name="T61" fmla="*/ 115 h 264"/>
              <a:gd name="T62" fmla="*/ 88 w 264"/>
              <a:gd name="T63" fmla="*/ 80 h 264"/>
              <a:gd name="T64" fmla="*/ 122 w 264"/>
              <a:gd name="T65" fmla="*/ 57 h 264"/>
              <a:gd name="T66" fmla="*/ 175 w 264"/>
              <a:gd name="T67" fmla="*/ 82 h 264"/>
              <a:gd name="T68" fmla="*/ 183 w 264"/>
              <a:gd name="T69" fmla="*/ 112 h 264"/>
              <a:gd name="T70" fmla="*/ 160 w 264"/>
              <a:gd name="T71" fmla="*/ 147 h 264"/>
              <a:gd name="T72" fmla="*/ 155 w 264"/>
              <a:gd name="T73" fmla="*/ 152 h 264"/>
              <a:gd name="T74" fmla="*/ 155 w 264"/>
              <a:gd name="T75" fmla="*/ 152 h 264"/>
              <a:gd name="T76" fmla="*/ 155 w 264"/>
              <a:gd name="T77" fmla="*/ 162 h 264"/>
              <a:gd name="T78" fmla="*/ 155 w 264"/>
              <a:gd name="T79" fmla="*/ 162 h 264"/>
              <a:gd name="T80" fmla="*/ 109 w 264"/>
              <a:gd name="T81" fmla="*/ 175 h 264"/>
              <a:gd name="T82" fmla="*/ 155 w 264"/>
              <a:gd name="T83" fmla="*/ 175 h 264"/>
              <a:gd name="T84" fmla="*/ 155 w 264"/>
              <a:gd name="T85" fmla="*/ 175 h 264"/>
              <a:gd name="T86" fmla="*/ 155 w 264"/>
              <a:gd name="T87" fmla="*/ 187 h 264"/>
              <a:gd name="T88" fmla="*/ 150 w 264"/>
              <a:gd name="T89" fmla="*/ 190 h 264"/>
              <a:gd name="T90" fmla="*/ 111 w 264"/>
              <a:gd name="T91" fmla="*/ 190 h 264"/>
              <a:gd name="T92" fmla="*/ 109 w 264"/>
              <a:gd name="T93" fmla="*/ 187 h 264"/>
              <a:gd name="T94" fmla="*/ 109 w 264"/>
              <a:gd name="T95" fmla="*/ 175 h 264"/>
              <a:gd name="T96" fmla="*/ 129 w 264"/>
              <a:gd name="T97" fmla="*/ 220 h 264"/>
              <a:gd name="T98" fmla="*/ 111 w 264"/>
              <a:gd name="T99" fmla="*/ 220 h 264"/>
              <a:gd name="T100" fmla="*/ 106 w 264"/>
              <a:gd name="T101" fmla="*/ 212 h 264"/>
              <a:gd name="T102" fmla="*/ 111 w 264"/>
              <a:gd name="T103" fmla="*/ 207 h 264"/>
              <a:gd name="T104" fmla="*/ 111 w 264"/>
              <a:gd name="T105" fmla="*/ 207 h 264"/>
              <a:gd name="T106" fmla="*/ 150 w 264"/>
              <a:gd name="T107" fmla="*/ 207 h 264"/>
              <a:gd name="T108" fmla="*/ 155 w 264"/>
              <a:gd name="T109" fmla="*/ 212 h 264"/>
              <a:gd name="T110" fmla="*/ 150 w 264"/>
              <a:gd name="T111" fmla="*/ 220 h 264"/>
              <a:gd name="T112" fmla="*/ 134 w 264"/>
              <a:gd name="T113" fmla="*/ 220 h 264"/>
              <a:gd name="T114" fmla="*/ 129 w 264"/>
              <a:gd name="T115" fmla="*/ 220 h 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64" h="264">
                <a:moveTo>
                  <a:pt x="0" y="132"/>
                </a:moveTo>
                <a:cubicBezTo>
                  <a:pt x="0" y="59"/>
                  <a:pt x="59" y="0"/>
                  <a:pt x="132" y="0"/>
                </a:cubicBezTo>
                <a:cubicBezTo>
                  <a:pt x="205" y="0"/>
                  <a:pt x="264" y="59"/>
                  <a:pt x="264" y="132"/>
                </a:cubicBezTo>
                <a:cubicBezTo>
                  <a:pt x="264" y="205"/>
                  <a:pt x="205" y="264"/>
                  <a:pt x="132" y="264"/>
                </a:cubicBezTo>
                <a:cubicBezTo>
                  <a:pt x="59" y="264"/>
                  <a:pt x="0" y="205"/>
                  <a:pt x="0" y="132"/>
                </a:cubicBezTo>
                <a:close/>
                <a:moveTo>
                  <a:pt x="132" y="200"/>
                </a:moveTo>
                <a:cubicBezTo>
                  <a:pt x="137" y="200"/>
                  <a:pt x="145" y="200"/>
                  <a:pt x="150" y="200"/>
                </a:cubicBezTo>
                <a:cubicBezTo>
                  <a:pt x="152" y="200"/>
                  <a:pt x="155" y="200"/>
                  <a:pt x="155" y="200"/>
                </a:cubicBezTo>
                <a:cubicBezTo>
                  <a:pt x="160" y="197"/>
                  <a:pt x="165" y="192"/>
                  <a:pt x="165" y="187"/>
                </a:cubicBezTo>
                <a:cubicBezTo>
                  <a:pt x="165" y="177"/>
                  <a:pt x="165" y="167"/>
                  <a:pt x="165" y="157"/>
                </a:cubicBezTo>
                <a:cubicBezTo>
                  <a:pt x="165" y="157"/>
                  <a:pt x="165" y="157"/>
                  <a:pt x="165" y="157"/>
                </a:cubicBezTo>
                <a:cubicBezTo>
                  <a:pt x="168" y="155"/>
                  <a:pt x="170" y="155"/>
                  <a:pt x="173" y="152"/>
                </a:cubicBezTo>
                <a:cubicBezTo>
                  <a:pt x="188" y="137"/>
                  <a:pt x="196" y="120"/>
                  <a:pt x="193" y="97"/>
                </a:cubicBezTo>
                <a:cubicBezTo>
                  <a:pt x="191" y="82"/>
                  <a:pt x="183" y="70"/>
                  <a:pt x="170" y="60"/>
                </a:cubicBezTo>
                <a:cubicBezTo>
                  <a:pt x="155" y="47"/>
                  <a:pt x="137" y="45"/>
                  <a:pt x="119" y="47"/>
                </a:cubicBezTo>
                <a:cubicBezTo>
                  <a:pt x="104" y="50"/>
                  <a:pt x="91" y="60"/>
                  <a:pt x="81" y="72"/>
                </a:cubicBezTo>
                <a:cubicBezTo>
                  <a:pt x="73" y="82"/>
                  <a:pt x="71" y="92"/>
                  <a:pt x="68" y="102"/>
                </a:cubicBezTo>
                <a:cubicBezTo>
                  <a:pt x="68" y="112"/>
                  <a:pt x="71" y="122"/>
                  <a:pt x="76" y="130"/>
                </a:cubicBezTo>
                <a:cubicBezTo>
                  <a:pt x="78" y="140"/>
                  <a:pt x="86" y="150"/>
                  <a:pt x="96" y="157"/>
                </a:cubicBezTo>
                <a:cubicBezTo>
                  <a:pt x="99" y="157"/>
                  <a:pt x="99" y="157"/>
                  <a:pt x="99" y="157"/>
                </a:cubicBezTo>
                <a:cubicBezTo>
                  <a:pt x="99" y="167"/>
                  <a:pt x="99" y="177"/>
                  <a:pt x="99" y="185"/>
                </a:cubicBezTo>
                <a:cubicBezTo>
                  <a:pt x="99" y="187"/>
                  <a:pt x="99" y="190"/>
                  <a:pt x="99" y="190"/>
                </a:cubicBezTo>
                <a:cubicBezTo>
                  <a:pt x="99" y="195"/>
                  <a:pt x="104" y="200"/>
                  <a:pt x="111" y="200"/>
                </a:cubicBezTo>
                <a:cubicBezTo>
                  <a:pt x="119" y="200"/>
                  <a:pt x="124" y="200"/>
                  <a:pt x="132" y="200"/>
                </a:cubicBezTo>
                <a:close/>
                <a:moveTo>
                  <a:pt x="155" y="162"/>
                </a:moveTo>
                <a:cubicBezTo>
                  <a:pt x="137" y="162"/>
                  <a:pt x="124" y="162"/>
                  <a:pt x="109" y="162"/>
                </a:cubicBezTo>
                <a:cubicBezTo>
                  <a:pt x="109" y="162"/>
                  <a:pt x="109" y="162"/>
                  <a:pt x="109" y="162"/>
                </a:cubicBezTo>
                <a:cubicBezTo>
                  <a:pt x="109" y="160"/>
                  <a:pt x="109" y="157"/>
                  <a:pt x="109" y="152"/>
                </a:cubicBezTo>
                <a:cubicBezTo>
                  <a:pt x="109" y="152"/>
                  <a:pt x="109" y="152"/>
                  <a:pt x="106" y="150"/>
                </a:cubicBezTo>
                <a:cubicBezTo>
                  <a:pt x="101" y="147"/>
                  <a:pt x="99" y="145"/>
                  <a:pt x="93" y="140"/>
                </a:cubicBezTo>
                <a:cubicBezTo>
                  <a:pt x="86" y="132"/>
                  <a:pt x="83" y="125"/>
                  <a:pt x="81" y="115"/>
                </a:cubicBezTo>
                <a:cubicBezTo>
                  <a:pt x="78" y="102"/>
                  <a:pt x="81" y="90"/>
                  <a:pt x="88" y="80"/>
                </a:cubicBezTo>
                <a:cubicBezTo>
                  <a:pt x="96" y="67"/>
                  <a:pt x="109" y="60"/>
                  <a:pt x="122" y="57"/>
                </a:cubicBezTo>
                <a:cubicBezTo>
                  <a:pt x="145" y="55"/>
                  <a:pt x="165" y="65"/>
                  <a:pt x="175" y="82"/>
                </a:cubicBezTo>
                <a:cubicBezTo>
                  <a:pt x="180" y="92"/>
                  <a:pt x="183" y="102"/>
                  <a:pt x="183" y="112"/>
                </a:cubicBezTo>
                <a:cubicBezTo>
                  <a:pt x="180" y="127"/>
                  <a:pt x="173" y="140"/>
                  <a:pt x="160" y="147"/>
                </a:cubicBezTo>
                <a:cubicBezTo>
                  <a:pt x="157" y="150"/>
                  <a:pt x="155" y="150"/>
                  <a:pt x="155" y="152"/>
                </a:cubicBezTo>
                <a:cubicBezTo>
                  <a:pt x="155" y="152"/>
                  <a:pt x="155" y="152"/>
                  <a:pt x="155" y="152"/>
                </a:cubicBezTo>
                <a:cubicBezTo>
                  <a:pt x="155" y="155"/>
                  <a:pt x="155" y="160"/>
                  <a:pt x="155" y="162"/>
                </a:cubicBezTo>
                <a:cubicBezTo>
                  <a:pt x="155" y="162"/>
                  <a:pt x="155" y="162"/>
                  <a:pt x="155" y="162"/>
                </a:cubicBezTo>
                <a:close/>
                <a:moveTo>
                  <a:pt x="109" y="175"/>
                </a:moveTo>
                <a:cubicBezTo>
                  <a:pt x="124" y="175"/>
                  <a:pt x="137" y="175"/>
                  <a:pt x="155" y="175"/>
                </a:cubicBezTo>
                <a:cubicBezTo>
                  <a:pt x="155" y="175"/>
                  <a:pt x="155" y="175"/>
                  <a:pt x="155" y="175"/>
                </a:cubicBezTo>
                <a:cubicBezTo>
                  <a:pt x="155" y="177"/>
                  <a:pt x="155" y="182"/>
                  <a:pt x="155" y="187"/>
                </a:cubicBezTo>
                <a:cubicBezTo>
                  <a:pt x="155" y="190"/>
                  <a:pt x="152" y="190"/>
                  <a:pt x="150" y="190"/>
                </a:cubicBezTo>
                <a:cubicBezTo>
                  <a:pt x="137" y="190"/>
                  <a:pt x="124" y="190"/>
                  <a:pt x="111" y="190"/>
                </a:cubicBezTo>
                <a:cubicBezTo>
                  <a:pt x="109" y="190"/>
                  <a:pt x="109" y="190"/>
                  <a:pt x="109" y="187"/>
                </a:cubicBezTo>
                <a:cubicBezTo>
                  <a:pt x="109" y="182"/>
                  <a:pt x="109" y="177"/>
                  <a:pt x="109" y="175"/>
                </a:cubicBezTo>
                <a:close/>
                <a:moveTo>
                  <a:pt x="129" y="220"/>
                </a:moveTo>
                <a:cubicBezTo>
                  <a:pt x="124" y="220"/>
                  <a:pt x="116" y="220"/>
                  <a:pt x="111" y="220"/>
                </a:cubicBezTo>
                <a:cubicBezTo>
                  <a:pt x="109" y="220"/>
                  <a:pt x="106" y="215"/>
                  <a:pt x="106" y="212"/>
                </a:cubicBezTo>
                <a:cubicBezTo>
                  <a:pt x="106" y="210"/>
                  <a:pt x="109" y="210"/>
                  <a:pt x="111" y="207"/>
                </a:cubicBezTo>
                <a:cubicBezTo>
                  <a:pt x="111" y="207"/>
                  <a:pt x="111" y="207"/>
                  <a:pt x="111" y="207"/>
                </a:cubicBezTo>
                <a:cubicBezTo>
                  <a:pt x="124" y="207"/>
                  <a:pt x="137" y="207"/>
                  <a:pt x="150" y="207"/>
                </a:cubicBezTo>
                <a:cubicBezTo>
                  <a:pt x="152" y="207"/>
                  <a:pt x="155" y="210"/>
                  <a:pt x="155" y="212"/>
                </a:cubicBezTo>
                <a:cubicBezTo>
                  <a:pt x="155" y="215"/>
                  <a:pt x="152" y="220"/>
                  <a:pt x="150" y="220"/>
                </a:cubicBezTo>
                <a:cubicBezTo>
                  <a:pt x="145" y="220"/>
                  <a:pt x="139" y="220"/>
                  <a:pt x="134" y="220"/>
                </a:cubicBezTo>
                <a:cubicBezTo>
                  <a:pt x="134" y="220"/>
                  <a:pt x="132" y="220"/>
                  <a:pt x="129" y="22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" name="Freeform 53"/>
          <p:cNvSpPr>
            <a:spLocks noChangeAspect="1" noEditPoints="1"/>
          </p:cNvSpPr>
          <p:nvPr/>
        </p:nvSpPr>
        <p:spPr bwMode="auto">
          <a:xfrm>
            <a:off x="3888333" y="2009975"/>
            <a:ext cx="287544" cy="288000"/>
          </a:xfrm>
          <a:custGeom>
            <a:avLst/>
            <a:gdLst>
              <a:gd name="T0" fmla="*/ 132 w 264"/>
              <a:gd name="T1" fmla="*/ 0 h 264"/>
              <a:gd name="T2" fmla="*/ 132 w 264"/>
              <a:gd name="T3" fmla="*/ 264 h 264"/>
              <a:gd name="T4" fmla="*/ 206 w 264"/>
              <a:gd name="T5" fmla="*/ 212 h 264"/>
              <a:gd name="T6" fmla="*/ 63 w 264"/>
              <a:gd name="T7" fmla="*/ 219 h 264"/>
              <a:gd name="T8" fmla="*/ 58 w 264"/>
              <a:gd name="T9" fmla="*/ 48 h 264"/>
              <a:gd name="T10" fmla="*/ 60 w 264"/>
              <a:gd name="T11" fmla="*/ 45 h 264"/>
              <a:gd name="T12" fmla="*/ 63 w 264"/>
              <a:gd name="T13" fmla="*/ 63 h 264"/>
              <a:gd name="T14" fmla="*/ 153 w 264"/>
              <a:gd name="T15" fmla="*/ 63 h 264"/>
              <a:gd name="T16" fmla="*/ 153 w 264"/>
              <a:gd name="T17" fmla="*/ 68 h 264"/>
              <a:gd name="T18" fmla="*/ 163 w 264"/>
              <a:gd name="T19" fmla="*/ 80 h 264"/>
              <a:gd name="T20" fmla="*/ 146 w 264"/>
              <a:gd name="T21" fmla="*/ 95 h 264"/>
              <a:gd name="T22" fmla="*/ 133 w 264"/>
              <a:gd name="T23" fmla="*/ 73 h 264"/>
              <a:gd name="T24" fmla="*/ 63 w 264"/>
              <a:gd name="T25" fmla="*/ 68 h 264"/>
              <a:gd name="T26" fmla="*/ 75 w 264"/>
              <a:gd name="T27" fmla="*/ 78 h 264"/>
              <a:gd name="T28" fmla="*/ 78 w 264"/>
              <a:gd name="T29" fmla="*/ 80 h 264"/>
              <a:gd name="T30" fmla="*/ 63 w 264"/>
              <a:gd name="T31" fmla="*/ 88 h 264"/>
              <a:gd name="T32" fmla="*/ 81 w 264"/>
              <a:gd name="T33" fmla="*/ 93 h 264"/>
              <a:gd name="T34" fmla="*/ 63 w 264"/>
              <a:gd name="T35" fmla="*/ 93 h 264"/>
              <a:gd name="T36" fmla="*/ 65 w 264"/>
              <a:gd name="T37" fmla="*/ 100 h 264"/>
              <a:gd name="T38" fmla="*/ 81 w 264"/>
              <a:gd name="T39" fmla="*/ 102 h 264"/>
              <a:gd name="T40" fmla="*/ 63 w 264"/>
              <a:gd name="T41" fmla="*/ 105 h 264"/>
              <a:gd name="T42" fmla="*/ 71 w 264"/>
              <a:gd name="T43" fmla="*/ 112 h 264"/>
              <a:gd name="T44" fmla="*/ 78 w 264"/>
              <a:gd name="T45" fmla="*/ 118 h 264"/>
              <a:gd name="T46" fmla="*/ 63 w 264"/>
              <a:gd name="T47" fmla="*/ 125 h 264"/>
              <a:gd name="T48" fmla="*/ 81 w 264"/>
              <a:gd name="T49" fmla="*/ 127 h 264"/>
              <a:gd name="T50" fmla="*/ 63 w 264"/>
              <a:gd name="T51" fmla="*/ 127 h 264"/>
              <a:gd name="T52" fmla="*/ 60 w 264"/>
              <a:gd name="T53" fmla="*/ 130 h 264"/>
              <a:gd name="T54" fmla="*/ 63 w 264"/>
              <a:gd name="T55" fmla="*/ 137 h 264"/>
              <a:gd name="T56" fmla="*/ 88 w 264"/>
              <a:gd name="T57" fmla="*/ 137 h 264"/>
              <a:gd name="T58" fmla="*/ 83 w 264"/>
              <a:gd name="T59" fmla="*/ 142 h 264"/>
              <a:gd name="T60" fmla="*/ 63 w 264"/>
              <a:gd name="T61" fmla="*/ 150 h 264"/>
              <a:gd name="T62" fmla="*/ 78 w 264"/>
              <a:gd name="T63" fmla="*/ 152 h 264"/>
              <a:gd name="T64" fmla="*/ 63 w 264"/>
              <a:gd name="T65" fmla="*/ 160 h 264"/>
              <a:gd name="T66" fmla="*/ 78 w 264"/>
              <a:gd name="T67" fmla="*/ 162 h 264"/>
              <a:gd name="T68" fmla="*/ 63 w 264"/>
              <a:gd name="T69" fmla="*/ 165 h 264"/>
              <a:gd name="T70" fmla="*/ 78 w 264"/>
              <a:gd name="T71" fmla="*/ 172 h 264"/>
              <a:gd name="T72" fmla="*/ 78 w 264"/>
              <a:gd name="T73" fmla="*/ 177 h 264"/>
              <a:gd name="T74" fmla="*/ 63 w 264"/>
              <a:gd name="T75" fmla="*/ 184 h 264"/>
              <a:gd name="T76" fmla="*/ 78 w 264"/>
              <a:gd name="T77" fmla="*/ 189 h 264"/>
              <a:gd name="T78" fmla="*/ 63 w 264"/>
              <a:gd name="T79" fmla="*/ 197 h 264"/>
              <a:gd name="T80" fmla="*/ 78 w 264"/>
              <a:gd name="T81" fmla="*/ 202 h 264"/>
              <a:gd name="T82" fmla="*/ 63 w 264"/>
              <a:gd name="T83" fmla="*/ 212 h 264"/>
              <a:gd name="T84" fmla="*/ 131 w 264"/>
              <a:gd name="T85" fmla="*/ 207 h 264"/>
              <a:gd name="T86" fmla="*/ 128 w 264"/>
              <a:gd name="T87" fmla="*/ 147 h 264"/>
              <a:gd name="T88" fmla="*/ 121 w 264"/>
              <a:gd name="T89" fmla="*/ 152 h 264"/>
              <a:gd name="T90" fmla="*/ 118 w 264"/>
              <a:gd name="T91" fmla="*/ 105 h 264"/>
              <a:gd name="T92" fmla="*/ 168 w 264"/>
              <a:gd name="T93" fmla="*/ 98 h 264"/>
              <a:gd name="T94" fmla="*/ 176 w 264"/>
              <a:gd name="T95" fmla="*/ 108 h 264"/>
              <a:gd name="T96" fmla="*/ 171 w 264"/>
              <a:gd name="T97" fmla="*/ 150 h 264"/>
              <a:gd name="T98" fmla="*/ 168 w 264"/>
              <a:gd name="T99" fmla="*/ 140 h 264"/>
              <a:gd name="T100" fmla="*/ 165 w 264"/>
              <a:gd name="T101" fmla="*/ 122 h 264"/>
              <a:gd name="T102" fmla="*/ 163 w 264"/>
              <a:gd name="T103" fmla="*/ 204 h 264"/>
              <a:gd name="T104" fmla="*/ 206 w 264"/>
              <a:gd name="T105" fmla="*/ 212 h 264"/>
              <a:gd name="T106" fmla="*/ 151 w 264"/>
              <a:gd name="T107" fmla="*/ 212 h 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64" h="264">
                <a:moveTo>
                  <a:pt x="0" y="132"/>
                </a:moveTo>
                <a:cubicBezTo>
                  <a:pt x="0" y="59"/>
                  <a:pt x="59" y="0"/>
                  <a:pt x="132" y="0"/>
                </a:cubicBezTo>
                <a:cubicBezTo>
                  <a:pt x="205" y="0"/>
                  <a:pt x="264" y="59"/>
                  <a:pt x="264" y="132"/>
                </a:cubicBezTo>
                <a:cubicBezTo>
                  <a:pt x="264" y="205"/>
                  <a:pt x="205" y="264"/>
                  <a:pt x="132" y="264"/>
                </a:cubicBezTo>
                <a:cubicBezTo>
                  <a:pt x="59" y="264"/>
                  <a:pt x="0" y="205"/>
                  <a:pt x="0" y="132"/>
                </a:cubicBezTo>
                <a:close/>
                <a:moveTo>
                  <a:pt x="206" y="212"/>
                </a:moveTo>
                <a:cubicBezTo>
                  <a:pt x="206" y="214"/>
                  <a:pt x="206" y="217"/>
                  <a:pt x="206" y="219"/>
                </a:cubicBezTo>
                <a:cubicBezTo>
                  <a:pt x="206" y="219"/>
                  <a:pt x="206" y="219"/>
                  <a:pt x="63" y="219"/>
                </a:cubicBezTo>
                <a:cubicBezTo>
                  <a:pt x="60" y="219"/>
                  <a:pt x="58" y="219"/>
                  <a:pt x="58" y="219"/>
                </a:cubicBezTo>
                <a:cubicBezTo>
                  <a:pt x="58" y="219"/>
                  <a:pt x="58" y="219"/>
                  <a:pt x="58" y="48"/>
                </a:cubicBezTo>
                <a:cubicBezTo>
                  <a:pt x="58" y="45"/>
                  <a:pt x="58" y="45"/>
                  <a:pt x="58" y="45"/>
                </a:cubicBezTo>
                <a:cubicBezTo>
                  <a:pt x="60" y="45"/>
                  <a:pt x="60" y="45"/>
                  <a:pt x="60" y="45"/>
                </a:cubicBezTo>
                <a:cubicBezTo>
                  <a:pt x="63" y="45"/>
                  <a:pt x="63" y="48"/>
                  <a:pt x="63" y="50"/>
                </a:cubicBezTo>
                <a:cubicBezTo>
                  <a:pt x="63" y="50"/>
                  <a:pt x="63" y="50"/>
                  <a:pt x="63" y="63"/>
                </a:cubicBezTo>
                <a:cubicBezTo>
                  <a:pt x="63" y="63"/>
                  <a:pt x="63" y="63"/>
                  <a:pt x="151" y="63"/>
                </a:cubicBezTo>
                <a:cubicBezTo>
                  <a:pt x="153" y="63"/>
                  <a:pt x="153" y="63"/>
                  <a:pt x="153" y="63"/>
                </a:cubicBezTo>
                <a:cubicBezTo>
                  <a:pt x="156" y="63"/>
                  <a:pt x="156" y="65"/>
                  <a:pt x="156" y="65"/>
                </a:cubicBezTo>
                <a:cubicBezTo>
                  <a:pt x="156" y="65"/>
                  <a:pt x="156" y="65"/>
                  <a:pt x="153" y="68"/>
                </a:cubicBezTo>
                <a:cubicBezTo>
                  <a:pt x="153" y="68"/>
                  <a:pt x="153" y="68"/>
                  <a:pt x="156" y="68"/>
                </a:cubicBezTo>
                <a:cubicBezTo>
                  <a:pt x="158" y="70"/>
                  <a:pt x="161" y="75"/>
                  <a:pt x="163" y="80"/>
                </a:cubicBezTo>
                <a:cubicBezTo>
                  <a:pt x="163" y="83"/>
                  <a:pt x="161" y="85"/>
                  <a:pt x="158" y="88"/>
                </a:cubicBezTo>
                <a:cubicBezTo>
                  <a:pt x="156" y="93"/>
                  <a:pt x="151" y="95"/>
                  <a:pt x="146" y="95"/>
                </a:cubicBezTo>
                <a:cubicBezTo>
                  <a:pt x="138" y="95"/>
                  <a:pt x="133" y="88"/>
                  <a:pt x="131" y="83"/>
                </a:cubicBezTo>
                <a:cubicBezTo>
                  <a:pt x="131" y="80"/>
                  <a:pt x="133" y="75"/>
                  <a:pt x="133" y="73"/>
                </a:cubicBezTo>
                <a:cubicBezTo>
                  <a:pt x="138" y="70"/>
                  <a:pt x="138" y="68"/>
                  <a:pt x="143" y="68"/>
                </a:cubicBezTo>
                <a:cubicBezTo>
                  <a:pt x="143" y="68"/>
                  <a:pt x="143" y="68"/>
                  <a:pt x="63" y="68"/>
                </a:cubicBezTo>
                <a:cubicBezTo>
                  <a:pt x="63" y="68"/>
                  <a:pt x="63" y="68"/>
                  <a:pt x="63" y="78"/>
                </a:cubicBezTo>
                <a:cubicBezTo>
                  <a:pt x="63" y="78"/>
                  <a:pt x="63" y="78"/>
                  <a:pt x="75" y="78"/>
                </a:cubicBezTo>
                <a:cubicBezTo>
                  <a:pt x="78" y="78"/>
                  <a:pt x="78" y="78"/>
                  <a:pt x="78" y="78"/>
                </a:cubicBezTo>
                <a:cubicBezTo>
                  <a:pt x="81" y="78"/>
                  <a:pt x="81" y="78"/>
                  <a:pt x="78" y="80"/>
                </a:cubicBezTo>
                <a:cubicBezTo>
                  <a:pt x="78" y="80"/>
                  <a:pt x="78" y="80"/>
                  <a:pt x="63" y="80"/>
                </a:cubicBezTo>
                <a:cubicBezTo>
                  <a:pt x="63" y="83"/>
                  <a:pt x="63" y="88"/>
                  <a:pt x="63" y="88"/>
                </a:cubicBezTo>
                <a:cubicBezTo>
                  <a:pt x="63" y="88"/>
                  <a:pt x="63" y="88"/>
                  <a:pt x="78" y="88"/>
                </a:cubicBezTo>
                <a:cubicBezTo>
                  <a:pt x="78" y="88"/>
                  <a:pt x="81" y="90"/>
                  <a:pt x="81" y="93"/>
                </a:cubicBezTo>
                <a:cubicBezTo>
                  <a:pt x="81" y="93"/>
                  <a:pt x="81" y="93"/>
                  <a:pt x="78" y="93"/>
                </a:cubicBezTo>
                <a:cubicBezTo>
                  <a:pt x="78" y="93"/>
                  <a:pt x="78" y="93"/>
                  <a:pt x="63" y="93"/>
                </a:cubicBezTo>
                <a:cubicBezTo>
                  <a:pt x="63" y="98"/>
                  <a:pt x="63" y="98"/>
                  <a:pt x="63" y="100"/>
                </a:cubicBezTo>
                <a:cubicBezTo>
                  <a:pt x="63" y="100"/>
                  <a:pt x="63" y="100"/>
                  <a:pt x="65" y="100"/>
                </a:cubicBezTo>
                <a:cubicBezTo>
                  <a:pt x="65" y="100"/>
                  <a:pt x="65" y="100"/>
                  <a:pt x="78" y="100"/>
                </a:cubicBezTo>
                <a:cubicBezTo>
                  <a:pt x="78" y="100"/>
                  <a:pt x="78" y="100"/>
                  <a:pt x="81" y="102"/>
                </a:cubicBezTo>
                <a:cubicBezTo>
                  <a:pt x="81" y="105"/>
                  <a:pt x="78" y="105"/>
                  <a:pt x="78" y="105"/>
                </a:cubicBezTo>
                <a:cubicBezTo>
                  <a:pt x="78" y="105"/>
                  <a:pt x="78" y="105"/>
                  <a:pt x="63" y="105"/>
                </a:cubicBezTo>
                <a:cubicBezTo>
                  <a:pt x="63" y="105"/>
                  <a:pt x="63" y="105"/>
                  <a:pt x="63" y="112"/>
                </a:cubicBezTo>
                <a:cubicBezTo>
                  <a:pt x="63" y="112"/>
                  <a:pt x="65" y="112"/>
                  <a:pt x="71" y="112"/>
                </a:cubicBezTo>
                <a:cubicBezTo>
                  <a:pt x="71" y="112"/>
                  <a:pt x="73" y="112"/>
                  <a:pt x="78" y="112"/>
                </a:cubicBezTo>
                <a:cubicBezTo>
                  <a:pt x="81" y="112"/>
                  <a:pt x="81" y="115"/>
                  <a:pt x="78" y="118"/>
                </a:cubicBezTo>
                <a:cubicBezTo>
                  <a:pt x="78" y="118"/>
                  <a:pt x="78" y="118"/>
                  <a:pt x="63" y="118"/>
                </a:cubicBezTo>
                <a:cubicBezTo>
                  <a:pt x="63" y="118"/>
                  <a:pt x="63" y="118"/>
                  <a:pt x="63" y="125"/>
                </a:cubicBezTo>
                <a:cubicBezTo>
                  <a:pt x="63" y="125"/>
                  <a:pt x="63" y="125"/>
                  <a:pt x="78" y="125"/>
                </a:cubicBezTo>
                <a:cubicBezTo>
                  <a:pt x="78" y="125"/>
                  <a:pt x="81" y="125"/>
                  <a:pt x="81" y="127"/>
                </a:cubicBezTo>
                <a:cubicBezTo>
                  <a:pt x="81" y="127"/>
                  <a:pt x="81" y="127"/>
                  <a:pt x="78" y="127"/>
                </a:cubicBezTo>
                <a:cubicBezTo>
                  <a:pt x="78" y="127"/>
                  <a:pt x="78" y="127"/>
                  <a:pt x="63" y="127"/>
                </a:cubicBezTo>
                <a:cubicBezTo>
                  <a:pt x="63" y="127"/>
                  <a:pt x="63" y="127"/>
                  <a:pt x="60" y="127"/>
                </a:cubicBezTo>
                <a:cubicBezTo>
                  <a:pt x="60" y="127"/>
                  <a:pt x="60" y="127"/>
                  <a:pt x="60" y="130"/>
                </a:cubicBezTo>
                <a:cubicBezTo>
                  <a:pt x="63" y="130"/>
                  <a:pt x="63" y="130"/>
                  <a:pt x="63" y="130"/>
                </a:cubicBezTo>
                <a:cubicBezTo>
                  <a:pt x="63" y="130"/>
                  <a:pt x="63" y="130"/>
                  <a:pt x="63" y="137"/>
                </a:cubicBezTo>
                <a:cubicBezTo>
                  <a:pt x="63" y="137"/>
                  <a:pt x="63" y="137"/>
                  <a:pt x="83" y="137"/>
                </a:cubicBezTo>
                <a:cubicBezTo>
                  <a:pt x="83" y="137"/>
                  <a:pt x="85" y="137"/>
                  <a:pt x="88" y="137"/>
                </a:cubicBezTo>
                <a:cubicBezTo>
                  <a:pt x="88" y="140"/>
                  <a:pt x="88" y="140"/>
                  <a:pt x="88" y="140"/>
                </a:cubicBezTo>
                <a:cubicBezTo>
                  <a:pt x="85" y="140"/>
                  <a:pt x="83" y="142"/>
                  <a:pt x="83" y="142"/>
                </a:cubicBezTo>
                <a:cubicBezTo>
                  <a:pt x="83" y="142"/>
                  <a:pt x="83" y="142"/>
                  <a:pt x="63" y="142"/>
                </a:cubicBezTo>
                <a:cubicBezTo>
                  <a:pt x="63" y="142"/>
                  <a:pt x="63" y="147"/>
                  <a:pt x="63" y="150"/>
                </a:cubicBezTo>
                <a:cubicBezTo>
                  <a:pt x="63" y="150"/>
                  <a:pt x="63" y="150"/>
                  <a:pt x="78" y="150"/>
                </a:cubicBezTo>
                <a:cubicBezTo>
                  <a:pt x="81" y="150"/>
                  <a:pt x="81" y="150"/>
                  <a:pt x="78" y="152"/>
                </a:cubicBezTo>
                <a:cubicBezTo>
                  <a:pt x="78" y="152"/>
                  <a:pt x="78" y="152"/>
                  <a:pt x="63" y="152"/>
                </a:cubicBezTo>
                <a:cubicBezTo>
                  <a:pt x="63" y="155"/>
                  <a:pt x="63" y="160"/>
                  <a:pt x="63" y="160"/>
                </a:cubicBezTo>
                <a:cubicBezTo>
                  <a:pt x="63" y="160"/>
                  <a:pt x="63" y="160"/>
                  <a:pt x="78" y="160"/>
                </a:cubicBezTo>
                <a:cubicBezTo>
                  <a:pt x="78" y="160"/>
                  <a:pt x="78" y="160"/>
                  <a:pt x="78" y="162"/>
                </a:cubicBezTo>
                <a:cubicBezTo>
                  <a:pt x="81" y="162"/>
                  <a:pt x="81" y="165"/>
                  <a:pt x="78" y="165"/>
                </a:cubicBezTo>
                <a:cubicBezTo>
                  <a:pt x="78" y="165"/>
                  <a:pt x="78" y="165"/>
                  <a:pt x="63" y="165"/>
                </a:cubicBezTo>
                <a:cubicBezTo>
                  <a:pt x="63" y="169"/>
                  <a:pt x="63" y="169"/>
                  <a:pt x="63" y="172"/>
                </a:cubicBezTo>
                <a:cubicBezTo>
                  <a:pt x="63" y="172"/>
                  <a:pt x="63" y="172"/>
                  <a:pt x="78" y="172"/>
                </a:cubicBezTo>
                <a:cubicBezTo>
                  <a:pt x="78" y="172"/>
                  <a:pt x="78" y="172"/>
                  <a:pt x="81" y="175"/>
                </a:cubicBezTo>
                <a:cubicBezTo>
                  <a:pt x="81" y="175"/>
                  <a:pt x="78" y="175"/>
                  <a:pt x="78" y="177"/>
                </a:cubicBezTo>
                <a:cubicBezTo>
                  <a:pt x="78" y="177"/>
                  <a:pt x="78" y="177"/>
                  <a:pt x="63" y="177"/>
                </a:cubicBezTo>
                <a:cubicBezTo>
                  <a:pt x="63" y="177"/>
                  <a:pt x="63" y="177"/>
                  <a:pt x="63" y="184"/>
                </a:cubicBezTo>
                <a:cubicBezTo>
                  <a:pt x="63" y="184"/>
                  <a:pt x="63" y="184"/>
                  <a:pt x="78" y="184"/>
                </a:cubicBezTo>
                <a:cubicBezTo>
                  <a:pt x="81" y="187"/>
                  <a:pt x="81" y="189"/>
                  <a:pt x="78" y="189"/>
                </a:cubicBezTo>
                <a:cubicBezTo>
                  <a:pt x="78" y="189"/>
                  <a:pt x="78" y="189"/>
                  <a:pt x="63" y="189"/>
                </a:cubicBezTo>
                <a:cubicBezTo>
                  <a:pt x="63" y="189"/>
                  <a:pt x="63" y="189"/>
                  <a:pt x="63" y="197"/>
                </a:cubicBezTo>
                <a:cubicBezTo>
                  <a:pt x="63" y="197"/>
                  <a:pt x="63" y="197"/>
                  <a:pt x="78" y="197"/>
                </a:cubicBezTo>
                <a:cubicBezTo>
                  <a:pt x="81" y="197"/>
                  <a:pt x="81" y="199"/>
                  <a:pt x="78" y="202"/>
                </a:cubicBezTo>
                <a:cubicBezTo>
                  <a:pt x="78" y="202"/>
                  <a:pt x="78" y="202"/>
                  <a:pt x="63" y="202"/>
                </a:cubicBezTo>
                <a:cubicBezTo>
                  <a:pt x="63" y="202"/>
                  <a:pt x="63" y="202"/>
                  <a:pt x="63" y="212"/>
                </a:cubicBezTo>
                <a:cubicBezTo>
                  <a:pt x="63" y="212"/>
                  <a:pt x="63" y="212"/>
                  <a:pt x="131" y="212"/>
                </a:cubicBezTo>
                <a:cubicBezTo>
                  <a:pt x="131" y="209"/>
                  <a:pt x="131" y="207"/>
                  <a:pt x="131" y="207"/>
                </a:cubicBezTo>
                <a:cubicBezTo>
                  <a:pt x="131" y="207"/>
                  <a:pt x="131" y="207"/>
                  <a:pt x="131" y="145"/>
                </a:cubicBezTo>
                <a:cubicBezTo>
                  <a:pt x="131" y="145"/>
                  <a:pt x="131" y="147"/>
                  <a:pt x="128" y="147"/>
                </a:cubicBezTo>
                <a:cubicBezTo>
                  <a:pt x="128" y="150"/>
                  <a:pt x="128" y="150"/>
                  <a:pt x="125" y="150"/>
                </a:cubicBezTo>
                <a:cubicBezTo>
                  <a:pt x="125" y="152"/>
                  <a:pt x="123" y="152"/>
                  <a:pt x="121" y="152"/>
                </a:cubicBezTo>
                <a:cubicBezTo>
                  <a:pt x="121" y="150"/>
                  <a:pt x="121" y="150"/>
                  <a:pt x="118" y="147"/>
                </a:cubicBezTo>
                <a:cubicBezTo>
                  <a:pt x="118" y="147"/>
                  <a:pt x="118" y="147"/>
                  <a:pt x="118" y="105"/>
                </a:cubicBezTo>
                <a:cubicBezTo>
                  <a:pt x="118" y="100"/>
                  <a:pt x="123" y="98"/>
                  <a:pt x="128" y="98"/>
                </a:cubicBezTo>
                <a:cubicBezTo>
                  <a:pt x="128" y="98"/>
                  <a:pt x="128" y="98"/>
                  <a:pt x="168" y="98"/>
                </a:cubicBezTo>
                <a:cubicBezTo>
                  <a:pt x="173" y="98"/>
                  <a:pt x="176" y="100"/>
                  <a:pt x="176" y="105"/>
                </a:cubicBezTo>
                <a:cubicBezTo>
                  <a:pt x="178" y="105"/>
                  <a:pt x="176" y="105"/>
                  <a:pt x="176" y="108"/>
                </a:cubicBezTo>
                <a:cubicBezTo>
                  <a:pt x="176" y="108"/>
                  <a:pt x="176" y="108"/>
                  <a:pt x="176" y="147"/>
                </a:cubicBezTo>
                <a:cubicBezTo>
                  <a:pt x="176" y="150"/>
                  <a:pt x="173" y="150"/>
                  <a:pt x="171" y="150"/>
                </a:cubicBezTo>
                <a:cubicBezTo>
                  <a:pt x="168" y="150"/>
                  <a:pt x="168" y="147"/>
                  <a:pt x="168" y="147"/>
                </a:cubicBezTo>
                <a:cubicBezTo>
                  <a:pt x="168" y="142"/>
                  <a:pt x="168" y="142"/>
                  <a:pt x="168" y="140"/>
                </a:cubicBezTo>
                <a:cubicBezTo>
                  <a:pt x="168" y="140"/>
                  <a:pt x="168" y="140"/>
                  <a:pt x="168" y="122"/>
                </a:cubicBezTo>
                <a:cubicBezTo>
                  <a:pt x="168" y="122"/>
                  <a:pt x="168" y="122"/>
                  <a:pt x="165" y="122"/>
                </a:cubicBezTo>
                <a:cubicBezTo>
                  <a:pt x="163" y="122"/>
                  <a:pt x="163" y="122"/>
                  <a:pt x="163" y="122"/>
                </a:cubicBezTo>
                <a:cubicBezTo>
                  <a:pt x="163" y="122"/>
                  <a:pt x="163" y="122"/>
                  <a:pt x="163" y="204"/>
                </a:cubicBezTo>
                <a:cubicBezTo>
                  <a:pt x="163" y="207"/>
                  <a:pt x="163" y="212"/>
                  <a:pt x="163" y="212"/>
                </a:cubicBezTo>
                <a:cubicBezTo>
                  <a:pt x="163" y="212"/>
                  <a:pt x="163" y="212"/>
                  <a:pt x="206" y="212"/>
                </a:cubicBezTo>
                <a:close/>
                <a:moveTo>
                  <a:pt x="148" y="204"/>
                </a:moveTo>
                <a:cubicBezTo>
                  <a:pt x="148" y="207"/>
                  <a:pt x="148" y="212"/>
                  <a:pt x="151" y="212"/>
                </a:cubicBezTo>
                <a:cubicBezTo>
                  <a:pt x="148" y="209"/>
                  <a:pt x="148" y="207"/>
                  <a:pt x="148" y="204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9" name="Freeform 57"/>
          <p:cNvSpPr>
            <a:spLocks noChangeAspect="1" noEditPoints="1"/>
          </p:cNvSpPr>
          <p:nvPr/>
        </p:nvSpPr>
        <p:spPr bwMode="auto">
          <a:xfrm>
            <a:off x="1924223" y="5143980"/>
            <a:ext cx="288000" cy="288000"/>
          </a:xfrm>
          <a:custGeom>
            <a:avLst/>
            <a:gdLst>
              <a:gd name="T0" fmla="*/ 0 w 264"/>
              <a:gd name="T1" fmla="*/ 132 h 264"/>
              <a:gd name="T2" fmla="*/ 132 w 264"/>
              <a:gd name="T3" fmla="*/ 0 h 264"/>
              <a:gd name="T4" fmla="*/ 264 w 264"/>
              <a:gd name="T5" fmla="*/ 132 h 264"/>
              <a:gd name="T6" fmla="*/ 132 w 264"/>
              <a:gd name="T7" fmla="*/ 264 h 264"/>
              <a:gd name="T8" fmla="*/ 0 w 264"/>
              <a:gd name="T9" fmla="*/ 132 h 264"/>
              <a:gd name="T10" fmla="*/ 83 w 264"/>
              <a:gd name="T11" fmla="*/ 218 h 264"/>
              <a:gd name="T12" fmla="*/ 181 w 264"/>
              <a:gd name="T13" fmla="*/ 218 h 264"/>
              <a:gd name="T14" fmla="*/ 181 w 264"/>
              <a:gd name="T15" fmla="*/ 206 h 264"/>
              <a:gd name="T16" fmla="*/ 176 w 264"/>
              <a:gd name="T17" fmla="*/ 206 h 264"/>
              <a:gd name="T18" fmla="*/ 154 w 264"/>
              <a:gd name="T19" fmla="*/ 202 h 264"/>
              <a:gd name="T20" fmla="*/ 141 w 264"/>
              <a:gd name="T21" fmla="*/ 195 h 264"/>
              <a:gd name="T22" fmla="*/ 138 w 264"/>
              <a:gd name="T23" fmla="*/ 187 h 264"/>
              <a:gd name="T24" fmla="*/ 138 w 264"/>
              <a:gd name="T25" fmla="*/ 175 h 264"/>
              <a:gd name="T26" fmla="*/ 139 w 264"/>
              <a:gd name="T27" fmla="*/ 174 h 264"/>
              <a:gd name="T28" fmla="*/ 143 w 264"/>
              <a:gd name="T29" fmla="*/ 172 h 264"/>
              <a:gd name="T30" fmla="*/ 155 w 264"/>
              <a:gd name="T31" fmla="*/ 164 h 264"/>
              <a:gd name="T32" fmla="*/ 157 w 264"/>
              <a:gd name="T33" fmla="*/ 162 h 264"/>
              <a:gd name="T34" fmla="*/ 164 w 264"/>
              <a:gd name="T35" fmla="*/ 159 h 264"/>
              <a:gd name="T36" fmla="*/ 199 w 264"/>
              <a:gd name="T37" fmla="*/ 136 h 264"/>
              <a:gd name="T38" fmla="*/ 216 w 264"/>
              <a:gd name="T39" fmla="*/ 94 h 264"/>
              <a:gd name="T40" fmla="*/ 217 w 264"/>
              <a:gd name="T41" fmla="*/ 72 h 264"/>
              <a:gd name="T42" fmla="*/ 217 w 264"/>
              <a:gd name="T43" fmla="*/ 71 h 264"/>
              <a:gd name="T44" fmla="*/ 187 w 264"/>
              <a:gd name="T45" fmla="*/ 71 h 264"/>
              <a:gd name="T46" fmla="*/ 187 w 264"/>
              <a:gd name="T47" fmla="*/ 59 h 264"/>
              <a:gd name="T48" fmla="*/ 187 w 264"/>
              <a:gd name="T49" fmla="*/ 46 h 264"/>
              <a:gd name="T50" fmla="*/ 77 w 264"/>
              <a:gd name="T51" fmla="*/ 46 h 264"/>
              <a:gd name="T52" fmla="*/ 77 w 264"/>
              <a:gd name="T53" fmla="*/ 71 h 264"/>
              <a:gd name="T54" fmla="*/ 46 w 264"/>
              <a:gd name="T55" fmla="*/ 71 h 264"/>
              <a:gd name="T56" fmla="*/ 47 w 264"/>
              <a:gd name="T57" fmla="*/ 93 h 264"/>
              <a:gd name="T58" fmla="*/ 52 w 264"/>
              <a:gd name="T59" fmla="*/ 112 h 264"/>
              <a:gd name="T60" fmla="*/ 69 w 264"/>
              <a:gd name="T61" fmla="*/ 140 h 264"/>
              <a:gd name="T62" fmla="*/ 106 w 264"/>
              <a:gd name="T63" fmla="*/ 162 h 264"/>
              <a:gd name="T64" fmla="*/ 110 w 264"/>
              <a:gd name="T65" fmla="*/ 164 h 264"/>
              <a:gd name="T66" fmla="*/ 125 w 264"/>
              <a:gd name="T67" fmla="*/ 174 h 264"/>
              <a:gd name="T68" fmla="*/ 126 w 264"/>
              <a:gd name="T69" fmla="*/ 175 h 264"/>
              <a:gd name="T70" fmla="*/ 126 w 264"/>
              <a:gd name="T71" fmla="*/ 186 h 264"/>
              <a:gd name="T72" fmla="*/ 125 w 264"/>
              <a:gd name="T73" fmla="*/ 190 h 264"/>
              <a:gd name="T74" fmla="*/ 116 w 264"/>
              <a:gd name="T75" fmla="*/ 200 h 264"/>
              <a:gd name="T76" fmla="*/ 99 w 264"/>
              <a:gd name="T77" fmla="*/ 205 h 264"/>
              <a:gd name="T78" fmla="*/ 84 w 264"/>
              <a:gd name="T79" fmla="*/ 206 h 264"/>
              <a:gd name="T80" fmla="*/ 83 w 264"/>
              <a:gd name="T81" fmla="*/ 206 h 264"/>
              <a:gd name="T82" fmla="*/ 83 w 264"/>
              <a:gd name="T83" fmla="*/ 218 h 264"/>
              <a:gd name="T84" fmla="*/ 168 w 264"/>
              <a:gd name="T85" fmla="*/ 145 h 264"/>
              <a:gd name="T86" fmla="*/ 186 w 264"/>
              <a:gd name="T87" fmla="*/ 84 h 264"/>
              <a:gd name="T88" fmla="*/ 205 w 264"/>
              <a:gd name="T89" fmla="*/ 84 h 264"/>
              <a:gd name="T90" fmla="*/ 168 w 264"/>
              <a:gd name="T91" fmla="*/ 145 h 264"/>
              <a:gd name="T92" fmla="*/ 59 w 264"/>
              <a:gd name="T93" fmla="*/ 84 h 264"/>
              <a:gd name="T94" fmla="*/ 78 w 264"/>
              <a:gd name="T95" fmla="*/ 84 h 264"/>
              <a:gd name="T96" fmla="*/ 79 w 264"/>
              <a:gd name="T97" fmla="*/ 88 h 264"/>
              <a:gd name="T98" fmla="*/ 87 w 264"/>
              <a:gd name="T99" fmla="*/ 126 h 264"/>
              <a:gd name="T100" fmla="*/ 95 w 264"/>
              <a:gd name="T101" fmla="*/ 143 h 264"/>
              <a:gd name="T102" fmla="*/ 96 w 264"/>
              <a:gd name="T103" fmla="*/ 145 h 264"/>
              <a:gd name="T104" fmla="*/ 68 w 264"/>
              <a:gd name="T105" fmla="*/ 119 h 264"/>
              <a:gd name="T106" fmla="*/ 59 w 264"/>
              <a:gd name="T107" fmla="*/ 84 h 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64" h="264">
                <a:moveTo>
                  <a:pt x="0" y="132"/>
                </a:moveTo>
                <a:cubicBezTo>
                  <a:pt x="0" y="59"/>
                  <a:pt x="59" y="0"/>
                  <a:pt x="132" y="0"/>
                </a:cubicBezTo>
                <a:cubicBezTo>
                  <a:pt x="205" y="0"/>
                  <a:pt x="264" y="59"/>
                  <a:pt x="264" y="132"/>
                </a:cubicBezTo>
                <a:cubicBezTo>
                  <a:pt x="264" y="205"/>
                  <a:pt x="205" y="264"/>
                  <a:pt x="132" y="264"/>
                </a:cubicBezTo>
                <a:cubicBezTo>
                  <a:pt x="59" y="264"/>
                  <a:pt x="0" y="205"/>
                  <a:pt x="0" y="132"/>
                </a:cubicBezTo>
                <a:close/>
                <a:moveTo>
                  <a:pt x="83" y="218"/>
                </a:moveTo>
                <a:cubicBezTo>
                  <a:pt x="116" y="218"/>
                  <a:pt x="148" y="218"/>
                  <a:pt x="181" y="218"/>
                </a:cubicBezTo>
                <a:cubicBezTo>
                  <a:pt x="181" y="214"/>
                  <a:pt x="181" y="210"/>
                  <a:pt x="181" y="206"/>
                </a:cubicBezTo>
                <a:cubicBezTo>
                  <a:pt x="179" y="206"/>
                  <a:pt x="178" y="206"/>
                  <a:pt x="176" y="206"/>
                </a:cubicBezTo>
                <a:cubicBezTo>
                  <a:pt x="169" y="206"/>
                  <a:pt x="162" y="205"/>
                  <a:pt x="154" y="202"/>
                </a:cubicBezTo>
                <a:cubicBezTo>
                  <a:pt x="150" y="202"/>
                  <a:pt x="145" y="199"/>
                  <a:pt x="141" y="195"/>
                </a:cubicBezTo>
                <a:cubicBezTo>
                  <a:pt x="140" y="193"/>
                  <a:pt x="138" y="189"/>
                  <a:pt x="138" y="187"/>
                </a:cubicBezTo>
                <a:cubicBezTo>
                  <a:pt x="138" y="183"/>
                  <a:pt x="138" y="179"/>
                  <a:pt x="138" y="175"/>
                </a:cubicBezTo>
                <a:cubicBezTo>
                  <a:pt x="138" y="174"/>
                  <a:pt x="138" y="174"/>
                  <a:pt x="139" y="174"/>
                </a:cubicBezTo>
                <a:cubicBezTo>
                  <a:pt x="140" y="173"/>
                  <a:pt x="141" y="173"/>
                  <a:pt x="143" y="172"/>
                </a:cubicBezTo>
                <a:cubicBezTo>
                  <a:pt x="147" y="170"/>
                  <a:pt x="151" y="167"/>
                  <a:pt x="155" y="164"/>
                </a:cubicBezTo>
                <a:cubicBezTo>
                  <a:pt x="155" y="163"/>
                  <a:pt x="156" y="163"/>
                  <a:pt x="157" y="162"/>
                </a:cubicBezTo>
                <a:cubicBezTo>
                  <a:pt x="159" y="161"/>
                  <a:pt x="162" y="161"/>
                  <a:pt x="164" y="159"/>
                </a:cubicBezTo>
                <a:cubicBezTo>
                  <a:pt x="178" y="155"/>
                  <a:pt x="189" y="147"/>
                  <a:pt x="199" y="136"/>
                </a:cubicBezTo>
                <a:cubicBezTo>
                  <a:pt x="208" y="124"/>
                  <a:pt x="214" y="110"/>
                  <a:pt x="216" y="94"/>
                </a:cubicBezTo>
                <a:cubicBezTo>
                  <a:pt x="217" y="87"/>
                  <a:pt x="217" y="79"/>
                  <a:pt x="217" y="72"/>
                </a:cubicBezTo>
                <a:cubicBezTo>
                  <a:pt x="217" y="71"/>
                  <a:pt x="217" y="71"/>
                  <a:pt x="217" y="71"/>
                </a:cubicBezTo>
                <a:cubicBezTo>
                  <a:pt x="207" y="71"/>
                  <a:pt x="197" y="71"/>
                  <a:pt x="187" y="71"/>
                </a:cubicBezTo>
                <a:cubicBezTo>
                  <a:pt x="187" y="67"/>
                  <a:pt x="187" y="63"/>
                  <a:pt x="187" y="59"/>
                </a:cubicBezTo>
                <a:cubicBezTo>
                  <a:pt x="187" y="54"/>
                  <a:pt x="187" y="50"/>
                  <a:pt x="187" y="46"/>
                </a:cubicBezTo>
                <a:cubicBezTo>
                  <a:pt x="150" y="46"/>
                  <a:pt x="113" y="46"/>
                  <a:pt x="77" y="46"/>
                </a:cubicBezTo>
                <a:cubicBezTo>
                  <a:pt x="77" y="55"/>
                  <a:pt x="77" y="63"/>
                  <a:pt x="77" y="71"/>
                </a:cubicBezTo>
                <a:cubicBezTo>
                  <a:pt x="67" y="71"/>
                  <a:pt x="57" y="71"/>
                  <a:pt x="46" y="71"/>
                </a:cubicBezTo>
                <a:cubicBezTo>
                  <a:pt x="46" y="79"/>
                  <a:pt x="46" y="86"/>
                  <a:pt x="47" y="93"/>
                </a:cubicBezTo>
                <a:cubicBezTo>
                  <a:pt x="48" y="100"/>
                  <a:pt x="50" y="105"/>
                  <a:pt x="52" y="112"/>
                </a:cubicBezTo>
                <a:cubicBezTo>
                  <a:pt x="55" y="122"/>
                  <a:pt x="61" y="131"/>
                  <a:pt x="69" y="140"/>
                </a:cubicBezTo>
                <a:cubicBezTo>
                  <a:pt x="79" y="151"/>
                  <a:pt x="91" y="158"/>
                  <a:pt x="106" y="162"/>
                </a:cubicBezTo>
                <a:cubicBezTo>
                  <a:pt x="108" y="162"/>
                  <a:pt x="108" y="163"/>
                  <a:pt x="110" y="164"/>
                </a:cubicBezTo>
                <a:cubicBezTo>
                  <a:pt x="114" y="168"/>
                  <a:pt x="119" y="172"/>
                  <a:pt x="125" y="174"/>
                </a:cubicBezTo>
                <a:cubicBezTo>
                  <a:pt x="126" y="174"/>
                  <a:pt x="126" y="175"/>
                  <a:pt x="126" y="175"/>
                </a:cubicBezTo>
                <a:cubicBezTo>
                  <a:pt x="126" y="179"/>
                  <a:pt x="126" y="183"/>
                  <a:pt x="126" y="186"/>
                </a:cubicBezTo>
                <a:cubicBezTo>
                  <a:pt x="126" y="188"/>
                  <a:pt x="125" y="189"/>
                  <a:pt x="125" y="190"/>
                </a:cubicBezTo>
                <a:cubicBezTo>
                  <a:pt x="124" y="194"/>
                  <a:pt x="121" y="197"/>
                  <a:pt x="116" y="200"/>
                </a:cubicBezTo>
                <a:cubicBezTo>
                  <a:pt x="111" y="203"/>
                  <a:pt x="105" y="205"/>
                  <a:pt x="99" y="205"/>
                </a:cubicBezTo>
                <a:cubicBezTo>
                  <a:pt x="94" y="206"/>
                  <a:pt x="89" y="206"/>
                  <a:pt x="84" y="206"/>
                </a:cubicBezTo>
                <a:cubicBezTo>
                  <a:pt x="83" y="206"/>
                  <a:pt x="83" y="206"/>
                  <a:pt x="83" y="206"/>
                </a:cubicBezTo>
                <a:cubicBezTo>
                  <a:pt x="83" y="210"/>
                  <a:pt x="83" y="214"/>
                  <a:pt x="83" y="218"/>
                </a:cubicBezTo>
                <a:close/>
                <a:moveTo>
                  <a:pt x="168" y="145"/>
                </a:moveTo>
                <a:cubicBezTo>
                  <a:pt x="179" y="126"/>
                  <a:pt x="183" y="105"/>
                  <a:pt x="186" y="84"/>
                </a:cubicBezTo>
                <a:cubicBezTo>
                  <a:pt x="192" y="84"/>
                  <a:pt x="199" y="84"/>
                  <a:pt x="205" y="84"/>
                </a:cubicBezTo>
                <a:cubicBezTo>
                  <a:pt x="204" y="107"/>
                  <a:pt x="194" y="132"/>
                  <a:pt x="168" y="145"/>
                </a:cubicBezTo>
                <a:close/>
                <a:moveTo>
                  <a:pt x="59" y="84"/>
                </a:moveTo>
                <a:cubicBezTo>
                  <a:pt x="66" y="84"/>
                  <a:pt x="71" y="84"/>
                  <a:pt x="78" y="84"/>
                </a:cubicBezTo>
                <a:cubicBezTo>
                  <a:pt x="79" y="84"/>
                  <a:pt x="79" y="86"/>
                  <a:pt x="79" y="88"/>
                </a:cubicBezTo>
                <a:cubicBezTo>
                  <a:pt x="80" y="100"/>
                  <a:pt x="83" y="113"/>
                  <a:pt x="87" y="126"/>
                </a:cubicBezTo>
                <a:cubicBezTo>
                  <a:pt x="89" y="132"/>
                  <a:pt x="91" y="138"/>
                  <a:pt x="95" y="143"/>
                </a:cubicBezTo>
                <a:cubicBezTo>
                  <a:pt x="95" y="143"/>
                  <a:pt x="96" y="144"/>
                  <a:pt x="96" y="145"/>
                </a:cubicBezTo>
                <a:cubicBezTo>
                  <a:pt x="84" y="138"/>
                  <a:pt x="75" y="130"/>
                  <a:pt x="68" y="119"/>
                </a:cubicBezTo>
                <a:cubicBezTo>
                  <a:pt x="62" y="108"/>
                  <a:pt x="59" y="96"/>
                  <a:pt x="59" y="84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0" name="Freeform 61"/>
          <p:cNvSpPr>
            <a:spLocks noChangeAspect="1" noEditPoints="1"/>
          </p:cNvSpPr>
          <p:nvPr/>
        </p:nvSpPr>
        <p:spPr bwMode="auto">
          <a:xfrm>
            <a:off x="2307711" y="5143980"/>
            <a:ext cx="288000" cy="288000"/>
          </a:xfrm>
          <a:custGeom>
            <a:avLst/>
            <a:gdLst>
              <a:gd name="T0" fmla="*/ 0 w 264"/>
              <a:gd name="T1" fmla="*/ 132 h 264"/>
              <a:gd name="T2" fmla="*/ 132 w 264"/>
              <a:gd name="T3" fmla="*/ 0 h 264"/>
              <a:gd name="T4" fmla="*/ 264 w 264"/>
              <a:gd name="T5" fmla="*/ 132 h 264"/>
              <a:gd name="T6" fmla="*/ 132 w 264"/>
              <a:gd name="T7" fmla="*/ 264 h 264"/>
              <a:gd name="T8" fmla="*/ 0 w 264"/>
              <a:gd name="T9" fmla="*/ 132 h 264"/>
              <a:gd name="T10" fmla="*/ 58 w 264"/>
              <a:gd name="T11" fmla="*/ 193 h 264"/>
              <a:gd name="T12" fmla="*/ 66 w 264"/>
              <a:gd name="T13" fmla="*/ 196 h 264"/>
              <a:gd name="T14" fmla="*/ 98 w 264"/>
              <a:gd name="T15" fmla="*/ 202 h 264"/>
              <a:gd name="T16" fmla="*/ 116 w 264"/>
              <a:gd name="T17" fmla="*/ 201 h 264"/>
              <a:gd name="T18" fmla="*/ 134 w 264"/>
              <a:gd name="T19" fmla="*/ 198 h 264"/>
              <a:gd name="T20" fmla="*/ 154 w 264"/>
              <a:gd name="T21" fmla="*/ 191 h 264"/>
              <a:gd name="T22" fmla="*/ 177 w 264"/>
              <a:gd name="T23" fmla="*/ 167 h 264"/>
              <a:gd name="T24" fmla="*/ 183 w 264"/>
              <a:gd name="T25" fmla="*/ 128 h 264"/>
              <a:gd name="T26" fmla="*/ 164 w 264"/>
              <a:gd name="T27" fmla="*/ 96 h 264"/>
              <a:gd name="T28" fmla="*/ 119 w 264"/>
              <a:gd name="T29" fmla="*/ 84 h 264"/>
              <a:gd name="T30" fmla="*/ 85 w 264"/>
              <a:gd name="T31" fmla="*/ 103 h 264"/>
              <a:gd name="T32" fmla="*/ 71 w 264"/>
              <a:gd name="T33" fmla="*/ 139 h 264"/>
              <a:gd name="T34" fmla="*/ 71 w 264"/>
              <a:gd name="T35" fmla="*/ 152 h 264"/>
              <a:gd name="T36" fmla="*/ 70 w 264"/>
              <a:gd name="T37" fmla="*/ 170 h 264"/>
              <a:gd name="T38" fmla="*/ 62 w 264"/>
              <a:gd name="T39" fmla="*/ 186 h 264"/>
              <a:gd name="T40" fmla="*/ 58 w 264"/>
              <a:gd name="T41" fmla="*/ 193 h 264"/>
              <a:gd name="T42" fmla="*/ 65 w 264"/>
              <a:gd name="T43" fmla="*/ 192 h 264"/>
              <a:gd name="T44" fmla="*/ 69 w 264"/>
              <a:gd name="T45" fmla="*/ 184 h 264"/>
              <a:gd name="T46" fmla="*/ 76 w 264"/>
              <a:gd name="T47" fmla="*/ 157 h 264"/>
              <a:gd name="T48" fmla="*/ 76 w 264"/>
              <a:gd name="T49" fmla="*/ 146 h 264"/>
              <a:gd name="T50" fmla="*/ 77 w 264"/>
              <a:gd name="T51" fmla="*/ 134 h 264"/>
              <a:gd name="T52" fmla="*/ 90 w 264"/>
              <a:gd name="T53" fmla="*/ 106 h 264"/>
              <a:gd name="T54" fmla="*/ 118 w 264"/>
              <a:gd name="T55" fmla="*/ 89 h 264"/>
              <a:gd name="T56" fmla="*/ 155 w 264"/>
              <a:gd name="T57" fmla="*/ 97 h 264"/>
              <a:gd name="T58" fmla="*/ 173 w 264"/>
              <a:gd name="T59" fmla="*/ 117 h 264"/>
              <a:gd name="T60" fmla="*/ 178 w 264"/>
              <a:gd name="T61" fmla="*/ 141 h 264"/>
              <a:gd name="T62" fmla="*/ 170 w 264"/>
              <a:gd name="T63" fmla="*/ 170 h 264"/>
              <a:gd name="T64" fmla="*/ 150 w 264"/>
              <a:gd name="T65" fmla="*/ 187 h 264"/>
              <a:gd name="T66" fmla="*/ 127 w 264"/>
              <a:gd name="T67" fmla="*/ 194 h 264"/>
              <a:gd name="T68" fmla="*/ 106 w 264"/>
              <a:gd name="T69" fmla="*/ 197 h 264"/>
              <a:gd name="T70" fmla="*/ 88 w 264"/>
              <a:gd name="T71" fmla="*/ 197 h 264"/>
              <a:gd name="T72" fmla="*/ 66 w 264"/>
              <a:gd name="T73" fmla="*/ 192 h 264"/>
              <a:gd name="T74" fmla="*/ 65 w 264"/>
              <a:gd name="T75" fmla="*/ 192 h 264"/>
              <a:gd name="T76" fmla="*/ 185 w 264"/>
              <a:gd name="T77" fmla="*/ 112 h 264"/>
              <a:gd name="T78" fmla="*/ 186 w 264"/>
              <a:gd name="T79" fmla="*/ 112 h 264"/>
              <a:gd name="T80" fmla="*/ 198 w 264"/>
              <a:gd name="T81" fmla="*/ 100 h 264"/>
              <a:gd name="T82" fmla="*/ 204 w 264"/>
              <a:gd name="T83" fmla="*/ 81 h 264"/>
              <a:gd name="T84" fmla="*/ 193 w 264"/>
              <a:gd name="T85" fmla="*/ 66 h 264"/>
              <a:gd name="T86" fmla="*/ 169 w 264"/>
              <a:gd name="T87" fmla="*/ 69 h 264"/>
              <a:gd name="T88" fmla="*/ 155 w 264"/>
              <a:gd name="T89" fmla="*/ 82 h 264"/>
              <a:gd name="T90" fmla="*/ 155 w 264"/>
              <a:gd name="T91" fmla="*/ 83 h 264"/>
              <a:gd name="T92" fmla="*/ 172 w 264"/>
              <a:gd name="T93" fmla="*/ 95 h 264"/>
              <a:gd name="T94" fmla="*/ 185 w 264"/>
              <a:gd name="T95" fmla="*/ 112 h 264"/>
              <a:gd name="T96" fmla="*/ 186 w 264"/>
              <a:gd name="T97" fmla="*/ 105 h 264"/>
              <a:gd name="T98" fmla="*/ 163 w 264"/>
              <a:gd name="T99" fmla="*/ 82 h 264"/>
              <a:gd name="T100" fmla="*/ 164 w 264"/>
              <a:gd name="T101" fmla="*/ 82 h 264"/>
              <a:gd name="T102" fmla="*/ 172 w 264"/>
              <a:gd name="T103" fmla="*/ 73 h 264"/>
              <a:gd name="T104" fmla="*/ 199 w 264"/>
              <a:gd name="T105" fmla="*/ 81 h 264"/>
              <a:gd name="T106" fmla="*/ 194 w 264"/>
              <a:gd name="T107" fmla="*/ 96 h 264"/>
              <a:gd name="T108" fmla="*/ 186 w 264"/>
              <a:gd name="T109" fmla="*/ 104 h 264"/>
              <a:gd name="T110" fmla="*/ 186 w 264"/>
              <a:gd name="T111" fmla="*/ 105 h 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64" h="264">
                <a:moveTo>
                  <a:pt x="0" y="132"/>
                </a:moveTo>
                <a:cubicBezTo>
                  <a:pt x="0" y="59"/>
                  <a:pt x="59" y="0"/>
                  <a:pt x="132" y="0"/>
                </a:cubicBezTo>
                <a:cubicBezTo>
                  <a:pt x="205" y="0"/>
                  <a:pt x="264" y="59"/>
                  <a:pt x="264" y="132"/>
                </a:cubicBezTo>
                <a:cubicBezTo>
                  <a:pt x="264" y="205"/>
                  <a:pt x="205" y="264"/>
                  <a:pt x="132" y="264"/>
                </a:cubicBezTo>
                <a:cubicBezTo>
                  <a:pt x="59" y="264"/>
                  <a:pt x="0" y="205"/>
                  <a:pt x="0" y="132"/>
                </a:cubicBezTo>
                <a:close/>
                <a:moveTo>
                  <a:pt x="58" y="193"/>
                </a:moveTo>
                <a:cubicBezTo>
                  <a:pt x="60" y="194"/>
                  <a:pt x="63" y="196"/>
                  <a:pt x="66" y="196"/>
                </a:cubicBezTo>
                <a:cubicBezTo>
                  <a:pt x="76" y="200"/>
                  <a:pt x="86" y="202"/>
                  <a:pt x="98" y="202"/>
                </a:cubicBezTo>
                <a:cubicBezTo>
                  <a:pt x="103" y="202"/>
                  <a:pt x="110" y="202"/>
                  <a:pt x="116" y="201"/>
                </a:cubicBezTo>
                <a:cubicBezTo>
                  <a:pt x="123" y="200"/>
                  <a:pt x="129" y="199"/>
                  <a:pt x="134" y="198"/>
                </a:cubicBezTo>
                <a:cubicBezTo>
                  <a:pt x="141" y="196"/>
                  <a:pt x="147" y="193"/>
                  <a:pt x="154" y="191"/>
                </a:cubicBezTo>
                <a:cubicBezTo>
                  <a:pt x="163" y="185"/>
                  <a:pt x="172" y="178"/>
                  <a:pt x="177" y="167"/>
                </a:cubicBezTo>
                <a:cubicBezTo>
                  <a:pt x="184" y="155"/>
                  <a:pt x="186" y="142"/>
                  <a:pt x="183" y="128"/>
                </a:cubicBezTo>
                <a:cubicBezTo>
                  <a:pt x="180" y="115"/>
                  <a:pt x="174" y="104"/>
                  <a:pt x="164" y="96"/>
                </a:cubicBezTo>
                <a:cubicBezTo>
                  <a:pt x="151" y="85"/>
                  <a:pt x="136" y="81"/>
                  <a:pt x="119" y="84"/>
                </a:cubicBezTo>
                <a:cubicBezTo>
                  <a:pt x="106" y="86"/>
                  <a:pt x="95" y="93"/>
                  <a:pt x="85" y="103"/>
                </a:cubicBezTo>
                <a:cubicBezTo>
                  <a:pt x="77" y="113"/>
                  <a:pt x="72" y="125"/>
                  <a:pt x="71" y="139"/>
                </a:cubicBezTo>
                <a:cubicBezTo>
                  <a:pt x="71" y="143"/>
                  <a:pt x="71" y="148"/>
                  <a:pt x="71" y="152"/>
                </a:cubicBezTo>
                <a:cubicBezTo>
                  <a:pt x="71" y="158"/>
                  <a:pt x="71" y="164"/>
                  <a:pt x="70" y="170"/>
                </a:cubicBezTo>
                <a:cubicBezTo>
                  <a:pt x="68" y="176"/>
                  <a:pt x="65" y="181"/>
                  <a:pt x="62" y="186"/>
                </a:cubicBezTo>
                <a:cubicBezTo>
                  <a:pt x="61" y="189"/>
                  <a:pt x="59" y="191"/>
                  <a:pt x="58" y="193"/>
                </a:cubicBezTo>
                <a:close/>
                <a:moveTo>
                  <a:pt x="65" y="192"/>
                </a:moveTo>
                <a:cubicBezTo>
                  <a:pt x="66" y="189"/>
                  <a:pt x="68" y="186"/>
                  <a:pt x="69" y="184"/>
                </a:cubicBezTo>
                <a:cubicBezTo>
                  <a:pt x="72" y="176"/>
                  <a:pt x="75" y="166"/>
                  <a:pt x="76" y="157"/>
                </a:cubicBezTo>
                <a:cubicBezTo>
                  <a:pt x="76" y="153"/>
                  <a:pt x="76" y="150"/>
                  <a:pt x="76" y="146"/>
                </a:cubicBezTo>
                <a:cubicBezTo>
                  <a:pt x="76" y="142"/>
                  <a:pt x="76" y="138"/>
                  <a:pt x="77" y="134"/>
                </a:cubicBezTo>
                <a:cubicBezTo>
                  <a:pt x="79" y="124"/>
                  <a:pt x="83" y="114"/>
                  <a:pt x="90" y="106"/>
                </a:cubicBezTo>
                <a:cubicBezTo>
                  <a:pt x="98" y="98"/>
                  <a:pt x="107" y="92"/>
                  <a:pt x="118" y="89"/>
                </a:cubicBezTo>
                <a:cubicBezTo>
                  <a:pt x="131" y="86"/>
                  <a:pt x="143" y="89"/>
                  <a:pt x="155" y="97"/>
                </a:cubicBezTo>
                <a:cubicBezTo>
                  <a:pt x="163" y="101"/>
                  <a:pt x="169" y="109"/>
                  <a:pt x="173" y="117"/>
                </a:cubicBezTo>
                <a:cubicBezTo>
                  <a:pt x="177" y="125"/>
                  <a:pt x="178" y="133"/>
                  <a:pt x="178" y="141"/>
                </a:cubicBezTo>
                <a:cubicBezTo>
                  <a:pt x="178" y="152"/>
                  <a:pt x="175" y="162"/>
                  <a:pt x="170" y="170"/>
                </a:cubicBezTo>
                <a:cubicBezTo>
                  <a:pt x="164" y="178"/>
                  <a:pt x="158" y="183"/>
                  <a:pt x="150" y="187"/>
                </a:cubicBezTo>
                <a:cubicBezTo>
                  <a:pt x="143" y="191"/>
                  <a:pt x="135" y="193"/>
                  <a:pt x="127" y="194"/>
                </a:cubicBezTo>
                <a:cubicBezTo>
                  <a:pt x="120" y="196"/>
                  <a:pt x="114" y="197"/>
                  <a:pt x="106" y="197"/>
                </a:cubicBezTo>
                <a:cubicBezTo>
                  <a:pt x="100" y="198"/>
                  <a:pt x="94" y="197"/>
                  <a:pt x="88" y="197"/>
                </a:cubicBezTo>
                <a:cubicBezTo>
                  <a:pt x="81" y="196"/>
                  <a:pt x="73" y="195"/>
                  <a:pt x="66" y="192"/>
                </a:cubicBezTo>
                <a:cubicBezTo>
                  <a:pt x="65" y="192"/>
                  <a:pt x="65" y="192"/>
                  <a:pt x="65" y="192"/>
                </a:cubicBezTo>
                <a:close/>
                <a:moveTo>
                  <a:pt x="185" y="112"/>
                </a:moveTo>
                <a:cubicBezTo>
                  <a:pt x="186" y="112"/>
                  <a:pt x="186" y="112"/>
                  <a:pt x="186" y="112"/>
                </a:cubicBezTo>
                <a:cubicBezTo>
                  <a:pt x="189" y="109"/>
                  <a:pt x="194" y="104"/>
                  <a:pt x="198" y="100"/>
                </a:cubicBezTo>
                <a:cubicBezTo>
                  <a:pt x="203" y="95"/>
                  <a:pt x="205" y="88"/>
                  <a:pt x="204" y="81"/>
                </a:cubicBezTo>
                <a:cubicBezTo>
                  <a:pt x="202" y="74"/>
                  <a:pt x="199" y="70"/>
                  <a:pt x="193" y="66"/>
                </a:cubicBezTo>
                <a:cubicBezTo>
                  <a:pt x="186" y="62"/>
                  <a:pt x="175" y="63"/>
                  <a:pt x="169" y="69"/>
                </a:cubicBezTo>
                <a:cubicBezTo>
                  <a:pt x="164" y="73"/>
                  <a:pt x="159" y="78"/>
                  <a:pt x="155" y="82"/>
                </a:cubicBezTo>
                <a:cubicBezTo>
                  <a:pt x="155" y="83"/>
                  <a:pt x="155" y="83"/>
                  <a:pt x="155" y="83"/>
                </a:cubicBezTo>
                <a:cubicBezTo>
                  <a:pt x="161" y="85"/>
                  <a:pt x="167" y="89"/>
                  <a:pt x="172" y="95"/>
                </a:cubicBezTo>
                <a:cubicBezTo>
                  <a:pt x="178" y="100"/>
                  <a:pt x="182" y="106"/>
                  <a:pt x="185" y="112"/>
                </a:cubicBezTo>
                <a:close/>
                <a:moveTo>
                  <a:pt x="186" y="105"/>
                </a:moveTo>
                <a:cubicBezTo>
                  <a:pt x="180" y="95"/>
                  <a:pt x="172" y="87"/>
                  <a:pt x="163" y="82"/>
                </a:cubicBezTo>
                <a:cubicBezTo>
                  <a:pt x="163" y="82"/>
                  <a:pt x="163" y="82"/>
                  <a:pt x="164" y="82"/>
                </a:cubicBezTo>
                <a:cubicBezTo>
                  <a:pt x="167" y="79"/>
                  <a:pt x="170" y="76"/>
                  <a:pt x="172" y="73"/>
                </a:cubicBezTo>
                <a:cubicBezTo>
                  <a:pt x="181" y="65"/>
                  <a:pt x="196" y="70"/>
                  <a:pt x="199" y="81"/>
                </a:cubicBezTo>
                <a:cubicBezTo>
                  <a:pt x="200" y="86"/>
                  <a:pt x="199" y="92"/>
                  <a:pt x="194" y="96"/>
                </a:cubicBezTo>
                <a:cubicBezTo>
                  <a:pt x="191" y="98"/>
                  <a:pt x="188" y="101"/>
                  <a:pt x="186" y="104"/>
                </a:cubicBezTo>
                <a:cubicBezTo>
                  <a:pt x="186" y="105"/>
                  <a:pt x="186" y="105"/>
                  <a:pt x="186" y="105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" name="Freeform 65"/>
          <p:cNvSpPr>
            <a:spLocks noChangeAspect="1" noEditPoints="1"/>
          </p:cNvSpPr>
          <p:nvPr/>
        </p:nvSpPr>
        <p:spPr bwMode="auto">
          <a:xfrm>
            <a:off x="3533767" y="2009975"/>
            <a:ext cx="288000" cy="288000"/>
          </a:xfrm>
          <a:custGeom>
            <a:avLst/>
            <a:gdLst>
              <a:gd name="T0" fmla="*/ 132 w 264"/>
              <a:gd name="T1" fmla="*/ 0 h 264"/>
              <a:gd name="T2" fmla="*/ 132 w 264"/>
              <a:gd name="T3" fmla="*/ 264 h 264"/>
              <a:gd name="T4" fmla="*/ 116 w 264"/>
              <a:gd name="T5" fmla="*/ 206 h 264"/>
              <a:gd name="T6" fmla="*/ 164 w 264"/>
              <a:gd name="T7" fmla="*/ 195 h 264"/>
              <a:gd name="T8" fmla="*/ 198 w 264"/>
              <a:gd name="T9" fmla="*/ 155 h 264"/>
              <a:gd name="T10" fmla="*/ 177 w 264"/>
              <a:gd name="T11" fmla="*/ 130 h 264"/>
              <a:gd name="T12" fmla="*/ 173 w 264"/>
              <a:gd name="T13" fmla="*/ 126 h 264"/>
              <a:gd name="T14" fmla="*/ 164 w 264"/>
              <a:gd name="T15" fmla="*/ 103 h 264"/>
              <a:gd name="T16" fmla="*/ 137 w 264"/>
              <a:gd name="T17" fmla="*/ 107 h 264"/>
              <a:gd name="T18" fmla="*/ 129 w 264"/>
              <a:gd name="T19" fmla="*/ 105 h 264"/>
              <a:gd name="T20" fmla="*/ 131 w 264"/>
              <a:gd name="T21" fmla="*/ 96 h 264"/>
              <a:gd name="T22" fmla="*/ 116 w 264"/>
              <a:gd name="T23" fmla="*/ 79 h 264"/>
              <a:gd name="T24" fmla="*/ 80 w 264"/>
              <a:gd name="T25" fmla="*/ 96 h 264"/>
              <a:gd name="T26" fmla="*/ 43 w 264"/>
              <a:gd name="T27" fmla="*/ 145 h 264"/>
              <a:gd name="T28" fmla="*/ 53 w 264"/>
              <a:gd name="T29" fmla="*/ 185 h 264"/>
              <a:gd name="T30" fmla="*/ 97 w 264"/>
              <a:gd name="T31" fmla="*/ 204 h 264"/>
              <a:gd name="T32" fmla="*/ 110 w 264"/>
              <a:gd name="T33" fmla="*/ 197 h 264"/>
              <a:gd name="T34" fmla="*/ 64 w 264"/>
              <a:gd name="T35" fmla="*/ 178 h 264"/>
              <a:gd name="T36" fmla="*/ 64 w 264"/>
              <a:gd name="T37" fmla="*/ 145 h 264"/>
              <a:gd name="T38" fmla="*/ 101 w 264"/>
              <a:gd name="T39" fmla="*/ 126 h 264"/>
              <a:gd name="T40" fmla="*/ 148 w 264"/>
              <a:gd name="T41" fmla="*/ 130 h 264"/>
              <a:gd name="T42" fmla="*/ 164 w 264"/>
              <a:gd name="T43" fmla="*/ 164 h 264"/>
              <a:gd name="T44" fmla="*/ 124 w 264"/>
              <a:gd name="T45" fmla="*/ 195 h 264"/>
              <a:gd name="T46" fmla="*/ 110 w 264"/>
              <a:gd name="T47" fmla="*/ 197 h 264"/>
              <a:gd name="T48" fmla="*/ 221 w 264"/>
              <a:gd name="T49" fmla="*/ 121 h 264"/>
              <a:gd name="T50" fmla="*/ 217 w 264"/>
              <a:gd name="T51" fmla="*/ 128 h 264"/>
              <a:gd name="T52" fmla="*/ 206 w 264"/>
              <a:gd name="T53" fmla="*/ 119 h 264"/>
              <a:gd name="T54" fmla="*/ 206 w 264"/>
              <a:gd name="T55" fmla="*/ 96 h 264"/>
              <a:gd name="T56" fmla="*/ 175 w 264"/>
              <a:gd name="T57" fmla="*/ 73 h 264"/>
              <a:gd name="T58" fmla="*/ 164 w 264"/>
              <a:gd name="T59" fmla="*/ 75 h 264"/>
              <a:gd name="T60" fmla="*/ 162 w 264"/>
              <a:gd name="T61" fmla="*/ 60 h 264"/>
              <a:gd name="T62" fmla="*/ 187 w 264"/>
              <a:gd name="T63" fmla="*/ 60 h 264"/>
              <a:gd name="T64" fmla="*/ 223 w 264"/>
              <a:gd name="T65" fmla="*/ 98 h 264"/>
              <a:gd name="T66" fmla="*/ 223 w 264"/>
              <a:gd name="T67" fmla="*/ 103 h 264"/>
              <a:gd name="T68" fmla="*/ 196 w 264"/>
              <a:gd name="T69" fmla="*/ 113 h 264"/>
              <a:gd name="T70" fmla="*/ 185 w 264"/>
              <a:gd name="T71" fmla="*/ 113 h 264"/>
              <a:gd name="T72" fmla="*/ 185 w 264"/>
              <a:gd name="T73" fmla="*/ 103 h 264"/>
              <a:gd name="T74" fmla="*/ 171 w 264"/>
              <a:gd name="T75" fmla="*/ 94 h 264"/>
              <a:gd name="T76" fmla="*/ 168 w 264"/>
              <a:gd name="T77" fmla="*/ 86 h 264"/>
              <a:gd name="T78" fmla="*/ 192 w 264"/>
              <a:gd name="T79" fmla="*/ 94 h 264"/>
              <a:gd name="T80" fmla="*/ 196 w 264"/>
              <a:gd name="T81" fmla="*/ 109 h 264"/>
              <a:gd name="T82" fmla="*/ 97 w 264"/>
              <a:gd name="T83" fmla="*/ 138 h 264"/>
              <a:gd name="T84" fmla="*/ 80 w 264"/>
              <a:gd name="T85" fmla="*/ 170 h 264"/>
              <a:gd name="T86" fmla="*/ 95 w 264"/>
              <a:gd name="T87" fmla="*/ 185 h 264"/>
              <a:gd name="T88" fmla="*/ 129 w 264"/>
              <a:gd name="T89" fmla="*/ 178 h 264"/>
              <a:gd name="T90" fmla="*/ 137 w 264"/>
              <a:gd name="T91" fmla="*/ 157 h 264"/>
              <a:gd name="T92" fmla="*/ 112 w 264"/>
              <a:gd name="T93" fmla="*/ 138 h 264"/>
              <a:gd name="T94" fmla="*/ 91 w 264"/>
              <a:gd name="T95" fmla="*/ 172 h 264"/>
              <a:gd name="T96" fmla="*/ 106 w 264"/>
              <a:gd name="T97" fmla="*/ 161 h 264"/>
              <a:gd name="T98" fmla="*/ 99 w 264"/>
              <a:gd name="T99" fmla="*/ 176 h 264"/>
              <a:gd name="T100" fmla="*/ 114 w 264"/>
              <a:gd name="T101" fmla="*/ 155 h 264"/>
              <a:gd name="T102" fmla="*/ 114 w 264"/>
              <a:gd name="T103" fmla="*/ 161 h 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264" h="264">
                <a:moveTo>
                  <a:pt x="0" y="132"/>
                </a:moveTo>
                <a:cubicBezTo>
                  <a:pt x="0" y="59"/>
                  <a:pt x="59" y="0"/>
                  <a:pt x="132" y="0"/>
                </a:cubicBezTo>
                <a:cubicBezTo>
                  <a:pt x="205" y="0"/>
                  <a:pt x="264" y="59"/>
                  <a:pt x="264" y="132"/>
                </a:cubicBezTo>
                <a:cubicBezTo>
                  <a:pt x="264" y="205"/>
                  <a:pt x="205" y="264"/>
                  <a:pt x="132" y="264"/>
                </a:cubicBezTo>
                <a:cubicBezTo>
                  <a:pt x="59" y="264"/>
                  <a:pt x="0" y="205"/>
                  <a:pt x="0" y="132"/>
                </a:cubicBezTo>
                <a:close/>
                <a:moveTo>
                  <a:pt x="116" y="206"/>
                </a:moveTo>
                <a:cubicBezTo>
                  <a:pt x="122" y="206"/>
                  <a:pt x="129" y="206"/>
                  <a:pt x="133" y="206"/>
                </a:cubicBezTo>
                <a:cubicBezTo>
                  <a:pt x="145" y="204"/>
                  <a:pt x="156" y="199"/>
                  <a:pt x="164" y="195"/>
                </a:cubicBezTo>
                <a:cubicBezTo>
                  <a:pt x="173" y="191"/>
                  <a:pt x="181" y="187"/>
                  <a:pt x="187" y="178"/>
                </a:cubicBezTo>
                <a:cubicBezTo>
                  <a:pt x="192" y="172"/>
                  <a:pt x="196" y="164"/>
                  <a:pt x="198" y="155"/>
                </a:cubicBezTo>
                <a:cubicBezTo>
                  <a:pt x="198" y="151"/>
                  <a:pt x="198" y="147"/>
                  <a:pt x="194" y="143"/>
                </a:cubicBezTo>
                <a:cubicBezTo>
                  <a:pt x="189" y="136"/>
                  <a:pt x="183" y="132"/>
                  <a:pt x="177" y="130"/>
                </a:cubicBezTo>
                <a:cubicBezTo>
                  <a:pt x="175" y="130"/>
                  <a:pt x="173" y="130"/>
                  <a:pt x="173" y="130"/>
                </a:cubicBezTo>
                <a:cubicBezTo>
                  <a:pt x="173" y="130"/>
                  <a:pt x="173" y="128"/>
                  <a:pt x="173" y="126"/>
                </a:cubicBezTo>
                <a:cubicBezTo>
                  <a:pt x="173" y="121"/>
                  <a:pt x="175" y="119"/>
                  <a:pt x="175" y="115"/>
                </a:cubicBezTo>
                <a:cubicBezTo>
                  <a:pt x="175" y="109"/>
                  <a:pt x="173" y="105"/>
                  <a:pt x="164" y="103"/>
                </a:cubicBezTo>
                <a:cubicBezTo>
                  <a:pt x="162" y="100"/>
                  <a:pt x="156" y="100"/>
                  <a:pt x="154" y="103"/>
                </a:cubicBezTo>
                <a:cubicBezTo>
                  <a:pt x="148" y="103"/>
                  <a:pt x="141" y="105"/>
                  <a:pt x="137" y="107"/>
                </a:cubicBezTo>
                <a:cubicBezTo>
                  <a:pt x="135" y="107"/>
                  <a:pt x="133" y="107"/>
                  <a:pt x="131" y="107"/>
                </a:cubicBezTo>
                <a:cubicBezTo>
                  <a:pt x="131" y="107"/>
                  <a:pt x="129" y="107"/>
                  <a:pt x="129" y="105"/>
                </a:cubicBezTo>
                <a:cubicBezTo>
                  <a:pt x="129" y="105"/>
                  <a:pt x="129" y="105"/>
                  <a:pt x="129" y="105"/>
                </a:cubicBezTo>
                <a:cubicBezTo>
                  <a:pt x="131" y="100"/>
                  <a:pt x="131" y="98"/>
                  <a:pt x="131" y="96"/>
                </a:cubicBezTo>
                <a:cubicBezTo>
                  <a:pt x="131" y="96"/>
                  <a:pt x="131" y="94"/>
                  <a:pt x="131" y="92"/>
                </a:cubicBezTo>
                <a:cubicBezTo>
                  <a:pt x="129" y="86"/>
                  <a:pt x="122" y="81"/>
                  <a:pt x="116" y="79"/>
                </a:cubicBezTo>
                <a:cubicBezTo>
                  <a:pt x="112" y="79"/>
                  <a:pt x="106" y="81"/>
                  <a:pt x="101" y="84"/>
                </a:cubicBezTo>
                <a:cubicBezTo>
                  <a:pt x="93" y="88"/>
                  <a:pt x="87" y="92"/>
                  <a:pt x="80" y="96"/>
                </a:cubicBezTo>
                <a:cubicBezTo>
                  <a:pt x="68" y="105"/>
                  <a:pt x="59" y="115"/>
                  <a:pt x="51" y="126"/>
                </a:cubicBezTo>
                <a:cubicBezTo>
                  <a:pt x="47" y="132"/>
                  <a:pt x="45" y="138"/>
                  <a:pt x="43" y="145"/>
                </a:cubicBezTo>
                <a:cubicBezTo>
                  <a:pt x="41" y="149"/>
                  <a:pt x="41" y="155"/>
                  <a:pt x="41" y="161"/>
                </a:cubicBezTo>
                <a:cubicBezTo>
                  <a:pt x="43" y="170"/>
                  <a:pt x="47" y="178"/>
                  <a:pt x="53" y="185"/>
                </a:cubicBezTo>
                <a:cubicBezTo>
                  <a:pt x="59" y="191"/>
                  <a:pt x="66" y="195"/>
                  <a:pt x="74" y="197"/>
                </a:cubicBezTo>
                <a:cubicBezTo>
                  <a:pt x="80" y="201"/>
                  <a:pt x="89" y="204"/>
                  <a:pt x="97" y="204"/>
                </a:cubicBezTo>
                <a:cubicBezTo>
                  <a:pt x="103" y="206"/>
                  <a:pt x="110" y="206"/>
                  <a:pt x="116" y="206"/>
                </a:cubicBezTo>
                <a:close/>
                <a:moveTo>
                  <a:pt x="110" y="197"/>
                </a:moveTo>
                <a:cubicBezTo>
                  <a:pt x="97" y="197"/>
                  <a:pt x="89" y="195"/>
                  <a:pt x="80" y="189"/>
                </a:cubicBezTo>
                <a:cubicBezTo>
                  <a:pt x="74" y="189"/>
                  <a:pt x="68" y="183"/>
                  <a:pt x="64" y="178"/>
                </a:cubicBezTo>
                <a:cubicBezTo>
                  <a:pt x="59" y="172"/>
                  <a:pt x="57" y="166"/>
                  <a:pt x="57" y="161"/>
                </a:cubicBezTo>
                <a:cubicBezTo>
                  <a:pt x="59" y="155"/>
                  <a:pt x="62" y="149"/>
                  <a:pt x="64" y="145"/>
                </a:cubicBezTo>
                <a:cubicBezTo>
                  <a:pt x="70" y="138"/>
                  <a:pt x="72" y="136"/>
                  <a:pt x="78" y="134"/>
                </a:cubicBezTo>
                <a:cubicBezTo>
                  <a:pt x="87" y="130"/>
                  <a:pt x="93" y="128"/>
                  <a:pt x="101" y="126"/>
                </a:cubicBezTo>
                <a:cubicBezTo>
                  <a:pt x="110" y="124"/>
                  <a:pt x="118" y="124"/>
                  <a:pt x="127" y="126"/>
                </a:cubicBezTo>
                <a:cubicBezTo>
                  <a:pt x="135" y="126"/>
                  <a:pt x="141" y="128"/>
                  <a:pt x="148" y="130"/>
                </a:cubicBezTo>
                <a:cubicBezTo>
                  <a:pt x="154" y="134"/>
                  <a:pt x="158" y="138"/>
                  <a:pt x="162" y="140"/>
                </a:cubicBezTo>
                <a:cubicBezTo>
                  <a:pt x="166" y="147"/>
                  <a:pt x="168" y="155"/>
                  <a:pt x="164" y="164"/>
                </a:cubicBezTo>
                <a:cubicBezTo>
                  <a:pt x="164" y="172"/>
                  <a:pt x="158" y="176"/>
                  <a:pt x="152" y="180"/>
                </a:cubicBezTo>
                <a:cubicBezTo>
                  <a:pt x="143" y="189"/>
                  <a:pt x="135" y="191"/>
                  <a:pt x="124" y="195"/>
                </a:cubicBezTo>
                <a:cubicBezTo>
                  <a:pt x="122" y="195"/>
                  <a:pt x="118" y="195"/>
                  <a:pt x="116" y="195"/>
                </a:cubicBezTo>
                <a:cubicBezTo>
                  <a:pt x="114" y="197"/>
                  <a:pt x="112" y="197"/>
                  <a:pt x="110" y="197"/>
                </a:cubicBezTo>
                <a:close/>
                <a:moveTo>
                  <a:pt x="223" y="103"/>
                </a:moveTo>
                <a:cubicBezTo>
                  <a:pt x="223" y="111"/>
                  <a:pt x="223" y="117"/>
                  <a:pt x="221" y="121"/>
                </a:cubicBezTo>
                <a:cubicBezTo>
                  <a:pt x="221" y="124"/>
                  <a:pt x="221" y="124"/>
                  <a:pt x="221" y="126"/>
                </a:cubicBezTo>
                <a:cubicBezTo>
                  <a:pt x="219" y="128"/>
                  <a:pt x="219" y="128"/>
                  <a:pt x="217" y="128"/>
                </a:cubicBezTo>
                <a:cubicBezTo>
                  <a:pt x="215" y="128"/>
                  <a:pt x="213" y="128"/>
                  <a:pt x="210" y="128"/>
                </a:cubicBezTo>
                <a:cubicBezTo>
                  <a:pt x="206" y="128"/>
                  <a:pt x="206" y="124"/>
                  <a:pt x="206" y="119"/>
                </a:cubicBezTo>
                <a:cubicBezTo>
                  <a:pt x="206" y="119"/>
                  <a:pt x="206" y="117"/>
                  <a:pt x="208" y="113"/>
                </a:cubicBezTo>
                <a:cubicBezTo>
                  <a:pt x="210" y="109"/>
                  <a:pt x="208" y="103"/>
                  <a:pt x="206" y="96"/>
                </a:cubicBezTo>
                <a:cubicBezTo>
                  <a:pt x="206" y="90"/>
                  <a:pt x="202" y="86"/>
                  <a:pt x="198" y="81"/>
                </a:cubicBezTo>
                <a:cubicBezTo>
                  <a:pt x="192" y="77"/>
                  <a:pt x="183" y="73"/>
                  <a:pt x="175" y="73"/>
                </a:cubicBezTo>
                <a:cubicBezTo>
                  <a:pt x="173" y="73"/>
                  <a:pt x="171" y="73"/>
                  <a:pt x="168" y="73"/>
                </a:cubicBezTo>
                <a:cubicBezTo>
                  <a:pt x="166" y="75"/>
                  <a:pt x="164" y="75"/>
                  <a:pt x="164" y="75"/>
                </a:cubicBezTo>
                <a:cubicBezTo>
                  <a:pt x="160" y="75"/>
                  <a:pt x="156" y="71"/>
                  <a:pt x="156" y="69"/>
                </a:cubicBezTo>
                <a:cubicBezTo>
                  <a:pt x="156" y="67"/>
                  <a:pt x="158" y="63"/>
                  <a:pt x="162" y="60"/>
                </a:cubicBezTo>
                <a:cubicBezTo>
                  <a:pt x="164" y="60"/>
                  <a:pt x="166" y="60"/>
                  <a:pt x="171" y="60"/>
                </a:cubicBezTo>
                <a:cubicBezTo>
                  <a:pt x="175" y="58"/>
                  <a:pt x="181" y="60"/>
                  <a:pt x="187" y="60"/>
                </a:cubicBezTo>
                <a:cubicBezTo>
                  <a:pt x="198" y="63"/>
                  <a:pt x="206" y="69"/>
                  <a:pt x="215" y="77"/>
                </a:cubicBezTo>
                <a:cubicBezTo>
                  <a:pt x="219" y="81"/>
                  <a:pt x="223" y="90"/>
                  <a:pt x="223" y="98"/>
                </a:cubicBezTo>
                <a:cubicBezTo>
                  <a:pt x="223" y="100"/>
                  <a:pt x="223" y="100"/>
                  <a:pt x="223" y="100"/>
                </a:cubicBezTo>
                <a:cubicBezTo>
                  <a:pt x="223" y="103"/>
                  <a:pt x="223" y="103"/>
                  <a:pt x="223" y="103"/>
                </a:cubicBezTo>
                <a:close/>
                <a:moveTo>
                  <a:pt x="196" y="109"/>
                </a:moveTo>
                <a:cubicBezTo>
                  <a:pt x="196" y="111"/>
                  <a:pt x="196" y="111"/>
                  <a:pt x="196" y="113"/>
                </a:cubicBezTo>
                <a:cubicBezTo>
                  <a:pt x="196" y="115"/>
                  <a:pt x="194" y="119"/>
                  <a:pt x="192" y="119"/>
                </a:cubicBezTo>
                <a:cubicBezTo>
                  <a:pt x="189" y="119"/>
                  <a:pt x="185" y="117"/>
                  <a:pt x="185" y="113"/>
                </a:cubicBezTo>
                <a:cubicBezTo>
                  <a:pt x="185" y="111"/>
                  <a:pt x="185" y="111"/>
                  <a:pt x="187" y="111"/>
                </a:cubicBezTo>
                <a:cubicBezTo>
                  <a:pt x="187" y="107"/>
                  <a:pt x="187" y="105"/>
                  <a:pt x="185" y="103"/>
                </a:cubicBezTo>
                <a:cubicBezTo>
                  <a:pt x="183" y="98"/>
                  <a:pt x="181" y="94"/>
                  <a:pt x="175" y="94"/>
                </a:cubicBezTo>
                <a:cubicBezTo>
                  <a:pt x="175" y="94"/>
                  <a:pt x="173" y="94"/>
                  <a:pt x="171" y="94"/>
                </a:cubicBezTo>
                <a:cubicBezTo>
                  <a:pt x="166" y="96"/>
                  <a:pt x="164" y="94"/>
                  <a:pt x="164" y="92"/>
                </a:cubicBezTo>
                <a:cubicBezTo>
                  <a:pt x="164" y="88"/>
                  <a:pt x="166" y="86"/>
                  <a:pt x="168" y="86"/>
                </a:cubicBezTo>
                <a:cubicBezTo>
                  <a:pt x="173" y="86"/>
                  <a:pt x="175" y="86"/>
                  <a:pt x="177" y="86"/>
                </a:cubicBezTo>
                <a:cubicBezTo>
                  <a:pt x="183" y="86"/>
                  <a:pt x="189" y="88"/>
                  <a:pt x="192" y="94"/>
                </a:cubicBezTo>
                <a:cubicBezTo>
                  <a:pt x="194" y="96"/>
                  <a:pt x="196" y="100"/>
                  <a:pt x="196" y="103"/>
                </a:cubicBezTo>
                <a:cubicBezTo>
                  <a:pt x="196" y="105"/>
                  <a:pt x="196" y="107"/>
                  <a:pt x="196" y="109"/>
                </a:cubicBezTo>
                <a:close/>
                <a:moveTo>
                  <a:pt x="112" y="138"/>
                </a:moveTo>
                <a:cubicBezTo>
                  <a:pt x="106" y="138"/>
                  <a:pt x="101" y="138"/>
                  <a:pt x="97" y="138"/>
                </a:cubicBezTo>
                <a:cubicBezTo>
                  <a:pt x="91" y="143"/>
                  <a:pt x="85" y="147"/>
                  <a:pt x="83" y="155"/>
                </a:cubicBezTo>
                <a:cubicBezTo>
                  <a:pt x="80" y="161"/>
                  <a:pt x="80" y="166"/>
                  <a:pt x="80" y="170"/>
                </a:cubicBezTo>
                <a:cubicBezTo>
                  <a:pt x="83" y="176"/>
                  <a:pt x="83" y="178"/>
                  <a:pt x="87" y="180"/>
                </a:cubicBezTo>
                <a:cubicBezTo>
                  <a:pt x="89" y="183"/>
                  <a:pt x="91" y="185"/>
                  <a:pt x="95" y="185"/>
                </a:cubicBezTo>
                <a:cubicBezTo>
                  <a:pt x="99" y="187"/>
                  <a:pt x="106" y="187"/>
                  <a:pt x="110" y="187"/>
                </a:cubicBezTo>
                <a:cubicBezTo>
                  <a:pt x="118" y="185"/>
                  <a:pt x="122" y="185"/>
                  <a:pt x="129" y="178"/>
                </a:cubicBezTo>
                <a:cubicBezTo>
                  <a:pt x="131" y="176"/>
                  <a:pt x="133" y="174"/>
                  <a:pt x="135" y="172"/>
                </a:cubicBezTo>
                <a:cubicBezTo>
                  <a:pt x="137" y="168"/>
                  <a:pt x="137" y="161"/>
                  <a:pt x="137" y="157"/>
                </a:cubicBezTo>
                <a:cubicBezTo>
                  <a:pt x="135" y="153"/>
                  <a:pt x="133" y="147"/>
                  <a:pt x="131" y="145"/>
                </a:cubicBezTo>
                <a:cubicBezTo>
                  <a:pt x="124" y="138"/>
                  <a:pt x="118" y="138"/>
                  <a:pt x="112" y="138"/>
                </a:cubicBezTo>
                <a:close/>
                <a:moveTo>
                  <a:pt x="99" y="176"/>
                </a:moveTo>
                <a:cubicBezTo>
                  <a:pt x="95" y="176"/>
                  <a:pt x="91" y="176"/>
                  <a:pt x="91" y="172"/>
                </a:cubicBezTo>
                <a:cubicBezTo>
                  <a:pt x="89" y="170"/>
                  <a:pt x="89" y="168"/>
                  <a:pt x="91" y="164"/>
                </a:cubicBezTo>
                <a:cubicBezTo>
                  <a:pt x="93" y="161"/>
                  <a:pt x="99" y="157"/>
                  <a:pt x="106" y="161"/>
                </a:cubicBezTo>
                <a:cubicBezTo>
                  <a:pt x="110" y="161"/>
                  <a:pt x="110" y="170"/>
                  <a:pt x="108" y="172"/>
                </a:cubicBezTo>
                <a:cubicBezTo>
                  <a:pt x="106" y="176"/>
                  <a:pt x="101" y="176"/>
                  <a:pt x="99" y="176"/>
                </a:cubicBezTo>
                <a:close/>
                <a:moveTo>
                  <a:pt x="112" y="159"/>
                </a:moveTo>
                <a:cubicBezTo>
                  <a:pt x="112" y="157"/>
                  <a:pt x="114" y="155"/>
                  <a:pt x="114" y="155"/>
                </a:cubicBezTo>
                <a:cubicBezTo>
                  <a:pt x="116" y="155"/>
                  <a:pt x="118" y="155"/>
                  <a:pt x="118" y="157"/>
                </a:cubicBezTo>
                <a:cubicBezTo>
                  <a:pt x="118" y="161"/>
                  <a:pt x="116" y="161"/>
                  <a:pt x="114" y="161"/>
                </a:cubicBezTo>
                <a:cubicBezTo>
                  <a:pt x="114" y="164"/>
                  <a:pt x="112" y="161"/>
                  <a:pt x="112" y="159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2" name="Freeform 5"/>
          <p:cNvSpPr>
            <a:spLocks noChangeAspect="1" noEditPoints="1"/>
          </p:cNvSpPr>
          <p:nvPr/>
        </p:nvSpPr>
        <p:spPr bwMode="auto">
          <a:xfrm>
            <a:off x="2691199" y="5143980"/>
            <a:ext cx="287543" cy="288000"/>
          </a:xfrm>
          <a:custGeom>
            <a:avLst/>
            <a:gdLst>
              <a:gd name="T0" fmla="*/ 0 w 264"/>
              <a:gd name="T1" fmla="*/ 132 h 264"/>
              <a:gd name="T2" fmla="*/ 132 w 264"/>
              <a:gd name="T3" fmla="*/ 0 h 264"/>
              <a:gd name="T4" fmla="*/ 264 w 264"/>
              <a:gd name="T5" fmla="*/ 132 h 264"/>
              <a:gd name="T6" fmla="*/ 132 w 264"/>
              <a:gd name="T7" fmla="*/ 264 h 264"/>
              <a:gd name="T8" fmla="*/ 0 w 264"/>
              <a:gd name="T9" fmla="*/ 132 h 264"/>
              <a:gd name="T10" fmla="*/ 150 w 264"/>
              <a:gd name="T11" fmla="*/ 206 h 264"/>
              <a:gd name="T12" fmla="*/ 203 w 264"/>
              <a:gd name="T13" fmla="*/ 206 h 264"/>
              <a:gd name="T14" fmla="*/ 203 w 264"/>
              <a:gd name="T15" fmla="*/ 173 h 264"/>
              <a:gd name="T16" fmla="*/ 150 w 264"/>
              <a:gd name="T17" fmla="*/ 173 h 264"/>
              <a:gd name="T18" fmla="*/ 150 w 264"/>
              <a:gd name="T19" fmla="*/ 187 h 264"/>
              <a:gd name="T20" fmla="*/ 128 w 264"/>
              <a:gd name="T21" fmla="*/ 187 h 264"/>
              <a:gd name="T22" fmla="*/ 128 w 264"/>
              <a:gd name="T23" fmla="*/ 155 h 264"/>
              <a:gd name="T24" fmla="*/ 150 w 264"/>
              <a:gd name="T25" fmla="*/ 155 h 264"/>
              <a:gd name="T26" fmla="*/ 150 w 264"/>
              <a:gd name="T27" fmla="*/ 166 h 264"/>
              <a:gd name="T28" fmla="*/ 203 w 264"/>
              <a:gd name="T29" fmla="*/ 166 h 264"/>
              <a:gd name="T30" fmla="*/ 203 w 264"/>
              <a:gd name="T31" fmla="*/ 134 h 264"/>
              <a:gd name="T32" fmla="*/ 182 w 264"/>
              <a:gd name="T33" fmla="*/ 134 h 264"/>
              <a:gd name="T34" fmla="*/ 182 w 264"/>
              <a:gd name="T35" fmla="*/ 123 h 264"/>
              <a:gd name="T36" fmla="*/ 203 w 264"/>
              <a:gd name="T37" fmla="*/ 123 h 264"/>
              <a:gd name="T38" fmla="*/ 203 w 264"/>
              <a:gd name="T39" fmla="*/ 91 h 264"/>
              <a:gd name="T40" fmla="*/ 150 w 264"/>
              <a:gd name="T41" fmla="*/ 91 h 264"/>
              <a:gd name="T42" fmla="*/ 150 w 264"/>
              <a:gd name="T43" fmla="*/ 105 h 264"/>
              <a:gd name="T44" fmla="*/ 89 w 264"/>
              <a:gd name="T45" fmla="*/ 105 h 264"/>
              <a:gd name="T46" fmla="*/ 89 w 264"/>
              <a:gd name="T47" fmla="*/ 91 h 264"/>
              <a:gd name="T48" fmla="*/ 114 w 264"/>
              <a:gd name="T49" fmla="*/ 91 h 264"/>
              <a:gd name="T50" fmla="*/ 114 w 264"/>
              <a:gd name="T51" fmla="*/ 58 h 264"/>
              <a:gd name="T52" fmla="*/ 60 w 264"/>
              <a:gd name="T53" fmla="*/ 58 h 264"/>
              <a:gd name="T54" fmla="*/ 60 w 264"/>
              <a:gd name="T55" fmla="*/ 91 h 264"/>
              <a:gd name="T56" fmla="*/ 82 w 264"/>
              <a:gd name="T57" fmla="*/ 91 h 264"/>
              <a:gd name="T58" fmla="*/ 82 w 264"/>
              <a:gd name="T59" fmla="*/ 112 h 264"/>
              <a:gd name="T60" fmla="*/ 150 w 264"/>
              <a:gd name="T61" fmla="*/ 112 h 264"/>
              <a:gd name="T62" fmla="*/ 150 w 264"/>
              <a:gd name="T63" fmla="*/ 123 h 264"/>
              <a:gd name="T64" fmla="*/ 175 w 264"/>
              <a:gd name="T65" fmla="*/ 123 h 264"/>
              <a:gd name="T66" fmla="*/ 175 w 264"/>
              <a:gd name="T67" fmla="*/ 134 h 264"/>
              <a:gd name="T68" fmla="*/ 150 w 264"/>
              <a:gd name="T69" fmla="*/ 134 h 264"/>
              <a:gd name="T70" fmla="*/ 150 w 264"/>
              <a:gd name="T71" fmla="*/ 148 h 264"/>
              <a:gd name="T72" fmla="*/ 121 w 264"/>
              <a:gd name="T73" fmla="*/ 148 h 264"/>
              <a:gd name="T74" fmla="*/ 121 w 264"/>
              <a:gd name="T75" fmla="*/ 195 h 264"/>
              <a:gd name="T76" fmla="*/ 150 w 264"/>
              <a:gd name="T77" fmla="*/ 195 h 264"/>
              <a:gd name="T78" fmla="*/ 150 w 264"/>
              <a:gd name="T79" fmla="*/ 206 h 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64" h="264">
                <a:moveTo>
                  <a:pt x="0" y="132"/>
                </a:moveTo>
                <a:cubicBezTo>
                  <a:pt x="0" y="59"/>
                  <a:pt x="59" y="0"/>
                  <a:pt x="132" y="0"/>
                </a:cubicBezTo>
                <a:cubicBezTo>
                  <a:pt x="205" y="0"/>
                  <a:pt x="264" y="59"/>
                  <a:pt x="264" y="132"/>
                </a:cubicBezTo>
                <a:cubicBezTo>
                  <a:pt x="264" y="205"/>
                  <a:pt x="205" y="264"/>
                  <a:pt x="132" y="264"/>
                </a:cubicBezTo>
                <a:cubicBezTo>
                  <a:pt x="59" y="264"/>
                  <a:pt x="0" y="205"/>
                  <a:pt x="0" y="132"/>
                </a:cubicBezTo>
                <a:close/>
                <a:moveTo>
                  <a:pt x="150" y="206"/>
                </a:moveTo>
                <a:cubicBezTo>
                  <a:pt x="168" y="206"/>
                  <a:pt x="186" y="206"/>
                  <a:pt x="203" y="206"/>
                </a:cubicBezTo>
                <a:cubicBezTo>
                  <a:pt x="203" y="195"/>
                  <a:pt x="203" y="184"/>
                  <a:pt x="203" y="173"/>
                </a:cubicBezTo>
                <a:cubicBezTo>
                  <a:pt x="186" y="173"/>
                  <a:pt x="168" y="173"/>
                  <a:pt x="150" y="173"/>
                </a:cubicBezTo>
                <a:cubicBezTo>
                  <a:pt x="150" y="178"/>
                  <a:pt x="150" y="183"/>
                  <a:pt x="150" y="187"/>
                </a:cubicBezTo>
                <a:cubicBezTo>
                  <a:pt x="143" y="187"/>
                  <a:pt x="136" y="187"/>
                  <a:pt x="128" y="187"/>
                </a:cubicBezTo>
                <a:cubicBezTo>
                  <a:pt x="128" y="177"/>
                  <a:pt x="128" y="166"/>
                  <a:pt x="128" y="155"/>
                </a:cubicBezTo>
                <a:cubicBezTo>
                  <a:pt x="136" y="155"/>
                  <a:pt x="143" y="155"/>
                  <a:pt x="150" y="155"/>
                </a:cubicBezTo>
                <a:cubicBezTo>
                  <a:pt x="150" y="158"/>
                  <a:pt x="150" y="163"/>
                  <a:pt x="150" y="166"/>
                </a:cubicBezTo>
                <a:cubicBezTo>
                  <a:pt x="168" y="166"/>
                  <a:pt x="186" y="166"/>
                  <a:pt x="203" y="166"/>
                </a:cubicBezTo>
                <a:cubicBezTo>
                  <a:pt x="203" y="155"/>
                  <a:pt x="203" y="144"/>
                  <a:pt x="203" y="134"/>
                </a:cubicBezTo>
                <a:cubicBezTo>
                  <a:pt x="197" y="134"/>
                  <a:pt x="189" y="134"/>
                  <a:pt x="182" y="134"/>
                </a:cubicBezTo>
                <a:cubicBezTo>
                  <a:pt x="182" y="130"/>
                  <a:pt x="182" y="126"/>
                  <a:pt x="182" y="123"/>
                </a:cubicBezTo>
                <a:cubicBezTo>
                  <a:pt x="189" y="123"/>
                  <a:pt x="197" y="123"/>
                  <a:pt x="203" y="123"/>
                </a:cubicBezTo>
                <a:cubicBezTo>
                  <a:pt x="203" y="112"/>
                  <a:pt x="203" y="101"/>
                  <a:pt x="203" y="91"/>
                </a:cubicBezTo>
                <a:cubicBezTo>
                  <a:pt x="186" y="91"/>
                  <a:pt x="168" y="91"/>
                  <a:pt x="150" y="91"/>
                </a:cubicBezTo>
                <a:cubicBezTo>
                  <a:pt x="150" y="96"/>
                  <a:pt x="150" y="101"/>
                  <a:pt x="150" y="105"/>
                </a:cubicBezTo>
                <a:cubicBezTo>
                  <a:pt x="130" y="105"/>
                  <a:pt x="109" y="105"/>
                  <a:pt x="89" y="105"/>
                </a:cubicBezTo>
                <a:cubicBezTo>
                  <a:pt x="89" y="101"/>
                  <a:pt x="89" y="96"/>
                  <a:pt x="89" y="91"/>
                </a:cubicBezTo>
                <a:cubicBezTo>
                  <a:pt x="97" y="91"/>
                  <a:pt x="106" y="91"/>
                  <a:pt x="114" y="91"/>
                </a:cubicBezTo>
                <a:cubicBezTo>
                  <a:pt x="114" y="80"/>
                  <a:pt x="114" y="69"/>
                  <a:pt x="114" y="58"/>
                </a:cubicBezTo>
                <a:cubicBezTo>
                  <a:pt x="96" y="58"/>
                  <a:pt x="78" y="58"/>
                  <a:pt x="60" y="58"/>
                </a:cubicBezTo>
                <a:cubicBezTo>
                  <a:pt x="60" y="69"/>
                  <a:pt x="60" y="80"/>
                  <a:pt x="60" y="91"/>
                </a:cubicBezTo>
                <a:cubicBezTo>
                  <a:pt x="68" y="91"/>
                  <a:pt x="74" y="91"/>
                  <a:pt x="82" y="91"/>
                </a:cubicBezTo>
                <a:cubicBezTo>
                  <a:pt x="82" y="98"/>
                  <a:pt x="82" y="105"/>
                  <a:pt x="82" y="112"/>
                </a:cubicBezTo>
                <a:cubicBezTo>
                  <a:pt x="104" y="112"/>
                  <a:pt x="127" y="112"/>
                  <a:pt x="150" y="112"/>
                </a:cubicBezTo>
                <a:cubicBezTo>
                  <a:pt x="150" y="116"/>
                  <a:pt x="150" y="120"/>
                  <a:pt x="150" y="123"/>
                </a:cubicBezTo>
                <a:cubicBezTo>
                  <a:pt x="158" y="123"/>
                  <a:pt x="166" y="123"/>
                  <a:pt x="175" y="123"/>
                </a:cubicBezTo>
                <a:cubicBezTo>
                  <a:pt x="175" y="126"/>
                  <a:pt x="175" y="130"/>
                  <a:pt x="175" y="134"/>
                </a:cubicBezTo>
                <a:cubicBezTo>
                  <a:pt x="166" y="134"/>
                  <a:pt x="158" y="134"/>
                  <a:pt x="150" y="134"/>
                </a:cubicBezTo>
                <a:cubicBezTo>
                  <a:pt x="150" y="139"/>
                  <a:pt x="150" y="144"/>
                  <a:pt x="150" y="148"/>
                </a:cubicBezTo>
                <a:cubicBezTo>
                  <a:pt x="140" y="148"/>
                  <a:pt x="131" y="148"/>
                  <a:pt x="121" y="148"/>
                </a:cubicBezTo>
                <a:cubicBezTo>
                  <a:pt x="121" y="163"/>
                  <a:pt x="121" y="179"/>
                  <a:pt x="121" y="195"/>
                </a:cubicBezTo>
                <a:cubicBezTo>
                  <a:pt x="131" y="195"/>
                  <a:pt x="140" y="195"/>
                  <a:pt x="150" y="195"/>
                </a:cubicBezTo>
                <a:cubicBezTo>
                  <a:pt x="150" y="198"/>
                  <a:pt x="150" y="202"/>
                  <a:pt x="150" y="206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3" name="Freeform 9"/>
          <p:cNvSpPr>
            <a:spLocks noChangeAspect="1" noEditPoints="1"/>
          </p:cNvSpPr>
          <p:nvPr/>
        </p:nvSpPr>
        <p:spPr bwMode="auto">
          <a:xfrm>
            <a:off x="3074230" y="5143980"/>
            <a:ext cx="287544" cy="288000"/>
          </a:xfrm>
          <a:custGeom>
            <a:avLst/>
            <a:gdLst>
              <a:gd name="T0" fmla="*/ 132 w 264"/>
              <a:gd name="T1" fmla="*/ 0 h 264"/>
              <a:gd name="T2" fmla="*/ 132 w 264"/>
              <a:gd name="T3" fmla="*/ 264 h 264"/>
              <a:gd name="T4" fmla="*/ 107 w 264"/>
              <a:gd name="T5" fmla="*/ 129 h 264"/>
              <a:gd name="T6" fmla="*/ 77 w 264"/>
              <a:gd name="T7" fmla="*/ 152 h 264"/>
              <a:gd name="T8" fmla="*/ 63 w 264"/>
              <a:gd name="T9" fmla="*/ 209 h 264"/>
              <a:gd name="T10" fmla="*/ 73 w 264"/>
              <a:gd name="T11" fmla="*/ 214 h 264"/>
              <a:gd name="T12" fmla="*/ 194 w 264"/>
              <a:gd name="T13" fmla="*/ 214 h 264"/>
              <a:gd name="T14" fmla="*/ 203 w 264"/>
              <a:gd name="T15" fmla="*/ 193 h 264"/>
              <a:gd name="T16" fmla="*/ 191 w 264"/>
              <a:gd name="T17" fmla="*/ 158 h 264"/>
              <a:gd name="T18" fmla="*/ 159 w 264"/>
              <a:gd name="T19" fmla="*/ 129 h 264"/>
              <a:gd name="T20" fmla="*/ 162 w 264"/>
              <a:gd name="T21" fmla="*/ 69 h 264"/>
              <a:gd name="T22" fmla="*/ 107 w 264"/>
              <a:gd name="T23" fmla="*/ 129 h 264"/>
              <a:gd name="T24" fmla="*/ 73 w 264"/>
              <a:gd name="T25" fmla="*/ 202 h 264"/>
              <a:gd name="T26" fmla="*/ 95 w 264"/>
              <a:gd name="T27" fmla="*/ 149 h 264"/>
              <a:gd name="T28" fmla="*/ 191 w 264"/>
              <a:gd name="T29" fmla="*/ 202 h 264"/>
              <a:gd name="T30" fmla="*/ 132 w 264"/>
              <a:gd name="T31" fmla="*/ 67 h 264"/>
              <a:gd name="T32" fmla="*/ 132 w 264"/>
              <a:gd name="T33" fmla="*/ 126 h 264"/>
              <a:gd name="T34" fmla="*/ 66 w 264"/>
              <a:gd name="T35" fmla="*/ 126 h 264"/>
              <a:gd name="T36" fmla="*/ 93 w 264"/>
              <a:gd name="T37" fmla="*/ 71 h 264"/>
              <a:gd name="T38" fmla="*/ 84 w 264"/>
              <a:gd name="T39" fmla="*/ 83 h 264"/>
              <a:gd name="T40" fmla="*/ 70 w 264"/>
              <a:gd name="T41" fmla="*/ 99 h 264"/>
              <a:gd name="T42" fmla="*/ 82 w 264"/>
              <a:gd name="T43" fmla="*/ 122 h 264"/>
              <a:gd name="T44" fmla="*/ 79 w 264"/>
              <a:gd name="T45" fmla="*/ 135 h 264"/>
              <a:gd name="T46" fmla="*/ 47 w 264"/>
              <a:gd name="T47" fmla="*/ 170 h 264"/>
              <a:gd name="T48" fmla="*/ 57 w 264"/>
              <a:gd name="T49" fmla="*/ 179 h 264"/>
              <a:gd name="T50" fmla="*/ 52 w 264"/>
              <a:gd name="T51" fmla="*/ 193 h 264"/>
              <a:gd name="T52" fmla="*/ 38 w 264"/>
              <a:gd name="T53" fmla="*/ 186 h 264"/>
              <a:gd name="T54" fmla="*/ 57 w 264"/>
              <a:gd name="T55" fmla="*/ 133 h 264"/>
              <a:gd name="T56" fmla="*/ 66 w 264"/>
              <a:gd name="T57" fmla="*/ 126 h 264"/>
              <a:gd name="T58" fmla="*/ 201 w 264"/>
              <a:gd name="T59" fmla="*/ 85 h 264"/>
              <a:gd name="T60" fmla="*/ 201 w 264"/>
              <a:gd name="T61" fmla="*/ 126 h 264"/>
              <a:gd name="T62" fmla="*/ 228 w 264"/>
              <a:gd name="T63" fmla="*/ 175 h 264"/>
              <a:gd name="T64" fmla="*/ 221 w 264"/>
              <a:gd name="T65" fmla="*/ 193 h 264"/>
              <a:gd name="T66" fmla="*/ 207 w 264"/>
              <a:gd name="T67" fmla="*/ 179 h 264"/>
              <a:gd name="T68" fmla="*/ 212 w 264"/>
              <a:gd name="T69" fmla="*/ 154 h 264"/>
              <a:gd name="T70" fmla="*/ 185 w 264"/>
              <a:gd name="T71" fmla="*/ 135 h 264"/>
              <a:gd name="T72" fmla="*/ 185 w 264"/>
              <a:gd name="T73" fmla="*/ 122 h 264"/>
              <a:gd name="T74" fmla="*/ 191 w 264"/>
              <a:gd name="T75" fmla="*/ 92 h 264"/>
              <a:gd name="T76" fmla="*/ 180 w 264"/>
              <a:gd name="T77" fmla="*/ 83 h 264"/>
              <a:gd name="T78" fmla="*/ 171 w 264"/>
              <a:gd name="T79" fmla="*/ 71 h 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64" h="264">
                <a:moveTo>
                  <a:pt x="0" y="132"/>
                </a:moveTo>
                <a:cubicBezTo>
                  <a:pt x="0" y="59"/>
                  <a:pt x="59" y="0"/>
                  <a:pt x="132" y="0"/>
                </a:cubicBezTo>
                <a:cubicBezTo>
                  <a:pt x="205" y="0"/>
                  <a:pt x="264" y="59"/>
                  <a:pt x="264" y="132"/>
                </a:cubicBezTo>
                <a:cubicBezTo>
                  <a:pt x="264" y="205"/>
                  <a:pt x="205" y="264"/>
                  <a:pt x="132" y="264"/>
                </a:cubicBezTo>
                <a:cubicBezTo>
                  <a:pt x="59" y="264"/>
                  <a:pt x="0" y="205"/>
                  <a:pt x="0" y="132"/>
                </a:cubicBezTo>
                <a:close/>
                <a:moveTo>
                  <a:pt x="107" y="129"/>
                </a:moveTo>
                <a:cubicBezTo>
                  <a:pt x="107" y="131"/>
                  <a:pt x="105" y="131"/>
                  <a:pt x="102" y="131"/>
                </a:cubicBezTo>
                <a:cubicBezTo>
                  <a:pt x="93" y="138"/>
                  <a:pt x="84" y="142"/>
                  <a:pt x="77" y="152"/>
                </a:cubicBezTo>
                <a:cubicBezTo>
                  <a:pt x="73" y="161"/>
                  <a:pt x="68" y="172"/>
                  <a:pt x="66" y="181"/>
                </a:cubicBezTo>
                <a:cubicBezTo>
                  <a:pt x="63" y="191"/>
                  <a:pt x="63" y="200"/>
                  <a:pt x="63" y="209"/>
                </a:cubicBezTo>
                <a:cubicBezTo>
                  <a:pt x="63" y="209"/>
                  <a:pt x="63" y="209"/>
                  <a:pt x="66" y="211"/>
                </a:cubicBezTo>
                <a:cubicBezTo>
                  <a:pt x="68" y="214"/>
                  <a:pt x="70" y="214"/>
                  <a:pt x="73" y="214"/>
                </a:cubicBezTo>
                <a:cubicBezTo>
                  <a:pt x="111" y="214"/>
                  <a:pt x="153" y="214"/>
                  <a:pt x="194" y="214"/>
                </a:cubicBezTo>
                <a:cubicBezTo>
                  <a:pt x="194" y="214"/>
                  <a:pt x="194" y="214"/>
                  <a:pt x="194" y="214"/>
                </a:cubicBezTo>
                <a:cubicBezTo>
                  <a:pt x="198" y="214"/>
                  <a:pt x="203" y="211"/>
                  <a:pt x="203" y="207"/>
                </a:cubicBezTo>
                <a:cubicBezTo>
                  <a:pt x="203" y="202"/>
                  <a:pt x="203" y="198"/>
                  <a:pt x="203" y="193"/>
                </a:cubicBezTo>
                <a:cubicBezTo>
                  <a:pt x="203" y="186"/>
                  <a:pt x="201" y="181"/>
                  <a:pt x="201" y="177"/>
                </a:cubicBezTo>
                <a:cubicBezTo>
                  <a:pt x="198" y="170"/>
                  <a:pt x="196" y="165"/>
                  <a:pt x="191" y="158"/>
                </a:cubicBezTo>
                <a:cubicBezTo>
                  <a:pt x="189" y="152"/>
                  <a:pt x="185" y="147"/>
                  <a:pt x="178" y="142"/>
                </a:cubicBezTo>
                <a:cubicBezTo>
                  <a:pt x="173" y="138"/>
                  <a:pt x="166" y="133"/>
                  <a:pt x="159" y="129"/>
                </a:cubicBezTo>
                <a:cubicBezTo>
                  <a:pt x="159" y="129"/>
                  <a:pt x="159" y="129"/>
                  <a:pt x="157" y="129"/>
                </a:cubicBezTo>
                <a:cubicBezTo>
                  <a:pt x="178" y="112"/>
                  <a:pt x="178" y="85"/>
                  <a:pt x="162" y="69"/>
                </a:cubicBezTo>
                <a:cubicBezTo>
                  <a:pt x="146" y="50"/>
                  <a:pt x="121" y="50"/>
                  <a:pt x="105" y="69"/>
                </a:cubicBezTo>
                <a:cubicBezTo>
                  <a:pt x="86" y="85"/>
                  <a:pt x="86" y="112"/>
                  <a:pt x="107" y="129"/>
                </a:cubicBezTo>
                <a:close/>
                <a:moveTo>
                  <a:pt x="191" y="202"/>
                </a:moveTo>
                <a:cubicBezTo>
                  <a:pt x="153" y="202"/>
                  <a:pt x="111" y="202"/>
                  <a:pt x="73" y="202"/>
                </a:cubicBezTo>
                <a:cubicBezTo>
                  <a:pt x="73" y="193"/>
                  <a:pt x="73" y="184"/>
                  <a:pt x="75" y="179"/>
                </a:cubicBezTo>
                <a:cubicBezTo>
                  <a:pt x="79" y="165"/>
                  <a:pt x="86" y="156"/>
                  <a:pt x="95" y="149"/>
                </a:cubicBezTo>
                <a:cubicBezTo>
                  <a:pt x="116" y="133"/>
                  <a:pt x="141" y="133"/>
                  <a:pt x="164" y="145"/>
                </a:cubicBezTo>
                <a:cubicBezTo>
                  <a:pt x="185" y="158"/>
                  <a:pt x="191" y="181"/>
                  <a:pt x="191" y="202"/>
                </a:cubicBezTo>
                <a:close/>
                <a:moveTo>
                  <a:pt x="105" y="96"/>
                </a:moveTo>
                <a:cubicBezTo>
                  <a:pt x="105" y="80"/>
                  <a:pt x="116" y="67"/>
                  <a:pt x="132" y="67"/>
                </a:cubicBezTo>
                <a:cubicBezTo>
                  <a:pt x="148" y="67"/>
                  <a:pt x="162" y="80"/>
                  <a:pt x="162" y="96"/>
                </a:cubicBezTo>
                <a:cubicBezTo>
                  <a:pt x="162" y="112"/>
                  <a:pt x="148" y="126"/>
                  <a:pt x="132" y="126"/>
                </a:cubicBezTo>
                <a:cubicBezTo>
                  <a:pt x="116" y="126"/>
                  <a:pt x="105" y="112"/>
                  <a:pt x="105" y="96"/>
                </a:cubicBezTo>
                <a:close/>
                <a:moveTo>
                  <a:pt x="66" y="126"/>
                </a:moveTo>
                <a:cubicBezTo>
                  <a:pt x="52" y="110"/>
                  <a:pt x="57" y="94"/>
                  <a:pt x="63" y="83"/>
                </a:cubicBezTo>
                <a:cubicBezTo>
                  <a:pt x="70" y="73"/>
                  <a:pt x="84" y="69"/>
                  <a:pt x="93" y="71"/>
                </a:cubicBezTo>
                <a:cubicBezTo>
                  <a:pt x="93" y="71"/>
                  <a:pt x="93" y="71"/>
                  <a:pt x="91" y="73"/>
                </a:cubicBezTo>
                <a:cubicBezTo>
                  <a:pt x="89" y="76"/>
                  <a:pt x="86" y="78"/>
                  <a:pt x="84" y="83"/>
                </a:cubicBezTo>
                <a:cubicBezTo>
                  <a:pt x="84" y="83"/>
                  <a:pt x="84" y="83"/>
                  <a:pt x="84" y="83"/>
                </a:cubicBezTo>
                <a:cubicBezTo>
                  <a:pt x="77" y="87"/>
                  <a:pt x="70" y="92"/>
                  <a:pt x="70" y="99"/>
                </a:cubicBezTo>
                <a:cubicBezTo>
                  <a:pt x="68" y="103"/>
                  <a:pt x="70" y="108"/>
                  <a:pt x="70" y="112"/>
                </a:cubicBezTo>
                <a:cubicBezTo>
                  <a:pt x="73" y="117"/>
                  <a:pt x="75" y="119"/>
                  <a:pt x="82" y="122"/>
                </a:cubicBezTo>
                <a:cubicBezTo>
                  <a:pt x="84" y="124"/>
                  <a:pt x="86" y="126"/>
                  <a:pt x="84" y="129"/>
                </a:cubicBezTo>
                <a:cubicBezTo>
                  <a:pt x="84" y="133"/>
                  <a:pt x="82" y="135"/>
                  <a:pt x="79" y="135"/>
                </a:cubicBezTo>
                <a:cubicBezTo>
                  <a:pt x="70" y="138"/>
                  <a:pt x="63" y="142"/>
                  <a:pt x="57" y="149"/>
                </a:cubicBezTo>
                <a:cubicBezTo>
                  <a:pt x="52" y="154"/>
                  <a:pt x="50" y="163"/>
                  <a:pt x="47" y="170"/>
                </a:cubicBezTo>
                <a:cubicBezTo>
                  <a:pt x="47" y="175"/>
                  <a:pt x="47" y="177"/>
                  <a:pt x="47" y="179"/>
                </a:cubicBezTo>
                <a:cubicBezTo>
                  <a:pt x="50" y="179"/>
                  <a:pt x="54" y="179"/>
                  <a:pt x="57" y="179"/>
                </a:cubicBezTo>
                <a:cubicBezTo>
                  <a:pt x="57" y="184"/>
                  <a:pt x="57" y="188"/>
                  <a:pt x="54" y="193"/>
                </a:cubicBezTo>
                <a:cubicBezTo>
                  <a:pt x="54" y="193"/>
                  <a:pt x="54" y="193"/>
                  <a:pt x="52" y="193"/>
                </a:cubicBezTo>
                <a:cubicBezTo>
                  <a:pt x="50" y="193"/>
                  <a:pt x="45" y="193"/>
                  <a:pt x="43" y="193"/>
                </a:cubicBezTo>
                <a:cubicBezTo>
                  <a:pt x="41" y="193"/>
                  <a:pt x="38" y="191"/>
                  <a:pt x="38" y="186"/>
                </a:cubicBezTo>
                <a:cubicBezTo>
                  <a:pt x="36" y="179"/>
                  <a:pt x="36" y="175"/>
                  <a:pt x="38" y="168"/>
                </a:cubicBezTo>
                <a:cubicBezTo>
                  <a:pt x="41" y="152"/>
                  <a:pt x="45" y="142"/>
                  <a:pt x="57" y="133"/>
                </a:cubicBezTo>
                <a:cubicBezTo>
                  <a:pt x="59" y="131"/>
                  <a:pt x="61" y="131"/>
                  <a:pt x="61" y="129"/>
                </a:cubicBezTo>
                <a:cubicBezTo>
                  <a:pt x="63" y="129"/>
                  <a:pt x="66" y="129"/>
                  <a:pt x="66" y="126"/>
                </a:cubicBezTo>
                <a:close/>
                <a:moveTo>
                  <a:pt x="171" y="71"/>
                </a:moveTo>
                <a:cubicBezTo>
                  <a:pt x="180" y="69"/>
                  <a:pt x="194" y="73"/>
                  <a:pt x="201" y="85"/>
                </a:cubicBezTo>
                <a:cubicBezTo>
                  <a:pt x="210" y="96"/>
                  <a:pt x="210" y="112"/>
                  <a:pt x="201" y="126"/>
                </a:cubicBezTo>
                <a:cubicBezTo>
                  <a:pt x="201" y="126"/>
                  <a:pt x="201" y="126"/>
                  <a:pt x="201" y="126"/>
                </a:cubicBezTo>
                <a:cubicBezTo>
                  <a:pt x="210" y="133"/>
                  <a:pt x="219" y="142"/>
                  <a:pt x="223" y="152"/>
                </a:cubicBezTo>
                <a:cubicBezTo>
                  <a:pt x="228" y="161"/>
                  <a:pt x="228" y="168"/>
                  <a:pt x="228" y="175"/>
                </a:cubicBezTo>
                <a:cubicBezTo>
                  <a:pt x="228" y="177"/>
                  <a:pt x="228" y="181"/>
                  <a:pt x="228" y="186"/>
                </a:cubicBezTo>
                <a:cubicBezTo>
                  <a:pt x="228" y="188"/>
                  <a:pt x="226" y="193"/>
                  <a:pt x="221" y="193"/>
                </a:cubicBezTo>
                <a:cubicBezTo>
                  <a:pt x="217" y="193"/>
                  <a:pt x="212" y="193"/>
                  <a:pt x="210" y="193"/>
                </a:cubicBezTo>
                <a:cubicBezTo>
                  <a:pt x="207" y="188"/>
                  <a:pt x="207" y="184"/>
                  <a:pt x="207" y="179"/>
                </a:cubicBezTo>
                <a:cubicBezTo>
                  <a:pt x="210" y="179"/>
                  <a:pt x="214" y="179"/>
                  <a:pt x="217" y="179"/>
                </a:cubicBezTo>
                <a:cubicBezTo>
                  <a:pt x="219" y="172"/>
                  <a:pt x="217" y="163"/>
                  <a:pt x="212" y="154"/>
                </a:cubicBezTo>
                <a:cubicBezTo>
                  <a:pt x="207" y="147"/>
                  <a:pt x="201" y="142"/>
                  <a:pt x="194" y="138"/>
                </a:cubicBezTo>
                <a:cubicBezTo>
                  <a:pt x="191" y="138"/>
                  <a:pt x="189" y="135"/>
                  <a:pt x="185" y="135"/>
                </a:cubicBezTo>
                <a:cubicBezTo>
                  <a:pt x="182" y="135"/>
                  <a:pt x="180" y="131"/>
                  <a:pt x="180" y="129"/>
                </a:cubicBezTo>
                <a:cubicBezTo>
                  <a:pt x="180" y="126"/>
                  <a:pt x="182" y="124"/>
                  <a:pt x="185" y="122"/>
                </a:cubicBezTo>
                <a:cubicBezTo>
                  <a:pt x="189" y="119"/>
                  <a:pt x="191" y="117"/>
                  <a:pt x="194" y="115"/>
                </a:cubicBezTo>
                <a:cubicBezTo>
                  <a:pt x="198" y="108"/>
                  <a:pt x="201" y="99"/>
                  <a:pt x="191" y="92"/>
                </a:cubicBezTo>
                <a:cubicBezTo>
                  <a:pt x="189" y="87"/>
                  <a:pt x="185" y="85"/>
                  <a:pt x="180" y="83"/>
                </a:cubicBezTo>
                <a:cubicBezTo>
                  <a:pt x="180" y="83"/>
                  <a:pt x="180" y="83"/>
                  <a:pt x="180" y="83"/>
                </a:cubicBezTo>
                <a:cubicBezTo>
                  <a:pt x="178" y="78"/>
                  <a:pt x="175" y="76"/>
                  <a:pt x="171" y="71"/>
                </a:cubicBezTo>
                <a:cubicBezTo>
                  <a:pt x="171" y="71"/>
                  <a:pt x="171" y="71"/>
                  <a:pt x="171" y="71"/>
                </a:cubicBezTo>
                <a:cubicBezTo>
                  <a:pt x="171" y="71"/>
                  <a:pt x="171" y="71"/>
                  <a:pt x="171" y="71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4" name="Freeform 23"/>
          <p:cNvSpPr>
            <a:spLocks noChangeAspect="1" noEditPoints="1"/>
          </p:cNvSpPr>
          <p:nvPr/>
        </p:nvSpPr>
        <p:spPr bwMode="auto">
          <a:xfrm>
            <a:off x="3457256" y="5143980"/>
            <a:ext cx="288000" cy="288000"/>
          </a:xfrm>
          <a:custGeom>
            <a:avLst/>
            <a:gdLst>
              <a:gd name="T0" fmla="*/ 0 w 264"/>
              <a:gd name="T1" fmla="*/ 132 h 264"/>
              <a:gd name="T2" fmla="*/ 132 w 264"/>
              <a:gd name="T3" fmla="*/ 0 h 264"/>
              <a:gd name="T4" fmla="*/ 264 w 264"/>
              <a:gd name="T5" fmla="*/ 132 h 264"/>
              <a:gd name="T6" fmla="*/ 132 w 264"/>
              <a:gd name="T7" fmla="*/ 264 h 264"/>
              <a:gd name="T8" fmla="*/ 0 w 264"/>
              <a:gd name="T9" fmla="*/ 132 h 264"/>
              <a:gd name="T10" fmla="*/ 154 w 264"/>
              <a:gd name="T11" fmla="*/ 134 h 264"/>
              <a:gd name="T12" fmla="*/ 179 w 264"/>
              <a:gd name="T13" fmla="*/ 102 h 264"/>
              <a:gd name="T14" fmla="*/ 159 w 264"/>
              <a:gd name="T15" fmla="*/ 71 h 264"/>
              <a:gd name="T16" fmla="*/ 119 w 264"/>
              <a:gd name="T17" fmla="*/ 84 h 264"/>
              <a:gd name="T18" fmla="*/ 82 w 264"/>
              <a:gd name="T19" fmla="*/ 71 h 264"/>
              <a:gd name="T20" fmla="*/ 60 w 264"/>
              <a:gd name="T21" fmla="*/ 98 h 264"/>
              <a:gd name="T22" fmla="*/ 83 w 264"/>
              <a:gd name="T23" fmla="*/ 134 h 264"/>
              <a:gd name="T24" fmla="*/ 67 w 264"/>
              <a:gd name="T25" fmla="*/ 134 h 264"/>
              <a:gd name="T26" fmla="*/ 59 w 264"/>
              <a:gd name="T27" fmla="*/ 142 h 264"/>
              <a:gd name="T28" fmla="*/ 59 w 264"/>
              <a:gd name="T29" fmla="*/ 188 h 264"/>
              <a:gd name="T30" fmla="*/ 69 w 264"/>
              <a:gd name="T31" fmla="*/ 198 h 264"/>
              <a:gd name="T32" fmla="*/ 169 w 264"/>
              <a:gd name="T33" fmla="*/ 198 h 264"/>
              <a:gd name="T34" fmla="*/ 179 w 264"/>
              <a:gd name="T35" fmla="*/ 188 h 264"/>
              <a:gd name="T36" fmla="*/ 179 w 264"/>
              <a:gd name="T37" fmla="*/ 143 h 264"/>
              <a:gd name="T38" fmla="*/ 170 w 264"/>
              <a:gd name="T39" fmla="*/ 134 h 264"/>
              <a:gd name="T40" fmla="*/ 154 w 264"/>
              <a:gd name="T41" fmla="*/ 134 h 264"/>
              <a:gd name="T42" fmla="*/ 124 w 264"/>
              <a:gd name="T43" fmla="*/ 144 h 264"/>
              <a:gd name="T44" fmla="*/ 144 w 264"/>
              <a:gd name="T45" fmla="*/ 144 h 264"/>
              <a:gd name="T46" fmla="*/ 152 w 264"/>
              <a:gd name="T47" fmla="*/ 154 h 264"/>
              <a:gd name="T48" fmla="*/ 152 w 264"/>
              <a:gd name="T49" fmla="*/ 179 h 264"/>
              <a:gd name="T50" fmla="*/ 141 w 264"/>
              <a:gd name="T51" fmla="*/ 189 h 264"/>
              <a:gd name="T52" fmla="*/ 125 w 264"/>
              <a:gd name="T53" fmla="*/ 189 h 264"/>
              <a:gd name="T54" fmla="*/ 124 w 264"/>
              <a:gd name="T55" fmla="*/ 189 h 264"/>
              <a:gd name="T56" fmla="*/ 124 w 264"/>
              <a:gd name="T57" fmla="*/ 144 h 264"/>
              <a:gd name="T58" fmla="*/ 96 w 264"/>
              <a:gd name="T59" fmla="*/ 171 h 264"/>
              <a:gd name="T60" fmla="*/ 96 w 264"/>
              <a:gd name="T61" fmla="*/ 189 h 264"/>
              <a:gd name="T62" fmla="*/ 87 w 264"/>
              <a:gd name="T63" fmla="*/ 189 h 264"/>
              <a:gd name="T64" fmla="*/ 87 w 264"/>
              <a:gd name="T65" fmla="*/ 143 h 264"/>
              <a:gd name="T66" fmla="*/ 96 w 264"/>
              <a:gd name="T67" fmla="*/ 143 h 264"/>
              <a:gd name="T68" fmla="*/ 96 w 264"/>
              <a:gd name="T69" fmla="*/ 161 h 264"/>
              <a:gd name="T70" fmla="*/ 105 w 264"/>
              <a:gd name="T71" fmla="*/ 161 h 264"/>
              <a:gd name="T72" fmla="*/ 105 w 264"/>
              <a:gd name="T73" fmla="*/ 143 h 264"/>
              <a:gd name="T74" fmla="*/ 114 w 264"/>
              <a:gd name="T75" fmla="*/ 143 h 264"/>
              <a:gd name="T76" fmla="*/ 114 w 264"/>
              <a:gd name="T77" fmla="*/ 189 h 264"/>
              <a:gd name="T78" fmla="*/ 105 w 264"/>
              <a:gd name="T79" fmla="*/ 189 h 264"/>
              <a:gd name="T80" fmla="*/ 105 w 264"/>
              <a:gd name="T81" fmla="*/ 171 h 264"/>
              <a:gd name="T82" fmla="*/ 96 w 264"/>
              <a:gd name="T83" fmla="*/ 171 h 264"/>
              <a:gd name="T84" fmla="*/ 99 w 264"/>
              <a:gd name="T85" fmla="*/ 134 h 264"/>
              <a:gd name="T86" fmla="*/ 119 w 264"/>
              <a:gd name="T87" fmla="*/ 119 h 264"/>
              <a:gd name="T88" fmla="*/ 139 w 264"/>
              <a:gd name="T89" fmla="*/ 134 h 264"/>
              <a:gd name="T90" fmla="*/ 99 w 264"/>
              <a:gd name="T91" fmla="*/ 134 h 264"/>
              <a:gd name="T92" fmla="*/ 206 w 264"/>
              <a:gd name="T93" fmla="*/ 142 h 264"/>
              <a:gd name="T94" fmla="*/ 206 w 264"/>
              <a:gd name="T95" fmla="*/ 162 h 264"/>
              <a:gd name="T96" fmla="*/ 206 w 264"/>
              <a:gd name="T97" fmla="*/ 181 h 264"/>
              <a:gd name="T98" fmla="*/ 198 w 264"/>
              <a:gd name="T99" fmla="*/ 185 h 264"/>
              <a:gd name="T100" fmla="*/ 180 w 264"/>
              <a:gd name="T101" fmla="*/ 165 h 264"/>
              <a:gd name="T102" fmla="*/ 180 w 264"/>
              <a:gd name="T103" fmla="*/ 159 h 264"/>
              <a:gd name="T104" fmla="*/ 200 w 264"/>
              <a:gd name="T105" fmla="*/ 138 h 264"/>
              <a:gd name="T106" fmla="*/ 206 w 264"/>
              <a:gd name="T107" fmla="*/ 142 h 264"/>
              <a:gd name="T108" fmla="*/ 133 w 264"/>
              <a:gd name="T109" fmla="*/ 180 h 264"/>
              <a:gd name="T110" fmla="*/ 133 w 264"/>
              <a:gd name="T111" fmla="*/ 153 h 264"/>
              <a:gd name="T112" fmla="*/ 142 w 264"/>
              <a:gd name="T113" fmla="*/ 153 h 264"/>
              <a:gd name="T114" fmla="*/ 142 w 264"/>
              <a:gd name="T115" fmla="*/ 180 h 264"/>
              <a:gd name="T116" fmla="*/ 133 w 264"/>
              <a:gd name="T117" fmla="*/ 180 h 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64" h="264">
                <a:moveTo>
                  <a:pt x="0" y="132"/>
                </a:moveTo>
                <a:cubicBezTo>
                  <a:pt x="0" y="59"/>
                  <a:pt x="59" y="0"/>
                  <a:pt x="132" y="0"/>
                </a:cubicBezTo>
                <a:cubicBezTo>
                  <a:pt x="205" y="0"/>
                  <a:pt x="264" y="59"/>
                  <a:pt x="264" y="132"/>
                </a:cubicBezTo>
                <a:cubicBezTo>
                  <a:pt x="264" y="205"/>
                  <a:pt x="205" y="264"/>
                  <a:pt x="132" y="264"/>
                </a:cubicBezTo>
                <a:cubicBezTo>
                  <a:pt x="59" y="264"/>
                  <a:pt x="0" y="205"/>
                  <a:pt x="0" y="132"/>
                </a:cubicBezTo>
                <a:close/>
                <a:moveTo>
                  <a:pt x="154" y="134"/>
                </a:moveTo>
                <a:cubicBezTo>
                  <a:pt x="171" y="127"/>
                  <a:pt x="179" y="117"/>
                  <a:pt x="179" y="102"/>
                </a:cubicBezTo>
                <a:cubicBezTo>
                  <a:pt x="179" y="89"/>
                  <a:pt x="171" y="77"/>
                  <a:pt x="159" y="71"/>
                </a:cubicBezTo>
                <a:cubicBezTo>
                  <a:pt x="145" y="66"/>
                  <a:pt x="133" y="70"/>
                  <a:pt x="119" y="84"/>
                </a:cubicBezTo>
                <a:cubicBezTo>
                  <a:pt x="109" y="71"/>
                  <a:pt x="97" y="67"/>
                  <a:pt x="82" y="71"/>
                </a:cubicBezTo>
                <a:cubicBezTo>
                  <a:pt x="69" y="75"/>
                  <a:pt x="61" y="85"/>
                  <a:pt x="60" y="98"/>
                </a:cubicBezTo>
                <a:cubicBezTo>
                  <a:pt x="58" y="116"/>
                  <a:pt x="67" y="127"/>
                  <a:pt x="83" y="134"/>
                </a:cubicBezTo>
                <a:cubicBezTo>
                  <a:pt x="77" y="134"/>
                  <a:pt x="72" y="134"/>
                  <a:pt x="67" y="134"/>
                </a:cubicBezTo>
                <a:cubicBezTo>
                  <a:pt x="61" y="134"/>
                  <a:pt x="59" y="137"/>
                  <a:pt x="59" y="142"/>
                </a:cubicBezTo>
                <a:cubicBezTo>
                  <a:pt x="59" y="158"/>
                  <a:pt x="59" y="173"/>
                  <a:pt x="59" y="188"/>
                </a:cubicBezTo>
                <a:cubicBezTo>
                  <a:pt x="59" y="195"/>
                  <a:pt x="62" y="198"/>
                  <a:pt x="69" y="198"/>
                </a:cubicBezTo>
                <a:cubicBezTo>
                  <a:pt x="102" y="198"/>
                  <a:pt x="136" y="198"/>
                  <a:pt x="169" y="198"/>
                </a:cubicBezTo>
                <a:cubicBezTo>
                  <a:pt x="175" y="198"/>
                  <a:pt x="179" y="194"/>
                  <a:pt x="179" y="188"/>
                </a:cubicBezTo>
                <a:cubicBezTo>
                  <a:pt x="179" y="173"/>
                  <a:pt x="179" y="158"/>
                  <a:pt x="179" y="143"/>
                </a:cubicBezTo>
                <a:cubicBezTo>
                  <a:pt x="179" y="137"/>
                  <a:pt x="176" y="134"/>
                  <a:pt x="170" y="134"/>
                </a:cubicBezTo>
                <a:cubicBezTo>
                  <a:pt x="165" y="134"/>
                  <a:pt x="159" y="134"/>
                  <a:pt x="154" y="134"/>
                </a:cubicBezTo>
                <a:close/>
                <a:moveTo>
                  <a:pt x="124" y="144"/>
                </a:moveTo>
                <a:cubicBezTo>
                  <a:pt x="130" y="144"/>
                  <a:pt x="137" y="144"/>
                  <a:pt x="144" y="144"/>
                </a:cubicBezTo>
                <a:cubicBezTo>
                  <a:pt x="147" y="144"/>
                  <a:pt x="152" y="149"/>
                  <a:pt x="152" y="154"/>
                </a:cubicBezTo>
                <a:cubicBezTo>
                  <a:pt x="152" y="162"/>
                  <a:pt x="152" y="171"/>
                  <a:pt x="152" y="179"/>
                </a:cubicBezTo>
                <a:cubicBezTo>
                  <a:pt x="151" y="185"/>
                  <a:pt x="147" y="189"/>
                  <a:pt x="141" y="189"/>
                </a:cubicBezTo>
                <a:cubicBezTo>
                  <a:pt x="136" y="189"/>
                  <a:pt x="130" y="189"/>
                  <a:pt x="125" y="189"/>
                </a:cubicBezTo>
                <a:cubicBezTo>
                  <a:pt x="125" y="189"/>
                  <a:pt x="124" y="189"/>
                  <a:pt x="124" y="189"/>
                </a:cubicBezTo>
                <a:cubicBezTo>
                  <a:pt x="124" y="174"/>
                  <a:pt x="124" y="159"/>
                  <a:pt x="124" y="144"/>
                </a:cubicBezTo>
                <a:close/>
                <a:moveTo>
                  <a:pt x="96" y="171"/>
                </a:moveTo>
                <a:cubicBezTo>
                  <a:pt x="96" y="177"/>
                  <a:pt x="96" y="183"/>
                  <a:pt x="96" y="189"/>
                </a:cubicBezTo>
                <a:cubicBezTo>
                  <a:pt x="93" y="189"/>
                  <a:pt x="90" y="189"/>
                  <a:pt x="87" y="189"/>
                </a:cubicBezTo>
                <a:cubicBezTo>
                  <a:pt x="87" y="174"/>
                  <a:pt x="87" y="159"/>
                  <a:pt x="87" y="143"/>
                </a:cubicBezTo>
                <a:cubicBezTo>
                  <a:pt x="90" y="143"/>
                  <a:pt x="93" y="143"/>
                  <a:pt x="96" y="143"/>
                </a:cubicBezTo>
                <a:cubicBezTo>
                  <a:pt x="96" y="149"/>
                  <a:pt x="96" y="155"/>
                  <a:pt x="96" y="161"/>
                </a:cubicBezTo>
                <a:cubicBezTo>
                  <a:pt x="99" y="161"/>
                  <a:pt x="101" y="161"/>
                  <a:pt x="105" y="161"/>
                </a:cubicBezTo>
                <a:cubicBezTo>
                  <a:pt x="105" y="156"/>
                  <a:pt x="105" y="149"/>
                  <a:pt x="105" y="143"/>
                </a:cubicBezTo>
                <a:cubicBezTo>
                  <a:pt x="108" y="143"/>
                  <a:pt x="110" y="143"/>
                  <a:pt x="114" y="143"/>
                </a:cubicBezTo>
                <a:cubicBezTo>
                  <a:pt x="114" y="158"/>
                  <a:pt x="114" y="174"/>
                  <a:pt x="114" y="189"/>
                </a:cubicBezTo>
                <a:cubicBezTo>
                  <a:pt x="111" y="189"/>
                  <a:pt x="108" y="189"/>
                  <a:pt x="105" y="189"/>
                </a:cubicBezTo>
                <a:cubicBezTo>
                  <a:pt x="105" y="183"/>
                  <a:pt x="105" y="177"/>
                  <a:pt x="105" y="171"/>
                </a:cubicBezTo>
                <a:cubicBezTo>
                  <a:pt x="102" y="171"/>
                  <a:pt x="99" y="171"/>
                  <a:pt x="96" y="171"/>
                </a:cubicBezTo>
                <a:close/>
                <a:moveTo>
                  <a:pt x="99" y="134"/>
                </a:moveTo>
                <a:cubicBezTo>
                  <a:pt x="110" y="129"/>
                  <a:pt x="111" y="128"/>
                  <a:pt x="119" y="119"/>
                </a:cubicBezTo>
                <a:cubicBezTo>
                  <a:pt x="125" y="126"/>
                  <a:pt x="131" y="131"/>
                  <a:pt x="139" y="134"/>
                </a:cubicBezTo>
                <a:cubicBezTo>
                  <a:pt x="127" y="134"/>
                  <a:pt x="113" y="134"/>
                  <a:pt x="99" y="134"/>
                </a:cubicBezTo>
                <a:close/>
                <a:moveTo>
                  <a:pt x="206" y="142"/>
                </a:moveTo>
                <a:cubicBezTo>
                  <a:pt x="206" y="149"/>
                  <a:pt x="206" y="156"/>
                  <a:pt x="206" y="162"/>
                </a:cubicBezTo>
                <a:cubicBezTo>
                  <a:pt x="206" y="168"/>
                  <a:pt x="206" y="175"/>
                  <a:pt x="206" y="181"/>
                </a:cubicBezTo>
                <a:cubicBezTo>
                  <a:pt x="206" y="186"/>
                  <a:pt x="203" y="188"/>
                  <a:pt x="198" y="185"/>
                </a:cubicBezTo>
                <a:cubicBezTo>
                  <a:pt x="191" y="180"/>
                  <a:pt x="184" y="174"/>
                  <a:pt x="180" y="165"/>
                </a:cubicBezTo>
                <a:cubicBezTo>
                  <a:pt x="179" y="163"/>
                  <a:pt x="179" y="161"/>
                  <a:pt x="180" y="159"/>
                </a:cubicBezTo>
                <a:cubicBezTo>
                  <a:pt x="184" y="150"/>
                  <a:pt x="191" y="144"/>
                  <a:pt x="200" y="138"/>
                </a:cubicBezTo>
                <a:cubicBezTo>
                  <a:pt x="204" y="136"/>
                  <a:pt x="206" y="138"/>
                  <a:pt x="206" y="142"/>
                </a:cubicBezTo>
                <a:close/>
                <a:moveTo>
                  <a:pt x="133" y="180"/>
                </a:moveTo>
                <a:cubicBezTo>
                  <a:pt x="133" y="171"/>
                  <a:pt x="133" y="162"/>
                  <a:pt x="133" y="153"/>
                </a:cubicBezTo>
                <a:cubicBezTo>
                  <a:pt x="136" y="153"/>
                  <a:pt x="138" y="153"/>
                  <a:pt x="142" y="153"/>
                </a:cubicBezTo>
                <a:cubicBezTo>
                  <a:pt x="142" y="162"/>
                  <a:pt x="142" y="171"/>
                  <a:pt x="142" y="180"/>
                </a:cubicBezTo>
                <a:cubicBezTo>
                  <a:pt x="139" y="180"/>
                  <a:pt x="136" y="180"/>
                  <a:pt x="133" y="18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" name="文本框 44"/>
          <p:cNvSpPr txBox="1">
            <a:spLocks noChangeAspect="1"/>
          </p:cNvSpPr>
          <p:nvPr/>
        </p:nvSpPr>
        <p:spPr>
          <a:xfrm>
            <a:off x="3714" y="6320577"/>
            <a:ext cx="1834934" cy="276999"/>
          </a:xfrm>
          <a:prstGeom prst="rect">
            <a:avLst/>
          </a:prstGeom>
          <a:solidFill>
            <a:srgbClr val="D7D9E5"/>
          </a:solidFill>
        </p:spPr>
        <p:txBody>
          <a:bodyPr wrap="square" rtlCol="0" anchor="ctr" anchorCtr="0">
            <a:spAutoFit/>
          </a:bodyPr>
          <a:lstStyle/>
          <a:p>
            <a:pPr algn="ctr"/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兴趣爱好</a:t>
            </a:r>
          </a:p>
        </p:txBody>
      </p:sp>
      <p:grpSp>
        <p:nvGrpSpPr>
          <p:cNvPr id="46" name="Group 38"/>
          <p:cNvGrpSpPr>
            <a:grpSpLocks noChangeAspect="1"/>
          </p:cNvGrpSpPr>
          <p:nvPr/>
        </p:nvGrpSpPr>
        <p:grpSpPr bwMode="auto">
          <a:xfrm>
            <a:off x="2454806" y="7302808"/>
            <a:ext cx="320852" cy="288000"/>
            <a:chOff x="2732" y="2030"/>
            <a:chExt cx="293" cy="263"/>
          </a:xfrm>
          <a:solidFill>
            <a:srgbClr val="0070C0"/>
          </a:solidFill>
        </p:grpSpPr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2732" y="2030"/>
              <a:ext cx="293" cy="263"/>
            </a:xfrm>
            <a:custGeom>
              <a:avLst/>
              <a:gdLst>
                <a:gd name="T0" fmla="*/ 12 w 121"/>
                <a:gd name="T1" fmla="*/ 17 h 109"/>
                <a:gd name="T2" fmla="*/ 48 w 121"/>
                <a:gd name="T3" fmla="*/ 28 h 109"/>
                <a:gd name="T4" fmla="*/ 56 w 121"/>
                <a:gd name="T5" fmla="*/ 28 h 109"/>
                <a:gd name="T6" fmla="*/ 55 w 121"/>
                <a:gd name="T7" fmla="*/ 21 h 109"/>
                <a:gd name="T8" fmla="*/ 44 w 121"/>
                <a:gd name="T9" fmla="*/ 6 h 109"/>
                <a:gd name="T10" fmla="*/ 28 w 121"/>
                <a:gd name="T11" fmla="*/ 14 h 109"/>
                <a:gd name="T12" fmla="*/ 27 w 121"/>
                <a:gd name="T13" fmla="*/ 5 h 109"/>
                <a:gd name="T14" fmla="*/ 57 w 121"/>
                <a:gd name="T15" fmla="*/ 13 h 109"/>
                <a:gd name="T16" fmla="*/ 61 w 121"/>
                <a:gd name="T17" fmla="*/ 17 h 109"/>
                <a:gd name="T18" fmla="*/ 78 w 121"/>
                <a:gd name="T19" fmla="*/ 9 h 109"/>
                <a:gd name="T20" fmla="*/ 105 w 121"/>
                <a:gd name="T21" fmla="*/ 6 h 109"/>
                <a:gd name="T22" fmla="*/ 104 w 121"/>
                <a:gd name="T23" fmla="*/ 28 h 109"/>
                <a:gd name="T24" fmla="*/ 121 w 121"/>
                <a:gd name="T25" fmla="*/ 38 h 109"/>
                <a:gd name="T26" fmla="*/ 114 w 121"/>
                <a:gd name="T27" fmla="*/ 57 h 109"/>
                <a:gd name="T28" fmla="*/ 109 w 121"/>
                <a:gd name="T29" fmla="*/ 108 h 109"/>
                <a:gd name="T30" fmla="*/ 28 w 121"/>
                <a:gd name="T31" fmla="*/ 109 h 109"/>
                <a:gd name="T32" fmla="*/ 18 w 121"/>
                <a:gd name="T33" fmla="*/ 58 h 109"/>
                <a:gd name="T34" fmla="*/ 11 w 121"/>
                <a:gd name="T35" fmla="*/ 56 h 109"/>
                <a:gd name="T36" fmla="*/ 21 w 121"/>
                <a:gd name="T37" fmla="*/ 28 h 109"/>
                <a:gd name="T38" fmla="*/ 36 w 121"/>
                <a:gd name="T39" fmla="*/ 33 h 109"/>
                <a:gd name="T40" fmla="*/ 21 w 121"/>
                <a:gd name="T41" fmla="*/ 33 h 109"/>
                <a:gd name="T42" fmla="*/ 16 w 121"/>
                <a:gd name="T43" fmla="*/ 52 h 109"/>
                <a:gd name="T44" fmla="*/ 64 w 121"/>
                <a:gd name="T45" fmla="*/ 33 h 109"/>
                <a:gd name="T46" fmla="*/ 56 w 121"/>
                <a:gd name="T47" fmla="*/ 33 h 109"/>
                <a:gd name="T48" fmla="*/ 33 w 121"/>
                <a:gd name="T49" fmla="*/ 26 h 109"/>
                <a:gd name="T50" fmla="*/ 4 w 121"/>
                <a:gd name="T51" fmla="*/ 25 h 109"/>
                <a:gd name="T52" fmla="*/ 64 w 121"/>
                <a:gd name="T53" fmla="*/ 104 h 109"/>
                <a:gd name="T54" fmla="*/ 23 w 121"/>
                <a:gd name="T55" fmla="*/ 57 h 109"/>
                <a:gd name="T56" fmla="*/ 28 w 121"/>
                <a:gd name="T57" fmla="*/ 104 h 109"/>
                <a:gd name="T58" fmla="*/ 68 w 121"/>
                <a:gd name="T59" fmla="*/ 104 h 109"/>
                <a:gd name="T60" fmla="*/ 109 w 121"/>
                <a:gd name="T61" fmla="*/ 99 h 109"/>
                <a:gd name="T62" fmla="*/ 68 w 121"/>
                <a:gd name="T63" fmla="*/ 57 h 109"/>
                <a:gd name="T64" fmla="*/ 116 w 121"/>
                <a:gd name="T65" fmla="*/ 52 h 109"/>
                <a:gd name="T66" fmla="*/ 111 w 121"/>
                <a:gd name="T67" fmla="*/ 33 h 109"/>
                <a:gd name="T68" fmla="*/ 68 w 121"/>
                <a:gd name="T69" fmla="*/ 52 h 109"/>
                <a:gd name="T70" fmla="*/ 76 w 121"/>
                <a:gd name="T71" fmla="*/ 28 h 109"/>
                <a:gd name="T72" fmla="*/ 104 w 121"/>
                <a:gd name="T73" fmla="*/ 16 h 109"/>
                <a:gd name="T74" fmla="*/ 83 w 121"/>
                <a:gd name="T75" fmla="*/ 10 h 109"/>
                <a:gd name="T76" fmla="*/ 77 w 121"/>
                <a:gd name="T77" fmla="*/ 27 h 109"/>
                <a:gd name="T78" fmla="*/ 62 w 121"/>
                <a:gd name="T79" fmla="*/ 22 h 109"/>
                <a:gd name="T80" fmla="*/ 60 w 121"/>
                <a:gd name="T81" fmla="*/ 25 h 109"/>
                <a:gd name="T82" fmla="*/ 71 w 121"/>
                <a:gd name="T83" fmla="*/ 25 h 109"/>
                <a:gd name="T84" fmla="*/ 72 w 121"/>
                <a:gd name="T85" fmla="*/ 22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1" h="109">
                  <a:moveTo>
                    <a:pt x="0" y="23"/>
                  </a:moveTo>
                  <a:cubicBezTo>
                    <a:pt x="0" y="22"/>
                    <a:pt x="1" y="22"/>
                    <a:pt x="2" y="21"/>
                  </a:cubicBezTo>
                  <a:cubicBezTo>
                    <a:pt x="5" y="19"/>
                    <a:pt x="8" y="17"/>
                    <a:pt x="12" y="17"/>
                  </a:cubicBezTo>
                  <a:cubicBezTo>
                    <a:pt x="17" y="16"/>
                    <a:pt x="23" y="17"/>
                    <a:pt x="28" y="19"/>
                  </a:cubicBezTo>
                  <a:cubicBezTo>
                    <a:pt x="31" y="20"/>
                    <a:pt x="34" y="22"/>
                    <a:pt x="37" y="23"/>
                  </a:cubicBezTo>
                  <a:cubicBezTo>
                    <a:pt x="40" y="25"/>
                    <a:pt x="44" y="27"/>
                    <a:pt x="48" y="28"/>
                  </a:cubicBezTo>
                  <a:cubicBezTo>
                    <a:pt x="50" y="28"/>
                    <a:pt x="52" y="28"/>
                    <a:pt x="55" y="28"/>
                  </a:cubicBezTo>
                  <a:cubicBezTo>
                    <a:pt x="55" y="28"/>
                    <a:pt x="55" y="28"/>
                    <a:pt x="55" y="28"/>
                  </a:cubicBezTo>
                  <a:cubicBezTo>
                    <a:pt x="55" y="28"/>
                    <a:pt x="56" y="28"/>
                    <a:pt x="56" y="28"/>
                  </a:cubicBezTo>
                  <a:cubicBezTo>
                    <a:pt x="56" y="28"/>
                    <a:pt x="56" y="27"/>
                    <a:pt x="56" y="27"/>
                  </a:cubicBezTo>
                  <a:cubicBezTo>
                    <a:pt x="55" y="26"/>
                    <a:pt x="54" y="26"/>
                    <a:pt x="54" y="25"/>
                  </a:cubicBezTo>
                  <a:cubicBezTo>
                    <a:pt x="54" y="23"/>
                    <a:pt x="54" y="22"/>
                    <a:pt x="55" y="21"/>
                  </a:cubicBezTo>
                  <a:cubicBezTo>
                    <a:pt x="55" y="21"/>
                    <a:pt x="55" y="21"/>
                    <a:pt x="55" y="21"/>
                  </a:cubicBezTo>
                  <a:cubicBezTo>
                    <a:pt x="53" y="17"/>
                    <a:pt x="51" y="13"/>
                    <a:pt x="49" y="10"/>
                  </a:cubicBezTo>
                  <a:cubicBezTo>
                    <a:pt x="48" y="9"/>
                    <a:pt x="46" y="7"/>
                    <a:pt x="44" y="6"/>
                  </a:cubicBezTo>
                  <a:cubicBezTo>
                    <a:pt x="41" y="4"/>
                    <a:pt x="38" y="4"/>
                    <a:pt x="35" y="6"/>
                  </a:cubicBezTo>
                  <a:cubicBezTo>
                    <a:pt x="32" y="7"/>
                    <a:pt x="29" y="10"/>
                    <a:pt x="28" y="13"/>
                  </a:cubicBezTo>
                  <a:cubicBezTo>
                    <a:pt x="28" y="13"/>
                    <a:pt x="28" y="14"/>
                    <a:pt x="28" y="14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26" y="13"/>
                    <a:pt x="25" y="13"/>
                    <a:pt x="23" y="13"/>
                  </a:cubicBezTo>
                  <a:cubicBezTo>
                    <a:pt x="24" y="10"/>
                    <a:pt x="25" y="7"/>
                    <a:pt x="27" y="5"/>
                  </a:cubicBezTo>
                  <a:cubicBezTo>
                    <a:pt x="31" y="1"/>
                    <a:pt x="36" y="0"/>
                    <a:pt x="41" y="0"/>
                  </a:cubicBezTo>
                  <a:cubicBezTo>
                    <a:pt x="44" y="0"/>
                    <a:pt x="47" y="2"/>
                    <a:pt x="49" y="4"/>
                  </a:cubicBezTo>
                  <a:cubicBezTo>
                    <a:pt x="52" y="6"/>
                    <a:pt x="55" y="10"/>
                    <a:pt x="57" y="13"/>
                  </a:cubicBezTo>
                  <a:cubicBezTo>
                    <a:pt x="57" y="15"/>
                    <a:pt x="58" y="16"/>
                    <a:pt x="59" y="17"/>
                  </a:cubicBezTo>
                  <a:cubicBezTo>
                    <a:pt x="59" y="18"/>
                    <a:pt x="59" y="18"/>
                    <a:pt x="59" y="18"/>
                  </a:cubicBezTo>
                  <a:cubicBezTo>
                    <a:pt x="60" y="18"/>
                    <a:pt x="60" y="18"/>
                    <a:pt x="61" y="17"/>
                  </a:cubicBezTo>
                  <a:cubicBezTo>
                    <a:pt x="65" y="16"/>
                    <a:pt x="69" y="16"/>
                    <a:pt x="73" y="18"/>
                  </a:cubicBezTo>
                  <a:cubicBezTo>
                    <a:pt x="73" y="18"/>
                    <a:pt x="73" y="18"/>
                    <a:pt x="73" y="18"/>
                  </a:cubicBezTo>
                  <a:cubicBezTo>
                    <a:pt x="75" y="14"/>
                    <a:pt x="76" y="11"/>
                    <a:pt x="78" y="9"/>
                  </a:cubicBezTo>
                  <a:cubicBezTo>
                    <a:pt x="80" y="6"/>
                    <a:pt x="82" y="4"/>
                    <a:pt x="85" y="2"/>
                  </a:cubicBezTo>
                  <a:cubicBezTo>
                    <a:pt x="88" y="0"/>
                    <a:pt x="91" y="0"/>
                    <a:pt x="95" y="0"/>
                  </a:cubicBezTo>
                  <a:cubicBezTo>
                    <a:pt x="99" y="1"/>
                    <a:pt x="102" y="3"/>
                    <a:pt x="105" y="6"/>
                  </a:cubicBezTo>
                  <a:cubicBezTo>
                    <a:pt x="107" y="8"/>
                    <a:pt x="108" y="11"/>
                    <a:pt x="109" y="14"/>
                  </a:cubicBezTo>
                  <a:cubicBezTo>
                    <a:pt x="110" y="19"/>
                    <a:pt x="108" y="24"/>
                    <a:pt x="104" y="28"/>
                  </a:cubicBezTo>
                  <a:cubicBezTo>
                    <a:pt x="104" y="28"/>
                    <a:pt x="104" y="28"/>
                    <a:pt x="104" y="28"/>
                  </a:cubicBezTo>
                  <a:cubicBezTo>
                    <a:pt x="104" y="28"/>
                    <a:pt x="105" y="28"/>
                    <a:pt x="105" y="28"/>
                  </a:cubicBezTo>
                  <a:cubicBezTo>
                    <a:pt x="107" y="28"/>
                    <a:pt x="109" y="28"/>
                    <a:pt x="111" y="28"/>
                  </a:cubicBezTo>
                  <a:cubicBezTo>
                    <a:pt x="117" y="28"/>
                    <a:pt x="121" y="33"/>
                    <a:pt x="121" y="38"/>
                  </a:cubicBezTo>
                  <a:cubicBezTo>
                    <a:pt x="121" y="44"/>
                    <a:pt x="121" y="50"/>
                    <a:pt x="121" y="56"/>
                  </a:cubicBezTo>
                  <a:cubicBezTo>
                    <a:pt x="121" y="56"/>
                    <a:pt x="121" y="57"/>
                    <a:pt x="121" y="57"/>
                  </a:cubicBezTo>
                  <a:cubicBezTo>
                    <a:pt x="119" y="57"/>
                    <a:pt x="116" y="57"/>
                    <a:pt x="114" y="57"/>
                  </a:cubicBezTo>
                  <a:cubicBezTo>
                    <a:pt x="114" y="57"/>
                    <a:pt x="114" y="57"/>
                    <a:pt x="114" y="58"/>
                  </a:cubicBezTo>
                  <a:cubicBezTo>
                    <a:pt x="114" y="71"/>
                    <a:pt x="114" y="85"/>
                    <a:pt x="114" y="99"/>
                  </a:cubicBezTo>
                  <a:cubicBezTo>
                    <a:pt x="114" y="103"/>
                    <a:pt x="112" y="106"/>
                    <a:pt x="109" y="108"/>
                  </a:cubicBezTo>
                  <a:cubicBezTo>
                    <a:pt x="108" y="109"/>
                    <a:pt x="106" y="109"/>
                    <a:pt x="105" y="109"/>
                  </a:cubicBezTo>
                  <a:cubicBezTo>
                    <a:pt x="104" y="109"/>
                    <a:pt x="104" y="109"/>
                    <a:pt x="104" y="109"/>
                  </a:cubicBezTo>
                  <a:cubicBezTo>
                    <a:pt x="79" y="109"/>
                    <a:pt x="53" y="109"/>
                    <a:pt x="28" y="109"/>
                  </a:cubicBezTo>
                  <a:cubicBezTo>
                    <a:pt x="25" y="109"/>
                    <a:pt x="22" y="108"/>
                    <a:pt x="20" y="105"/>
                  </a:cubicBezTo>
                  <a:cubicBezTo>
                    <a:pt x="19" y="103"/>
                    <a:pt x="18" y="101"/>
                    <a:pt x="18" y="99"/>
                  </a:cubicBezTo>
                  <a:cubicBezTo>
                    <a:pt x="18" y="85"/>
                    <a:pt x="18" y="71"/>
                    <a:pt x="18" y="58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16" y="57"/>
                    <a:pt x="13" y="57"/>
                    <a:pt x="11" y="57"/>
                  </a:cubicBezTo>
                  <a:cubicBezTo>
                    <a:pt x="11" y="57"/>
                    <a:pt x="11" y="56"/>
                    <a:pt x="11" y="56"/>
                  </a:cubicBezTo>
                  <a:cubicBezTo>
                    <a:pt x="11" y="50"/>
                    <a:pt x="11" y="44"/>
                    <a:pt x="11" y="38"/>
                  </a:cubicBezTo>
                  <a:cubicBezTo>
                    <a:pt x="11" y="33"/>
                    <a:pt x="14" y="30"/>
                    <a:pt x="18" y="29"/>
                  </a:cubicBezTo>
                  <a:cubicBezTo>
                    <a:pt x="19" y="29"/>
                    <a:pt x="20" y="28"/>
                    <a:pt x="21" y="28"/>
                  </a:cubicBezTo>
                  <a:cubicBezTo>
                    <a:pt x="22" y="28"/>
                    <a:pt x="24" y="28"/>
                    <a:pt x="26" y="28"/>
                  </a:cubicBezTo>
                  <a:cubicBezTo>
                    <a:pt x="27" y="28"/>
                    <a:pt x="27" y="29"/>
                    <a:pt x="27" y="29"/>
                  </a:cubicBezTo>
                  <a:cubicBezTo>
                    <a:pt x="30" y="30"/>
                    <a:pt x="33" y="32"/>
                    <a:pt x="36" y="33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6" y="33"/>
                    <a:pt x="36" y="33"/>
                    <a:pt x="35" y="33"/>
                  </a:cubicBezTo>
                  <a:cubicBezTo>
                    <a:pt x="31" y="33"/>
                    <a:pt x="26" y="33"/>
                    <a:pt x="21" y="33"/>
                  </a:cubicBezTo>
                  <a:cubicBezTo>
                    <a:pt x="19" y="33"/>
                    <a:pt x="17" y="34"/>
                    <a:pt x="16" y="36"/>
                  </a:cubicBezTo>
                  <a:cubicBezTo>
                    <a:pt x="16" y="37"/>
                    <a:pt x="16" y="37"/>
                    <a:pt x="16" y="38"/>
                  </a:cubicBezTo>
                  <a:cubicBezTo>
                    <a:pt x="16" y="43"/>
                    <a:pt x="16" y="47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32" y="52"/>
                    <a:pt x="48" y="52"/>
                    <a:pt x="64" y="52"/>
                  </a:cubicBezTo>
                  <a:cubicBezTo>
                    <a:pt x="64" y="46"/>
                    <a:pt x="64" y="40"/>
                    <a:pt x="64" y="33"/>
                  </a:cubicBezTo>
                  <a:cubicBezTo>
                    <a:pt x="63" y="33"/>
                    <a:pt x="63" y="33"/>
                    <a:pt x="63" y="33"/>
                  </a:cubicBezTo>
                  <a:cubicBezTo>
                    <a:pt x="61" y="33"/>
                    <a:pt x="59" y="33"/>
                    <a:pt x="57" y="33"/>
                  </a:cubicBezTo>
                  <a:cubicBezTo>
                    <a:pt x="56" y="33"/>
                    <a:pt x="56" y="33"/>
                    <a:pt x="56" y="33"/>
                  </a:cubicBezTo>
                  <a:cubicBezTo>
                    <a:pt x="56" y="33"/>
                    <a:pt x="56" y="33"/>
                    <a:pt x="56" y="33"/>
                  </a:cubicBezTo>
                  <a:cubicBezTo>
                    <a:pt x="51" y="33"/>
                    <a:pt x="47" y="33"/>
                    <a:pt x="44" y="31"/>
                  </a:cubicBezTo>
                  <a:cubicBezTo>
                    <a:pt x="40" y="30"/>
                    <a:pt x="36" y="28"/>
                    <a:pt x="33" y="26"/>
                  </a:cubicBezTo>
                  <a:cubicBezTo>
                    <a:pt x="29" y="24"/>
                    <a:pt x="25" y="23"/>
                    <a:pt x="20" y="22"/>
                  </a:cubicBezTo>
                  <a:cubicBezTo>
                    <a:pt x="16" y="21"/>
                    <a:pt x="12" y="21"/>
                    <a:pt x="8" y="22"/>
                  </a:cubicBezTo>
                  <a:cubicBezTo>
                    <a:pt x="7" y="23"/>
                    <a:pt x="5" y="24"/>
                    <a:pt x="4" y="25"/>
                  </a:cubicBezTo>
                  <a:cubicBezTo>
                    <a:pt x="3" y="27"/>
                    <a:pt x="1" y="26"/>
                    <a:pt x="0" y="24"/>
                  </a:cubicBezTo>
                  <a:cubicBezTo>
                    <a:pt x="0" y="24"/>
                    <a:pt x="0" y="24"/>
                    <a:pt x="0" y="23"/>
                  </a:cubicBezTo>
                  <a:close/>
                  <a:moveTo>
                    <a:pt x="64" y="104"/>
                  </a:moveTo>
                  <a:cubicBezTo>
                    <a:pt x="64" y="88"/>
                    <a:pt x="64" y="73"/>
                    <a:pt x="64" y="57"/>
                  </a:cubicBezTo>
                  <a:cubicBezTo>
                    <a:pt x="50" y="57"/>
                    <a:pt x="36" y="57"/>
                    <a:pt x="23" y="57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23" y="71"/>
                    <a:pt x="23" y="85"/>
                    <a:pt x="23" y="99"/>
                  </a:cubicBezTo>
                  <a:cubicBezTo>
                    <a:pt x="23" y="100"/>
                    <a:pt x="23" y="101"/>
                    <a:pt x="23" y="102"/>
                  </a:cubicBezTo>
                  <a:cubicBezTo>
                    <a:pt x="24" y="103"/>
                    <a:pt x="26" y="104"/>
                    <a:pt x="28" y="104"/>
                  </a:cubicBezTo>
                  <a:cubicBezTo>
                    <a:pt x="40" y="104"/>
                    <a:pt x="51" y="104"/>
                    <a:pt x="63" y="104"/>
                  </a:cubicBezTo>
                  <a:cubicBezTo>
                    <a:pt x="63" y="104"/>
                    <a:pt x="63" y="104"/>
                    <a:pt x="64" y="104"/>
                  </a:cubicBezTo>
                  <a:close/>
                  <a:moveTo>
                    <a:pt x="68" y="104"/>
                  </a:moveTo>
                  <a:cubicBezTo>
                    <a:pt x="69" y="104"/>
                    <a:pt x="69" y="104"/>
                    <a:pt x="69" y="104"/>
                  </a:cubicBezTo>
                  <a:cubicBezTo>
                    <a:pt x="81" y="104"/>
                    <a:pt x="92" y="104"/>
                    <a:pt x="104" y="104"/>
                  </a:cubicBezTo>
                  <a:cubicBezTo>
                    <a:pt x="107" y="104"/>
                    <a:pt x="109" y="102"/>
                    <a:pt x="109" y="99"/>
                  </a:cubicBezTo>
                  <a:cubicBezTo>
                    <a:pt x="109" y="85"/>
                    <a:pt x="109" y="71"/>
                    <a:pt x="109" y="58"/>
                  </a:cubicBezTo>
                  <a:cubicBezTo>
                    <a:pt x="109" y="57"/>
                    <a:pt x="109" y="57"/>
                    <a:pt x="109" y="57"/>
                  </a:cubicBezTo>
                  <a:cubicBezTo>
                    <a:pt x="95" y="57"/>
                    <a:pt x="82" y="57"/>
                    <a:pt x="68" y="57"/>
                  </a:cubicBezTo>
                  <a:cubicBezTo>
                    <a:pt x="68" y="73"/>
                    <a:pt x="68" y="88"/>
                    <a:pt x="68" y="104"/>
                  </a:cubicBezTo>
                  <a:close/>
                  <a:moveTo>
                    <a:pt x="116" y="52"/>
                  </a:moveTo>
                  <a:cubicBezTo>
                    <a:pt x="116" y="52"/>
                    <a:pt x="116" y="52"/>
                    <a:pt x="116" y="52"/>
                  </a:cubicBezTo>
                  <a:cubicBezTo>
                    <a:pt x="116" y="47"/>
                    <a:pt x="116" y="43"/>
                    <a:pt x="116" y="38"/>
                  </a:cubicBezTo>
                  <a:cubicBezTo>
                    <a:pt x="116" y="38"/>
                    <a:pt x="116" y="37"/>
                    <a:pt x="116" y="37"/>
                  </a:cubicBezTo>
                  <a:cubicBezTo>
                    <a:pt x="115" y="35"/>
                    <a:pt x="114" y="33"/>
                    <a:pt x="111" y="33"/>
                  </a:cubicBezTo>
                  <a:cubicBezTo>
                    <a:pt x="97" y="33"/>
                    <a:pt x="83" y="33"/>
                    <a:pt x="69" y="33"/>
                  </a:cubicBezTo>
                  <a:cubicBezTo>
                    <a:pt x="69" y="33"/>
                    <a:pt x="69" y="33"/>
                    <a:pt x="68" y="33"/>
                  </a:cubicBezTo>
                  <a:cubicBezTo>
                    <a:pt x="68" y="40"/>
                    <a:pt x="68" y="46"/>
                    <a:pt x="68" y="52"/>
                  </a:cubicBezTo>
                  <a:cubicBezTo>
                    <a:pt x="84" y="52"/>
                    <a:pt x="100" y="52"/>
                    <a:pt x="116" y="52"/>
                  </a:cubicBezTo>
                  <a:close/>
                  <a:moveTo>
                    <a:pt x="75" y="28"/>
                  </a:moveTo>
                  <a:cubicBezTo>
                    <a:pt x="75" y="28"/>
                    <a:pt x="75" y="28"/>
                    <a:pt x="76" y="28"/>
                  </a:cubicBezTo>
                  <a:cubicBezTo>
                    <a:pt x="81" y="28"/>
                    <a:pt x="86" y="28"/>
                    <a:pt x="92" y="28"/>
                  </a:cubicBezTo>
                  <a:cubicBezTo>
                    <a:pt x="94" y="28"/>
                    <a:pt x="95" y="28"/>
                    <a:pt x="97" y="28"/>
                  </a:cubicBezTo>
                  <a:cubicBezTo>
                    <a:pt x="101" y="26"/>
                    <a:pt x="105" y="21"/>
                    <a:pt x="104" y="16"/>
                  </a:cubicBezTo>
                  <a:cubicBezTo>
                    <a:pt x="104" y="11"/>
                    <a:pt x="101" y="8"/>
                    <a:pt x="97" y="6"/>
                  </a:cubicBezTo>
                  <a:cubicBezTo>
                    <a:pt x="95" y="5"/>
                    <a:pt x="92" y="4"/>
                    <a:pt x="89" y="5"/>
                  </a:cubicBezTo>
                  <a:cubicBezTo>
                    <a:pt x="87" y="6"/>
                    <a:pt x="85" y="8"/>
                    <a:pt x="83" y="10"/>
                  </a:cubicBezTo>
                  <a:cubicBezTo>
                    <a:pt x="80" y="13"/>
                    <a:pt x="79" y="17"/>
                    <a:pt x="77" y="21"/>
                  </a:cubicBezTo>
                  <a:cubicBezTo>
                    <a:pt x="77" y="21"/>
                    <a:pt x="77" y="21"/>
                    <a:pt x="77" y="21"/>
                  </a:cubicBezTo>
                  <a:cubicBezTo>
                    <a:pt x="78" y="23"/>
                    <a:pt x="78" y="25"/>
                    <a:pt x="77" y="27"/>
                  </a:cubicBezTo>
                  <a:cubicBezTo>
                    <a:pt x="76" y="27"/>
                    <a:pt x="76" y="28"/>
                    <a:pt x="75" y="28"/>
                  </a:cubicBezTo>
                  <a:close/>
                  <a:moveTo>
                    <a:pt x="65" y="21"/>
                  </a:moveTo>
                  <a:cubicBezTo>
                    <a:pt x="65" y="21"/>
                    <a:pt x="63" y="22"/>
                    <a:pt x="62" y="22"/>
                  </a:cubicBezTo>
                  <a:cubicBezTo>
                    <a:pt x="61" y="22"/>
                    <a:pt x="60" y="22"/>
                    <a:pt x="59" y="23"/>
                  </a:cubicBezTo>
                  <a:cubicBezTo>
                    <a:pt x="59" y="23"/>
                    <a:pt x="59" y="24"/>
                    <a:pt x="59" y="24"/>
                  </a:cubicBezTo>
                  <a:cubicBezTo>
                    <a:pt x="59" y="25"/>
                    <a:pt x="60" y="25"/>
                    <a:pt x="60" y="25"/>
                  </a:cubicBezTo>
                  <a:cubicBezTo>
                    <a:pt x="61" y="25"/>
                    <a:pt x="62" y="25"/>
                    <a:pt x="63" y="26"/>
                  </a:cubicBezTo>
                  <a:cubicBezTo>
                    <a:pt x="63" y="26"/>
                    <a:pt x="63" y="26"/>
                    <a:pt x="64" y="26"/>
                  </a:cubicBezTo>
                  <a:cubicBezTo>
                    <a:pt x="66" y="26"/>
                    <a:pt x="69" y="26"/>
                    <a:pt x="71" y="25"/>
                  </a:cubicBezTo>
                  <a:cubicBezTo>
                    <a:pt x="72" y="25"/>
                    <a:pt x="72" y="25"/>
                    <a:pt x="73" y="24"/>
                  </a:cubicBezTo>
                  <a:cubicBezTo>
                    <a:pt x="73" y="24"/>
                    <a:pt x="73" y="24"/>
                    <a:pt x="73" y="23"/>
                  </a:cubicBezTo>
                  <a:cubicBezTo>
                    <a:pt x="72" y="23"/>
                    <a:pt x="72" y="23"/>
                    <a:pt x="72" y="22"/>
                  </a:cubicBezTo>
                  <a:cubicBezTo>
                    <a:pt x="70" y="22"/>
                    <a:pt x="68" y="21"/>
                    <a:pt x="6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45"/>
            <p:cNvSpPr>
              <a:spLocks/>
            </p:cNvSpPr>
            <p:nvPr/>
          </p:nvSpPr>
          <p:spPr bwMode="auto">
            <a:xfrm>
              <a:off x="2875" y="2080"/>
              <a:ext cx="34" cy="12"/>
            </a:xfrm>
            <a:custGeom>
              <a:avLst/>
              <a:gdLst>
                <a:gd name="T0" fmla="*/ 6 w 14"/>
                <a:gd name="T1" fmla="*/ 0 h 5"/>
                <a:gd name="T2" fmla="*/ 13 w 14"/>
                <a:gd name="T3" fmla="*/ 1 h 5"/>
                <a:gd name="T4" fmla="*/ 14 w 14"/>
                <a:gd name="T5" fmla="*/ 2 h 5"/>
                <a:gd name="T6" fmla="*/ 14 w 14"/>
                <a:gd name="T7" fmla="*/ 3 h 5"/>
                <a:gd name="T8" fmla="*/ 12 w 14"/>
                <a:gd name="T9" fmla="*/ 4 h 5"/>
                <a:gd name="T10" fmla="*/ 5 w 14"/>
                <a:gd name="T11" fmla="*/ 5 h 5"/>
                <a:gd name="T12" fmla="*/ 4 w 14"/>
                <a:gd name="T13" fmla="*/ 5 h 5"/>
                <a:gd name="T14" fmla="*/ 1 w 14"/>
                <a:gd name="T15" fmla="*/ 4 h 5"/>
                <a:gd name="T16" fmla="*/ 0 w 14"/>
                <a:gd name="T17" fmla="*/ 3 h 5"/>
                <a:gd name="T18" fmla="*/ 0 w 14"/>
                <a:gd name="T19" fmla="*/ 2 h 5"/>
                <a:gd name="T20" fmla="*/ 3 w 14"/>
                <a:gd name="T21" fmla="*/ 1 h 5"/>
                <a:gd name="T22" fmla="*/ 6 w 14"/>
                <a:gd name="T2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5">
                  <a:moveTo>
                    <a:pt x="6" y="0"/>
                  </a:moveTo>
                  <a:cubicBezTo>
                    <a:pt x="9" y="0"/>
                    <a:pt x="11" y="1"/>
                    <a:pt x="13" y="1"/>
                  </a:cubicBezTo>
                  <a:cubicBezTo>
                    <a:pt x="13" y="2"/>
                    <a:pt x="13" y="2"/>
                    <a:pt x="14" y="2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3" y="4"/>
                    <a:pt x="13" y="4"/>
                    <a:pt x="12" y="4"/>
                  </a:cubicBezTo>
                  <a:cubicBezTo>
                    <a:pt x="10" y="5"/>
                    <a:pt x="7" y="5"/>
                    <a:pt x="5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3" y="4"/>
                    <a:pt x="2" y="4"/>
                    <a:pt x="1" y="4"/>
                  </a:cubicBezTo>
                  <a:cubicBezTo>
                    <a:pt x="1" y="4"/>
                    <a:pt x="0" y="4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1" y="1"/>
                    <a:pt x="2" y="1"/>
                    <a:pt x="3" y="1"/>
                  </a:cubicBezTo>
                  <a:cubicBezTo>
                    <a:pt x="4" y="1"/>
                    <a:pt x="6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9" name="Freeform 16"/>
          <p:cNvSpPr>
            <a:spLocks noChangeAspect="1" noEditPoints="1"/>
          </p:cNvSpPr>
          <p:nvPr/>
        </p:nvSpPr>
        <p:spPr bwMode="auto">
          <a:xfrm>
            <a:off x="2934232" y="6794808"/>
            <a:ext cx="378000" cy="288000"/>
          </a:xfrm>
          <a:custGeom>
            <a:avLst/>
            <a:gdLst>
              <a:gd name="T0" fmla="*/ 77 w 228"/>
              <a:gd name="T1" fmla="*/ 173 h 173"/>
              <a:gd name="T2" fmla="*/ 67 w 228"/>
              <a:gd name="T3" fmla="*/ 149 h 173"/>
              <a:gd name="T4" fmla="*/ 93 w 228"/>
              <a:gd name="T5" fmla="*/ 139 h 173"/>
              <a:gd name="T6" fmla="*/ 78 w 228"/>
              <a:gd name="T7" fmla="*/ 66 h 173"/>
              <a:gd name="T8" fmla="*/ 90 w 228"/>
              <a:gd name="T9" fmla="*/ 65 h 173"/>
              <a:gd name="T10" fmla="*/ 126 w 228"/>
              <a:gd name="T11" fmla="*/ 74 h 173"/>
              <a:gd name="T12" fmla="*/ 130 w 228"/>
              <a:gd name="T13" fmla="*/ 72 h 173"/>
              <a:gd name="T14" fmla="*/ 115 w 228"/>
              <a:gd name="T15" fmla="*/ 57 h 173"/>
              <a:gd name="T16" fmla="*/ 109 w 228"/>
              <a:gd name="T17" fmla="*/ 53 h 173"/>
              <a:gd name="T18" fmla="*/ 148 w 228"/>
              <a:gd name="T19" fmla="*/ 52 h 173"/>
              <a:gd name="T20" fmla="*/ 149 w 228"/>
              <a:gd name="T21" fmla="*/ 50 h 173"/>
              <a:gd name="T22" fmla="*/ 105 w 228"/>
              <a:gd name="T23" fmla="*/ 44 h 173"/>
              <a:gd name="T24" fmla="*/ 80 w 228"/>
              <a:gd name="T25" fmla="*/ 56 h 173"/>
              <a:gd name="T26" fmla="*/ 84 w 228"/>
              <a:gd name="T27" fmla="*/ 48 h 173"/>
              <a:gd name="T28" fmla="*/ 121 w 228"/>
              <a:gd name="T29" fmla="*/ 21 h 173"/>
              <a:gd name="T30" fmla="*/ 120 w 228"/>
              <a:gd name="T31" fmla="*/ 18 h 173"/>
              <a:gd name="T32" fmla="*/ 91 w 228"/>
              <a:gd name="T33" fmla="*/ 22 h 173"/>
              <a:gd name="T34" fmla="*/ 78 w 228"/>
              <a:gd name="T35" fmla="*/ 40 h 173"/>
              <a:gd name="T36" fmla="*/ 71 w 228"/>
              <a:gd name="T37" fmla="*/ 14 h 173"/>
              <a:gd name="T38" fmla="*/ 47 w 228"/>
              <a:gd name="T39" fmla="*/ 2 h 173"/>
              <a:gd name="T40" fmla="*/ 51 w 228"/>
              <a:gd name="T41" fmla="*/ 18 h 173"/>
              <a:gd name="T42" fmla="*/ 66 w 228"/>
              <a:gd name="T43" fmla="*/ 45 h 173"/>
              <a:gd name="T44" fmla="*/ 54 w 228"/>
              <a:gd name="T45" fmla="*/ 34 h 173"/>
              <a:gd name="T46" fmla="*/ 17 w 228"/>
              <a:gd name="T47" fmla="*/ 38 h 173"/>
              <a:gd name="T48" fmla="*/ 15 w 228"/>
              <a:gd name="T49" fmla="*/ 42 h 173"/>
              <a:gd name="T50" fmla="*/ 34 w 228"/>
              <a:gd name="T51" fmla="*/ 43 h 173"/>
              <a:gd name="T52" fmla="*/ 68 w 228"/>
              <a:gd name="T53" fmla="*/ 58 h 173"/>
              <a:gd name="T54" fmla="*/ 48 w 228"/>
              <a:gd name="T55" fmla="*/ 53 h 173"/>
              <a:gd name="T56" fmla="*/ 11 w 228"/>
              <a:gd name="T57" fmla="*/ 59 h 173"/>
              <a:gd name="T58" fmla="*/ 0 w 228"/>
              <a:gd name="T59" fmla="*/ 70 h 173"/>
              <a:gd name="T60" fmla="*/ 22 w 228"/>
              <a:gd name="T61" fmla="*/ 64 h 173"/>
              <a:gd name="T62" fmla="*/ 65 w 228"/>
              <a:gd name="T63" fmla="*/ 63 h 173"/>
              <a:gd name="T64" fmla="*/ 41 w 228"/>
              <a:gd name="T65" fmla="*/ 86 h 173"/>
              <a:gd name="T66" fmla="*/ 42 w 228"/>
              <a:gd name="T67" fmla="*/ 112 h 173"/>
              <a:gd name="T68" fmla="*/ 46 w 228"/>
              <a:gd name="T69" fmla="*/ 111 h 173"/>
              <a:gd name="T70" fmla="*/ 64 w 228"/>
              <a:gd name="T71" fmla="*/ 75 h 173"/>
              <a:gd name="T72" fmla="*/ 71 w 228"/>
              <a:gd name="T73" fmla="*/ 67 h 173"/>
              <a:gd name="T74" fmla="*/ 70 w 228"/>
              <a:gd name="T75" fmla="*/ 89 h 173"/>
              <a:gd name="T76" fmla="*/ 77 w 228"/>
              <a:gd name="T77" fmla="*/ 134 h 173"/>
              <a:gd name="T78" fmla="*/ 90 w 228"/>
              <a:gd name="T79" fmla="*/ 173 h 173"/>
              <a:gd name="T80" fmla="*/ 109 w 228"/>
              <a:gd name="T81" fmla="*/ 173 h 173"/>
              <a:gd name="T82" fmla="*/ 93 w 228"/>
              <a:gd name="T83" fmla="*/ 139 h 173"/>
              <a:gd name="T84" fmla="*/ 120 w 228"/>
              <a:gd name="T85" fmla="*/ 166 h 173"/>
              <a:gd name="T86" fmla="*/ 126 w 228"/>
              <a:gd name="T87" fmla="*/ 173 h 173"/>
              <a:gd name="T88" fmla="*/ 228 w 228"/>
              <a:gd name="T89" fmla="*/ 173 h 173"/>
              <a:gd name="T90" fmla="*/ 123 w 228"/>
              <a:gd name="T91" fmla="*/ 87 h 173"/>
              <a:gd name="T92" fmla="*/ 100 w 228"/>
              <a:gd name="T93" fmla="*/ 115 h 173"/>
              <a:gd name="T94" fmla="*/ 102 w 228"/>
              <a:gd name="T95" fmla="*/ 131 h 173"/>
              <a:gd name="T96" fmla="*/ 146 w 228"/>
              <a:gd name="T97" fmla="*/ 114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28" h="173">
                <a:moveTo>
                  <a:pt x="72" y="161"/>
                </a:moveTo>
                <a:cubicBezTo>
                  <a:pt x="73" y="165"/>
                  <a:pt x="75" y="169"/>
                  <a:pt x="77" y="173"/>
                </a:cubicBezTo>
                <a:cubicBezTo>
                  <a:pt x="67" y="173"/>
                  <a:pt x="57" y="173"/>
                  <a:pt x="47" y="173"/>
                </a:cubicBezTo>
                <a:cubicBezTo>
                  <a:pt x="54" y="165"/>
                  <a:pt x="61" y="157"/>
                  <a:pt x="67" y="149"/>
                </a:cubicBezTo>
                <a:cubicBezTo>
                  <a:pt x="69" y="153"/>
                  <a:pt x="70" y="158"/>
                  <a:pt x="72" y="161"/>
                </a:cubicBezTo>
                <a:close/>
                <a:moveTo>
                  <a:pt x="93" y="139"/>
                </a:moveTo>
                <a:cubicBezTo>
                  <a:pt x="87" y="122"/>
                  <a:pt x="82" y="105"/>
                  <a:pt x="79" y="87"/>
                </a:cubicBezTo>
                <a:cubicBezTo>
                  <a:pt x="78" y="80"/>
                  <a:pt x="77" y="73"/>
                  <a:pt x="78" y="66"/>
                </a:cubicBezTo>
                <a:cubicBezTo>
                  <a:pt x="78" y="65"/>
                  <a:pt x="78" y="65"/>
                  <a:pt x="79" y="65"/>
                </a:cubicBezTo>
                <a:cubicBezTo>
                  <a:pt x="83" y="65"/>
                  <a:pt x="87" y="65"/>
                  <a:pt x="90" y="65"/>
                </a:cubicBezTo>
                <a:cubicBezTo>
                  <a:pt x="97" y="65"/>
                  <a:pt x="104" y="66"/>
                  <a:pt x="111" y="68"/>
                </a:cubicBezTo>
                <a:cubicBezTo>
                  <a:pt x="116" y="70"/>
                  <a:pt x="121" y="72"/>
                  <a:pt x="126" y="74"/>
                </a:cubicBezTo>
                <a:cubicBezTo>
                  <a:pt x="127" y="74"/>
                  <a:pt x="128" y="74"/>
                  <a:pt x="129" y="74"/>
                </a:cubicBezTo>
                <a:cubicBezTo>
                  <a:pt x="131" y="74"/>
                  <a:pt x="131" y="74"/>
                  <a:pt x="130" y="72"/>
                </a:cubicBezTo>
                <a:cubicBezTo>
                  <a:pt x="130" y="72"/>
                  <a:pt x="130" y="72"/>
                  <a:pt x="130" y="72"/>
                </a:cubicBezTo>
                <a:cubicBezTo>
                  <a:pt x="126" y="66"/>
                  <a:pt x="121" y="61"/>
                  <a:pt x="115" y="57"/>
                </a:cubicBezTo>
                <a:cubicBezTo>
                  <a:pt x="113" y="56"/>
                  <a:pt x="111" y="54"/>
                  <a:pt x="108" y="53"/>
                </a:cubicBezTo>
                <a:cubicBezTo>
                  <a:pt x="108" y="53"/>
                  <a:pt x="109" y="53"/>
                  <a:pt x="109" y="53"/>
                </a:cubicBezTo>
                <a:cubicBezTo>
                  <a:pt x="118" y="51"/>
                  <a:pt x="127" y="51"/>
                  <a:pt x="137" y="52"/>
                </a:cubicBezTo>
                <a:cubicBezTo>
                  <a:pt x="140" y="52"/>
                  <a:pt x="144" y="52"/>
                  <a:pt x="148" y="52"/>
                </a:cubicBezTo>
                <a:cubicBezTo>
                  <a:pt x="149" y="52"/>
                  <a:pt x="149" y="52"/>
                  <a:pt x="150" y="52"/>
                </a:cubicBezTo>
                <a:cubicBezTo>
                  <a:pt x="150" y="51"/>
                  <a:pt x="149" y="51"/>
                  <a:pt x="149" y="50"/>
                </a:cubicBezTo>
                <a:cubicBezTo>
                  <a:pt x="148" y="49"/>
                  <a:pt x="147" y="49"/>
                  <a:pt x="146" y="48"/>
                </a:cubicBezTo>
                <a:cubicBezTo>
                  <a:pt x="133" y="40"/>
                  <a:pt x="119" y="39"/>
                  <a:pt x="105" y="44"/>
                </a:cubicBezTo>
                <a:cubicBezTo>
                  <a:pt x="97" y="47"/>
                  <a:pt x="89" y="51"/>
                  <a:pt x="82" y="55"/>
                </a:cubicBezTo>
                <a:cubicBezTo>
                  <a:pt x="81" y="56"/>
                  <a:pt x="81" y="56"/>
                  <a:pt x="80" y="56"/>
                </a:cubicBezTo>
                <a:cubicBezTo>
                  <a:pt x="80" y="56"/>
                  <a:pt x="80" y="56"/>
                  <a:pt x="80" y="56"/>
                </a:cubicBezTo>
                <a:cubicBezTo>
                  <a:pt x="81" y="53"/>
                  <a:pt x="82" y="51"/>
                  <a:pt x="84" y="48"/>
                </a:cubicBezTo>
                <a:cubicBezTo>
                  <a:pt x="89" y="40"/>
                  <a:pt x="96" y="34"/>
                  <a:pt x="104" y="30"/>
                </a:cubicBezTo>
                <a:cubicBezTo>
                  <a:pt x="109" y="27"/>
                  <a:pt x="115" y="24"/>
                  <a:pt x="121" y="21"/>
                </a:cubicBezTo>
                <a:cubicBezTo>
                  <a:pt x="122" y="21"/>
                  <a:pt x="122" y="20"/>
                  <a:pt x="123" y="20"/>
                </a:cubicBezTo>
                <a:cubicBezTo>
                  <a:pt x="122" y="19"/>
                  <a:pt x="121" y="19"/>
                  <a:pt x="120" y="18"/>
                </a:cubicBezTo>
                <a:cubicBezTo>
                  <a:pt x="116" y="17"/>
                  <a:pt x="111" y="17"/>
                  <a:pt x="106" y="17"/>
                </a:cubicBezTo>
                <a:cubicBezTo>
                  <a:pt x="100" y="18"/>
                  <a:pt x="95" y="19"/>
                  <a:pt x="91" y="22"/>
                </a:cubicBezTo>
                <a:cubicBezTo>
                  <a:pt x="85" y="26"/>
                  <a:pt x="82" y="31"/>
                  <a:pt x="79" y="37"/>
                </a:cubicBezTo>
                <a:cubicBezTo>
                  <a:pt x="79" y="38"/>
                  <a:pt x="78" y="39"/>
                  <a:pt x="78" y="40"/>
                </a:cubicBezTo>
                <a:cubicBezTo>
                  <a:pt x="78" y="38"/>
                  <a:pt x="78" y="36"/>
                  <a:pt x="77" y="35"/>
                </a:cubicBezTo>
                <a:cubicBezTo>
                  <a:pt x="77" y="27"/>
                  <a:pt x="75" y="20"/>
                  <a:pt x="71" y="14"/>
                </a:cubicBezTo>
                <a:cubicBezTo>
                  <a:pt x="66" y="4"/>
                  <a:pt x="58" y="0"/>
                  <a:pt x="48" y="0"/>
                </a:cubicBezTo>
                <a:cubicBezTo>
                  <a:pt x="47" y="0"/>
                  <a:pt x="47" y="1"/>
                  <a:pt x="47" y="2"/>
                </a:cubicBezTo>
                <a:cubicBezTo>
                  <a:pt x="46" y="3"/>
                  <a:pt x="46" y="4"/>
                  <a:pt x="46" y="5"/>
                </a:cubicBezTo>
                <a:cubicBezTo>
                  <a:pt x="47" y="10"/>
                  <a:pt x="48" y="14"/>
                  <a:pt x="51" y="18"/>
                </a:cubicBezTo>
                <a:cubicBezTo>
                  <a:pt x="56" y="27"/>
                  <a:pt x="61" y="35"/>
                  <a:pt x="65" y="44"/>
                </a:cubicBezTo>
                <a:cubicBezTo>
                  <a:pt x="66" y="44"/>
                  <a:pt x="66" y="44"/>
                  <a:pt x="66" y="45"/>
                </a:cubicBezTo>
                <a:cubicBezTo>
                  <a:pt x="65" y="44"/>
                  <a:pt x="65" y="44"/>
                  <a:pt x="64" y="43"/>
                </a:cubicBezTo>
                <a:cubicBezTo>
                  <a:pt x="61" y="40"/>
                  <a:pt x="58" y="37"/>
                  <a:pt x="54" y="34"/>
                </a:cubicBezTo>
                <a:cubicBezTo>
                  <a:pt x="49" y="32"/>
                  <a:pt x="43" y="30"/>
                  <a:pt x="38" y="30"/>
                </a:cubicBezTo>
                <a:cubicBezTo>
                  <a:pt x="30" y="31"/>
                  <a:pt x="24" y="34"/>
                  <a:pt x="17" y="38"/>
                </a:cubicBezTo>
                <a:cubicBezTo>
                  <a:pt x="16" y="38"/>
                  <a:pt x="15" y="39"/>
                  <a:pt x="14" y="40"/>
                </a:cubicBezTo>
                <a:cubicBezTo>
                  <a:pt x="13" y="41"/>
                  <a:pt x="13" y="42"/>
                  <a:pt x="15" y="42"/>
                </a:cubicBezTo>
                <a:cubicBezTo>
                  <a:pt x="15" y="42"/>
                  <a:pt x="16" y="42"/>
                  <a:pt x="17" y="42"/>
                </a:cubicBezTo>
                <a:cubicBezTo>
                  <a:pt x="22" y="42"/>
                  <a:pt x="28" y="43"/>
                  <a:pt x="34" y="43"/>
                </a:cubicBezTo>
                <a:cubicBezTo>
                  <a:pt x="42" y="44"/>
                  <a:pt x="50" y="46"/>
                  <a:pt x="58" y="50"/>
                </a:cubicBezTo>
                <a:cubicBezTo>
                  <a:pt x="61" y="52"/>
                  <a:pt x="65" y="55"/>
                  <a:pt x="68" y="58"/>
                </a:cubicBezTo>
                <a:cubicBezTo>
                  <a:pt x="67" y="58"/>
                  <a:pt x="67" y="58"/>
                  <a:pt x="66" y="57"/>
                </a:cubicBezTo>
                <a:cubicBezTo>
                  <a:pt x="60" y="55"/>
                  <a:pt x="54" y="54"/>
                  <a:pt x="48" y="53"/>
                </a:cubicBezTo>
                <a:cubicBezTo>
                  <a:pt x="42" y="52"/>
                  <a:pt x="37" y="51"/>
                  <a:pt x="31" y="52"/>
                </a:cubicBezTo>
                <a:cubicBezTo>
                  <a:pt x="24" y="52"/>
                  <a:pt x="17" y="55"/>
                  <a:pt x="11" y="59"/>
                </a:cubicBezTo>
                <a:cubicBezTo>
                  <a:pt x="7" y="61"/>
                  <a:pt x="4" y="64"/>
                  <a:pt x="1" y="67"/>
                </a:cubicBezTo>
                <a:cubicBezTo>
                  <a:pt x="0" y="68"/>
                  <a:pt x="0" y="69"/>
                  <a:pt x="0" y="70"/>
                </a:cubicBezTo>
                <a:cubicBezTo>
                  <a:pt x="1" y="69"/>
                  <a:pt x="1" y="70"/>
                  <a:pt x="2" y="69"/>
                </a:cubicBezTo>
                <a:cubicBezTo>
                  <a:pt x="9" y="68"/>
                  <a:pt x="15" y="66"/>
                  <a:pt x="22" y="64"/>
                </a:cubicBezTo>
                <a:cubicBezTo>
                  <a:pt x="34" y="61"/>
                  <a:pt x="47" y="60"/>
                  <a:pt x="60" y="62"/>
                </a:cubicBezTo>
                <a:cubicBezTo>
                  <a:pt x="62" y="62"/>
                  <a:pt x="63" y="63"/>
                  <a:pt x="65" y="63"/>
                </a:cubicBezTo>
                <a:cubicBezTo>
                  <a:pt x="60" y="64"/>
                  <a:pt x="55" y="66"/>
                  <a:pt x="51" y="70"/>
                </a:cubicBezTo>
                <a:cubicBezTo>
                  <a:pt x="46" y="74"/>
                  <a:pt x="42" y="79"/>
                  <a:pt x="41" y="86"/>
                </a:cubicBezTo>
                <a:cubicBezTo>
                  <a:pt x="40" y="93"/>
                  <a:pt x="40" y="100"/>
                  <a:pt x="41" y="106"/>
                </a:cubicBezTo>
                <a:cubicBezTo>
                  <a:pt x="41" y="108"/>
                  <a:pt x="42" y="110"/>
                  <a:pt x="42" y="112"/>
                </a:cubicBezTo>
                <a:cubicBezTo>
                  <a:pt x="43" y="114"/>
                  <a:pt x="44" y="114"/>
                  <a:pt x="45" y="113"/>
                </a:cubicBezTo>
                <a:cubicBezTo>
                  <a:pt x="45" y="112"/>
                  <a:pt x="46" y="111"/>
                  <a:pt x="46" y="111"/>
                </a:cubicBezTo>
                <a:cubicBezTo>
                  <a:pt x="47" y="108"/>
                  <a:pt x="48" y="106"/>
                  <a:pt x="49" y="104"/>
                </a:cubicBezTo>
                <a:cubicBezTo>
                  <a:pt x="52" y="93"/>
                  <a:pt x="57" y="83"/>
                  <a:pt x="64" y="75"/>
                </a:cubicBezTo>
                <a:cubicBezTo>
                  <a:pt x="66" y="72"/>
                  <a:pt x="68" y="70"/>
                  <a:pt x="70" y="67"/>
                </a:cubicBezTo>
                <a:cubicBezTo>
                  <a:pt x="70" y="67"/>
                  <a:pt x="71" y="67"/>
                  <a:pt x="71" y="67"/>
                </a:cubicBezTo>
                <a:cubicBezTo>
                  <a:pt x="71" y="67"/>
                  <a:pt x="71" y="68"/>
                  <a:pt x="71" y="68"/>
                </a:cubicBezTo>
                <a:cubicBezTo>
                  <a:pt x="71" y="75"/>
                  <a:pt x="70" y="82"/>
                  <a:pt x="70" y="89"/>
                </a:cubicBezTo>
                <a:cubicBezTo>
                  <a:pt x="71" y="95"/>
                  <a:pt x="71" y="101"/>
                  <a:pt x="72" y="107"/>
                </a:cubicBezTo>
                <a:cubicBezTo>
                  <a:pt x="73" y="116"/>
                  <a:pt x="75" y="125"/>
                  <a:pt x="77" y="134"/>
                </a:cubicBezTo>
                <a:cubicBezTo>
                  <a:pt x="80" y="147"/>
                  <a:pt x="83" y="160"/>
                  <a:pt x="88" y="172"/>
                </a:cubicBezTo>
                <a:cubicBezTo>
                  <a:pt x="88" y="173"/>
                  <a:pt x="89" y="173"/>
                  <a:pt x="90" y="173"/>
                </a:cubicBezTo>
                <a:cubicBezTo>
                  <a:pt x="96" y="173"/>
                  <a:pt x="102" y="173"/>
                  <a:pt x="108" y="173"/>
                </a:cubicBezTo>
                <a:cubicBezTo>
                  <a:pt x="108" y="173"/>
                  <a:pt x="108" y="173"/>
                  <a:pt x="109" y="173"/>
                </a:cubicBezTo>
                <a:cubicBezTo>
                  <a:pt x="107" y="171"/>
                  <a:pt x="106" y="169"/>
                  <a:pt x="105" y="167"/>
                </a:cubicBezTo>
                <a:cubicBezTo>
                  <a:pt x="100" y="158"/>
                  <a:pt x="96" y="148"/>
                  <a:pt x="93" y="139"/>
                </a:cubicBezTo>
                <a:close/>
                <a:moveTo>
                  <a:pt x="171" y="108"/>
                </a:moveTo>
                <a:cubicBezTo>
                  <a:pt x="154" y="127"/>
                  <a:pt x="137" y="146"/>
                  <a:pt x="120" y="166"/>
                </a:cubicBezTo>
                <a:cubicBezTo>
                  <a:pt x="121" y="168"/>
                  <a:pt x="123" y="170"/>
                  <a:pt x="124" y="172"/>
                </a:cubicBezTo>
                <a:cubicBezTo>
                  <a:pt x="125" y="173"/>
                  <a:pt x="125" y="173"/>
                  <a:pt x="126" y="173"/>
                </a:cubicBezTo>
                <a:cubicBezTo>
                  <a:pt x="160" y="173"/>
                  <a:pt x="193" y="173"/>
                  <a:pt x="227" y="173"/>
                </a:cubicBezTo>
                <a:cubicBezTo>
                  <a:pt x="227" y="173"/>
                  <a:pt x="227" y="173"/>
                  <a:pt x="228" y="173"/>
                </a:cubicBezTo>
                <a:cubicBezTo>
                  <a:pt x="209" y="151"/>
                  <a:pt x="190" y="130"/>
                  <a:pt x="171" y="108"/>
                </a:cubicBezTo>
                <a:close/>
                <a:moveTo>
                  <a:pt x="123" y="87"/>
                </a:moveTo>
                <a:cubicBezTo>
                  <a:pt x="123" y="87"/>
                  <a:pt x="122" y="87"/>
                  <a:pt x="122" y="87"/>
                </a:cubicBezTo>
                <a:cubicBezTo>
                  <a:pt x="115" y="96"/>
                  <a:pt x="107" y="106"/>
                  <a:pt x="100" y="115"/>
                </a:cubicBezTo>
                <a:cubicBezTo>
                  <a:pt x="99" y="115"/>
                  <a:pt x="99" y="116"/>
                  <a:pt x="99" y="117"/>
                </a:cubicBezTo>
                <a:cubicBezTo>
                  <a:pt x="100" y="122"/>
                  <a:pt x="101" y="126"/>
                  <a:pt x="102" y="131"/>
                </a:cubicBezTo>
                <a:cubicBezTo>
                  <a:pt x="103" y="140"/>
                  <a:pt x="106" y="148"/>
                  <a:pt x="111" y="155"/>
                </a:cubicBezTo>
                <a:cubicBezTo>
                  <a:pt x="123" y="142"/>
                  <a:pt x="134" y="128"/>
                  <a:pt x="146" y="114"/>
                </a:cubicBezTo>
                <a:cubicBezTo>
                  <a:pt x="138" y="105"/>
                  <a:pt x="131" y="96"/>
                  <a:pt x="123" y="87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0" name="Freeform 20"/>
          <p:cNvSpPr>
            <a:spLocks noChangeAspect="1" noEditPoints="1"/>
          </p:cNvSpPr>
          <p:nvPr/>
        </p:nvSpPr>
        <p:spPr bwMode="auto">
          <a:xfrm>
            <a:off x="2979232" y="7302808"/>
            <a:ext cx="288000" cy="288000"/>
          </a:xfrm>
          <a:custGeom>
            <a:avLst/>
            <a:gdLst>
              <a:gd name="T0" fmla="*/ 0 w 171"/>
              <a:gd name="T1" fmla="*/ 79 h 171"/>
              <a:gd name="T2" fmla="*/ 20 w 171"/>
              <a:gd name="T3" fmla="*/ 30 h 171"/>
              <a:gd name="T4" fmla="*/ 76 w 171"/>
              <a:gd name="T5" fmla="*/ 86 h 171"/>
              <a:gd name="T6" fmla="*/ 66 w 171"/>
              <a:gd name="T7" fmla="*/ 96 h 171"/>
              <a:gd name="T8" fmla="*/ 35 w 171"/>
              <a:gd name="T9" fmla="*/ 79 h 171"/>
              <a:gd name="T10" fmla="*/ 0 w 171"/>
              <a:gd name="T11" fmla="*/ 79 h 171"/>
              <a:gd name="T12" fmla="*/ 85 w 171"/>
              <a:gd name="T13" fmla="*/ 95 h 171"/>
              <a:gd name="T14" fmla="*/ 76 w 171"/>
              <a:gd name="T15" fmla="*/ 105 h 171"/>
              <a:gd name="T16" fmla="*/ 92 w 171"/>
              <a:gd name="T17" fmla="*/ 171 h 171"/>
              <a:gd name="T18" fmla="*/ 142 w 171"/>
              <a:gd name="T19" fmla="*/ 151 h 171"/>
              <a:gd name="T20" fmla="*/ 85 w 171"/>
              <a:gd name="T21" fmla="*/ 95 h 171"/>
              <a:gd name="T22" fmla="*/ 151 w 171"/>
              <a:gd name="T23" fmla="*/ 142 h 171"/>
              <a:gd name="T24" fmla="*/ 171 w 171"/>
              <a:gd name="T25" fmla="*/ 92 h 171"/>
              <a:gd name="T26" fmla="*/ 105 w 171"/>
              <a:gd name="T27" fmla="*/ 76 h 171"/>
              <a:gd name="T28" fmla="*/ 95 w 171"/>
              <a:gd name="T29" fmla="*/ 86 h 171"/>
              <a:gd name="T30" fmla="*/ 151 w 171"/>
              <a:gd name="T31" fmla="*/ 142 h 171"/>
              <a:gd name="T32" fmla="*/ 86 w 171"/>
              <a:gd name="T33" fmla="*/ 76 h 171"/>
              <a:gd name="T34" fmla="*/ 95 w 171"/>
              <a:gd name="T35" fmla="*/ 66 h 171"/>
              <a:gd name="T36" fmla="*/ 79 w 171"/>
              <a:gd name="T37" fmla="*/ 0 h 171"/>
              <a:gd name="T38" fmla="*/ 30 w 171"/>
              <a:gd name="T39" fmla="*/ 20 h 171"/>
              <a:gd name="T40" fmla="*/ 86 w 171"/>
              <a:gd name="T41" fmla="*/ 76 h 171"/>
              <a:gd name="T42" fmla="*/ 57 w 171"/>
              <a:gd name="T43" fmla="*/ 105 h 171"/>
              <a:gd name="T44" fmla="*/ 57 w 171"/>
              <a:gd name="T45" fmla="*/ 105 h 171"/>
              <a:gd name="T46" fmla="*/ 31 w 171"/>
              <a:gd name="T47" fmla="*/ 92 h 171"/>
              <a:gd name="T48" fmla="*/ 1 w 171"/>
              <a:gd name="T49" fmla="*/ 93 h 171"/>
              <a:gd name="T50" fmla="*/ 0 w 171"/>
              <a:gd name="T51" fmla="*/ 94 h 171"/>
              <a:gd name="T52" fmla="*/ 4 w 171"/>
              <a:gd name="T53" fmla="*/ 113 h 171"/>
              <a:gd name="T54" fmla="*/ 20 w 171"/>
              <a:gd name="T55" fmla="*/ 142 h 171"/>
              <a:gd name="T56" fmla="*/ 57 w 171"/>
              <a:gd name="T57" fmla="*/ 105 h 171"/>
              <a:gd name="T58" fmla="*/ 33 w 171"/>
              <a:gd name="T59" fmla="*/ 154 h 171"/>
              <a:gd name="T60" fmla="*/ 77 w 171"/>
              <a:gd name="T61" fmla="*/ 171 h 171"/>
              <a:gd name="T62" fmla="*/ 78 w 171"/>
              <a:gd name="T63" fmla="*/ 170 h 171"/>
              <a:gd name="T64" fmla="*/ 81 w 171"/>
              <a:gd name="T65" fmla="*/ 160 h 171"/>
              <a:gd name="T66" fmla="*/ 79 w 171"/>
              <a:gd name="T67" fmla="*/ 138 h 171"/>
              <a:gd name="T68" fmla="*/ 68 w 171"/>
              <a:gd name="T69" fmla="*/ 118 h 171"/>
              <a:gd name="T70" fmla="*/ 66 w 171"/>
              <a:gd name="T71" fmla="*/ 114 h 171"/>
              <a:gd name="T72" fmla="*/ 29 w 171"/>
              <a:gd name="T73" fmla="*/ 151 h 171"/>
              <a:gd name="T74" fmla="*/ 33 w 171"/>
              <a:gd name="T75" fmla="*/ 154 h 171"/>
              <a:gd name="T76" fmla="*/ 114 w 171"/>
              <a:gd name="T77" fmla="*/ 66 h 171"/>
              <a:gd name="T78" fmla="*/ 114 w 171"/>
              <a:gd name="T79" fmla="*/ 66 h 171"/>
              <a:gd name="T80" fmla="*/ 148 w 171"/>
              <a:gd name="T81" fmla="*/ 81 h 171"/>
              <a:gd name="T82" fmla="*/ 170 w 171"/>
              <a:gd name="T83" fmla="*/ 78 h 171"/>
              <a:gd name="T84" fmla="*/ 171 w 171"/>
              <a:gd name="T85" fmla="*/ 77 h 171"/>
              <a:gd name="T86" fmla="*/ 170 w 171"/>
              <a:gd name="T87" fmla="*/ 72 h 171"/>
              <a:gd name="T88" fmla="*/ 161 w 171"/>
              <a:gd name="T89" fmla="*/ 44 h 171"/>
              <a:gd name="T90" fmla="*/ 151 w 171"/>
              <a:gd name="T91" fmla="*/ 30 h 171"/>
              <a:gd name="T92" fmla="*/ 114 w 171"/>
              <a:gd name="T93" fmla="*/ 66 h 171"/>
              <a:gd name="T94" fmla="*/ 142 w 171"/>
              <a:gd name="T95" fmla="*/ 20 h 171"/>
              <a:gd name="T96" fmla="*/ 141 w 171"/>
              <a:gd name="T97" fmla="*/ 20 h 171"/>
              <a:gd name="T98" fmla="*/ 121 w 171"/>
              <a:gd name="T99" fmla="*/ 7 h 171"/>
              <a:gd name="T100" fmla="*/ 94 w 171"/>
              <a:gd name="T101" fmla="*/ 0 h 171"/>
              <a:gd name="T102" fmla="*/ 93 w 171"/>
              <a:gd name="T103" fmla="*/ 1 h 171"/>
              <a:gd name="T104" fmla="*/ 91 w 171"/>
              <a:gd name="T105" fmla="*/ 29 h 171"/>
              <a:gd name="T106" fmla="*/ 100 w 171"/>
              <a:gd name="T107" fmla="*/ 50 h 171"/>
              <a:gd name="T108" fmla="*/ 105 w 171"/>
              <a:gd name="T109" fmla="*/ 57 h 171"/>
              <a:gd name="T110" fmla="*/ 142 w 171"/>
              <a:gd name="T111" fmla="*/ 20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71" h="171">
                <a:moveTo>
                  <a:pt x="0" y="79"/>
                </a:moveTo>
                <a:cubicBezTo>
                  <a:pt x="1" y="61"/>
                  <a:pt x="9" y="43"/>
                  <a:pt x="20" y="30"/>
                </a:cubicBezTo>
                <a:cubicBezTo>
                  <a:pt x="39" y="48"/>
                  <a:pt x="58" y="67"/>
                  <a:pt x="76" y="86"/>
                </a:cubicBezTo>
                <a:cubicBezTo>
                  <a:pt x="73" y="89"/>
                  <a:pt x="70" y="92"/>
                  <a:pt x="66" y="96"/>
                </a:cubicBezTo>
                <a:cubicBezTo>
                  <a:pt x="57" y="88"/>
                  <a:pt x="47" y="82"/>
                  <a:pt x="35" y="79"/>
                </a:cubicBezTo>
                <a:cubicBezTo>
                  <a:pt x="23" y="76"/>
                  <a:pt x="12" y="76"/>
                  <a:pt x="0" y="79"/>
                </a:cubicBezTo>
                <a:close/>
                <a:moveTo>
                  <a:pt x="85" y="95"/>
                </a:moveTo>
                <a:cubicBezTo>
                  <a:pt x="82" y="98"/>
                  <a:pt x="79" y="101"/>
                  <a:pt x="76" y="105"/>
                </a:cubicBezTo>
                <a:cubicBezTo>
                  <a:pt x="91" y="124"/>
                  <a:pt x="98" y="146"/>
                  <a:pt x="92" y="171"/>
                </a:cubicBezTo>
                <a:cubicBezTo>
                  <a:pt x="108" y="170"/>
                  <a:pt x="127" y="164"/>
                  <a:pt x="142" y="151"/>
                </a:cubicBezTo>
                <a:cubicBezTo>
                  <a:pt x="123" y="132"/>
                  <a:pt x="104" y="113"/>
                  <a:pt x="85" y="95"/>
                </a:cubicBezTo>
                <a:close/>
                <a:moveTo>
                  <a:pt x="151" y="142"/>
                </a:moveTo>
                <a:cubicBezTo>
                  <a:pt x="164" y="127"/>
                  <a:pt x="170" y="108"/>
                  <a:pt x="171" y="92"/>
                </a:cubicBezTo>
                <a:cubicBezTo>
                  <a:pt x="146" y="98"/>
                  <a:pt x="124" y="91"/>
                  <a:pt x="105" y="76"/>
                </a:cubicBezTo>
                <a:cubicBezTo>
                  <a:pt x="101" y="79"/>
                  <a:pt x="98" y="82"/>
                  <a:pt x="95" y="86"/>
                </a:cubicBezTo>
                <a:cubicBezTo>
                  <a:pt x="113" y="104"/>
                  <a:pt x="132" y="123"/>
                  <a:pt x="151" y="142"/>
                </a:cubicBezTo>
                <a:close/>
                <a:moveTo>
                  <a:pt x="86" y="76"/>
                </a:moveTo>
                <a:cubicBezTo>
                  <a:pt x="89" y="73"/>
                  <a:pt x="92" y="70"/>
                  <a:pt x="95" y="66"/>
                </a:cubicBezTo>
                <a:cubicBezTo>
                  <a:pt x="80" y="47"/>
                  <a:pt x="73" y="25"/>
                  <a:pt x="79" y="0"/>
                </a:cubicBezTo>
                <a:cubicBezTo>
                  <a:pt x="60" y="2"/>
                  <a:pt x="44" y="8"/>
                  <a:pt x="30" y="20"/>
                </a:cubicBezTo>
                <a:cubicBezTo>
                  <a:pt x="48" y="39"/>
                  <a:pt x="67" y="58"/>
                  <a:pt x="86" y="76"/>
                </a:cubicBezTo>
                <a:close/>
                <a:moveTo>
                  <a:pt x="57" y="105"/>
                </a:moveTo>
                <a:cubicBezTo>
                  <a:pt x="57" y="105"/>
                  <a:pt x="57" y="105"/>
                  <a:pt x="57" y="105"/>
                </a:cubicBezTo>
                <a:cubicBezTo>
                  <a:pt x="49" y="99"/>
                  <a:pt x="40" y="94"/>
                  <a:pt x="31" y="92"/>
                </a:cubicBezTo>
                <a:cubicBezTo>
                  <a:pt x="21" y="89"/>
                  <a:pt x="11" y="89"/>
                  <a:pt x="1" y="93"/>
                </a:cubicBezTo>
                <a:cubicBezTo>
                  <a:pt x="0" y="93"/>
                  <a:pt x="0" y="93"/>
                  <a:pt x="0" y="94"/>
                </a:cubicBezTo>
                <a:cubicBezTo>
                  <a:pt x="1" y="101"/>
                  <a:pt x="2" y="107"/>
                  <a:pt x="4" y="113"/>
                </a:cubicBezTo>
                <a:cubicBezTo>
                  <a:pt x="8" y="124"/>
                  <a:pt x="13" y="133"/>
                  <a:pt x="20" y="142"/>
                </a:cubicBezTo>
                <a:cubicBezTo>
                  <a:pt x="32" y="130"/>
                  <a:pt x="45" y="117"/>
                  <a:pt x="57" y="105"/>
                </a:cubicBezTo>
                <a:close/>
                <a:moveTo>
                  <a:pt x="33" y="154"/>
                </a:moveTo>
                <a:cubicBezTo>
                  <a:pt x="46" y="164"/>
                  <a:pt x="61" y="170"/>
                  <a:pt x="77" y="171"/>
                </a:cubicBezTo>
                <a:cubicBezTo>
                  <a:pt x="78" y="171"/>
                  <a:pt x="78" y="171"/>
                  <a:pt x="78" y="170"/>
                </a:cubicBezTo>
                <a:cubicBezTo>
                  <a:pt x="79" y="167"/>
                  <a:pt x="80" y="163"/>
                  <a:pt x="81" y="160"/>
                </a:cubicBezTo>
                <a:cubicBezTo>
                  <a:pt x="81" y="152"/>
                  <a:pt x="81" y="145"/>
                  <a:pt x="79" y="138"/>
                </a:cubicBezTo>
                <a:cubicBezTo>
                  <a:pt x="77" y="131"/>
                  <a:pt x="73" y="124"/>
                  <a:pt x="68" y="118"/>
                </a:cubicBezTo>
                <a:cubicBezTo>
                  <a:pt x="68" y="117"/>
                  <a:pt x="67" y="115"/>
                  <a:pt x="66" y="114"/>
                </a:cubicBezTo>
                <a:cubicBezTo>
                  <a:pt x="54" y="127"/>
                  <a:pt x="42" y="139"/>
                  <a:pt x="29" y="151"/>
                </a:cubicBezTo>
                <a:cubicBezTo>
                  <a:pt x="31" y="152"/>
                  <a:pt x="32" y="153"/>
                  <a:pt x="33" y="154"/>
                </a:cubicBezTo>
                <a:close/>
                <a:moveTo>
                  <a:pt x="114" y="66"/>
                </a:moveTo>
                <a:cubicBezTo>
                  <a:pt x="114" y="66"/>
                  <a:pt x="114" y="66"/>
                  <a:pt x="114" y="66"/>
                </a:cubicBezTo>
                <a:cubicBezTo>
                  <a:pt x="124" y="74"/>
                  <a:pt x="136" y="79"/>
                  <a:pt x="148" y="81"/>
                </a:cubicBezTo>
                <a:cubicBezTo>
                  <a:pt x="156" y="82"/>
                  <a:pt x="163" y="81"/>
                  <a:pt x="170" y="78"/>
                </a:cubicBezTo>
                <a:cubicBezTo>
                  <a:pt x="171" y="78"/>
                  <a:pt x="171" y="78"/>
                  <a:pt x="171" y="77"/>
                </a:cubicBezTo>
                <a:cubicBezTo>
                  <a:pt x="171" y="75"/>
                  <a:pt x="171" y="74"/>
                  <a:pt x="170" y="72"/>
                </a:cubicBezTo>
                <a:cubicBezTo>
                  <a:pt x="169" y="62"/>
                  <a:pt x="166" y="53"/>
                  <a:pt x="161" y="44"/>
                </a:cubicBezTo>
                <a:cubicBezTo>
                  <a:pt x="158" y="39"/>
                  <a:pt x="154" y="34"/>
                  <a:pt x="151" y="30"/>
                </a:cubicBezTo>
                <a:cubicBezTo>
                  <a:pt x="139" y="42"/>
                  <a:pt x="127" y="54"/>
                  <a:pt x="114" y="66"/>
                </a:cubicBezTo>
                <a:close/>
                <a:moveTo>
                  <a:pt x="142" y="20"/>
                </a:moveTo>
                <a:cubicBezTo>
                  <a:pt x="142" y="20"/>
                  <a:pt x="141" y="20"/>
                  <a:pt x="141" y="20"/>
                </a:cubicBezTo>
                <a:cubicBezTo>
                  <a:pt x="135" y="15"/>
                  <a:pt x="128" y="11"/>
                  <a:pt x="121" y="7"/>
                </a:cubicBezTo>
                <a:cubicBezTo>
                  <a:pt x="112" y="3"/>
                  <a:pt x="104" y="1"/>
                  <a:pt x="94" y="0"/>
                </a:cubicBezTo>
                <a:cubicBezTo>
                  <a:pt x="94" y="0"/>
                  <a:pt x="93" y="0"/>
                  <a:pt x="93" y="1"/>
                </a:cubicBezTo>
                <a:cubicBezTo>
                  <a:pt x="90" y="10"/>
                  <a:pt x="89" y="19"/>
                  <a:pt x="91" y="29"/>
                </a:cubicBezTo>
                <a:cubicBezTo>
                  <a:pt x="93" y="36"/>
                  <a:pt x="96" y="44"/>
                  <a:pt x="100" y="50"/>
                </a:cubicBezTo>
                <a:cubicBezTo>
                  <a:pt x="102" y="52"/>
                  <a:pt x="104" y="55"/>
                  <a:pt x="105" y="57"/>
                </a:cubicBezTo>
                <a:cubicBezTo>
                  <a:pt x="117" y="45"/>
                  <a:pt x="129" y="33"/>
                  <a:pt x="142" y="2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" name="Freeform 24"/>
          <p:cNvSpPr>
            <a:spLocks noChangeAspect="1" noEditPoints="1"/>
          </p:cNvSpPr>
          <p:nvPr/>
        </p:nvSpPr>
        <p:spPr bwMode="auto">
          <a:xfrm>
            <a:off x="3548847" y="6794808"/>
            <a:ext cx="164769" cy="288000"/>
          </a:xfrm>
          <a:custGeom>
            <a:avLst/>
            <a:gdLst>
              <a:gd name="T0" fmla="*/ 58 w 98"/>
              <a:gd name="T1" fmla="*/ 0 h 173"/>
              <a:gd name="T2" fmla="*/ 64 w 98"/>
              <a:gd name="T3" fmla="*/ 1 h 173"/>
              <a:gd name="T4" fmla="*/ 71 w 98"/>
              <a:gd name="T5" fmla="*/ 26 h 173"/>
              <a:gd name="T6" fmla="*/ 65 w 98"/>
              <a:gd name="T7" fmla="*/ 34 h 173"/>
              <a:gd name="T8" fmla="*/ 62 w 98"/>
              <a:gd name="T9" fmla="*/ 49 h 173"/>
              <a:gd name="T10" fmla="*/ 67 w 98"/>
              <a:gd name="T11" fmla="*/ 77 h 173"/>
              <a:gd name="T12" fmla="*/ 78 w 98"/>
              <a:gd name="T13" fmla="*/ 75 h 173"/>
              <a:gd name="T14" fmla="*/ 94 w 98"/>
              <a:gd name="T15" fmla="*/ 74 h 173"/>
              <a:gd name="T16" fmla="*/ 98 w 98"/>
              <a:gd name="T17" fmla="*/ 93 h 173"/>
              <a:gd name="T18" fmla="*/ 94 w 98"/>
              <a:gd name="T19" fmla="*/ 165 h 173"/>
              <a:gd name="T20" fmla="*/ 77 w 98"/>
              <a:gd name="T21" fmla="*/ 173 h 173"/>
              <a:gd name="T22" fmla="*/ 18 w 98"/>
              <a:gd name="T23" fmla="*/ 173 h 173"/>
              <a:gd name="T24" fmla="*/ 0 w 98"/>
              <a:gd name="T25" fmla="*/ 154 h 173"/>
              <a:gd name="T26" fmla="*/ 2 w 98"/>
              <a:gd name="T27" fmla="*/ 80 h 173"/>
              <a:gd name="T28" fmla="*/ 14 w 98"/>
              <a:gd name="T29" fmla="*/ 72 h 173"/>
              <a:gd name="T30" fmla="*/ 31 w 98"/>
              <a:gd name="T31" fmla="*/ 77 h 173"/>
              <a:gd name="T32" fmla="*/ 37 w 98"/>
              <a:gd name="T33" fmla="*/ 69 h 173"/>
              <a:gd name="T34" fmla="*/ 37 w 98"/>
              <a:gd name="T35" fmla="*/ 33 h 173"/>
              <a:gd name="T36" fmla="*/ 31 w 98"/>
              <a:gd name="T37" fmla="*/ 29 h 173"/>
              <a:gd name="T38" fmla="*/ 36 w 98"/>
              <a:gd name="T39" fmla="*/ 26 h 173"/>
              <a:gd name="T40" fmla="*/ 37 w 98"/>
              <a:gd name="T41" fmla="*/ 24 h 173"/>
              <a:gd name="T42" fmla="*/ 32 w 98"/>
              <a:gd name="T43" fmla="*/ 21 h 173"/>
              <a:gd name="T44" fmla="*/ 37 w 98"/>
              <a:gd name="T45" fmla="*/ 16 h 173"/>
              <a:gd name="T46" fmla="*/ 35 w 98"/>
              <a:gd name="T47" fmla="*/ 14 h 173"/>
              <a:gd name="T48" fmla="*/ 34 w 98"/>
              <a:gd name="T49" fmla="*/ 7 h 173"/>
              <a:gd name="T50" fmla="*/ 39 w 98"/>
              <a:gd name="T51" fmla="*/ 5 h 173"/>
              <a:gd name="T52" fmla="*/ 46 w 98"/>
              <a:gd name="T53" fmla="*/ 1 h 173"/>
              <a:gd name="T54" fmla="*/ 72 w 98"/>
              <a:gd name="T55" fmla="*/ 114 h 173"/>
              <a:gd name="T56" fmla="*/ 27 w 98"/>
              <a:gd name="T57" fmla="*/ 115 h 173"/>
              <a:gd name="T58" fmla="*/ 72 w 98"/>
              <a:gd name="T59" fmla="*/ 114 h 173"/>
              <a:gd name="T60" fmla="*/ 39 w 98"/>
              <a:gd name="T61" fmla="*/ 145 h 173"/>
              <a:gd name="T62" fmla="*/ 34 w 98"/>
              <a:gd name="T63" fmla="*/ 152 h 173"/>
              <a:gd name="T64" fmla="*/ 60 w 98"/>
              <a:gd name="T65" fmla="*/ 155 h 173"/>
              <a:gd name="T66" fmla="*/ 65 w 98"/>
              <a:gd name="T67" fmla="*/ 147 h 173"/>
              <a:gd name="T68" fmla="*/ 49 w 98"/>
              <a:gd name="T69" fmla="*/ 145 h 173"/>
              <a:gd name="T70" fmla="*/ 34 w 98"/>
              <a:gd name="T71" fmla="*/ 115 h 173"/>
              <a:gd name="T72" fmla="*/ 66 w 98"/>
              <a:gd name="T73" fmla="*/ 114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8" h="173">
                <a:moveTo>
                  <a:pt x="51" y="0"/>
                </a:moveTo>
                <a:cubicBezTo>
                  <a:pt x="54" y="0"/>
                  <a:pt x="56" y="0"/>
                  <a:pt x="58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61" y="1"/>
                  <a:pt x="62" y="1"/>
                  <a:pt x="64" y="1"/>
                </a:cubicBezTo>
                <a:cubicBezTo>
                  <a:pt x="68" y="2"/>
                  <a:pt x="70" y="5"/>
                  <a:pt x="70" y="9"/>
                </a:cubicBezTo>
                <a:cubicBezTo>
                  <a:pt x="71" y="14"/>
                  <a:pt x="71" y="20"/>
                  <a:pt x="71" y="26"/>
                </a:cubicBezTo>
                <a:cubicBezTo>
                  <a:pt x="71" y="28"/>
                  <a:pt x="70" y="30"/>
                  <a:pt x="68" y="31"/>
                </a:cubicBezTo>
                <a:cubicBezTo>
                  <a:pt x="67" y="32"/>
                  <a:pt x="66" y="33"/>
                  <a:pt x="65" y="34"/>
                </a:cubicBezTo>
                <a:cubicBezTo>
                  <a:pt x="63" y="35"/>
                  <a:pt x="62" y="37"/>
                  <a:pt x="62" y="39"/>
                </a:cubicBezTo>
                <a:cubicBezTo>
                  <a:pt x="62" y="43"/>
                  <a:pt x="62" y="46"/>
                  <a:pt x="62" y="49"/>
                </a:cubicBezTo>
                <a:cubicBezTo>
                  <a:pt x="62" y="56"/>
                  <a:pt x="62" y="63"/>
                  <a:pt x="62" y="70"/>
                </a:cubicBezTo>
                <a:cubicBezTo>
                  <a:pt x="62" y="73"/>
                  <a:pt x="64" y="76"/>
                  <a:pt x="67" y="77"/>
                </a:cubicBezTo>
                <a:cubicBezTo>
                  <a:pt x="69" y="77"/>
                  <a:pt x="71" y="77"/>
                  <a:pt x="73" y="77"/>
                </a:cubicBezTo>
                <a:cubicBezTo>
                  <a:pt x="74" y="76"/>
                  <a:pt x="76" y="76"/>
                  <a:pt x="78" y="75"/>
                </a:cubicBezTo>
                <a:cubicBezTo>
                  <a:pt x="81" y="73"/>
                  <a:pt x="84" y="72"/>
                  <a:pt x="87" y="71"/>
                </a:cubicBezTo>
                <a:cubicBezTo>
                  <a:pt x="90" y="71"/>
                  <a:pt x="93" y="72"/>
                  <a:pt x="94" y="74"/>
                </a:cubicBezTo>
                <a:cubicBezTo>
                  <a:pt x="96" y="76"/>
                  <a:pt x="96" y="78"/>
                  <a:pt x="97" y="80"/>
                </a:cubicBezTo>
                <a:cubicBezTo>
                  <a:pt x="98" y="84"/>
                  <a:pt x="98" y="89"/>
                  <a:pt x="98" y="93"/>
                </a:cubicBezTo>
                <a:cubicBezTo>
                  <a:pt x="98" y="114"/>
                  <a:pt x="98" y="134"/>
                  <a:pt x="98" y="154"/>
                </a:cubicBezTo>
                <a:cubicBezTo>
                  <a:pt x="98" y="158"/>
                  <a:pt x="97" y="162"/>
                  <a:pt x="94" y="165"/>
                </a:cubicBezTo>
                <a:cubicBezTo>
                  <a:pt x="91" y="169"/>
                  <a:pt x="86" y="172"/>
                  <a:pt x="81" y="173"/>
                </a:cubicBezTo>
                <a:cubicBezTo>
                  <a:pt x="80" y="173"/>
                  <a:pt x="79" y="173"/>
                  <a:pt x="77" y="173"/>
                </a:cubicBezTo>
                <a:cubicBezTo>
                  <a:pt x="58" y="173"/>
                  <a:pt x="38" y="173"/>
                  <a:pt x="18" y="173"/>
                </a:cubicBezTo>
                <a:cubicBezTo>
                  <a:pt x="18" y="173"/>
                  <a:pt x="18" y="173"/>
                  <a:pt x="18" y="173"/>
                </a:cubicBezTo>
                <a:cubicBezTo>
                  <a:pt x="16" y="173"/>
                  <a:pt x="13" y="172"/>
                  <a:pt x="11" y="171"/>
                </a:cubicBezTo>
                <a:cubicBezTo>
                  <a:pt x="4" y="167"/>
                  <a:pt x="0" y="162"/>
                  <a:pt x="0" y="154"/>
                </a:cubicBezTo>
                <a:cubicBezTo>
                  <a:pt x="0" y="134"/>
                  <a:pt x="0" y="114"/>
                  <a:pt x="0" y="95"/>
                </a:cubicBezTo>
                <a:cubicBezTo>
                  <a:pt x="0" y="90"/>
                  <a:pt x="1" y="85"/>
                  <a:pt x="2" y="80"/>
                </a:cubicBezTo>
                <a:cubicBezTo>
                  <a:pt x="3" y="78"/>
                  <a:pt x="4" y="76"/>
                  <a:pt x="5" y="74"/>
                </a:cubicBezTo>
                <a:cubicBezTo>
                  <a:pt x="7" y="72"/>
                  <a:pt x="10" y="71"/>
                  <a:pt x="14" y="72"/>
                </a:cubicBezTo>
                <a:cubicBezTo>
                  <a:pt x="17" y="73"/>
                  <a:pt x="20" y="74"/>
                  <a:pt x="23" y="76"/>
                </a:cubicBezTo>
                <a:cubicBezTo>
                  <a:pt x="26" y="77"/>
                  <a:pt x="28" y="77"/>
                  <a:pt x="31" y="77"/>
                </a:cubicBezTo>
                <a:cubicBezTo>
                  <a:pt x="32" y="77"/>
                  <a:pt x="33" y="77"/>
                  <a:pt x="33" y="76"/>
                </a:cubicBezTo>
                <a:cubicBezTo>
                  <a:pt x="36" y="75"/>
                  <a:pt x="37" y="72"/>
                  <a:pt x="37" y="69"/>
                </a:cubicBezTo>
                <a:cubicBezTo>
                  <a:pt x="37" y="58"/>
                  <a:pt x="37" y="46"/>
                  <a:pt x="37" y="34"/>
                </a:cubicBezTo>
                <a:cubicBezTo>
                  <a:pt x="37" y="34"/>
                  <a:pt x="37" y="33"/>
                  <a:pt x="37" y="33"/>
                </a:cubicBezTo>
                <a:cubicBezTo>
                  <a:pt x="36" y="33"/>
                  <a:pt x="35" y="33"/>
                  <a:pt x="35" y="33"/>
                </a:cubicBezTo>
                <a:cubicBezTo>
                  <a:pt x="33" y="33"/>
                  <a:pt x="31" y="31"/>
                  <a:pt x="31" y="29"/>
                </a:cubicBezTo>
                <a:cubicBezTo>
                  <a:pt x="31" y="28"/>
                  <a:pt x="33" y="26"/>
                  <a:pt x="34" y="26"/>
                </a:cubicBezTo>
                <a:cubicBezTo>
                  <a:pt x="35" y="26"/>
                  <a:pt x="35" y="26"/>
                  <a:pt x="36" y="26"/>
                </a:cubicBezTo>
                <a:cubicBezTo>
                  <a:pt x="36" y="26"/>
                  <a:pt x="36" y="26"/>
                  <a:pt x="37" y="26"/>
                </a:cubicBezTo>
                <a:cubicBezTo>
                  <a:pt x="37" y="25"/>
                  <a:pt x="37" y="24"/>
                  <a:pt x="37" y="24"/>
                </a:cubicBezTo>
                <a:cubicBezTo>
                  <a:pt x="36" y="24"/>
                  <a:pt x="35" y="24"/>
                  <a:pt x="35" y="23"/>
                </a:cubicBezTo>
                <a:cubicBezTo>
                  <a:pt x="33" y="23"/>
                  <a:pt x="32" y="22"/>
                  <a:pt x="32" y="21"/>
                </a:cubicBezTo>
                <a:cubicBezTo>
                  <a:pt x="31" y="19"/>
                  <a:pt x="33" y="17"/>
                  <a:pt x="35" y="16"/>
                </a:cubicBezTo>
                <a:cubicBezTo>
                  <a:pt x="36" y="16"/>
                  <a:pt x="36" y="16"/>
                  <a:pt x="37" y="16"/>
                </a:cubicBezTo>
                <a:cubicBezTo>
                  <a:pt x="37" y="16"/>
                  <a:pt x="37" y="15"/>
                  <a:pt x="37" y="14"/>
                </a:cubicBezTo>
                <a:cubicBezTo>
                  <a:pt x="36" y="14"/>
                  <a:pt x="35" y="14"/>
                  <a:pt x="35" y="14"/>
                </a:cubicBezTo>
                <a:cubicBezTo>
                  <a:pt x="33" y="14"/>
                  <a:pt x="32" y="12"/>
                  <a:pt x="31" y="11"/>
                </a:cubicBezTo>
                <a:cubicBezTo>
                  <a:pt x="31" y="9"/>
                  <a:pt x="32" y="8"/>
                  <a:pt x="34" y="7"/>
                </a:cubicBezTo>
                <a:cubicBezTo>
                  <a:pt x="35" y="7"/>
                  <a:pt x="35" y="7"/>
                  <a:pt x="36" y="7"/>
                </a:cubicBezTo>
                <a:cubicBezTo>
                  <a:pt x="37" y="7"/>
                  <a:pt x="38" y="7"/>
                  <a:pt x="39" y="5"/>
                </a:cubicBezTo>
                <a:cubicBezTo>
                  <a:pt x="39" y="5"/>
                  <a:pt x="39" y="5"/>
                  <a:pt x="39" y="5"/>
                </a:cubicBezTo>
                <a:cubicBezTo>
                  <a:pt x="41" y="3"/>
                  <a:pt x="43" y="1"/>
                  <a:pt x="46" y="1"/>
                </a:cubicBezTo>
                <a:cubicBezTo>
                  <a:pt x="48" y="1"/>
                  <a:pt x="50" y="1"/>
                  <a:pt x="51" y="0"/>
                </a:cubicBezTo>
                <a:close/>
                <a:moveTo>
                  <a:pt x="72" y="114"/>
                </a:moveTo>
                <a:cubicBezTo>
                  <a:pt x="72" y="102"/>
                  <a:pt x="62" y="92"/>
                  <a:pt x="50" y="92"/>
                </a:cubicBezTo>
                <a:cubicBezTo>
                  <a:pt x="38" y="92"/>
                  <a:pt x="27" y="102"/>
                  <a:pt x="27" y="115"/>
                </a:cubicBezTo>
                <a:cubicBezTo>
                  <a:pt x="27" y="127"/>
                  <a:pt x="38" y="137"/>
                  <a:pt x="50" y="137"/>
                </a:cubicBezTo>
                <a:cubicBezTo>
                  <a:pt x="62" y="137"/>
                  <a:pt x="73" y="127"/>
                  <a:pt x="72" y="114"/>
                </a:cubicBezTo>
                <a:close/>
                <a:moveTo>
                  <a:pt x="49" y="145"/>
                </a:moveTo>
                <a:cubicBezTo>
                  <a:pt x="46" y="145"/>
                  <a:pt x="43" y="144"/>
                  <a:pt x="39" y="145"/>
                </a:cubicBezTo>
                <a:cubicBezTo>
                  <a:pt x="38" y="145"/>
                  <a:pt x="37" y="145"/>
                  <a:pt x="37" y="145"/>
                </a:cubicBezTo>
                <a:cubicBezTo>
                  <a:pt x="33" y="146"/>
                  <a:pt x="32" y="150"/>
                  <a:pt x="34" y="152"/>
                </a:cubicBezTo>
                <a:cubicBezTo>
                  <a:pt x="35" y="154"/>
                  <a:pt x="37" y="155"/>
                  <a:pt x="39" y="155"/>
                </a:cubicBezTo>
                <a:cubicBezTo>
                  <a:pt x="46" y="155"/>
                  <a:pt x="53" y="155"/>
                  <a:pt x="60" y="155"/>
                </a:cubicBezTo>
                <a:cubicBezTo>
                  <a:pt x="61" y="155"/>
                  <a:pt x="61" y="155"/>
                  <a:pt x="62" y="154"/>
                </a:cubicBezTo>
                <a:cubicBezTo>
                  <a:pt x="65" y="153"/>
                  <a:pt x="67" y="149"/>
                  <a:pt x="65" y="147"/>
                </a:cubicBezTo>
                <a:cubicBezTo>
                  <a:pt x="64" y="145"/>
                  <a:pt x="62" y="144"/>
                  <a:pt x="60" y="145"/>
                </a:cubicBezTo>
                <a:cubicBezTo>
                  <a:pt x="56" y="145"/>
                  <a:pt x="53" y="145"/>
                  <a:pt x="49" y="145"/>
                </a:cubicBezTo>
                <a:close/>
                <a:moveTo>
                  <a:pt x="50" y="99"/>
                </a:moveTo>
                <a:cubicBezTo>
                  <a:pt x="41" y="99"/>
                  <a:pt x="34" y="106"/>
                  <a:pt x="34" y="115"/>
                </a:cubicBezTo>
                <a:cubicBezTo>
                  <a:pt x="34" y="123"/>
                  <a:pt x="41" y="130"/>
                  <a:pt x="50" y="130"/>
                </a:cubicBezTo>
                <a:cubicBezTo>
                  <a:pt x="58" y="130"/>
                  <a:pt x="66" y="123"/>
                  <a:pt x="66" y="114"/>
                </a:cubicBezTo>
                <a:cubicBezTo>
                  <a:pt x="66" y="106"/>
                  <a:pt x="58" y="99"/>
                  <a:pt x="50" y="99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" name="Freeform 40"/>
          <p:cNvSpPr>
            <a:spLocks noChangeAspect="1" noEditPoints="1"/>
          </p:cNvSpPr>
          <p:nvPr/>
        </p:nvSpPr>
        <p:spPr bwMode="auto">
          <a:xfrm>
            <a:off x="3415057" y="7302808"/>
            <a:ext cx="432350" cy="288000"/>
          </a:xfrm>
          <a:custGeom>
            <a:avLst/>
            <a:gdLst>
              <a:gd name="T0" fmla="*/ 195 w 258"/>
              <a:gd name="T1" fmla="*/ 107 h 171"/>
              <a:gd name="T2" fmla="*/ 182 w 258"/>
              <a:gd name="T3" fmla="*/ 107 h 171"/>
              <a:gd name="T4" fmla="*/ 148 w 258"/>
              <a:gd name="T5" fmla="*/ 113 h 171"/>
              <a:gd name="T6" fmla="*/ 121 w 258"/>
              <a:gd name="T7" fmla="*/ 122 h 171"/>
              <a:gd name="T8" fmla="*/ 79 w 258"/>
              <a:gd name="T9" fmla="*/ 131 h 171"/>
              <a:gd name="T10" fmla="*/ 20 w 258"/>
              <a:gd name="T11" fmla="*/ 123 h 171"/>
              <a:gd name="T12" fmla="*/ 15 w 258"/>
              <a:gd name="T13" fmla="*/ 121 h 171"/>
              <a:gd name="T14" fmla="*/ 19 w 258"/>
              <a:gd name="T15" fmla="*/ 117 h 171"/>
              <a:gd name="T16" fmla="*/ 29 w 258"/>
              <a:gd name="T17" fmla="*/ 111 h 171"/>
              <a:gd name="T18" fmla="*/ 123 w 258"/>
              <a:gd name="T19" fmla="*/ 57 h 171"/>
              <a:gd name="T20" fmla="*/ 125 w 258"/>
              <a:gd name="T21" fmla="*/ 56 h 171"/>
              <a:gd name="T22" fmla="*/ 123 w 258"/>
              <a:gd name="T23" fmla="*/ 55 h 171"/>
              <a:gd name="T24" fmla="*/ 95 w 258"/>
              <a:gd name="T25" fmla="*/ 28 h 171"/>
              <a:gd name="T26" fmla="*/ 93 w 258"/>
              <a:gd name="T27" fmla="*/ 28 h 171"/>
              <a:gd name="T28" fmla="*/ 31 w 258"/>
              <a:gd name="T29" fmla="*/ 47 h 171"/>
              <a:gd name="T30" fmla="*/ 22 w 258"/>
              <a:gd name="T31" fmla="*/ 48 h 171"/>
              <a:gd name="T32" fmla="*/ 16 w 258"/>
              <a:gd name="T33" fmla="*/ 41 h 171"/>
              <a:gd name="T34" fmla="*/ 20 w 258"/>
              <a:gd name="T35" fmla="*/ 33 h 171"/>
              <a:gd name="T36" fmla="*/ 34 w 258"/>
              <a:gd name="T37" fmla="*/ 27 h 171"/>
              <a:gd name="T38" fmla="*/ 98 w 258"/>
              <a:gd name="T39" fmla="*/ 2 h 171"/>
              <a:gd name="T40" fmla="*/ 108 w 258"/>
              <a:gd name="T41" fmla="*/ 4 h 171"/>
              <a:gd name="T42" fmla="*/ 157 w 258"/>
              <a:gd name="T43" fmla="*/ 44 h 171"/>
              <a:gd name="T44" fmla="*/ 161 w 258"/>
              <a:gd name="T45" fmla="*/ 49 h 171"/>
              <a:gd name="T46" fmla="*/ 194 w 258"/>
              <a:gd name="T47" fmla="*/ 106 h 171"/>
              <a:gd name="T48" fmla="*/ 195 w 258"/>
              <a:gd name="T49" fmla="*/ 107 h 171"/>
              <a:gd name="T50" fmla="*/ 1 w 258"/>
              <a:gd name="T51" fmla="*/ 140 h 171"/>
              <a:gd name="T52" fmla="*/ 2 w 258"/>
              <a:gd name="T53" fmla="*/ 148 h 171"/>
              <a:gd name="T54" fmla="*/ 8 w 258"/>
              <a:gd name="T55" fmla="*/ 153 h 171"/>
              <a:gd name="T56" fmla="*/ 58 w 258"/>
              <a:gd name="T57" fmla="*/ 170 h 171"/>
              <a:gd name="T58" fmla="*/ 88 w 258"/>
              <a:gd name="T59" fmla="*/ 170 h 171"/>
              <a:gd name="T60" fmla="*/ 126 w 258"/>
              <a:gd name="T61" fmla="*/ 161 h 171"/>
              <a:gd name="T62" fmla="*/ 159 w 258"/>
              <a:gd name="T63" fmla="*/ 150 h 171"/>
              <a:gd name="T64" fmla="*/ 198 w 258"/>
              <a:gd name="T65" fmla="*/ 144 h 171"/>
              <a:gd name="T66" fmla="*/ 225 w 258"/>
              <a:gd name="T67" fmla="*/ 145 h 171"/>
              <a:gd name="T68" fmla="*/ 246 w 258"/>
              <a:gd name="T69" fmla="*/ 151 h 171"/>
              <a:gd name="T70" fmla="*/ 256 w 258"/>
              <a:gd name="T71" fmla="*/ 148 h 171"/>
              <a:gd name="T72" fmla="*/ 254 w 258"/>
              <a:gd name="T73" fmla="*/ 138 h 171"/>
              <a:gd name="T74" fmla="*/ 243 w 258"/>
              <a:gd name="T75" fmla="*/ 132 h 171"/>
              <a:gd name="T76" fmla="*/ 207 w 258"/>
              <a:gd name="T77" fmla="*/ 123 h 171"/>
              <a:gd name="T78" fmla="*/ 165 w 258"/>
              <a:gd name="T79" fmla="*/ 125 h 171"/>
              <a:gd name="T80" fmla="*/ 127 w 258"/>
              <a:gd name="T81" fmla="*/ 136 h 171"/>
              <a:gd name="T82" fmla="*/ 75 w 258"/>
              <a:gd name="T83" fmla="*/ 148 h 171"/>
              <a:gd name="T84" fmla="*/ 41 w 258"/>
              <a:gd name="T85" fmla="*/ 147 h 171"/>
              <a:gd name="T86" fmla="*/ 12 w 258"/>
              <a:gd name="T87" fmla="*/ 137 h 171"/>
              <a:gd name="T88" fmla="*/ 9 w 258"/>
              <a:gd name="T89" fmla="*/ 136 h 171"/>
              <a:gd name="T90" fmla="*/ 1 w 258"/>
              <a:gd name="T91" fmla="*/ 140 h 171"/>
              <a:gd name="T92" fmla="*/ 253 w 258"/>
              <a:gd name="T93" fmla="*/ 38 h 171"/>
              <a:gd name="T94" fmla="*/ 215 w 258"/>
              <a:gd name="T95" fmla="*/ 0 h 171"/>
              <a:gd name="T96" fmla="*/ 177 w 258"/>
              <a:gd name="T97" fmla="*/ 38 h 171"/>
              <a:gd name="T98" fmla="*/ 215 w 258"/>
              <a:gd name="T99" fmla="*/ 76 h 171"/>
              <a:gd name="T100" fmla="*/ 253 w 258"/>
              <a:gd name="T101" fmla="*/ 38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258" h="171">
                <a:moveTo>
                  <a:pt x="195" y="107"/>
                </a:moveTo>
                <a:cubicBezTo>
                  <a:pt x="190" y="107"/>
                  <a:pt x="186" y="107"/>
                  <a:pt x="182" y="107"/>
                </a:cubicBezTo>
                <a:cubicBezTo>
                  <a:pt x="171" y="108"/>
                  <a:pt x="159" y="110"/>
                  <a:pt x="148" y="113"/>
                </a:cubicBezTo>
                <a:cubicBezTo>
                  <a:pt x="139" y="115"/>
                  <a:pt x="130" y="119"/>
                  <a:pt x="121" y="122"/>
                </a:cubicBezTo>
                <a:cubicBezTo>
                  <a:pt x="107" y="127"/>
                  <a:pt x="93" y="130"/>
                  <a:pt x="79" y="131"/>
                </a:cubicBezTo>
                <a:cubicBezTo>
                  <a:pt x="59" y="133"/>
                  <a:pt x="39" y="130"/>
                  <a:pt x="20" y="123"/>
                </a:cubicBezTo>
                <a:cubicBezTo>
                  <a:pt x="18" y="122"/>
                  <a:pt x="17" y="122"/>
                  <a:pt x="15" y="121"/>
                </a:cubicBezTo>
                <a:cubicBezTo>
                  <a:pt x="16" y="119"/>
                  <a:pt x="17" y="118"/>
                  <a:pt x="19" y="117"/>
                </a:cubicBezTo>
                <a:cubicBezTo>
                  <a:pt x="22" y="115"/>
                  <a:pt x="26" y="113"/>
                  <a:pt x="29" y="111"/>
                </a:cubicBezTo>
                <a:cubicBezTo>
                  <a:pt x="60" y="93"/>
                  <a:pt x="92" y="75"/>
                  <a:pt x="123" y="57"/>
                </a:cubicBezTo>
                <a:cubicBezTo>
                  <a:pt x="123" y="56"/>
                  <a:pt x="124" y="56"/>
                  <a:pt x="125" y="56"/>
                </a:cubicBezTo>
                <a:cubicBezTo>
                  <a:pt x="124" y="55"/>
                  <a:pt x="124" y="55"/>
                  <a:pt x="123" y="55"/>
                </a:cubicBezTo>
                <a:cubicBezTo>
                  <a:pt x="114" y="46"/>
                  <a:pt x="104" y="37"/>
                  <a:pt x="95" y="28"/>
                </a:cubicBezTo>
                <a:cubicBezTo>
                  <a:pt x="94" y="27"/>
                  <a:pt x="94" y="27"/>
                  <a:pt x="93" y="28"/>
                </a:cubicBezTo>
                <a:cubicBezTo>
                  <a:pt x="72" y="34"/>
                  <a:pt x="51" y="41"/>
                  <a:pt x="31" y="47"/>
                </a:cubicBezTo>
                <a:cubicBezTo>
                  <a:pt x="28" y="48"/>
                  <a:pt x="25" y="48"/>
                  <a:pt x="22" y="48"/>
                </a:cubicBezTo>
                <a:cubicBezTo>
                  <a:pt x="19" y="47"/>
                  <a:pt x="16" y="45"/>
                  <a:pt x="16" y="41"/>
                </a:cubicBezTo>
                <a:cubicBezTo>
                  <a:pt x="15" y="38"/>
                  <a:pt x="17" y="34"/>
                  <a:pt x="20" y="33"/>
                </a:cubicBezTo>
                <a:cubicBezTo>
                  <a:pt x="25" y="31"/>
                  <a:pt x="29" y="29"/>
                  <a:pt x="34" y="27"/>
                </a:cubicBezTo>
                <a:cubicBezTo>
                  <a:pt x="55" y="19"/>
                  <a:pt x="76" y="11"/>
                  <a:pt x="98" y="2"/>
                </a:cubicBezTo>
                <a:cubicBezTo>
                  <a:pt x="101" y="1"/>
                  <a:pt x="105" y="1"/>
                  <a:pt x="108" y="4"/>
                </a:cubicBezTo>
                <a:cubicBezTo>
                  <a:pt x="124" y="17"/>
                  <a:pt x="141" y="31"/>
                  <a:pt x="157" y="44"/>
                </a:cubicBezTo>
                <a:cubicBezTo>
                  <a:pt x="159" y="45"/>
                  <a:pt x="160" y="47"/>
                  <a:pt x="161" y="49"/>
                </a:cubicBezTo>
                <a:cubicBezTo>
                  <a:pt x="172" y="68"/>
                  <a:pt x="183" y="87"/>
                  <a:pt x="194" y="106"/>
                </a:cubicBezTo>
                <a:cubicBezTo>
                  <a:pt x="194" y="106"/>
                  <a:pt x="194" y="106"/>
                  <a:pt x="195" y="107"/>
                </a:cubicBezTo>
                <a:close/>
                <a:moveTo>
                  <a:pt x="1" y="140"/>
                </a:moveTo>
                <a:cubicBezTo>
                  <a:pt x="0" y="143"/>
                  <a:pt x="0" y="146"/>
                  <a:pt x="2" y="148"/>
                </a:cubicBezTo>
                <a:cubicBezTo>
                  <a:pt x="4" y="150"/>
                  <a:pt x="6" y="152"/>
                  <a:pt x="8" y="153"/>
                </a:cubicBezTo>
                <a:cubicBezTo>
                  <a:pt x="23" y="163"/>
                  <a:pt x="40" y="168"/>
                  <a:pt x="58" y="170"/>
                </a:cubicBezTo>
                <a:cubicBezTo>
                  <a:pt x="68" y="171"/>
                  <a:pt x="78" y="171"/>
                  <a:pt x="88" y="170"/>
                </a:cubicBezTo>
                <a:cubicBezTo>
                  <a:pt x="101" y="169"/>
                  <a:pt x="113" y="166"/>
                  <a:pt x="126" y="161"/>
                </a:cubicBezTo>
                <a:cubicBezTo>
                  <a:pt x="137" y="157"/>
                  <a:pt x="148" y="153"/>
                  <a:pt x="159" y="150"/>
                </a:cubicBezTo>
                <a:cubicBezTo>
                  <a:pt x="172" y="146"/>
                  <a:pt x="185" y="144"/>
                  <a:pt x="198" y="144"/>
                </a:cubicBezTo>
                <a:cubicBezTo>
                  <a:pt x="207" y="143"/>
                  <a:pt x="216" y="144"/>
                  <a:pt x="225" y="145"/>
                </a:cubicBezTo>
                <a:cubicBezTo>
                  <a:pt x="232" y="147"/>
                  <a:pt x="239" y="148"/>
                  <a:pt x="246" y="151"/>
                </a:cubicBezTo>
                <a:cubicBezTo>
                  <a:pt x="249" y="153"/>
                  <a:pt x="254" y="152"/>
                  <a:pt x="256" y="148"/>
                </a:cubicBezTo>
                <a:cubicBezTo>
                  <a:pt x="258" y="145"/>
                  <a:pt x="258" y="140"/>
                  <a:pt x="254" y="138"/>
                </a:cubicBezTo>
                <a:cubicBezTo>
                  <a:pt x="251" y="135"/>
                  <a:pt x="247" y="133"/>
                  <a:pt x="243" y="132"/>
                </a:cubicBezTo>
                <a:cubicBezTo>
                  <a:pt x="232" y="127"/>
                  <a:pt x="219" y="124"/>
                  <a:pt x="207" y="123"/>
                </a:cubicBezTo>
                <a:cubicBezTo>
                  <a:pt x="193" y="122"/>
                  <a:pt x="179" y="122"/>
                  <a:pt x="165" y="125"/>
                </a:cubicBezTo>
                <a:cubicBezTo>
                  <a:pt x="152" y="127"/>
                  <a:pt x="139" y="131"/>
                  <a:pt x="127" y="136"/>
                </a:cubicBezTo>
                <a:cubicBezTo>
                  <a:pt x="110" y="142"/>
                  <a:pt x="93" y="147"/>
                  <a:pt x="75" y="148"/>
                </a:cubicBezTo>
                <a:cubicBezTo>
                  <a:pt x="63" y="149"/>
                  <a:pt x="52" y="149"/>
                  <a:pt x="41" y="147"/>
                </a:cubicBezTo>
                <a:cubicBezTo>
                  <a:pt x="31" y="145"/>
                  <a:pt x="21" y="142"/>
                  <a:pt x="12" y="137"/>
                </a:cubicBezTo>
                <a:cubicBezTo>
                  <a:pt x="11" y="136"/>
                  <a:pt x="10" y="136"/>
                  <a:pt x="9" y="136"/>
                </a:cubicBezTo>
                <a:cubicBezTo>
                  <a:pt x="5" y="136"/>
                  <a:pt x="3" y="137"/>
                  <a:pt x="1" y="140"/>
                </a:cubicBezTo>
                <a:close/>
                <a:moveTo>
                  <a:pt x="253" y="38"/>
                </a:moveTo>
                <a:cubicBezTo>
                  <a:pt x="253" y="17"/>
                  <a:pt x="236" y="0"/>
                  <a:pt x="215" y="0"/>
                </a:cubicBezTo>
                <a:cubicBezTo>
                  <a:pt x="194" y="0"/>
                  <a:pt x="177" y="17"/>
                  <a:pt x="177" y="38"/>
                </a:cubicBezTo>
                <a:cubicBezTo>
                  <a:pt x="177" y="59"/>
                  <a:pt x="194" y="76"/>
                  <a:pt x="215" y="76"/>
                </a:cubicBezTo>
                <a:cubicBezTo>
                  <a:pt x="236" y="76"/>
                  <a:pt x="253" y="59"/>
                  <a:pt x="253" y="38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3" name="Freeform 48"/>
          <p:cNvSpPr>
            <a:spLocks noChangeAspect="1" noEditPoints="1"/>
          </p:cNvSpPr>
          <p:nvPr/>
        </p:nvSpPr>
        <p:spPr bwMode="auto">
          <a:xfrm>
            <a:off x="3995232" y="6794808"/>
            <a:ext cx="288000" cy="288000"/>
          </a:xfrm>
          <a:custGeom>
            <a:avLst/>
            <a:gdLst>
              <a:gd name="T0" fmla="*/ 0 w 224"/>
              <a:gd name="T1" fmla="*/ 112 h 224"/>
              <a:gd name="T2" fmla="*/ 224 w 224"/>
              <a:gd name="T3" fmla="*/ 113 h 224"/>
              <a:gd name="T4" fmla="*/ 165 w 224"/>
              <a:gd name="T5" fmla="*/ 31 h 224"/>
              <a:gd name="T6" fmla="*/ 164 w 224"/>
              <a:gd name="T7" fmla="*/ 52 h 224"/>
              <a:gd name="T8" fmla="*/ 133 w 224"/>
              <a:gd name="T9" fmla="*/ 63 h 224"/>
              <a:gd name="T10" fmla="*/ 126 w 224"/>
              <a:gd name="T11" fmla="*/ 87 h 224"/>
              <a:gd name="T12" fmla="*/ 143 w 224"/>
              <a:gd name="T13" fmla="*/ 110 h 224"/>
              <a:gd name="T14" fmla="*/ 167 w 224"/>
              <a:gd name="T15" fmla="*/ 111 h 224"/>
              <a:gd name="T16" fmla="*/ 189 w 224"/>
              <a:gd name="T17" fmla="*/ 86 h 224"/>
              <a:gd name="T18" fmla="*/ 207 w 224"/>
              <a:gd name="T19" fmla="*/ 93 h 224"/>
              <a:gd name="T20" fmla="*/ 47 w 224"/>
              <a:gd name="T21" fmla="*/ 40 h 224"/>
              <a:gd name="T22" fmla="*/ 66 w 224"/>
              <a:gd name="T23" fmla="*/ 45 h 224"/>
              <a:gd name="T24" fmla="*/ 69 w 224"/>
              <a:gd name="T25" fmla="*/ 79 h 224"/>
              <a:gd name="T26" fmla="*/ 88 w 224"/>
              <a:gd name="T27" fmla="*/ 92 h 224"/>
              <a:gd name="T28" fmla="*/ 116 w 224"/>
              <a:gd name="T29" fmla="*/ 84 h 224"/>
              <a:gd name="T30" fmla="*/ 124 w 224"/>
              <a:gd name="T31" fmla="*/ 61 h 224"/>
              <a:gd name="T32" fmla="*/ 105 w 224"/>
              <a:gd name="T33" fmla="*/ 33 h 224"/>
              <a:gd name="T34" fmla="*/ 117 w 224"/>
              <a:gd name="T35" fmla="*/ 15 h 224"/>
              <a:gd name="T36" fmla="*/ 47 w 224"/>
              <a:gd name="T37" fmla="*/ 40 h 224"/>
              <a:gd name="T38" fmla="*/ 23 w 224"/>
              <a:gd name="T39" fmla="*/ 148 h 224"/>
              <a:gd name="T40" fmla="*/ 35 w 224"/>
              <a:gd name="T41" fmla="*/ 132 h 224"/>
              <a:gd name="T42" fmla="*/ 67 w 224"/>
              <a:gd name="T43" fmla="*/ 141 h 224"/>
              <a:gd name="T44" fmla="*/ 84 w 224"/>
              <a:gd name="T45" fmla="*/ 127 h 224"/>
              <a:gd name="T46" fmla="*/ 83 w 224"/>
              <a:gd name="T47" fmla="*/ 99 h 224"/>
              <a:gd name="T48" fmla="*/ 64 w 224"/>
              <a:gd name="T49" fmla="*/ 87 h 224"/>
              <a:gd name="T50" fmla="*/ 34 w 224"/>
              <a:gd name="T51" fmla="*/ 99 h 224"/>
              <a:gd name="T52" fmla="*/ 31 w 224"/>
              <a:gd name="T53" fmla="*/ 122 h 224"/>
              <a:gd name="T54" fmla="*/ 30 w 224"/>
              <a:gd name="T55" fmla="*/ 122 h 224"/>
              <a:gd name="T56" fmla="*/ 30 w 224"/>
              <a:gd name="T57" fmla="*/ 98 h 224"/>
              <a:gd name="T58" fmla="*/ 20 w 224"/>
              <a:gd name="T59" fmla="*/ 84 h 224"/>
              <a:gd name="T60" fmla="*/ 22 w 224"/>
              <a:gd name="T61" fmla="*/ 149 h 224"/>
              <a:gd name="T62" fmla="*/ 202 w 224"/>
              <a:gd name="T63" fmla="*/ 144 h 224"/>
              <a:gd name="T64" fmla="*/ 183 w 224"/>
              <a:gd name="T65" fmla="*/ 148 h 224"/>
              <a:gd name="T66" fmla="*/ 165 w 224"/>
              <a:gd name="T67" fmla="*/ 120 h 224"/>
              <a:gd name="T68" fmla="*/ 141 w 224"/>
              <a:gd name="T69" fmla="*/ 120 h 224"/>
              <a:gd name="T70" fmla="*/ 125 w 224"/>
              <a:gd name="T71" fmla="*/ 142 h 224"/>
              <a:gd name="T72" fmla="*/ 133 w 224"/>
              <a:gd name="T73" fmla="*/ 163 h 224"/>
              <a:gd name="T74" fmla="*/ 163 w 224"/>
              <a:gd name="T75" fmla="*/ 173 h 224"/>
              <a:gd name="T76" fmla="*/ 177 w 224"/>
              <a:gd name="T77" fmla="*/ 161 h 224"/>
              <a:gd name="T78" fmla="*/ 176 w 224"/>
              <a:gd name="T79" fmla="*/ 163 h 224"/>
              <a:gd name="T80" fmla="*/ 164 w 224"/>
              <a:gd name="T81" fmla="*/ 177 h 224"/>
              <a:gd name="T82" fmla="*/ 164 w 224"/>
              <a:gd name="T83" fmla="*/ 194 h 224"/>
              <a:gd name="T84" fmla="*/ 53 w 224"/>
              <a:gd name="T85" fmla="*/ 189 h 224"/>
              <a:gd name="T86" fmla="*/ 114 w 224"/>
              <a:gd name="T87" fmla="*/ 208 h 224"/>
              <a:gd name="T88" fmla="*/ 104 w 224"/>
              <a:gd name="T89" fmla="*/ 192 h 224"/>
              <a:gd name="T90" fmla="*/ 123 w 224"/>
              <a:gd name="T91" fmla="*/ 164 h 224"/>
              <a:gd name="T92" fmla="*/ 116 w 224"/>
              <a:gd name="T93" fmla="*/ 144 h 224"/>
              <a:gd name="T94" fmla="*/ 88 w 224"/>
              <a:gd name="T95" fmla="*/ 136 h 224"/>
              <a:gd name="T96" fmla="*/ 72 w 224"/>
              <a:gd name="T97" fmla="*/ 149 h 224"/>
              <a:gd name="T98" fmla="*/ 73 w 224"/>
              <a:gd name="T99" fmla="*/ 180 h 224"/>
              <a:gd name="T100" fmla="*/ 94 w 224"/>
              <a:gd name="T101" fmla="*/ 191 h 224"/>
              <a:gd name="T102" fmla="*/ 94 w 224"/>
              <a:gd name="T103" fmla="*/ 193 h 224"/>
              <a:gd name="T104" fmla="*/ 67 w 224"/>
              <a:gd name="T105" fmla="*/ 185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24" h="224">
                <a:moveTo>
                  <a:pt x="112" y="224"/>
                </a:moveTo>
                <a:cubicBezTo>
                  <a:pt x="50" y="224"/>
                  <a:pt x="0" y="174"/>
                  <a:pt x="0" y="112"/>
                </a:cubicBezTo>
                <a:cubicBezTo>
                  <a:pt x="0" y="50"/>
                  <a:pt x="50" y="0"/>
                  <a:pt x="113" y="0"/>
                </a:cubicBezTo>
                <a:cubicBezTo>
                  <a:pt x="174" y="1"/>
                  <a:pt x="224" y="50"/>
                  <a:pt x="224" y="113"/>
                </a:cubicBezTo>
                <a:cubicBezTo>
                  <a:pt x="224" y="174"/>
                  <a:pt x="174" y="224"/>
                  <a:pt x="112" y="224"/>
                </a:cubicBezTo>
                <a:close/>
                <a:moveTo>
                  <a:pt x="165" y="31"/>
                </a:moveTo>
                <a:cubicBezTo>
                  <a:pt x="165" y="38"/>
                  <a:pt x="165" y="44"/>
                  <a:pt x="165" y="51"/>
                </a:cubicBezTo>
                <a:cubicBezTo>
                  <a:pt x="165" y="52"/>
                  <a:pt x="165" y="52"/>
                  <a:pt x="164" y="52"/>
                </a:cubicBezTo>
                <a:cubicBezTo>
                  <a:pt x="154" y="56"/>
                  <a:pt x="144" y="59"/>
                  <a:pt x="134" y="62"/>
                </a:cubicBezTo>
                <a:cubicBezTo>
                  <a:pt x="133" y="63"/>
                  <a:pt x="133" y="63"/>
                  <a:pt x="133" y="63"/>
                </a:cubicBezTo>
                <a:cubicBezTo>
                  <a:pt x="130" y="71"/>
                  <a:pt x="128" y="78"/>
                  <a:pt x="125" y="86"/>
                </a:cubicBezTo>
                <a:cubicBezTo>
                  <a:pt x="125" y="86"/>
                  <a:pt x="125" y="87"/>
                  <a:pt x="126" y="87"/>
                </a:cubicBezTo>
                <a:cubicBezTo>
                  <a:pt x="131" y="95"/>
                  <a:pt x="136" y="102"/>
                  <a:pt x="142" y="110"/>
                </a:cubicBezTo>
                <a:cubicBezTo>
                  <a:pt x="142" y="110"/>
                  <a:pt x="143" y="110"/>
                  <a:pt x="143" y="110"/>
                </a:cubicBezTo>
                <a:cubicBezTo>
                  <a:pt x="150" y="111"/>
                  <a:pt x="158" y="111"/>
                  <a:pt x="165" y="112"/>
                </a:cubicBezTo>
                <a:cubicBezTo>
                  <a:pt x="166" y="112"/>
                  <a:pt x="166" y="111"/>
                  <a:pt x="167" y="111"/>
                </a:cubicBezTo>
                <a:cubicBezTo>
                  <a:pt x="174" y="102"/>
                  <a:pt x="180" y="94"/>
                  <a:pt x="187" y="86"/>
                </a:cubicBezTo>
                <a:cubicBezTo>
                  <a:pt x="188" y="85"/>
                  <a:pt x="188" y="85"/>
                  <a:pt x="189" y="86"/>
                </a:cubicBezTo>
                <a:cubicBezTo>
                  <a:pt x="195" y="88"/>
                  <a:pt x="200" y="90"/>
                  <a:pt x="206" y="92"/>
                </a:cubicBezTo>
                <a:cubicBezTo>
                  <a:pt x="206" y="92"/>
                  <a:pt x="206" y="92"/>
                  <a:pt x="207" y="93"/>
                </a:cubicBezTo>
                <a:cubicBezTo>
                  <a:pt x="201" y="66"/>
                  <a:pt x="187" y="46"/>
                  <a:pt x="165" y="31"/>
                </a:cubicBezTo>
                <a:close/>
                <a:moveTo>
                  <a:pt x="47" y="40"/>
                </a:moveTo>
                <a:cubicBezTo>
                  <a:pt x="47" y="40"/>
                  <a:pt x="48" y="41"/>
                  <a:pt x="48" y="41"/>
                </a:cubicBezTo>
                <a:cubicBezTo>
                  <a:pt x="54" y="42"/>
                  <a:pt x="60" y="44"/>
                  <a:pt x="66" y="45"/>
                </a:cubicBezTo>
                <a:cubicBezTo>
                  <a:pt x="67" y="46"/>
                  <a:pt x="67" y="46"/>
                  <a:pt x="67" y="47"/>
                </a:cubicBezTo>
                <a:cubicBezTo>
                  <a:pt x="68" y="57"/>
                  <a:pt x="68" y="68"/>
                  <a:pt x="69" y="79"/>
                </a:cubicBezTo>
                <a:cubicBezTo>
                  <a:pt x="69" y="80"/>
                  <a:pt x="69" y="80"/>
                  <a:pt x="70" y="80"/>
                </a:cubicBezTo>
                <a:cubicBezTo>
                  <a:pt x="76" y="84"/>
                  <a:pt x="82" y="88"/>
                  <a:pt x="88" y="92"/>
                </a:cubicBezTo>
                <a:cubicBezTo>
                  <a:pt x="89" y="93"/>
                  <a:pt x="89" y="93"/>
                  <a:pt x="90" y="92"/>
                </a:cubicBezTo>
                <a:cubicBezTo>
                  <a:pt x="99" y="89"/>
                  <a:pt x="107" y="87"/>
                  <a:pt x="116" y="84"/>
                </a:cubicBezTo>
                <a:cubicBezTo>
                  <a:pt x="117" y="84"/>
                  <a:pt x="117" y="83"/>
                  <a:pt x="118" y="82"/>
                </a:cubicBezTo>
                <a:cubicBezTo>
                  <a:pt x="120" y="75"/>
                  <a:pt x="122" y="68"/>
                  <a:pt x="124" y="61"/>
                </a:cubicBezTo>
                <a:cubicBezTo>
                  <a:pt x="125" y="60"/>
                  <a:pt x="125" y="60"/>
                  <a:pt x="124" y="59"/>
                </a:cubicBezTo>
                <a:cubicBezTo>
                  <a:pt x="118" y="50"/>
                  <a:pt x="112" y="42"/>
                  <a:pt x="105" y="33"/>
                </a:cubicBezTo>
                <a:cubicBezTo>
                  <a:pt x="105" y="33"/>
                  <a:pt x="105" y="33"/>
                  <a:pt x="105" y="32"/>
                </a:cubicBezTo>
                <a:cubicBezTo>
                  <a:pt x="109" y="27"/>
                  <a:pt x="113" y="21"/>
                  <a:pt x="117" y="15"/>
                </a:cubicBezTo>
                <a:cubicBezTo>
                  <a:pt x="102" y="14"/>
                  <a:pt x="88" y="17"/>
                  <a:pt x="74" y="23"/>
                </a:cubicBezTo>
                <a:cubicBezTo>
                  <a:pt x="64" y="27"/>
                  <a:pt x="55" y="33"/>
                  <a:pt x="47" y="40"/>
                </a:cubicBezTo>
                <a:close/>
                <a:moveTo>
                  <a:pt x="22" y="149"/>
                </a:moveTo>
                <a:cubicBezTo>
                  <a:pt x="22" y="148"/>
                  <a:pt x="23" y="148"/>
                  <a:pt x="23" y="148"/>
                </a:cubicBezTo>
                <a:cubicBezTo>
                  <a:pt x="26" y="143"/>
                  <a:pt x="30" y="138"/>
                  <a:pt x="33" y="133"/>
                </a:cubicBezTo>
                <a:cubicBezTo>
                  <a:pt x="34" y="132"/>
                  <a:pt x="34" y="132"/>
                  <a:pt x="35" y="132"/>
                </a:cubicBezTo>
                <a:cubicBezTo>
                  <a:pt x="45" y="135"/>
                  <a:pt x="55" y="138"/>
                  <a:pt x="66" y="141"/>
                </a:cubicBezTo>
                <a:cubicBezTo>
                  <a:pt x="66" y="142"/>
                  <a:pt x="67" y="141"/>
                  <a:pt x="67" y="141"/>
                </a:cubicBezTo>
                <a:cubicBezTo>
                  <a:pt x="73" y="137"/>
                  <a:pt x="78" y="133"/>
                  <a:pt x="83" y="129"/>
                </a:cubicBezTo>
                <a:cubicBezTo>
                  <a:pt x="84" y="129"/>
                  <a:pt x="84" y="128"/>
                  <a:pt x="84" y="127"/>
                </a:cubicBezTo>
                <a:cubicBezTo>
                  <a:pt x="84" y="118"/>
                  <a:pt x="84" y="109"/>
                  <a:pt x="84" y="100"/>
                </a:cubicBezTo>
                <a:cubicBezTo>
                  <a:pt x="84" y="100"/>
                  <a:pt x="84" y="99"/>
                  <a:pt x="83" y="99"/>
                </a:cubicBezTo>
                <a:cubicBezTo>
                  <a:pt x="77" y="95"/>
                  <a:pt x="71" y="91"/>
                  <a:pt x="65" y="87"/>
                </a:cubicBezTo>
                <a:cubicBezTo>
                  <a:pt x="65" y="87"/>
                  <a:pt x="64" y="87"/>
                  <a:pt x="64" y="87"/>
                </a:cubicBezTo>
                <a:cubicBezTo>
                  <a:pt x="54" y="91"/>
                  <a:pt x="45" y="95"/>
                  <a:pt x="35" y="98"/>
                </a:cubicBezTo>
                <a:cubicBezTo>
                  <a:pt x="35" y="99"/>
                  <a:pt x="34" y="99"/>
                  <a:pt x="34" y="99"/>
                </a:cubicBezTo>
                <a:cubicBezTo>
                  <a:pt x="33" y="104"/>
                  <a:pt x="32" y="108"/>
                  <a:pt x="32" y="113"/>
                </a:cubicBezTo>
                <a:cubicBezTo>
                  <a:pt x="31" y="116"/>
                  <a:pt x="31" y="119"/>
                  <a:pt x="31" y="122"/>
                </a:cubicBezTo>
                <a:cubicBezTo>
                  <a:pt x="31" y="123"/>
                  <a:pt x="31" y="123"/>
                  <a:pt x="30" y="123"/>
                </a:cubicBezTo>
                <a:cubicBezTo>
                  <a:pt x="30" y="123"/>
                  <a:pt x="30" y="123"/>
                  <a:pt x="30" y="122"/>
                </a:cubicBezTo>
                <a:cubicBezTo>
                  <a:pt x="30" y="120"/>
                  <a:pt x="29" y="118"/>
                  <a:pt x="29" y="117"/>
                </a:cubicBezTo>
                <a:cubicBezTo>
                  <a:pt x="29" y="110"/>
                  <a:pt x="29" y="104"/>
                  <a:pt x="30" y="98"/>
                </a:cubicBezTo>
                <a:cubicBezTo>
                  <a:pt x="30" y="97"/>
                  <a:pt x="30" y="96"/>
                  <a:pt x="30" y="96"/>
                </a:cubicBezTo>
                <a:cubicBezTo>
                  <a:pt x="26" y="92"/>
                  <a:pt x="23" y="88"/>
                  <a:pt x="20" y="84"/>
                </a:cubicBezTo>
                <a:cubicBezTo>
                  <a:pt x="20" y="84"/>
                  <a:pt x="20" y="83"/>
                  <a:pt x="19" y="83"/>
                </a:cubicBezTo>
                <a:cubicBezTo>
                  <a:pt x="12" y="105"/>
                  <a:pt x="13" y="127"/>
                  <a:pt x="22" y="149"/>
                </a:cubicBezTo>
                <a:close/>
                <a:moveTo>
                  <a:pt x="204" y="144"/>
                </a:moveTo>
                <a:cubicBezTo>
                  <a:pt x="203" y="144"/>
                  <a:pt x="203" y="144"/>
                  <a:pt x="202" y="144"/>
                </a:cubicBezTo>
                <a:cubicBezTo>
                  <a:pt x="197" y="146"/>
                  <a:pt x="191" y="147"/>
                  <a:pt x="186" y="149"/>
                </a:cubicBezTo>
                <a:cubicBezTo>
                  <a:pt x="184" y="149"/>
                  <a:pt x="184" y="149"/>
                  <a:pt x="183" y="148"/>
                </a:cubicBezTo>
                <a:cubicBezTo>
                  <a:pt x="178" y="139"/>
                  <a:pt x="172" y="130"/>
                  <a:pt x="166" y="121"/>
                </a:cubicBezTo>
                <a:cubicBezTo>
                  <a:pt x="166" y="121"/>
                  <a:pt x="165" y="120"/>
                  <a:pt x="165" y="120"/>
                </a:cubicBezTo>
                <a:cubicBezTo>
                  <a:pt x="157" y="120"/>
                  <a:pt x="150" y="119"/>
                  <a:pt x="142" y="119"/>
                </a:cubicBezTo>
                <a:cubicBezTo>
                  <a:pt x="142" y="119"/>
                  <a:pt x="141" y="119"/>
                  <a:pt x="141" y="120"/>
                </a:cubicBezTo>
                <a:cubicBezTo>
                  <a:pt x="136" y="126"/>
                  <a:pt x="131" y="133"/>
                  <a:pt x="126" y="140"/>
                </a:cubicBezTo>
                <a:cubicBezTo>
                  <a:pt x="125" y="141"/>
                  <a:pt x="125" y="141"/>
                  <a:pt x="125" y="142"/>
                </a:cubicBezTo>
                <a:cubicBezTo>
                  <a:pt x="127" y="149"/>
                  <a:pt x="129" y="155"/>
                  <a:pt x="131" y="162"/>
                </a:cubicBezTo>
                <a:cubicBezTo>
                  <a:pt x="132" y="163"/>
                  <a:pt x="132" y="163"/>
                  <a:pt x="133" y="163"/>
                </a:cubicBezTo>
                <a:cubicBezTo>
                  <a:pt x="142" y="166"/>
                  <a:pt x="151" y="170"/>
                  <a:pt x="161" y="173"/>
                </a:cubicBezTo>
                <a:cubicBezTo>
                  <a:pt x="161" y="173"/>
                  <a:pt x="162" y="173"/>
                  <a:pt x="163" y="173"/>
                </a:cubicBezTo>
                <a:cubicBezTo>
                  <a:pt x="167" y="169"/>
                  <a:pt x="172" y="166"/>
                  <a:pt x="176" y="162"/>
                </a:cubicBezTo>
                <a:cubicBezTo>
                  <a:pt x="176" y="162"/>
                  <a:pt x="177" y="161"/>
                  <a:pt x="177" y="161"/>
                </a:cubicBezTo>
                <a:cubicBezTo>
                  <a:pt x="177" y="162"/>
                  <a:pt x="177" y="162"/>
                  <a:pt x="177" y="163"/>
                </a:cubicBezTo>
                <a:cubicBezTo>
                  <a:pt x="177" y="163"/>
                  <a:pt x="177" y="163"/>
                  <a:pt x="176" y="163"/>
                </a:cubicBezTo>
                <a:cubicBezTo>
                  <a:pt x="173" y="168"/>
                  <a:pt x="169" y="171"/>
                  <a:pt x="165" y="175"/>
                </a:cubicBezTo>
                <a:cubicBezTo>
                  <a:pt x="164" y="175"/>
                  <a:pt x="164" y="176"/>
                  <a:pt x="164" y="177"/>
                </a:cubicBezTo>
                <a:cubicBezTo>
                  <a:pt x="164" y="182"/>
                  <a:pt x="164" y="188"/>
                  <a:pt x="164" y="193"/>
                </a:cubicBezTo>
                <a:cubicBezTo>
                  <a:pt x="164" y="194"/>
                  <a:pt x="164" y="194"/>
                  <a:pt x="164" y="194"/>
                </a:cubicBezTo>
                <a:cubicBezTo>
                  <a:pt x="183" y="182"/>
                  <a:pt x="196" y="165"/>
                  <a:pt x="204" y="144"/>
                </a:cubicBezTo>
                <a:close/>
                <a:moveTo>
                  <a:pt x="53" y="189"/>
                </a:moveTo>
                <a:cubicBezTo>
                  <a:pt x="71" y="203"/>
                  <a:pt x="92" y="210"/>
                  <a:pt x="115" y="209"/>
                </a:cubicBezTo>
                <a:cubicBezTo>
                  <a:pt x="114" y="209"/>
                  <a:pt x="114" y="208"/>
                  <a:pt x="114" y="208"/>
                </a:cubicBezTo>
                <a:cubicBezTo>
                  <a:pt x="110" y="203"/>
                  <a:pt x="107" y="198"/>
                  <a:pt x="104" y="194"/>
                </a:cubicBezTo>
                <a:cubicBezTo>
                  <a:pt x="103" y="193"/>
                  <a:pt x="103" y="192"/>
                  <a:pt x="104" y="192"/>
                </a:cubicBezTo>
                <a:cubicBezTo>
                  <a:pt x="110" y="183"/>
                  <a:pt x="117" y="175"/>
                  <a:pt x="123" y="166"/>
                </a:cubicBezTo>
                <a:cubicBezTo>
                  <a:pt x="123" y="166"/>
                  <a:pt x="124" y="165"/>
                  <a:pt x="123" y="164"/>
                </a:cubicBezTo>
                <a:cubicBezTo>
                  <a:pt x="121" y="158"/>
                  <a:pt x="120" y="152"/>
                  <a:pt x="118" y="145"/>
                </a:cubicBezTo>
                <a:cubicBezTo>
                  <a:pt x="117" y="145"/>
                  <a:pt x="117" y="144"/>
                  <a:pt x="116" y="144"/>
                </a:cubicBezTo>
                <a:cubicBezTo>
                  <a:pt x="108" y="141"/>
                  <a:pt x="99" y="138"/>
                  <a:pt x="90" y="136"/>
                </a:cubicBezTo>
                <a:cubicBezTo>
                  <a:pt x="89" y="135"/>
                  <a:pt x="89" y="136"/>
                  <a:pt x="88" y="136"/>
                </a:cubicBezTo>
                <a:cubicBezTo>
                  <a:pt x="83" y="140"/>
                  <a:pt x="78" y="144"/>
                  <a:pt x="72" y="148"/>
                </a:cubicBezTo>
                <a:cubicBezTo>
                  <a:pt x="72" y="148"/>
                  <a:pt x="72" y="149"/>
                  <a:pt x="72" y="149"/>
                </a:cubicBezTo>
                <a:cubicBezTo>
                  <a:pt x="72" y="159"/>
                  <a:pt x="72" y="169"/>
                  <a:pt x="72" y="179"/>
                </a:cubicBezTo>
                <a:cubicBezTo>
                  <a:pt x="72" y="180"/>
                  <a:pt x="73" y="180"/>
                  <a:pt x="73" y="180"/>
                </a:cubicBezTo>
                <a:cubicBezTo>
                  <a:pt x="74" y="181"/>
                  <a:pt x="76" y="182"/>
                  <a:pt x="77" y="183"/>
                </a:cubicBezTo>
                <a:cubicBezTo>
                  <a:pt x="83" y="187"/>
                  <a:pt x="88" y="189"/>
                  <a:pt x="94" y="191"/>
                </a:cubicBezTo>
                <a:cubicBezTo>
                  <a:pt x="95" y="192"/>
                  <a:pt x="95" y="192"/>
                  <a:pt x="95" y="192"/>
                </a:cubicBezTo>
                <a:cubicBezTo>
                  <a:pt x="95" y="193"/>
                  <a:pt x="94" y="193"/>
                  <a:pt x="94" y="193"/>
                </a:cubicBezTo>
                <a:cubicBezTo>
                  <a:pt x="87" y="191"/>
                  <a:pt x="80" y="189"/>
                  <a:pt x="73" y="185"/>
                </a:cubicBezTo>
                <a:cubicBezTo>
                  <a:pt x="71" y="184"/>
                  <a:pt x="69" y="184"/>
                  <a:pt x="67" y="185"/>
                </a:cubicBezTo>
                <a:cubicBezTo>
                  <a:pt x="62" y="186"/>
                  <a:pt x="58" y="188"/>
                  <a:pt x="53" y="189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" name="Freeform 52"/>
          <p:cNvSpPr>
            <a:spLocks noChangeAspect="1" noEditPoints="1"/>
          </p:cNvSpPr>
          <p:nvPr/>
        </p:nvSpPr>
        <p:spPr bwMode="auto">
          <a:xfrm>
            <a:off x="4015574" y="7302808"/>
            <a:ext cx="247316" cy="288000"/>
          </a:xfrm>
          <a:custGeom>
            <a:avLst/>
            <a:gdLst>
              <a:gd name="T0" fmla="*/ 79 w 193"/>
              <a:gd name="T1" fmla="*/ 219 h 225"/>
              <a:gd name="T2" fmla="*/ 66 w 193"/>
              <a:gd name="T3" fmla="*/ 190 h 225"/>
              <a:gd name="T4" fmla="*/ 76 w 193"/>
              <a:gd name="T5" fmla="*/ 95 h 225"/>
              <a:gd name="T6" fmla="*/ 81 w 193"/>
              <a:gd name="T7" fmla="*/ 85 h 225"/>
              <a:gd name="T8" fmla="*/ 114 w 193"/>
              <a:gd name="T9" fmla="*/ 86 h 225"/>
              <a:gd name="T10" fmla="*/ 130 w 193"/>
              <a:gd name="T11" fmla="*/ 171 h 225"/>
              <a:gd name="T12" fmla="*/ 116 w 193"/>
              <a:gd name="T13" fmla="*/ 218 h 225"/>
              <a:gd name="T14" fmla="*/ 97 w 193"/>
              <a:gd name="T15" fmla="*/ 219 h 225"/>
              <a:gd name="T16" fmla="*/ 58 w 193"/>
              <a:gd name="T17" fmla="*/ 224 h 225"/>
              <a:gd name="T18" fmla="*/ 64 w 193"/>
              <a:gd name="T19" fmla="*/ 210 h 225"/>
              <a:gd name="T20" fmla="*/ 55 w 193"/>
              <a:gd name="T21" fmla="*/ 149 h 225"/>
              <a:gd name="T22" fmla="*/ 62 w 193"/>
              <a:gd name="T23" fmla="*/ 111 h 225"/>
              <a:gd name="T24" fmla="*/ 54 w 193"/>
              <a:gd name="T25" fmla="*/ 95 h 225"/>
              <a:gd name="T26" fmla="*/ 18 w 193"/>
              <a:gd name="T27" fmla="*/ 95 h 225"/>
              <a:gd name="T28" fmla="*/ 1 w 193"/>
              <a:gd name="T29" fmla="*/ 159 h 225"/>
              <a:gd name="T30" fmla="*/ 16 w 193"/>
              <a:gd name="T31" fmla="*/ 224 h 225"/>
              <a:gd name="T32" fmla="*/ 37 w 193"/>
              <a:gd name="T33" fmla="*/ 225 h 225"/>
              <a:gd name="T34" fmla="*/ 175 w 193"/>
              <a:gd name="T35" fmla="*/ 225 h 225"/>
              <a:gd name="T36" fmla="*/ 181 w 193"/>
              <a:gd name="T37" fmla="*/ 218 h 225"/>
              <a:gd name="T38" fmla="*/ 190 w 193"/>
              <a:gd name="T39" fmla="*/ 139 h 225"/>
              <a:gd name="T40" fmla="*/ 174 w 193"/>
              <a:gd name="T41" fmla="*/ 95 h 225"/>
              <a:gd name="T42" fmla="*/ 137 w 193"/>
              <a:gd name="T43" fmla="*/ 96 h 225"/>
              <a:gd name="T44" fmla="*/ 131 w 193"/>
              <a:gd name="T45" fmla="*/ 113 h 225"/>
              <a:gd name="T46" fmla="*/ 139 w 193"/>
              <a:gd name="T47" fmla="*/ 157 h 225"/>
              <a:gd name="T48" fmla="*/ 129 w 193"/>
              <a:gd name="T49" fmla="*/ 210 h 225"/>
              <a:gd name="T50" fmla="*/ 136 w 193"/>
              <a:gd name="T51" fmla="*/ 224 h 225"/>
              <a:gd name="T52" fmla="*/ 157 w 193"/>
              <a:gd name="T53" fmla="*/ 225 h 225"/>
              <a:gd name="T54" fmla="*/ 110 w 193"/>
              <a:gd name="T55" fmla="*/ 57 h 225"/>
              <a:gd name="T56" fmla="*/ 113 w 193"/>
              <a:gd name="T57" fmla="*/ 50 h 225"/>
              <a:gd name="T58" fmla="*/ 108 w 193"/>
              <a:gd name="T59" fmla="*/ 6 h 225"/>
              <a:gd name="T60" fmla="*/ 85 w 193"/>
              <a:gd name="T61" fmla="*/ 7 h 225"/>
              <a:gd name="T62" fmla="*/ 83 w 193"/>
              <a:gd name="T63" fmla="*/ 56 h 225"/>
              <a:gd name="T64" fmla="*/ 97 w 193"/>
              <a:gd name="T65" fmla="*/ 57 h 225"/>
              <a:gd name="T66" fmla="*/ 47 w 193"/>
              <a:gd name="T67" fmla="*/ 75 h 225"/>
              <a:gd name="T68" fmla="*/ 52 w 193"/>
              <a:gd name="T69" fmla="*/ 66 h 225"/>
              <a:gd name="T70" fmla="*/ 48 w 193"/>
              <a:gd name="T71" fmla="*/ 30 h 225"/>
              <a:gd name="T72" fmla="*/ 25 w 193"/>
              <a:gd name="T73" fmla="*/ 31 h 225"/>
              <a:gd name="T74" fmla="*/ 23 w 193"/>
              <a:gd name="T75" fmla="*/ 74 h 225"/>
              <a:gd name="T76" fmla="*/ 36 w 193"/>
              <a:gd name="T77" fmla="*/ 75 h 225"/>
              <a:gd name="T78" fmla="*/ 168 w 193"/>
              <a:gd name="T79" fmla="*/ 75 h 225"/>
              <a:gd name="T80" fmla="*/ 174 w 193"/>
              <a:gd name="T81" fmla="*/ 57 h 225"/>
              <a:gd name="T82" fmla="*/ 160 w 193"/>
              <a:gd name="T83" fmla="*/ 24 h 225"/>
              <a:gd name="T84" fmla="*/ 139 w 193"/>
              <a:gd name="T85" fmla="*/ 56 h 225"/>
              <a:gd name="T86" fmla="*/ 146 w 193"/>
              <a:gd name="T87" fmla="*/ 75 h 225"/>
              <a:gd name="T88" fmla="*/ 168 w 193"/>
              <a:gd name="T89" fmla="*/ 75 h 225"/>
              <a:gd name="T90" fmla="*/ 81 w 193"/>
              <a:gd name="T91" fmla="*/ 69 h 225"/>
              <a:gd name="T92" fmla="*/ 113 w 193"/>
              <a:gd name="T93" fmla="*/ 78 h 225"/>
              <a:gd name="T94" fmla="*/ 51 w 193"/>
              <a:gd name="T95" fmla="*/ 88 h 225"/>
              <a:gd name="T96" fmla="*/ 22 w 193"/>
              <a:gd name="T97" fmla="*/ 82 h 225"/>
              <a:gd name="T98" fmla="*/ 51 w 193"/>
              <a:gd name="T99" fmla="*/ 88 h 225"/>
              <a:gd name="T100" fmla="*/ 171 w 193"/>
              <a:gd name="T101" fmla="*/ 82 h 225"/>
              <a:gd name="T102" fmla="*/ 142 w 193"/>
              <a:gd name="T103" fmla="*/ 88 h 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93" h="225">
                <a:moveTo>
                  <a:pt x="97" y="219"/>
                </a:moveTo>
                <a:cubicBezTo>
                  <a:pt x="91" y="219"/>
                  <a:pt x="85" y="219"/>
                  <a:pt x="79" y="219"/>
                </a:cubicBezTo>
                <a:cubicBezTo>
                  <a:pt x="78" y="219"/>
                  <a:pt x="78" y="219"/>
                  <a:pt x="77" y="218"/>
                </a:cubicBezTo>
                <a:cubicBezTo>
                  <a:pt x="72" y="210"/>
                  <a:pt x="69" y="200"/>
                  <a:pt x="66" y="190"/>
                </a:cubicBezTo>
                <a:cubicBezTo>
                  <a:pt x="63" y="177"/>
                  <a:pt x="62" y="163"/>
                  <a:pt x="63" y="149"/>
                </a:cubicBezTo>
                <a:cubicBezTo>
                  <a:pt x="65" y="130"/>
                  <a:pt x="69" y="112"/>
                  <a:pt x="76" y="95"/>
                </a:cubicBezTo>
                <a:cubicBezTo>
                  <a:pt x="77" y="92"/>
                  <a:pt x="78" y="89"/>
                  <a:pt x="79" y="86"/>
                </a:cubicBezTo>
                <a:cubicBezTo>
                  <a:pt x="79" y="86"/>
                  <a:pt x="80" y="85"/>
                  <a:pt x="81" y="85"/>
                </a:cubicBezTo>
                <a:cubicBezTo>
                  <a:pt x="91" y="85"/>
                  <a:pt x="102" y="85"/>
                  <a:pt x="113" y="85"/>
                </a:cubicBezTo>
                <a:cubicBezTo>
                  <a:pt x="114" y="85"/>
                  <a:pt x="114" y="86"/>
                  <a:pt x="114" y="86"/>
                </a:cubicBezTo>
                <a:cubicBezTo>
                  <a:pt x="120" y="99"/>
                  <a:pt x="124" y="112"/>
                  <a:pt x="127" y="126"/>
                </a:cubicBezTo>
                <a:cubicBezTo>
                  <a:pt x="130" y="141"/>
                  <a:pt x="131" y="156"/>
                  <a:pt x="130" y="171"/>
                </a:cubicBezTo>
                <a:cubicBezTo>
                  <a:pt x="129" y="186"/>
                  <a:pt x="125" y="200"/>
                  <a:pt x="119" y="214"/>
                </a:cubicBezTo>
                <a:cubicBezTo>
                  <a:pt x="118" y="215"/>
                  <a:pt x="117" y="217"/>
                  <a:pt x="116" y="218"/>
                </a:cubicBezTo>
                <a:cubicBezTo>
                  <a:pt x="116" y="219"/>
                  <a:pt x="115" y="219"/>
                  <a:pt x="114" y="219"/>
                </a:cubicBezTo>
                <a:cubicBezTo>
                  <a:pt x="109" y="219"/>
                  <a:pt x="103" y="219"/>
                  <a:pt x="97" y="219"/>
                </a:cubicBezTo>
                <a:close/>
                <a:moveTo>
                  <a:pt x="55" y="225"/>
                </a:moveTo>
                <a:cubicBezTo>
                  <a:pt x="56" y="225"/>
                  <a:pt x="57" y="225"/>
                  <a:pt x="58" y="224"/>
                </a:cubicBezTo>
                <a:cubicBezTo>
                  <a:pt x="60" y="220"/>
                  <a:pt x="62" y="216"/>
                  <a:pt x="64" y="212"/>
                </a:cubicBezTo>
                <a:cubicBezTo>
                  <a:pt x="64" y="211"/>
                  <a:pt x="64" y="210"/>
                  <a:pt x="64" y="210"/>
                </a:cubicBezTo>
                <a:cubicBezTo>
                  <a:pt x="60" y="198"/>
                  <a:pt x="57" y="186"/>
                  <a:pt x="55" y="174"/>
                </a:cubicBezTo>
                <a:cubicBezTo>
                  <a:pt x="54" y="166"/>
                  <a:pt x="53" y="157"/>
                  <a:pt x="55" y="149"/>
                </a:cubicBezTo>
                <a:cubicBezTo>
                  <a:pt x="57" y="137"/>
                  <a:pt x="59" y="125"/>
                  <a:pt x="62" y="113"/>
                </a:cubicBezTo>
                <a:cubicBezTo>
                  <a:pt x="62" y="112"/>
                  <a:pt x="62" y="112"/>
                  <a:pt x="62" y="111"/>
                </a:cubicBezTo>
                <a:cubicBezTo>
                  <a:pt x="60" y="106"/>
                  <a:pt x="58" y="101"/>
                  <a:pt x="56" y="96"/>
                </a:cubicBezTo>
                <a:cubicBezTo>
                  <a:pt x="56" y="95"/>
                  <a:pt x="55" y="95"/>
                  <a:pt x="54" y="95"/>
                </a:cubicBezTo>
                <a:cubicBezTo>
                  <a:pt x="43" y="95"/>
                  <a:pt x="33" y="95"/>
                  <a:pt x="22" y="95"/>
                </a:cubicBezTo>
                <a:cubicBezTo>
                  <a:pt x="21" y="95"/>
                  <a:pt x="19" y="94"/>
                  <a:pt x="18" y="95"/>
                </a:cubicBezTo>
                <a:cubicBezTo>
                  <a:pt x="17" y="96"/>
                  <a:pt x="17" y="97"/>
                  <a:pt x="16" y="99"/>
                </a:cubicBezTo>
                <a:cubicBezTo>
                  <a:pt x="8" y="118"/>
                  <a:pt x="2" y="138"/>
                  <a:pt x="1" y="159"/>
                </a:cubicBezTo>
                <a:cubicBezTo>
                  <a:pt x="0" y="173"/>
                  <a:pt x="2" y="187"/>
                  <a:pt x="6" y="201"/>
                </a:cubicBezTo>
                <a:cubicBezTo>
                  <a:pt x="8" y="209"/>
                  <a:pt x="11" y="217"/>
                  <a:pt x="16" y="224"/>
                </a:cubicBezTo>
                <a:cubicBezTo>
                  <a:pt x="17" y="225"/>
                  <a:pt x="17" y="225"/>
                  <a:pt x="18" y="225"/>
                </a:cubicBezTo>
                <a:cubicBezTo>
                  <a:pt x="24" y="225"/>
                  <a:pt x="31" y="225"/>
                  <a:pt x="37" y="225"/>
                </a:cubicBezTo>
                <a:cubicBezTo>
                  <a:pt x="43" y="225"/>
                  <a:pt x="49" y="225"/>
                  <a:pt x="55" y="225"/>
                </a:cubicBezTo>
                <a:close/>
                <a:moveTo>
                  <a:pt x="175" y="225"/>
                </a:moveTo>
                <a:cubicBezTo>
                  <a:pt x="176" y="225"/>
                  <a:pt x="177" y="225"/>
                  <a:pt x="177" y="224"/>
                </a:cubicBezTo>
                <a:cubicBezTo>
                  <a:pt x="178" y="222"/>
                  <a:pt x="180" y="220"/>
                  <a:pt x="181" y="218"/>
                </a:cubicBezTo>
                <a:cubicBezTo>
                  <a:pt x="188" y="205"/>
                  <a:pt x="191" y="192"/>
                  <a:pt x="192" y="177"/>
                </a:cubicBezTo>
                <a:cubicBezTo>
                  <a:pt x="193" y="164"/>
                  <a:pt x="192" y="152"/>
                  <a:pt x="190" y="139"/>
                </a:cubicBezTo>
                <a:cubicBezTo>
                  <a:pt x="187" y="124"/>
                  <a:pt x="182" y="110"/>
                  <a:pt x="176" y="96"/>
                </a:cubicBezTo>
                <a:cubicBezTo>
                  <a:pt x="176" y="95"/>
                  <a:pt x="175" y="95"/>
                  <a:pt x="174" y="95"/>
                </a:cubicBezTo>
                <a:cubicBezTo>
                  <a:pt x="163" y="95"/>
                  <a:pt x="151" y="95"/>
                  <a:pt x="139" y="95"/>
                </a:cubicBezTo>
                <a:cubicBezTo>
                  <a:pt x="138" y="95"/>
                  <a:pt x="138" y="95"/>
                  <a:pt x="137" y="96"/>
                </a:cubicBezTo>
                <a:cubicBezTo>
                  <a:pt x="135" y="101"/>
                  <a:pt x="133" y="106"/>
                  <a:pt x="131" y="111"/>
                </a:cubicBezTo>
                <a:cubicBezTo>
                  <a:pt x="131" y="112"/>
                  <a:pt x="131" y="112"/>
                  <a:pt x="131" y="113"/>
                </a:cubicBezTo>
                <a:cubicBezTo>
                  <a:pt x="133" y="121"/>
                  <a:pt x="135" y="129"/>
                  <a:pt x="137" y="137"/>
                </a:cubicBezTo>
                <a:cubicBezTo>
                  <a:pt x="138" y="144"/>
                  <a:pt x="139" y="150"/>
                  <a:pt x="139" y="157"/>
                </a:cubicBezTo>
                <a:cubicBezTo>
                  <a:pt x="140" y="164"/>
                  <a:pt x="139" y="172"/>
                  <a:pt x="137" y="179"/>
                </a:cubicBezTo>
                <a:cubicBezTo>
                  <a:pt x="135" y="190"/>
                  <a:pt x="133" y="200"/>
                  <a:pt x="129" y="210"/>
                </a:cubicBezTo>
                <a:cubicBezTo>
                  <a:pt x="129" y="210"/>
                  <a:pt x="129" y="211"/>
                  <a:pt x="129" y="211"/>
                </a:cubicBezTo>
                <a:cubicBezTo>
                  <a:pt x="131" y="216"/>
                  <a:pt x="134" y="220"/>
                  <a:pt x="136" y="224"/>
                </a:cubicBezTo>
                <a:cubicBezTo>
                  <a:pt x="137" y="225"/>
                  <a:pt x="137" y="225"/>
                  <a:pt x="138" y="225"/>
                </a:cubicBezTo>
                <a:cubicBezTo>
                  <a:pt x="144" y="225"/>
                  <a:pt x="150" y="225"/>
                  <a:pt x="157" y="225"/>
                </a:cubicBezTo>
                <a:cubicBezTo>
                  <a:pt x="163" y="225"/>
                  <a:pt x="169" y="225"/>
                  <a:pt x="175" y="225"/>
                </a:cubicBezTo>
                <a:close/>
                <a:moveTo>
                  <a:pt x="110" y="57"/>
                </a:moveTo>
                <a:cubicBezTo>
                  <a:pt x="111" y="57"/>
                  <a:pt x="111" y="57"/>
                  <a:pt x="111" y="56"/>
                </a:cubicBezTo>
                <a:cubicBezTo>
                  <a:pt x="112" y="54"/>
                  <a:pt x="113" y="52"/>
                  <a:pt x="113" y="50"/>
                </a:cubicBezTo>
                <a:cubicBezTo>
                  <a:pt x="116" y="41"/>
                  <a:pt x="118" y="32"/>
                  <a:pt x="116" y="23"/>
                </a:cubicBezTo>
                <a:cubicBezTo>
                  <a:pt x="115" y="17"/>
                  <a:pt x="113" y="11"/>
                  <a:pt x="108" y="6"/>
                </a:cubicBezTo>
                <a:cubicBezTo>
                  <a:pt x="106" y="3"/>
                  <a:pt x="103" y="1"/>
                  <a:pt x="98" y="1"/>
                </a:cubicBezTo>
                <a:cubicBezTo>
                  <a:pt x="93" y="0"/>
                  <a:pt x="88" y="3"/>
                  <a:pt x="85" y="7"/>
                </a:cubicBezTo>
                <a:cubicBezTo>
                  <a:pt x="78" y="15"/>
                  <a:pt x="76" y="25"/>
                  <a:pt x="77" y="36"/>
                </a:cubicBezTo>
                <a:cubicBezTo>
                  <a:pt x="78" y="43"/>
                  <a:pt x="80" y="50"/>
                  <a:pt x="83" y="56"/>
                </a:cubicBezTo>
                <a:cubicBezTo>
                  <a:pt x="84" y="57"/>
                  <a:pt x="84" y="57"/>
                  <a:pt x="85" y="57"/>
                </a:cubicBezTo>
                <a:cubicBezTo>
                  <a:pt x="89" y="57"/>
                  <a:pt x="93" y="57"/>
                  <a:pt x="97" y="57"/>
                </a:cubicBezTo>
                <a:cubicBezTo>
                  <a:pt x="101" y="57"/>
                  <a:pt x="105" y="57"/>
                  <a:pt x="110" y="57"/>
                </a:cubicBezTo>
                <a:close/>
                <a:moveTo>
                  <a:pt x="47" y="75"/>
                </a:moveTo>
                <a:cubicBezTo>
                  <a:pt x="48" y="75"/>
                  <a:pt x="49" y="75"/>
                  <a:pt x="49" y="74"/>
                </a:cubicBezTo>
                <a:cubicBezTo>
                  <a:pt x="50" y="72"/>
                  <a:pt x="51" y="69"/>
                  <a:pt x="52" y="66"/>
                </a:cubicBezTo>
                <a:cubicBezTo>
                  <a:pt x="54" y="60"/>
                  <a:pt x="55" y="53"/>
                  <a:pt x="54" y="46"/>
                </a:cubicBezTo>
                <a:cubicBezTo>
                  <a:pt x="53" y="40"/>
                  <a:pt x="52" y="34"/>
                  <a:pt x="48" y="30"/>
                </a:cubicBezTo>
                <a:cubicBezTo>
                  <a:pt x="45" y="27"/>
                  <a:pt x="42" y="24"/>
                  <a:pt x="38" y="24"/>
                </a:cubicBezTo>
                <a:cubicBezTo>
                  <a:pt x="32" y="24"/>
                  <a:pt x="28" y="26"/>
                  <a:pt x="25" y="31"/>
                </a:cubicBezTo>
                <a:cubicBezTo>
                  <a:pt x="20" y="38"/>
                  <a:pt x="18" y="46"/>
                  <a:pt x="19" y="55"/>
                </a:cubicBezTo>
                <a:cubicBezTo>
                  <a:pt x="19" y="62"/>
                  <a:pt x="21" y="68"/>
                  <a:pt x="23" y="74"/>
                </a:cubicBezTo>
                <a:cubicBezTo>
                  <a:pt x="24" y="75"/>
                  <a:pt x="24" y="75"/>
                  <a:pt x="25" y="75"/>
                </a:cubicBezTo>
                <a:cubicBezTo>
                  <a:pt x="29" y="75"/>
                  <a:pt x="32" y="75"/>
                  <a:pt x="36" y="75"/>
                </a:cubicBezTo>
                <a:cubicBezTo>
                  <a:pt x="40" y="75"/>
                  <a:pt x="44" y="75"/>
                  <a:pt x="47" y="75"/>
                </a:cubicBezTo>
                <a:close/>
                <a:moveTo>
                  <a:pt x="168" y="75"/>
                </a:moveTo>
                <a:cubicBezTo>
                  <a:pt x="169" y="75"/>
                  <a:pt x="170" y="75"/>
                  <a:pt x="170" y="74"/>
                </a:cubicBezTo>
                <a:cubicBezTo>
                  <a:pt x="172" y="68"/>
                  <a:pt x="174" y="63"/>
                  <a:pt x="174" y="57"/>
                </a:cubicBezTo>
                <a:cubicBezTo>
                  <a:pt x="175" y="48"/>
                  <a:pt x="174" y="40"/>
                  <a:pt x="170" y="32"/>
                </a:cubicBezTo>
                <a:cubicBezTo>
                  <a:pt x="168" y="29"/>
                  <a:pt x="165" y="26"/>
                  <a:pt x="160" y="24"/>
                </a:cubicBezTo>
                <a:cubicBezTo>
                  <a:pt x="154" y="23"/>
                  <a:pt x="149" y="25"/>
                  <a:pt x="146" y="30"/>
                </a:cubicBezTo>
                <a:cubicBezTo>
                  <a:pt x="140" y="37"/>
                  <a:pt x="138" y="46"/>
                  <a:pt x="139" y="56"/>
                </a:cubicBezTo>
                <a:cubicBezTo>
                  <a:pt x="140" y="62"/>
                  <a:pt x="142" y="68"/>
                  <a:pt x="144" y="74"/>
                </a:cubicBezTo>
                <a:cubicBezTo>
                  <a:pt x="145" y="75"/>
                  <a:pt x="145" y="75"/>
                  <a:pt x="146" y="75"/>
                </a:cubicBezTo>
                <a:cubicBezTo>
                  <a:pt x="150" y="75"/>
                  <a:pt x="154" y="75"/>
                  <a:pt x="157" y="75"/>
                </a:cubicBezTo>
                <a:cubicBezTo>
                  <a:pt x="161" y="75"/>
                  <a:pt x="165" y="75"/>
                  <a:pt x="168" y="75"/>
                </a:cubicBezTo>
                <a:close/>
                <a:moveTo>
                  <a:pt x="113" y="69"/>
                </a:moveTo>
                <a:cubicBezTo>
                  <a:pt x="102" y="69"/>
                  <a:pt x="91" y="69"/>
                  <a:pt x="81" y="69"/>
                </a:cubicBezTo>
                <a:cubicBezTo>
                  <a:pt x="81" y="72"/>
                  <a:pt x="81" y="75"/>
                  <a:pt x="81" y="78"/>
                </a:cubicBezTo>
                <a:cubicBezTo>
                  <a:pt x="91" y="78"/>
                  <a:pt x="102" y="78"/>
                  <a:pt x="113" y="78"/>
                </a:cubicBezTo>
                <a:cubicBezTo>
                  <a:pt x="113" y="75"/>
                  <a:pt x="113" y="72"/>
                  <a:pt x="113" y="69"/>
                </a:cubicBezTo>
                <a:close/>
                <a:moveTo>
                  <a:pt x="51" y="88"/>
                </a:moveTo>
                <a:cubicBezTo>
                  <a:pt x="51" y="86"/>
                  <a:pt x="51" y="84"/>
                  <a:pt x="51" y="82"/>
                </a:cubicBezTo>
                <a:cubicBezTo>
                  <a:pt x="41" y="82"/>
                  <a:pt x="32" y="82"/>
                  <a:pt x="22" y="82"/>
                </a:cubicBezTo>
                <a:cubicBezTo>
                  <a:pt x="22" y="84"/>
                  <a:pt x="22" y="86"/>
                  <a:pt x="22" y="88"/>
                </a:cubicBezTo>
                <a:cubicBezTo>
                  <a:pt x="32" y="88"/>
                  <a:pt x="41" y="88"/>
                  <a:pt x="51" y="88"/>
                </a:cubicBezTo>
                <a:close/>
                <a:moveTo>
                  <a:pt x="171" y="88"/>
                </a:moveTo>
                <a:cubicBezTo>
                  <a:pt x="171" y="86"/>
                  <a:pt x="171" y="84"/>
                  <a:pt x="171" y="82"/>
                </a:cubicBezTo>
                <a:cubicBezTo>
                  <a:pt x="161" y="82"/>
                  <a:pt x="152" y="82"/>
                  <a:pt x="142" y="82"/>
                </a:cubicBezTo>
                <a:cubicBezTo>
                  <a:pt x="142" y="84"/>
                  <a:pt x="142" y="86"/>
                  <a:pt x="142" y="88"/>
                </a:cubicBezTo>
                <a:cubicBezTo>
                  <a:pt x="152" y="88"/>
                  <a:pt x="161" y="88"/>
                  <a:pt x="171" y="88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5" name="Freeform 56"/>
          <p:cNvSpPr>
            <a:spLocks noChangeAspect="1" noEditPoints="1"/>
          </p:cNvSpPr>
          <p:nvPr/>
        </p:nvSpPr>
        <p:spPr bwMode="auto">
          <a:xfrm>
            <a:off x="4494578" y="6794808"/>
            <a:ext cx="305307" cy="288000"/>
          </a:xfrm>
          <a:custGeom>
            <a:avLst/>
            <a:gdLst>
              <a:gd name="T0" fmla="*/ 57 w 184"/>
              <a:gd name="T1" fmla="*/ 143 h 173"/>
              <a:gd name="T2" fmla="*/ 56 w 184"/>
              <a:gd name="T3" fmla="*/ 144 h 173"/>
              <a:gd name="T4" fmla="*/ 31 w 184"/>
              <a:gd name="T5" fmla="*/ 170 h 173"/>
              <a:gd name="T6" fmla="*/ 21 w 184"/>
              <a:gd name="T7" fmla="*/ 171 h 173"/>
              <a:gd name="T8" fmla="*/ 18 w 184"/>
              <a:gd name="T9" fmla="*/ 170 h 173"/>
              <a:gd name="T10" fmla="*/ 4 w 184"/>
              <a:gd name="T11" fmla="*/ 155 h 173"/>
              <a:gd name="T12" fmla="*/ 4 w 184"/>
              <a:gd name="T13" fmla="*/ 143 h 173"/>
              <a:gd name="T14" fmla="*/ 30 w 184"/>
              <a:gd name="T15" fmla="*/ 117 h 173"/>
              <a:gd name="T16" fmla="*/ 30 w 184"/>
              <a:gd name="T17" fmla="*/ 115 h 173"/>
              <a:gd name="T18" fmla="*/ 20 w 184"/>
              <a:gd name="T19" fmla="*/ 86 h 173"/>
              <a:gd name="T20" fmla="*/ 40 w 184"/>
              <a:gd name="T21" fmla="*/ 26 h 173"/>
              <a:gd name="T22" fmla="*/ 85 w 184"/>
              <a:gd name="T23" fmla="*/ 3 h 173"/>
              <a:gd name="T24" fmla="*/ 141 w 184"/>
              <a:gd name="T25" fmla="*/ 18 h 173"/>
              <a:gd name="T26" fmla="*/ 169 w 184"/>
              <a:gd name="T27" fmla="*/ 60 h 173"/>
              <a:gd name="T28" fmla="*/ 154 w 184"/>
              <a:gd name="T29" fmla="*/ 126 h 173"/>
              <a:gd name="T30" fmla="*/ 108 w 184"/>
              <a:gd name="T31" fmla="*/ 153 h 173"/>
              <a:gd name="T32" fmla="*/ 59 w 184"/>
              <a:gd name="T33" fmla="*/ 144 h 173"/>
              <a:gd name="T34" fmla="*/ 57 w 184"/>
              <a:gd name="T35" fmla="*/ 143 h 173"/>
              <a:gd name="T36" fmla="*/ 86 w 184"/>
              <a:gd name="T37" fmla="*/ 136 h 173"/>
              <a:gd name="T38" fmla="*/ 37 w 184"/>
              <a:gd name="T39" fmla="*/ 88 h 173"/>
              <a:gd name="T40" fmla="*/ 47 w 184"/>
              <a:gd name="T41" fmla="*/ 112 h 173"/>
              <a:gd name="T42" fmla="*/ 46 w 184"/>
              <a:gd name="T43" fmla="*/ 124 h 173"/>
              <a:gd name="T44" fmla="*/ 22 w 184"/>
              <a:gd name="T45" fmla="*/ 148 h 173"/>
              <a:gd name="T46" fmla="*/ 21 w 184"/>
              <a:gd name="T47" fmla="*/ 149 h 173"/>
              <a:gd name="T48" fmla="*/ 25 w 184"/>
              <a:gd name="T49" fmla="*/ 153 h 173"/>
              <a:gd name="T50" fmla="*/ 26 w 184"/>
              <a:gd name="T51" fmla="*/ 152 h 173"/>
              <a:gd name="T52" fmla="*/ 50 w 184"/>
              <a:gd name="T53" fmla="*/ 128 h 173"/>
              <a:gd name="T54" fmla="*/ 62 w 184"/>
              <a:gd name="T55" fmla="*/ 126 h 173"/>
              <a:gd name="T56" fmla="*/ 69 w 184"/>
              <a:gd name="T57" fmla="*/ 131 h 173"/>
              <a:gd name="T58" fmla="*/ 86 w 184"/>
              <a:gd name="T59" fmla="*/ 136 h 173"/>
              <a:gd name="T60" fmla="*/ 165 w 184"/>
              <a:gd name="T61" fmla="*/ 135 h 173"/>
              <a:gd name="T62" fmla="*/ 147 w 184"/>
              <a:gd name="T63" fmla="*/ 154 h 173"/>
              <a:gd name="T64" fmla="*/ 165 w 184"/>
              <a:gd name="T65" fmla="*/ 173 h 173"/>
              <a:gd name="T66" fmla="*/ 184 w 184"/>
              <a:gd name="T67" fmla="*/ 154 h 173"/>
              <a:gd name="T68" fmla="*/ 165 w 184"/>
              <a:gd name="T69" fmla="*/ 135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84" h="173">
                <a:moveTo>
                  <a:pt x="57" y="143"/>
                </a:moveTo>
                <a:cubicBezTo>
                  <a:pt x="57" y="144"/>
                  <a:pt x="57" y="144"/>
                  <a:pt x="56" y="144"/>
                </a:cubicBezTo>
                <a:cubicBezTo>
                  <a:pt x="48" y="153"/>
                  <a:pt x="39" y="161"/>
                  <a:pt x="31" y="170"/>
                </a:cubicBezTo>
                <a:cubicBezTo>
                  <a:pt x="28" y="173"/>
                  <a:pt x="24" y="173"/>
                  <a:pt x="21" y="171"/>
                </a:cubicBezTo>
                <a:cubicBezTo>
                  <a:pt x="20" y="171"/>
                  <a:pt x="19" y="170"/>
                  <a:pt x="18" y="170"/>
                </a:cubicBezTo>
                <a:cubicBezTo>
                  <a:pt x="14" y="165"/>
                  <a:pt x="9" y="160"/>
                  <a:pt x="4" y="155"/>
                </a:cubicBezTo>
                <a:cubicBezTo>
                  <a:pt x="0" y="151"/>
                  <a:pt x="0" y="147"/>
                  <a:pt x="4" y="143"/>
                </a:cubicBezTo>
                <a:cubicBezTo>
                  <a:pt x="13" y="134"/>
                  <a:pt x="21" y="126"/>
                  <a:pt x="30" y="117"/>
                </a:cubicBezTo>
                <a:cubicBezTo>
                  <a:pt x="30" y="116"/>
                  <a:pt x="30" y="116"/>
                  <a:pt x="30" y="115"/>
                </a:cubicBezTo>
                <a:cubicBezTo>
                  <a:pt x="25" y="106"/>
                  <a:pt x="21" y="97"/>
                  <a:pt x="20" y="86"/>
                </a:cubicBezTo>
                <a:cubicBezTo>
                  <a:pt x="18" y="63"/>
                  <a:pt x="25" y="43"/>
                  <a:pt x="40" y="26"/>
                </a:cubicBezTo>
                <a:cubicBezTo>
                  <a:pt x="52" y="14"/>
                  <a:pt x="67" y="6"/>
                  <a:pt x="85" y="3"/>
                </a:cubicBezTo>
                <a:cubicBezTo>
                  <a:pt x="106" y="0"/>
                  <a:pt x="125" y="5"/>
                  <a:pt x="141" y="18"/>
                </a:cubicBezTo>
                <a:cubicBezTo>
                  <a:pt x="156" y="29"/>
                  <a:pt x="165" y="43"/>
                  <a:pt x="169" y="60"/>
                </a:cubicBezTo>
                <a:cubicBezTo>
                  <a:pt x="175" y="84"/>
                  <a:pt x="170" y="106"/>
                  <a:pt x="154" y="126"/>
                </a:cubicBezTo>
                <a:cubicBezTo>
                  <a:pt x="142" y="140"/>
                  <a:pt x="127" y="149"/>
                  <a:pt x="108" y="153"/>
                </a:cubicBezTo>
                <a:cubicBezTo>
                  <a:pt x="91" y="155"/>
                  <a:pt x="74" y="153"/>
                  <a:pt x="59" y="144"/>
                </a:cubicBezTo>
                <a:cubicBezTo>
                  <a:pt x="59" y="144"/>
                  <a:pt x="58" y="144"/>
                  <a:pt x="57" y="143"/>
                </a:cubicBezTo>
                <a:close/>
                <a:moveTo>
                  <a:pt x="86" y="136"/>
                </a:moveTo>
                <a:cubicBezTo>
                  <a:pt x="70" y="120"/>
                  <a:pt x="53" y="104"/>
                  <a:pt x="37" y="88"/>
                </a:cubicBezTo>
                <a:cubicBezTo>
                  <a:pt x="39" y="96"/>
                  <a:pt x="42" y="104"/>
                  <a:pt x="47" y="112"/>
                </a:cubicBezTo>
                <a:cubicBezTo>
                  <a:pt x="50" y="116"/>
                  <a:pt x="50" y="120"/>
                  <a:pt x="46" y="124"/>
                </a:cubicBezTo>
                <a:cubicBezTo>
                  <a:pt x="38" y="132"/>
                  <a:pt x="30" y="140"/>
                  <a:pt x="22" y="148"/>
                </a:cubicBezTo>
                <a:cubicBezTo>
                  <a:pt x="22" y="148"/>
                  <a:pt x="21" y="149"/>
                  <a:pt x="21" y="149"/>
                </a:cubicBezTo>
                <a:cubicBezTo>
                  <a:pt x="22" y="150"/>
                  <a:pt x="24" y="151"/>
                  <a:pt x="25" y="153"/>
                </a:cubicBezTo>
                <a:cubicBezTo>
                  <a:pt x="25" y="152"/>
                  <a:pt x="25" y="152"/>
                  <a:pt x="26" y="152"/>
                </a:cubicBezTo>
                <a:cubicBezTo>
                  <a:pt x="34" y="144"/>
                  <a:pt x="42" y="136"/>
                  <a:pt x="50" y="128"/>
                </a:cubicBezTo>
                <a:cubicBezTo>
                  <a:pt x="54" y="124"/>
                  <a:pt x="57" y="124"/>
                  <a:pt x="62" y="126"/>
                </a:cubicBezTo>
                <a:cubicBezTo>
                  <a:pt x="64" y="128"/>
                  <a:pt x="67" y="130"/>
                  <a:pt x="69" y="131"/>
                </a:cubicBezTo>
                <a:cubicBezTo>
                  <a:pt x="75" y="134"/>
                  <a:pt x="80" y="136"/>
                  <a:pt x="86" y="136"/>
                </a:cubicBezTo>
                <a:close/>
                <a:moveTo>
                  <a:pt x="165" y="135"/>
                </a:moveTo>
                <a:cubicBezTo>
                  <a:pt x="155" y="135"/>
                  <a:pt x="146" y="143"/>
                  <a:pt x="147" y="154"/>
                </a:cubicBezTo>
                <a:cubicBezTo>
                  <a:pt x="147" y="164"/>
                  <a:pt x="155" y="173"/>
                  <a:pt x="165" y="173"/>
                </a:cubicBezTo>
                <a:cubicBezTo>
                  <a:pt x="176" y="172"/>
                  <a:pt x="184" y="164"/>
                  <a:pt x="184" y="154"/>
                </a:cubicBezTo>
                <a:cubicBezTo>
                  <a:pt x="184" y="143"/>
                  <a:pt x="176" y="135"/>
                  <a:pt x="165" y="135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6" name="Freeform 64"/>
          <p:cNvSpPr>
            <a:spLocks noChangeAspect="1" noEditPoints="1"/>
          </p:cNvSpPr>
          <p:nvPr/>
        </p:nvSpPr>
        <p:spPr bwMode="auto">
          <a:xfrm>
            <a:off x="4501010" y="7302808"/>
            <a:ext cx="292444" cy="288000"/>
          </a:xfrm>
          <a:custGeom>
            <a:avLst/>
            <a:gdLst>
              <a:gd name="T0" fmla="*/ 81 w 136"/>
              <a:gd name="T1" fmla="*/ 15 h 134"/>
              <a:gd name="T2" fmla="*/ 121 w 136"/>
              <a:gd name="T3" fmla="*/ 15 h 134"/>
              <a:gd name="T4" fmla="*/ 135 w 136"/>
              <a:gd name="T5" fmla="*/ 30 h 134"/>
              <a:gd name="T6" fmla="*/ 133 w 136"/>
              <a:gd name="T7" fmla="*/ 43 h 134"/>
              <a:gd name="T8" fmla="*/ 127 w 136"/>
              <a:gd name="T9" fmla="*/ 75 h 134"/>
              <a:gd name="T10" fmla="*/ 114 w 136"/>
              <a:gd name="T11" fmla="*/ 87 h 134"/>
              <a:gd name="T12" fmla="*/ 87 w 136"/>
              <a:gd name="T13" fmla="*/ 89 h 134"/>
              <a:gd name="T14" fmla="*/ 63 w 136"/>
              <a:gd name="T15" fmla="*/ 90 h 134"/>
              <a:gd name="T16" fmla="*/ 50 w 136"/>
              <a:gd name="T17" fmla="*/ 91 h 134"/>
              <a:gd name="T18" fmla="*/ 44 w 136"/>
              <a:gd name="T19" fmla="*/ 88 h 134"/>
              <a:gd name="T20" fmla="*/ 48 w 136"/>
              <a:gd name="T21" fmla="*/ 82 h 134"/>
              <a:gd name="T22" fmla="*/ 60 w 136"/>
              <a:gd name="T23" fmla="*/ 81 h 134"/>
              <a:gd name="T24" fmla="*/ 79 w 136"/>
              <a:gd name="T25" fmla="*/ 80 h 134"/>
              <a:gd name="T26" fmla="*/ 97 w 136"/>
              <a:gd name="T27" fmla="*/ 78 h 134"/>
              <a:gd name="T28" fmla="*/ 113 w 136"/>
              <a:gd name="T29" fmla="*/ 77 h 134"/>
              <a:gd name="T30" fmla="*/ 118 w 136"/>
              <a:gd name="T31" fmla="*/ 73 h 134"/>
              <a:gd name="T32" fmla="*/ 122 w 136"/>
              <a:gd name="T33" fmla="*/ 48 h 134"/>
              <a:gd name="T34" fmla="*/ 125 w 136"/>
              <a:gd name="T35" fmla="*/ 31 h 134"/>
              <a:gd name="T36" fmla="*/ 124 w 136"/>
              <a:gd name="T37" fmla="*/ 26 h 134"/>
              <a:gd name="T38" fmla="*/ 122 w 136"/>
              <a:gd name="T39" fmla="*/ 25 h 134"/>
              <a:gd name="T40" fmla="*/ 121 w 136"/>
              <a:gd name="T41" fmla="*/ 25 h 134"/>
              <a:gd name="T42" fmla="*/ 40 w 136"/>
              <a:gd name="T43" fmla="*/ 25 h 134"/>
              <a:gd name="T44" fmla="*/ 35 w 136"/>
              <a:gd name="T45" fmla="*/ 22 h 134"/>
              <a:gd name="T46" fmla="*/ 39 w 136"/>
              <a:gd name="T47" fmla="*/ 15 h 134"/>
              <a:gd name="T48" fmla="*/ 40 w 136"/>
              <a:gd name="T49" fmla="*/ 15 h 134"/>
              <a:gd name="T50" fmla="*/ 81 w 136"/>
              <a:gd name="T51" fmla="*/ 15 h 134"/>
              <a:gd name="T52" fmla="*/ 120 w 136"/>
              <a:gd name="T53" fmla="*/ 111 h 134"/>
              <a:gd name="T54" fmla="*/ 121 w 136"/>
              <a:gd name="T55" fmla="*/ 110 h 134"/>
              <a:gd name="T56" fmla="*/ 125 w 136"/>
              <a:gd name="T57" fmla="*/ 107 h 134"/>
              <a:gd name="T58" fmla="*/ 124 w 136"/>
              <a:gd name="T59" fmla="*/ 103 h 134"/>
              <a:gd name="T60" fmla="*/ 119 w 136"/>
              <a:gd name="T61" fmla="*/ 101 h 134"/>
              <a:gd name="T62" fmla="*/ 43 w 136"/>
              <a:gd name="T63" fmla="*/ 101 h 134"/>
              <a:gd name="T64" fmla="*/ 38 w 136"/>
              <a:gd name="T65" fmla="*/ 96 h 134"/>
              <a:gd name="T66" fmla="*/ 36 w 136"/>
              <a:gd name="T67" fmla="*/ 78 h 134"/>
              <a:gd name="T68" fmla="*/ 32 w 136"/>
              <a:gd name="T69" fmla="*/ 55 h 134"/>
              <a:gd name="T70" fmla="*/ 30 w 136"/>
              <a:gd name="T71" fmla="*/ 39 h 134"/>
              <a:gd name="T72" fmla="*/ 26 w 136"/>
              <a:gd name="T73" fmla="*/ 13 h 134"/>
              <a:gd name="T74" fmla="*/ 15 w 136"/>
              <a:gd name="T75" fmla="*/ 1 h 134"/>
              <a:gd name="T76" fmla="*/ 5 w 136"/>
              <a:gd name="T77" fmla="*/ 1 h 134"/>
              <a:gd name="T78" fmla="*/ 1 w 136"/>
              <a:gd name="T79" fmla="*/ 3 h 134"/>
              <a:gd name="T80" fmla="*/ 5 w 136"/>
              <a:gd name="T81" fmla="*/ 10 h 134"/>
              <a:gd name="T82" fmla="*/ 11 w 136"/>
              <a:gd name="T83" fmla="*/ 10 h 134"/>
              <a:gd name="T84" fmla="*/ 16 w 136"/>
              <a:gd name="T85" fmla="*/ 14 h 134"/>
              <a:gd name="T86" fmla="*/ 18 w 136"/>
              <a:gd name="T87" fmla="*/ 27 h 134"/>
              <a:gd name="T88" fmla="*/ 21 w 136"/>
              <a:gd name="T89" fmla="*/ 46 h 134"/>
              <a:gd name="T90" fmla="*/ 25 w 136"/>
              <a:gd name="T91" fmla="*/ 70 h 134"/>
              <a:gd name="T92" fmla="*/ 29 w 136"/>
              <a:gd name="T93" fmla="*/ 98 h 134"/>
              <a:gd name="T94" fmla="*/ 43 w 136"/>
              <a:gd name="T95" fmla="*/ 111 h 134"/>
              <a:gd name="T96" fmla="*/ 81 w 136"/>
              <a:gd name="T97" fmla="*/ 111 h 134"/>
              <a:gd name="T98" fmla="*/ 120 w 136"/>
              <a:gd name="T99" fmla="*/ 111 h 134"/>
              <a:gd name="T100" fmla="*/ 111 w 136"/>
              <a:gd name="T101" fmla="*/ 115 h 134"/>
              <a:gd name="T102" fmla="*/ 101 w 136"/>
              <a:gd name="T103" fmla="*/ 125 h 134"/>
              <a:gd name="T104" fmla="*/ 111 w 136"/>
              <a:gd name="T105" fmla="*/ 134 h 134"/>
              <a:gd name="T106" fmla="*/ 120 w 136"/>
              <a:gd name="T107" fmla="*/ 125 h 134"/>
              <a:gd name="T108" fmla="*/ 111 w 136"/>
              <a:gd name="T109" fmla="*/ 115 h 134"/>
              <a:gd name="T110" fmla="*/ 44 w 136"/>
              <a:gd name="T111" fmla="*/ 115 h 134"/>
              <a:gd name="T112" fmla="*/ 34 w 136"/>
              <a:gd name="T113" fmla="*/ 125 h 134"/>
              <a:gd name="T114" fmla="*/ 44 w 136"/>
              <a:gd name="T115" fmla="*/ 134 h 134"/>
              <a:gd name="T116" fmla="*/ 53 w 136"/>
              <a:gd name="T117" fmla="*/ 125 h 134"/>
              <a:gd name="T118" fmla="*/ 44 w 136"/>
              <a:gd name="T119" fmla="*/ 115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36" h="134">
                <a:moveTo>
                  <a:pt x="81" y="15"/>
                </a:moveTo>
                <a:cubicBezTo>
                  <a:pt x="94" y="15"/>
                  <a:pt x="108" y="15"/>
                  <a:pt x="121" y="15"/>
                </a:cubicBezTo>
                <a:cubicBezTo>
                  <a:pt x="130" y="15"/>
                  <a:pt x="136" y="22"/>
                  <a:pt x="135" y="30"/>
                </a:cubicBezTo>
                <a:cubicBezTo>
                  <a:pt x="134" y="35"/>
                  <a:pt x="133" y="39"/>
                  <a:pt x="133" y="43"/>
                </a:cubicBezTo>
                <a:cubicBezTo>
                  <a:pt x="131" y="54"/>
                  <a:pt x="129" y="64"/>
                  <a:pt x="127" y="75"/>
                </a:cubicBezTo>
                <a:cubicBezTo>
                  <a:pt x="126" y="81"/>
                  <a:pt x="121" y="86"/>
                  <a:pt x="114" y="87"/>
                </a:cubicBezTo>
                <a:cubicBezTo>
                  <a:pt x="105" y="87"/>
                  <a:pt x="96" y="88"/>
                  <a:pt x="87" y="89"/>
                </a:cubicBezTo>
                <a:cubicBezTo>
                  <a:pt x="79" y="89"/>
                  <a:pt x="71" y="90"/>
                  <a:pt x="63" y="90"/>
                </a:cubicBezTo>
                <a:cubicBezTo>
                  <a:pt x="59" y="91"/>
                  <a:pt x="54" y="91"/>
                  <a:pt x="50" y="91"/>
                </a:cubicBezTo>
                <a:cubicBezTo>
                  <a:pt x="47" y="92"/>
                  <a:pt x="45" y="91"/>
                  <a:pt x="44" y="88"/>
                </a:cubicBezTo>
                <a:cubicBezTo>
                  <a:pt x="43" y="85"/>
                  <a:pt x="45" y="82"/>
                  <a:pt x="48" y="82"/>
                </a:cubicBezTo>
                <a:cubicBezTo>
                  <a:pt x="52" y="82"/>
                  <a:pt x="56" y="81"/>
                  <a:pt x="60" y="81"/>
                </a:cubicBezTo>
                <a:cubicBezTo>
                  <a:pt x="66" y="81"/>
                  <a:pt x="72" y="80"/>
                  <a:pt x="79" y="80"/>
                </a:cubicBezTo>
                <a:cubicBezTo>
                  <a:pt x="85" y="79"/>
                  <a:pt x="91" y="79"/>
                  <a:pt x="97" y="78"/>
                </a:cubicBezTo>
                <a:cubicBezTo>
                  <a:pt x="102" y="78"/>
                  <a:pt x="108" y="78"/>
                  <a:pt x="113" y="77"/>
                </a:cubicBezTo>
                <a:cubicBezTo>
                  <a:pt x="116" y="77"/>
                  <a:pt x="117" y="75"/>
                  <a:pt x="118" y="73"/>
                </a:cubicBezTo>
                <a:cubicBezTo>
                  <a:pt x="119" y="65"/>
                  <a:pt x="121" y="56"/>
                  <a:pt x="122" y="48"/>
                </a:cubicBezTo>
                <a:cubicBezTo>
                  <a:pt x="123" y="42"/>
                  <a:pt x="124" y="36"/>
                  <a:pt x="125" y="31"/>
                </a:cubicBezTo>
                <a:cubicBezTo>
                  <a:pt x="125" y="29"/>
                  <a:pt x="125" y="27"/>
                  <a:pt x="124" y="26"/>
                </a:cubicBezTo>
                <a:cubicBezTo>
                  <a:pt x="124" y="25"/>
                  <a:pt x="123" y="25"/>
                  <a:pt x="122" y="25"/>
                </a:cubicBezTo>
                <a:cubicBezTo>
                  <a:pt x="122" y="25"/>
                  <a:pt x="121" y="25"/>
                  <a:pt x="121" y="25"/>
                </a:cubicBezTo>
                <a:cubicBezTo>
                  <a:pt x="94" y="25"/>
                  <a:pt x="67" y="25"/>
                  <a:pt x="40" y="25"/>
                </a:cubicBezTo>
                <a:cubicBezTo>
                  <a:pt x="38" y="25"/>
                  <a:pt x="36" y="24"/>
                  <a:pt x="35" y="22"/>
                </a:cubicBezTo>
                <a:cubicBezTo>
                  <a:pt x="33" y="19"/>
                  <a:pt x="35" y="15"/>
                  <a:pt x="39" y="15"/>
                </a:cubicBezTo>
                <a:cubicBezTo>
                  <a:pt x="39" y="15"/>
                  <a:pt x="40" y="15"/>
                  <a:pt x="40" y="15"/>
                </a:cubicBezTo>
                <a:cubicBezTo>
                  <a:pt x="54" y="15"/>
                  <a:pt x="67" y="15"/>
                  <a:pt x="81" y="15"/>
                </a:cubicBezTo>
                <a:close/>
                <a:moveTo>
                  <a:pt x="120" y="111"/>
                </a:moveTo>
                <a:cubicBezTo>
                  <a:pt x="120" y="111"/>
                  <a:pt x="121" y="111"/>
                  <a:pt x="121" y="110"/>
                </a:cubicBezTo>
                <a:cubicBezTo>
                  <a:pt x="123" y="110"/>
                  <a:pt x="124" y="109"/>
                  <a:pt x="125" y="107"/>
                </a:cubicBezTo>
                <a:cubicBezTo>
                  <a:pt x="125" y="105"/>
                  <a:pt x="125" y="104"/>
                  <a:pt x="124" y="103"/>
                </a:cubicBezTo>
                <a:cubicBezTo>
                  <a:pt x="123" y="101"/>
                  <a:pt x="121" y="101"/>
                  <a:pt x="119" y="101"/>
                </a:cubicBezTo>
                <a:cubicBezTo>
                  <a:pt x="94" y="101"/>
                  <a:pt x="69" y="101"/>
                  <a:pt x="43" y="101"/>
                </a:cubicBezTo>
                <a:cubicBezTo>
                  <a:pt x="40" y="101"/>
                  <a:pt x="39" y="99"/>
                  <a:pt x="38" y="96"/>
                </a:cubicBezTo>
                <a:cubicBezTo>
                  <a:pt x="37" y="90"/>
                  <a:pt x="37" y="84"/>
                  <a:pt x="36" y="78"/>
                </a:cubicBezTo>
                <a:cubicBezTo>
                  <a:pt x="35" y="70"/>
                  <a:pt x="34" y="63"/>
                  <a:pt x="32" y="55"/>
                </a:cubicBezTo>
                <a:cubicBezTo>
                  <a:pt x="32" y="50"/>
                  <a:pt x="31" y="45"/>
                  <a:pt x="30" y="39"/>
                </a:cubicBezTo>
                <a:cubicBezTo>
                  <a:pt x="29" y="31"/>
                  <a:pt x="27" y="22"/>
                  <a:pt x="26" y="13"/>
                </a:cubicBezTo>
                <a:cubicBezTo>
                  <a:pt x="25" y="7"/>
                  <a:pt x="20" y="2"/>
                  <a:pt x="15" y="1"/>
                </a:cubicBezTo>
                <a:cubicBezTo>
                  <a:pt x="11" y="0"/>
                  <a:pt x="8" y="1"/>
                  <a:pt x="5" y="1"/>
                </a:cubicBezTo>
                <a:cubicBezTo>
                  <a:pt x="3" y="1"/>
                  <a:pt x="2" y="2"/>
                  <a:pt x="1" y="3"/>
                </a:cubicBezTo>
                <a:cubicBezTo>
                  <a:pt x="0" y="6"/>
                  <a:pt x="2" y="10"/>
                  <a:pt x="5" y="10"/>
                </a:cubicBezTo>
                <a:cubicBezTo>
                  <a:pt x="7" y="10"/>
                  <a:pt x="9" y="10"/>
                  <a:pt x="11" y="10"/>
                </a:cubicBezTo>
                <a:cubicBezTo>
                  <a:pt x="14" y="10"/>
                  <a:pt x="16" y="12"/>
                  <a:pt x="16" y="14"/>
                </a:cubicBezTo>
                <a:cubicBezTo>
                  <a:pt x="17" y="18"/>
                  <a:pt x="18" y="23"/>
                  <a:pt x="18" y="27"/>
                </a:cubicBezTo>
                <a:cubicBezTo>
                  <a:pt x="19" y="34"/>
                  <a:pt x="21" y="40"/>
                  <a:pt x="21" y="46"/>
                </a:cubicBezTo>
                <a:cubicBezTo>
                  <a:pt x="23" y="54"/>
                  <a:pt x="24" y="62"/>
                  <a:pt x="25" y="70"/>
                </a:cubicBezTo>
                <a:cubicBezTo>
                  <a:pt x="26" y="79"/>
                  <a:pt x="28" y="88"/>
                  <a:pt x="29" y="98"/>
                </a:cubicBezTo>
                <a:cubicBezTo>
                  <a:pt x="30" y="105"/>
                  <a:pt x="36" y="111"/>
                  <a:pt x="43" y="111"/>
                </a:cubicBezTo>
                <a:cubicBezTo>
                  <a:pt x="56" y="111"/>
                  <a:pt x="69" y="111"/>
                  <a:pt x="81" y="111"/>
                </a:cubicBezTo>
                <a:cubicBezTo>
                  <a:pt x="94" y="111"/>
                  <a:pt x="107" y="111"/>
                  <a:pt x="120" y="111"/>
                </a:cubicBezTo>
                <a:close/>
                <a:moveTo>
                  <a:pt x="111" y="115"/>
                </a:moveTo>
                <a:cubicBezTo>
                  <a:pt x="106" y="115"/>
                  <a:pt x="101" y="120"/>
                  <a:pt x="101" y="125"/>
                </a:cubicBezTo>
                <a:cubicBezTo>
                  <a:pt x="101" y="130"/>
                  <a:pt x="106" y="134"/>
                  <a:pt x="111" y="134"/>
                </a:cubicBezTo>
                <a:cubicBezTo>
                  <a:pt x="116" y="134"/>
                  <a:pt x="120" y="130"/>
                  <a:pt x="120" y="125"/>
                </a:cubicBezTo>
                <a:cubicBezTo>
                  <a:pt x="120" y="120"/>
                  <a:pt x="116" y="115"/>
                  <a:pt x="111" y="115"/>
                </a:cubicBezTo>
                <a:close/>
                <a:moveTo>
                  <a:pt x="44" y="115"/>
                </a:moveTo>
                <a:cubicBezTo>
                  <a:pt x="39" y="115"/>
                  <a:pt x="34" y="120"/>
                  <a:pt x="34" y="125"/>
                </a:cubicBezTo>
                <a:cubicBezTo>
                  <a:pt x="34" y="130"/>
                  <a:pt x="39" y="134"/>
                  <a:pt x="44" y="134"/>
                </a:cubicBezTo>
                <a:cubicBezTo>
                  <a:pt x="49" y="134"/>
                  <a:pt x="53" y="130"/>
                  <a:pt x="53" y="125"/>
                </a:cubicBezTo>
                <a:cubicBezTo>
                  <a:pt x="53" y="120"/>
                  <a:pt x="49" y="115"/>
                  <a:pt x="44" y="115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7" name="Freeform 5"/>
          <p:cNvSpPr>
            <a:spLocks noChangeAspect="1" noEditPoints="1"/>
          </p:cNvSpPr>
          <p:nvPr/>
        </p:nvSpPr>
        <p:spPr bwMode="auto">
          <a:xfrm>
            <a:off x="4998021" y="6794808"/>
            <a:ext cx="314422" cy="288000"/>
          </a:xfrm>
          <a:custGeom>
            <a:avLst/>
            <a:gdLst>
              <a:gd name="T0" fmla="*/ 84 w 181"/>
              <a:gd name="T1" fmla="*/ 80 h 166"/>
              <a:gd name="T2" fmla="*/ 87 w 181"/>
              <a:gd name="T3" fmla="*/ 82 h 166"/>
              <a:gd name="T4" fmla="*/ 103 w 181"/>
              <a:gd name="T5" fmla="*/ 97 h 166"/>
              <a:gd name="T6" fmla="*/ 106 w 181"/>
              <a:gd name="T7" fmla="*/ 103 h 166"/>
              <a:gd name="T8" fmla="*/ 102 w 181"/>
              <a:gd name="T9" fmla="*/ 136 h 166"/>
              <a:gd name="T10" fmla="*/ 99 w 181"/>
              <a:gd name="T11" fmla="*/ 154 h 166"/>
              <a:gd name="T12" fmla="*/ 93 w 181"/>
              <a:gd name="T13" fmla="*/ 160 h 166"/>
              <a:gd name="T14" fmla="*/ 87 w 181"/>
              <a:gd name="T15" fmla="*/ 154 h 166"/>
              <a:gd name="T16" fmla="*/ 85 w 181"/>
              <a:gd name="T17" fmla="*/ 136 h 166"/>
              <a:gd name="T18" fmla="*/ 83 w 181"/>
              <a:gd name="T19" fmla="*/ 117 h 166"/>
              <a:gd name="T20" fmla="*/ 83 w 181"/>
              <a:gd name="T21" fmla="*/ 113 h 166"/>
              <a:gd name="T22" fmla="*/ 81 w 181"/>
              <a:gd name="T23" fmla="*/ 111 h 166"/>
              <a:gd name="T24" fmla="*/ 53 w 181"/>
              <a:gd name="T25" fmla="*/ 91 h 166"/>
              <a:gd name="T26" fmla="*/ 47 w 181"/>
              <a:gd name="T27" fmla="*/ 85 h 166"/>
              <a:gd name="T28" fmla="*/ 47 w 181"/>
              <a:gd name="T29" fmla="*/ 70 h 166"/>
              <a:gd name="T30" fmla="*/ 55 w 181"/>
              <a:gd name="T31" fmla="*/ 60 h 166"/>
              <a:gd name="T32" fmla="*/ 82 w 181"/>
              <a:gd name="T33" fmla="*/ 39 h 166"/>
              <a:gd name="T34" fmla="*/ 102 w 181"/>
              <a:gd name="T35" fmla="*/ 31 h 166"/>
              <a:gd name="T36" fmla="*/ 106 w 181"/>
              <a:gd name="T37" fmla="*/ 31 h 166"/>
              <a:gd name="T38" fmla="*/ 112 w 181"/>
              <a:gd name="T39" fmla="*/ 34 h 166"/>
              <a:gd name="T40" fmla="*/ 139 w 181"/>
              <a:gd name="T41" fmla="*/ 66 h 166"/>
              <a:gd name="T42" fmla="*/ 141 w 181"/>
              <a:gd name="T43" fmla="*/ 67 h 166"/>
              <a:gd name="T44" fmla="*/ 163 w 181"/>
              <a:gd name="T45" fmla="*/ 67 h 166"/>
              <a:gd name="T46" fmla="*/ 169 w 181"/>
              <a:gd name="T47" fmla="*/ 71 h 166"/>
              <a:gd name="T48" fmla="*/ 164 w 181"/>
              <a:gd name="T49" fmla="*/ 79 h 166"/>
              <a:gd name="T50" fmla="*/ 163 w 181"/>
              <a:gd name="T51" fmla="*/ 79 h 166"/>
              <a:gd name="T52" fmla="*/ 138 w 181"/>
              <a:gd name="T53" fmla="*/ 79 h 166"/>
              <a:gd name="T54" fmla="*/ 133 w 181"/>
              <a:gd name="T55" fmla="*/ 77 h 166"/>
              <a:gd name="T56" fmla="*/ 115 w 181"/>
              <a:gd name="T57" fmla="*/ 63 h 166"/>
              <a:gd name="T58" fmla="*/ 114 w 181"/>
              <a:gd name="T59" fmla="*/ 63 h 166"/>
              <a:gd name="T60" fmla="*/ 86 w 181"/>
              <a:gd name="T61" fmla="*/ 79 h 166"/>
              <a:gd name="T62" fmla="*/ 84 w 181"/>
              <a:gd name="T63" fmla="*/ 80 h 166"/>
              <a:gd name="T64" fmla="*/ 34 w 181"/>
              <a:gd name="T65" fmla="*/ 98 h 166"/>
              <a:gd name="T66" fmla="*/ 0 w 181"/>
              <a:gd name="T67" fmla="*/ 132 h 166"/>
              <a:gd name="T68" fmla="*/ 34 w 181"/>
              <a:gd name="T69" fmla="*/ 166 h 166"/>
              <a:gd name="T70" fmla="*/ 69 w 181"/>
              <a:gd name="T71" fmla="*/ 132 h 166"/>
              <a:gd name="T72" fmla="*/ 34 w 181"/>
              <a:gd name="T73" fmla="*/ 98 h 166"/>
              <a:gd name="T74" fmla="*/ 34 w 181"/>
              <a:gd name="T75" fmla="*/ 110 h 166"/>
              <a:gd name="T76" fmla="*/ 57 w 181"/>
              <a:gd name="T77" fmla="*/ 132 h 166"/>
              <a:gd name="T78" fmla="*/ 34 w 181"/>
              <a:gd name="T79" fmla="*/ 154 h 166"/>
              <a:gd name="T80" fmla="*/ 12 w 181"/>
              <a:gd name="T81" fmla="*/ 132 h 166"/>
              <a:gd name="T82" fmla="*/ 34 w 181"/>
              <a:gd name="T83" fmla="*/ 110 h 166"/>
              <a:gd name="T84" fmla="*/ 181 w 181"/>
              <a:gd name="T85" fmla="*/ 132 h 166"/>
              <a:gd name="T86" fmla="*/ 147 w 181"/>
              <a:gd name="T87" fmla="*/ 98 h 166"/>
              <a:gd name="T88" fmla="*/ 113 w 181"/>
              <a:gd name="T89" fmla="*/ 132 h 166"/>
              <a:gd name="T90" fmla="*/ 147 w 181"/>
              <a:gd name="T91" fmla="*/ 166 h 166"/>
              <a:gd name="T92" fmla="*/ 181 w 181"/>
              <a:gd name="T93" fmla="*/ 132 h 166"/>
              <a:gd name="T94" fmla="*/ 125 w 181"/>
              <a:gd name="T95" fmla="*/ 132 h 166"/>
              <a:gd name="T96" fmla="*/ 147 w 181"/>
              <a:gd name="T97" fmla="*/ 110 h 166"/>
              <a:gd name="T98" fmla="*/ 169 w 181"/>
              <a:gd name="T99" fmla="*/ 132 h 166"/>
              <a:gd name="T100" fmla="*/ 147 w 181"/>
              <a:gd name="T101" fmla="*/ 154 h 166"/>
              <a:gd name="T102" fmla="*/ 125 w 181"/>
              <a:gd name="T103" fmla="*/ 132 h 166"/>
              <a:gd name="T104" fmla="*/ 140 w 181"/>
              <a:gd name="T105" fmla="*/ 45 h 166"/>
              <a:gd name="T106" fmla="*/ 162 w 181"/>
              <a:gd name="T107" fmla="*/ 23 h 166"/>
              <a:gd name="T108" fmla="*/ 140 w 181"/>
              <a:gd name="T109" fmla="*/ 0 h 166"/>
              <a:gd name="T110" fmla="*/ 117 w 181"/>
              <a:gd name="T111" fmla="*/ 23 h 166"/>
              <a:gd name="T112" fmla="*/ 140 w 181"/>
              <a:gd name="T113" fmla="*/ 45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81" h="166">
                <a:moveTo>
                  <a:pt x="84" y="80"/>
                </a:moveTo>
                <a:cubicBezTo>
                  <a:pt x="85" y="81"/>
                  <a:pt x="86" y="82"/>
                  <a:pt x="87" y="82"/>
                </a:cubicBezTo>
                <a:cubicBezTo>
                  <a:pt x="93" y="87"/>
                  <a:pt x="98" y="92"/>
                  <a:pt x="103" y="97"/>
                </a:cubicBezTo>
                <a:cubicBezTo>
                  <a:pt x="105" y="98"/>
                  <a:pt x="106" y="100"/>
                  <a:pt x="106" y="103"/>
                </a:cubicBezTo>
                <a:cubicBezTo>
                  <a:pt x="105" y="114"/>
                  <a:pt x="103" y="125"/>
                  <a:pt x="102" y="136"/>
                </a:cubicBezTo>
                <a:cubicBezTo>
                  <a:pt x="101" y="142"/>
                  <a:pt x="100" y="148"/>
                  <a:pt x="99" y="154"/>
                </a:cubicBezTo>
                <a:cubicBezTo>
                  <a:pt x="99" y="157"/>
                  <a:pt x="96" y="160"/>
                  <a:pt x="93" y="160"/>
                </a:cubicBezTo>
                <a:cubicBezTo>
                  <a:pt x="90" y="160"/>
                  <a:pt x="88" y="158"/>
                  <a:pt x="87" y="154"/>
                </a:cubicBezTo>
                <a:cubicBezTo>
                  <a:pt x="87" y="148"/>
                  <a:pt x="86" y="142"/>
                  <a:pt x="85" y="136"/>
                </a:cubicBezTo>
                <a:cubicBezTo>
                  <a:pt x="85" y="130"/>
                  <a:pt x="84" y="124"/>
                  <a:pt x="83" y="117"/>
                </a:cubicBezTo>
                <a:cubicBezTo>
                  <a:pt x="83" y="116"/>
                  <a:pt x="83" y="115"/>
                  <a:pt x="83" y="113"/>
                </a:cubicBezTo>
                <a:cubicBezTo>
                  <a:pt x="83" y="113"/>
                  <a:pt x="82" y="112"/>
                  <a:pt x="81" y="111"/>
                </a:cubicBezTo>
                <a:cubicBezTo>
                  <a:pt x="72" y="105"/>
                  <a:pt x="62" y="98"/>
                  <a:pt x="53" y="91"/>
                </a:cubicBezTo>
                <a:cubicBezTo>
                  <a:pt x="50" y="89"/>
                  <a:pt x="48" y="88"/>
                  <a:pt x="47" y="85"/>
                </a:cubicBezTo>
                <a:cubicBezTo>
                  <a:pt x="44" y="80"/>
                  <a:pt x="44" y="75"/>
                  <a:pt x="47" y="70"/>
                </a:cubicBezTo>
                <a:cubicBezTo>
                  <a:pt x="49" y="66"/>
                  <a:pt x="52" y="63"/>
                  <a:pt x="55" y="60"/>
                </a:cubicBezTo>
                <a:cubicBezTo>
                  <a:pt x="63" y="51"/>
                  <a:pt x="72" y="44"/>
                  <a:pt x="82" y="39"/>
                </a:cubicBezTo>
                <a:cubicBezTo>
                  <a:pt x="89" y="35"/>
                  <a:pt x="95" y="33"/>
                  <a:pt x="102" y="31"/>
                </a:cubicBezTo>
                <a:cubicBezTo>
                  <a:pt x="104" y="31"/>
                  <a:pt x="105" y="31"/>
                  <a:pt x="106" y="31"/>
                </a:cubicBezTo>
                <a:cubicBezTo>
                  <a:pt x="109" y="31"/>
                  <a:pt x="110" y="32"/>
                  <a:pt x="112" y="34"/>
                </a:cubicBezTo>
                <a:cubicBezTo>
                  <a:pt x="121" y="45"/>
                  <a:pt x="130" y="55"/>
                  <a:pt x="139" y="66"/>
                </a:cubicBezTo>
                <a:cubicBezTo>
                  <a:pt x="140" y="67"/>
                  <a:pt x="140" y="67"/>
                  <a:pt x="141" y="67"/>
                </a:cubicBezTo>
                <a:cubicBezTo>
                  <a:pt x="148" y="67"/>
                  <a:pt x="156" y="67"/>
                  <a:pt x="163" y="67"/>
                </a:cubicBezTo>
                <a:cubicBezTo>
                  <a:pt x="166" y="67"/>
                  <a:pt x="168" y="68"/>
                  <a:pt x="169" y="71"/>
                </a:cubicBezTo>
                <a:cubicBezTo>
                  <a:pt x="170" y="75"/>
                  <a:pt x="167" y="78"/>
                  <a:pt x="164" y="79"/>
                </a:cubicBezTo>
                <a:cubicBezTo>
                  <a:pt x="163" y="79"/>
                  <a:pt x="163" y="79"/>
                  <a:pt x="163" y="79"/>
                </a:cubicBezTo>
                <a:cubicBezTo>
                  <a:pt x="154" y="79"/>
                  <a:pt x="146" y="79"/>
                  <a:pt x="138" y="79"/>
                </a:cubicBezTo>
                <a:cubicBezTo>
                  <a:pt x="136" y="79"/>
                  <a:pt x="134" y="78"/>
                  <a:pt x="133" y="77"/>
                </a:cubicBezTo>
                <a:cubicBezTo>
                  <a:pt x="127" y="72"/>
                  <a:pt x="121" y="68"/>
                  <a:pt x="115" y="63"/>
                </a:cubicBezTo>
                <a:cubicBezTo>
                  <a:pt x="115" y="63"/>
                  <a:pt x="114" y="62"/>
                  <a:pt x="114" y="63"/>
                </a:cubicBezTo>
                <a:cubicBezTo>
                  <a:pt x="104" y="67"/>
                  <a:pt x="95" y="72"/>
                  <a:pt x="86" y="79"/>
                </a:cubicBezTo>
                <a:cubicBezTo>
                  <a:pt x="85" y="79"/>
                  <a:pt x="85" y="79"/>
                  <a:pt x="84" y="80"/>
                </a:cubicBezTo>
                <a:close/>
                <a:moveTo>
                  <a:pt x="34" y="98"/>
                </a:moveTo>
                <a:cubicBezTo>
                  <a:pt x="15" y="98"/>
                  <a:pt x="0" y="113"/>
                  <a:pt x="0" y="132"/>
                </a:cubicBezTo>
                <a:cubicBezTo>
                  <a:pt x="0" y="151"/>
                  <a:pt x="15" y="166"/>
                  <a:pt x="34" y="166"/>
                </a:cubicBezTo>
                <a:cubicBezTo>
                  <a:pt x="53" y="166"/>
                  <a:pt x="69" y="151"/>
                  <a:pt x="69" y="132"/>
                </a:cubicBezTo>
                <a:cubicBezTo>
                  <a:pt x="69" y="113"/>
                  <a:pt x="53" y="98"/>
                  <a:pt x="34" y="98"/>
                </a:cubicBezTo>
                <a:close/>
                <a:moveTo>
                  <a:pt x="34" y="110"/>
                </a:moveTo>
                <a:cubicBezTo>
                  <a:pt x="46" y="110"/>
                  <a:pt x="57" y="120"/>
                  <a:pt x="57" y="132"/>
                </a:cubicBezTo>
                <a:cubicBezTo>
                  <a:pt x="57" y="144"/>
                  <a:pt x="47" y="154"/>
                  <a:pt x="34" y="154"/>
                </a:cubicBezTo>
                <a:cubicBezTo>
                  <a:pt x="22" y="154"/>
                  <a:pt x="12" y="144"/>
                  <a:pt x="12" y="132"/>
                </a:cubicBezTo>
                <a:cubicBezTo>
                  <a:pt x="12" y="120"/>
                  <a:pt x="22" y="110"/>
                  <a:pt x="34" y="110"/>
                </a:cubicBezTo>
                <a:close/>
                <a:moveTo>
                  <a:pt x="181" y="132"/>
                </a:moveTo>
                <a:cubicBezTo>
                  <a:pt x="181" y="113"/>
                  <a:pt x="166" y="98"/>
                  <a:pt x="147" y="98"/>
                </a:cubicBezTo>
                <a:cubicBezTo>
                  <a:pt x="128" y="98"/>
                  <a:pt x="113" y="113"/>
                  <a:pt x="113" y="132"/>
                </a:cubicBezTo>
                <a:cubicBezTo>
                  <a:pt x="113" y="151"/>
                  <a:pt x="128" y="166"/>
                  <a:pt x="147" y="166"/>
                </a:cubicBezTo>
                <a:cubicBezTo>
                  <a:pt x="166" y="166"/>
                  <a:pt x="181" y="151"/>
                  <a:pt x="181" y="132"/>
                </a:cubicBezTo>
                <a:close/>
                <a:moveTo>
                  <a:pt x="125" y="132"/>
                </a:moveTo>
                <a:cubicBezTo>
                  <a:pt x="125" y="120"/>
                  <a:pt x="135" y="110"/>
                  <a:pt x="147" y="110"/>
                </a:cubicBezTo>
                <a:cubicBezTo>
                  <a:pt x="159" y="110"/>
                  <a:pt x="169" y="120"/>
                  <a:pt x="169" y="132"/>
                </a:cubicBezTo>
                <a:cubicBezTo>
                  <a:pt x="169" y="144"/>
                  <a:pt x="159" y="154"/>
                  <a:pt x="147" y="154"/>
                </a:cubicBezTo>
                <a:cubicBezTo>
                  <a:pt x="135" y="154"/>
                  <a:pt x="125" y="144"/>
                  <a:pt x="125" y="132"/>
                </a:cubicBezTo>
                <a:close/>
                <a:moveTo>
                  <a:pt x="140" y="45"/>
                </a:moveTo>
                <a:cubicBezTo>
                  <a:pt x="152" y="45"/>
                  <a:pt x="162" y="35"/>
                  <a:pt x="162" y="23"/>
                </a:cubicBezTo>
                <a:cubicBezTo>
                  <a:pt x="162" y="10"/>
                  <a:pt x="152" y="0"/>
                  <a:pt x="140" y="0"/>
                </a:cubicBezTo>
                <a:cubicBezTo>
                  <a:pt x="128" y="0"/>
                  <a:pt x="117" y="10"/>
                  <a:pt x="117" y="23"/>
                </a:cubicBezTo>
                <a:cubicBezTo>
                  <a:pt x="117" y="35"/>
                  <a:pt x="128" y="45"/>
                  <a:pt x="140" y="45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8" name="Freeform 6"/>
          <p:cNvSpPr>
            <a:spLocks noChangeAspect="1" noEditPoints="1"/>
          </p:cNvSpPr>
          <p:nvPr/>
        </p:nvSpPr>
        <p:spPr bwMode="auto">
          <a:xfrm>
            <a:off x="4965573" y="7302808"/>
            <a:ext cx="379317" cy="288000"/>
          </a:xfrm>
          <a:custGeom>
            <a:avLst/>
            <a:gdLst>
              <a:gd name="T0" fmla="*/ 58 w 165"/>
              <a:gd name="T1" fmla="*/ 125 h 125"/>
              <a:gd name="T2" fmla="*/ 23 w 165"/>
              <a:gd name="T3" fmla="*/ 100 h 125"/>
              <a:gd name="T4" fmla="*/ 1 w 165"/>
              <a:gd name="T5" fmla="*/ 79 h 125"/>
              <a:gd name="T6" fmla="*/ 22 w 165"/>
              <a:gd name="T7" fmla="*/ 27 h 125"/>
              <a:gd name="T8" fmla="*/ 43 w 165"/>
              <a:gd name="T9" fmla="*/ 3 h 125"/>
              <a:gd name="T10" fmla="*/ 106 w 165"/>
              <a:gd name="T11" fmla="*/ 0 h 125"/>
              <a:gd name="T12" fmla="*/ 139 w 165"/>
              <a:gd name="T13" fmla="*/ 20 h 125"/>
              <a:gd name="T14" fmla="*/ 162 w 165"/>
              <a:gd name="T15" fmla="*/ 62 h 125"/>
              <a:gd name="T16" fmla="*/ 142 w 165"/>
              <a:gd name="T17" fmla="*/ 99 h 125"/>
              <a:gd name="T18" fmla="*/ 124 w 165"/>
              <a:gd name="T19" fmla="*/ 121 h 125"/>
              <a:gd name="T20" fmla="*/ 82 w 165"/>
              <a:gd name="T21" fmla="*/ 125 h 125"/>
              <a:gd name="T22" fmla="*/ 30 w 165"/>
              <a:gd name="T23" fmla="*/ 88 h 125"/>
              <a:gd name="T24" fmla="*/ 57 w 165"/>
              <a:gd name="T25" fmla="*/ 116 h 125"/>
              <a:gd name="T26" fmla="*/ 124 w 165"/>
              <a:gd name="T27" fmla="*/ 110 h 125"/>
              <a:gd name="T28" fmla="*/ 134 w 165"/>
              <a:gd name="T29" fmla="*/ 36 h 125"/>
              <a:gd name="T30" fmla="*/ 106 w 165"/>
              <a:gd name="T31" fmla="*/ 8 h 125"/>
              <a:gd name="T32" fmla="*/ 51 w 165"/>
              <a:gd name="T33" fmla="*/ 9 h 125"/>
              <a:gd name="T34" fmla="*/ 30 w 165"/>
              <a:gd name="T35" fmla="*/ 37 h 125"/>
              <a:gd name="T36" fmla="*/ 143 w 165"/>
              <a:gd name="T37" fmla="*/ 46 h 125"/>
              <a:gd name="T38" fmla="*/ 144 w 165"/>
              <a:gd name="T39" fmla="*/ 90 h 125"/>
              <a:gd name="T40" fmla="*/ 143 w 165"/>
              <a:gd name="T41" fmla="*/ 46 h 125"/>
              <a:gd name="T42" fmla="*/ 21 w 165"/>
              <a:gd name="T43" fmla="*/ 47 h 125"/>
              <a:gd name="T44" fmla="*/ 11 w 165"/>
              <a:gd name="T45" fmla="*/ 65 h 125"/>
              <a:gd name="T46" fmla="*/ 21 w 165"/>
              <a:gd name="T47" fmla="*/ 90 h 125"/>
              <a:gd name="T48" fmla="*/ 90 w 165"/>
              <a:gd name="T49" fmla="*/ 101 h 125"/>
              <a:gd name="T50" fmla="*/ 105 w 165"/>
              <a:gd name="T51" fmla="*/ 100 h 125"/>
              <a:gd name="T52" fmla="*/ 100 w 165"/>
              <a:gd name="T53" fmla="*/ 95 h 125"/>
              <a:gd name="T54" fmla="*/ 87 w 165"/>
              <a:gd name="T55" fmla="*/ 81 h 125"/>
              <a:gd name="T56" fmla="*/ 86 w 165"/>
              <a:gd name="T57" fmla="*/ 63 h 125"/>
              <a:gd name="T58" fmla="*/ 76 w 165"/>
              <a:gd name="T59" fmla="*/ 79 h 125"/>
              <a:gd name="T60" fmla="*/ 75 w 165"/>
              <a:gd name="T61" fmla="*/ 88 h 125"/>
              <a:gd name="T62" fmla="*/ 59 w 165"/>
              <a:gd name="T63" fmla="*/ 100 h 125"/>
              <a:gd name="T64" fmla="*/ 77 w 165"/>
              <a:gd name="T65" fmla="*/ 99 h 125"/>
              <a:gd name="T66" fmla="*/ 90 w 165"/>
              <a:gd name="T67" fmla="*/ 101 h 125"/>
              <a:gd name="T68" fmla="*/ 118 w 165"/>
              <a:gd name="T69" fmla="*/ 42 h 125"/>
              <a:gd name="T70" fmla="*/ 118 w 165"/>
              <a:gd name="T71" fmla="*/ 59 h 125"/>
              <a:gd name="T72" fmla="*/ 55 w 165"/>
              <a:gd name="T73" fmla="*/ 51 h 125"/>
              <a:gd name="T74" fmla="*/ 38 w 165"/>
              <a:gd name="T75" fmla="*/ 51 h 125"/>
              <a:gd name="T76" fmla="*/ 55 w 165"/>
              <a:gd name="T77" fmla="*/ 51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65" h="125">
                <a:moveTo>
                  <a:pt x="82" y="125"/>
                </a:moveTo>
                <a:cubicBezTo>
                  <a:pt x="74" y="125"/>
                  <a:pt x="66" y="125"/>
                  <a:pt x="58" y="125"/>
                </a:cubicBezTo>
                <a:cubicBezTo>
                  <a:pt x="52" y="125"/>
                  <a:pt x="47" y="124"/>
                  <a:pt x="41" y="121"/>
                </a:cubicBezTo>
                <a:cubicBezTo>
                  <a:pt x="32" y="117"/>
                  <a:pt x="26" y="110"/>
                  <a:pt x="23" y="100"/>
                </a:cubicBezTo>
                <a:cubicBezTo>
                  <a:pt x="23" y="99"/>
                  <a:pt x="22" y="99"/>
                  <a:pt x="21" y="98"/>
                </a:cubicBezTo>
                <a:cubicBezTo>
                  <a:pt x="11" y="96"/>
                  <a:pt x="4" y="89"/>
                  <a:pt x="1" y="79"/>
                </a:cubicBezTo>
                <a:cubicBezTo>
                  <a:pt x="0" y="72"/>
                  <a:pt x="1" y="66"/>
                  <a:pt x="4" y="60"/>
                </a:cubicBezTo>
                <a:cubicBezTo>
                  <a:pt x="10" y="49"/>
                  <a:pt x="16" y="38"/>
                  <a:pt x="22" y="27"/>
                </a:cubicBezTo>
                <a:cubicBezTo>
                  <a:pt x="22" y="26"/>
                  <a:pt x="23" y="26"/>
                  <a:pt x="23" y="25"/>
                </a:cubicBezTo>
                <a:cubicBezTo>
                  <a:pt x="26" y="15"/>
                  <a:pt x="33" y="7"/>
                  <a:pt x="43" y="3"/>
                </a:cubicBezTo>
                <a:cubicBezTo>
                  <a:pt x="47" y="1"/>
                  <a:pt x="52" y="0"/>
                  <a:pt x="58" y="0"/>
                </a:cubicBezTo>
                <a:cubicBezTo>
                  <a:pt x="74" y="0"/>
                  <a:pt x="90" y="0"/>
                  <a:pt x="106" y="0"/>
                </a:cubicBezTo>
                <a:cubicBezTo>
                  <a:pt x="119" y="0"/>
                  <a:pt x="129" y="5"/>
                  <a:pt x="137" y="16"/>
                </a:cubicBezTo>
                <a:cubicBezTo>
                  <a:pt x="138" y="17"/>
                  <a:pt x="138" y="19"/>
                  <a:pt x="139" y="20"/>
                </a:cubicBezTo>
                <a:cubicBezTo>
                  <a:pt x="144" y="28"/>
                  <a:pt x="148" y="36"/>
                  <a:pt x="152" y="45"/>
                </a:cubicBezTo>
                <a:cubicBezTo>
                  <a:pt x="155" y="50"/>
                  <a:pt x="159" y="56"/>
                  <a:pt x="162" y="62"/>
                </a:cubicBezTo>
                <a:cubicBezTo>
                  <a:pt x="165" y="69"/>
                  <a:pt x="165" y="77"/>
                  <a:pt x="162" y="84"/>
                </a:cubicBezTo>
                <a:cubicBezTo>
                  <a:pt x="158" y="92"/>
                  <a:pt x="151" y="97"/>
                  <a:pt x="142" y="99"/>
                </a:cubicBezTo>
                <a:cubicBezTo>
                  <a:pt x="142" y="99"/>
                  <a:pt x="141" y="99"/>
                  <a:pt x="141" y="100"/>
                </a:cubicBezTo>
                <a:cubicBezTo>
                  <a:pt x="138" y="109"/>
                  <a:pt x="132" y="116"/>
                  <a:pt x="124" y="121"/>
                </a:cubicBezTo>
                <a:cubicBezTo>
                  <a:pt x="119" y="124"/>
                  <a:pt x="113" y="125"/>
                  <a:pt x="106" y="125"/>
                </a:cubicBezTo>
                <a:cubicBezTo>
                  <a:pt x="98" y="125"/>
                  <a:pt x="90" y="125"/>
                  <a:pt x="82" y="125"/>
                </a:cubicBezTo>
                <a:close/>
                <a:moveTo>
                  <a:pt x="30" y="62"/>
                </a:moveTo>
                <a:cubicBezTo>
                  <a:pt x="30" y="71"/>
                  <a:pt x="30" y="80"/>
                  <a:pt x="30" y="88"/>
                </a:cubicBezTo>
                <a:cubicBezTo>
                  <a:pt x="29" y="93"/>
                  <a:pt x="30" y="98"/>
                  <a:pt x="33" y="102"/>
                </a:cubicBezTo>
                <a:cubicBezTo>
                  <a:pt x="38" y="111"/>
                  <a:pt x="47" y="116"/>
                  <a:pt x="57" y="116"/>
                </a:cubicBezTo>
                <a:cubicBezTo>
                  <a:pt x="74" y="117"/>
                  <a:pt x="90" y="116"/>
                  <a:pt x="107" y="116"/>
                </a:cubicBezTo>
                <a:cubicBezTo>
                  <a:pt x="113" y="116"/>
                  <a:pt x="119" y="114"/>
                  <a:pt x="124" y="110"/>
                </a:cubicBezTo>
                <a:cubicBezTo>
                  <a:pt x="131" y="104"/>
                  <a:pt x="134" y="97"/>
                  <a:pt x="134" y="88"/>
                </a:cubicBezTo>
                <a:cubicBezTo>
                  <a:pt x="134" y="71"/>
                  <a:pt x="134" y="54"/>
                  <a:pt x="134" y="36"/>
                </a:cubicBezTo>
                <a:cubicBezTo>
                  <a:pt x="134" y="31"/>
                  <a:pt x="133" y="25"/>
                  <a:pt x="130" y="20"/>
                </a:cubicBezTo>
                <a:cubicBezTo>
                  <a:pt x="124" y="12"/>
                  <a:pt x="116" y="8"/>
                  <a:pt x="106" y="8"/>
                </a:cubicBezTo>
                <a:cubicBezTo>
                  <a:pt x="90" y="8"/>
                  <a:pt x="74" y="8"/>
                  <a:pt x="58" y="8"/>
                </a:cubicBezTo>
                <a:cubicBezTo>
                  <a:pt x="55" y="8"/>
                  <a:pt x="53" y="9"/>
                  <a:pt x="51" y="9"/>
                </a:cubicBezTo>
                <a:cubicBezTo>
                  <a:pt x="42" y="11"/>
                  <a:pt x="36" y="16"/>
                  <a:pt x="32" y="24"/>
                </a:cubicBezTo>
                <a:cubicBezTo>
                  <a:pt x="30" y="28"/>
                  <a:pt x="30" y="32"/>
                  <a:pt x="30" y="37"/>
                </a:cubicBezTo>
                <a:cubicBezTo>
                  <a:pt x="30" y="45"/>
                  <a:pt x="30" y="54"/>
                  <a:pt x="30" y="62"/>
                </a:cubicBezTo>
                <a:close/>
                <a:moveTo>
                  <a:pt x="143" y="46"/>
                </a:moveTo>
                <a:cubicBezTo>
                  <a:pt x="143" y="60"/>
                  <a:pt x="143" y="75"/>
                  <a:pt x="143" y="90"/>
                </a:cubicBezTo>
                <a:cubicBezTo>
                  <a:pt x="143" y="90"/>
                  <a:pt x="143" y="90"/>
                  <a:pt x="144" y="90"/>
                </a:cubicBezTo>
                <a:cubicBezTo>
                  <a:pt x="153" y="86"/>
                  <a:pt x="158" y="75"/>
                  <a:pt x="154" y="66"/>
                </a:cubicBezTo>
                <a:cubicBezTo>
                  <a:pt x="150" y="59"/>
                  <a:pt x="147" y="53"/>
                  <a:pt x="143" y="46"/>
                </a:cubicBezTo>
                <a:cubicBezTo>
                  <a:pt x="143" y="46"/>
                  <a:pt x="143" y="46"/>
                  <a:pt x="143" y="46"/>
                </a:cubicBezTo>
                <a:close/>
                <a:moveTo>
                  <a:pt x="21" y="47"/>
                </a:moveTo>
                <a:cubicBezTo>
                  <a:pt x="21" y="47"/>
                  <a:pt x="21" y="47"/>
                  <a:pt x="21" y="47"/>
                </a:cubicBezTo>
                <a:cubicBezTo>
                  <a:pt x="18" y="53"/>
                  <a:pt x="14" y="59"/>
                  <a:pt x="11" y="65"/>
                </a:cubicBezTo>
                <a:cubicBezTo>
                  <a:pt x="7" y="72"/>
                  <a:pt x="9" y="81"/>
                  <a:pt x="15" y="86"/>
                </a:cubicBezTo>
                <a:cubicBezTo>
                  <a:pt x="17" y="88"/>
                  <a:pt x="19" y="89"/>
                  <a:pt x="21" y="90"/>
                </a:cubicBezTo>
                <a:cubicBezTo>
                  <a:pt x="21" y="75"/>
                  <a:pt x="21" y="61"/>
                  <a:pt x="21" y="47"/>
                </a:cubicBezTo>
                <a:close/>
                <a:moveTo>
                  <a:pt x="90" y="101"/>
                </a:moveTo>
                <a:cubicBezTo>
                  <a:pt x="93" y="103"/>
                  <a:pt x="97" y="104"/>
                  <a:pt x="101" y="104"/>
                </a:cubicBezTo>
                <a:cubicBezTo>
                  <a:pt x="104" y="104"/>
                  <a:pt x="105" y="102"/>
                  <a:pt x="105" y="100"/>
                </a:cubicBezTo>
                <a:cubicBezTo>
                  <a:pt x="105" y="98"/>
                  <a:pt x="104" y="96"/>
                  <a:pt x="101" y="96"/>
                </a:cubicBezTo>
                <a:cubicBezTo>
                  <a:pt x="101" y="95"/>
                  <a:pt x="100" y="95"/>
                  <a:pt x="100" y="95"/>
                </a:cubicBezTo>
                <a:cubicBezTo>
                  <a:pt x="94" y="95"/>
                  <a:pt x="89" y="91"/>
                  <a:pt x="88" y="85"/>
                </a:cubicBezTo>
                <a:cubicBezTo>
                  <a:pt x="87" y="83"/>
                  <a:pt x="87" y="82"/>
                  <a:pt x="87" y="81"/>
                </a:cubicBezTo>
                <a:cubicBezTo>
                  <a:pt x="87" y="80"/>
                  <a:pt x="87" y="80"/>
                  <a:pt x="87" y="79"/>
                </a:cubicBezTo>
                <a:cubicBezTo>
                  <a:pt x="93" y="75"/>
                  <a:pt x="93" y="67"/>
                  <a:pt x="86" y="63"/>
                </a:cubicBezTo>
                <a:cubicBezTo>
                  <a:pt x="82" y="61"/>
                  <a:pt x="77" y="62"/>
                  <a:pt x="74" y="66"/>
                </a:cubicBezTo>
                <a:cubicBezTo>
                  <a:pt x="71" y="70"/>
                  <a:pt x="72" y="76"/>
                  <a:pt x="76" y="79"/>
                </a:cubicBezTo>
                <a:cubicBezTo>
                  <a:pt x="77" y="80"/>
                  <a:pt x="77" y="80"/>
                  <a:pt x="77" y="82"/>
                </a:cubicBezTo>
                <a:cubicBezTo>
                  <a:pt x="77" y="84"/>
                  <a:pt x="76" y="86"/>
                  <a:pt x="75" y="88"/>
                </a:cubicBezTo>
                <a:cubicBezTo>
                  <a:pt x="72" y="93"/>
                  <a:pt x="68" y="95"/>
                  <a:pt x="63" y="95"/>
                </a:cubicBezTo>
                <a:cubicBezTo>
                  <a:pt x="60" y="96"/>
                  <a:pt x="59" y="97"/>
                  <a:pt x="59" y="100"/>
                </a:cubicBezTo>
                <a:cubicBezTo>
                  <a:pt x="59" y="102"/>
                  <a:pt x="60" y="104"/>
                  <a:pt x="63" y="104"/>
                </a:cubicBezTo>
                <a:cubicBezTo>
                  <a:pt x="68" y="104"/>
                  <a:pt x="73" y="102"/>
                  <a:pt x="77" y="99"/>
                </a:cubicBezTo>
                <a:cubicBezTo>
                  <a:pt x="79" y="97"/>
                  <a:pt x="80" y="95"/>
                  <a:pt x="82" y="94"/>
                </a:cubicBezTo>
                <a:cubicBezTo>
                  <a:pt x="84" y="96"/>
                  <a:pt x="87" y="99"/>
                  <a:pt x="90" y="101"/>
                </a:cubicBezTo>
                <a:close/>
                <a:moveTo>
                  <a:pt x="126" y="51"/>
                </a:moveTo>
                <a:cubicBezTo>
                  <a:pt x="126" y="46"/>
                  <a:pt x="122" y="43"/>
                  <a:pt x="118" y="42"/>
                </a:cubicBezTo>
                <a:cubicBezTo>
                  <a:pt x="113" y="42"/>
                  <a:pt x="109" y="46"/>
                  <a:pt x="109" y="51"/>
                </a:cubicBezTo>
                <a:cubicBezTo>
                  <a:pt x="109" y="56"/>
                  <a:pt x="113" y="59"/>
                  <a:pt x="118" y="59"/>
                </a:cubicBezTo>
                <a:cubicBezTo>
                  <a:pt x="122" y="60"/>
                  <a:pt x="126" y="56"/>
                  <a:pt x="126" y="51"/>
                </a:cubicBezTo>
                <a:close/>
                <a:moveTo>
                  <a:pt x="55" y="51"/>
                </a:moveTo>
                <a:cubicBezTo>
                  <a:pt x="55" y="46"/>
                  <a:pt x="51" y="43"/>
                  <a:pt x="46" y="42"/>
                </a:cubicBezTo>
                <a:cubicBezTo>
                  <a:pt x="42" y="42"/>
                  <a:pt x="38" y="46"/>
                  <a:pt x="38" y="51"/>
                </a:cubicBezTo>
                <a:cubicBezTo>
                  <a:pt x="38" y="56"/>
                  <a:pt x="42" y="59"/>
                  <a:pt x="46" y="59"/>
                </a:cubicBezTo>
                <a:cubicBezTo>
                  <a:pt x="51" y="59"/>
                  <a:pt x="55" y="56"/>
                  <a:pt x="55" y="51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9" name="Freeform 8"/>
          <p:cNvSpPr>
            <a:spLocks noChangeAspect="1" noEditPoints="1"/>
          </p:cNvSpPr>
          <p:nvPr/>
        </p:nvSpPr>
        <p:spPr bwMode="auto">
          <a:xfrm>
            <a:off x="5516270" y="6794808"/>
            <a:ext cx="293925" cy="288000"/>
          </a:xfrm>
          <a:custGeom>
            <a:avLst/>
            <a:gdLst>
              <a:gd name="T0" fmla="*/ 31 w 189"/>
              <a:gd name="T1" fmla="*/ 136 h 185"/>
              <a:gd name="T2" fmla="*/ 25 w 189"/>
              <a:gd name="T3" fmla="*/ 73 h 185"/>
              <a:gd name="T4" fmla="*/ 60 w 189"/>
              <a:gd name="T5" fmla="*/ 132 h 185"/>
              <a:gd name="T6" fmla="*/ 185 w 189"/>
              <a:gd name="T7" fmla="*/ 137 h 185"/>
              <a:gd name="T8" fmla="*/ 171 w 189"/>
              <a:gd name="T9" fmla="*/ 157 h 185"/>
              <a:gd name="T10" fmla="*/ 179 w 189"/>
              <a:gd name="T11" fmla="*/ 165 h 185"/>
              <a:gd name="T12" fmla="*/ 140 w 189"/>
              <a:gd name="T13" fmla="*/ 157 h 185"/>
              <a:gd name="T14" fmla="*/ 75 w 189"/>
              <a:gd name="T15" fmla="*/ 157 h 185"/>
              <a:gd name="T16" fmla="*/ 36 w 189"/>
              <a:gd name="T17" fmla="*/ 165 h 185"/>
              <a:gd name="T18" fmla="*/ 59 w 189"/>
              <a:gd name="T19" fmla="*/ 152 h 185"/>
              <a:gd name="T20" fmla="*/ 40 w 189"/>
              <a:gd name="T21" fmla="*/ 169 h 185"/>
              <a:gd name="T22" fmla="*/ 73 w 189"/>
              <a:gd name="T23" fmla="*/ 152 h 185"/>
              <a:gd name="T24" fmla="*/ 141 w 189"/>
              <a:gd name="T25" fmla="*/ 152 h 185"/>
              <a:gd name="T26" fmla="*/ 177 w 189"/>
              <a:gd name="T27" fmla="*/ 174 h 185"/>
              <a:gd name="T28" fmla="*/ 155 w 189"/>
              <a:gd name="T29" fmla="*/ 151 h 185"/>
              <a:gd name="T30" fmla="*/ 182 w 189"/>
              <a:gd name="T31" fmla="*/ 147 h 185"/>
              <a:gd name="T32" fmla="*/ 65 w 189"/>
              <a:gd name="T33" fmla="*/ 138 h 185"/>
              <a:gd name="T34" fmla="*/ 25 w 189"/>
              <a:gd name="T35" fmla="*/ 84 h 185"/>
              <a:gd name="T36" fmla="*/ 9 w 189"/>
              <a:gd name="T37" fmla="*/ 82 h 185"/>
              <a:gd name="T38" fmla="*/ 52 w 189"/>
              <a:gd name="T39" fmla="*/ 149 h 185"/>
              <a:gd name="T40" fmla="*/ 65 w 189"/>
              <a:gd name="T41" fmla="*/ 128 h 185"/>
              <a:gd name="T42" fmla="*/ 38 w 189"/>
              <a:gd name="T43" fmla="*/ 89 h 185"/>
              <a:gd name="T44" fmla="*/ 53 w 189"/>
              <a:gd name="T45" fmla="*/ 83 h 185"/>
              <a:gd name="T46" fmla="*/ 165 w 189"/>
              <a:gd name="T47" fmla="*/ 112 h 185"/>
              <a:gd name="T48" fmla="*/ 165 w 189"/>
              <a:gd name="T49" fmla="*/ 128 h 185"/>
              <a:gd name="T50" fmla="*/ 115 w 189"/>
              <a:gd name="T51" fmla="*/ 123 h 185"/>
              <a:gd name="T52" fmla="*/ 168 w 189"/>
              <a:gd name="T53" fmla="*/ 121 h 185"/>
              <a:gd name="T54" fmla="*/ 66 w 189"/>
              <a:gd name="T55" fmla="*/ 117 h 185"/>
              <a:gd name="T56" fmla="*/ 47 w 189"/>
              <a:gd name="T57" fmla="*/ 83 h 185"/>
              <a:gd name="T58" fmla="*/ 43 w 189"/>
              <a:gd name="T59" fmla="*/ 87 h 185"/>
              <a:gd name="T60" fmla="*/ 65 w 189"/>
              <a:gd name="T61" fmla="*/ 123 h 185"/>
              <a:gd name="T62" fmla="*/ 146 w 189"/>
              <a:gd name="T63" fmla="*/ 24 h 185"/>
              <a:gd name="T64" fmla="*/ 126 w 189"/>
              <a:gd name="T65" fmla="*/ 44 h 185"/>
              <a:gd name="T66" fmla="*/ 146 w 189"/>
              <a:gd name="T67" fmla="*/ 30 h 185"/>
              <a:gd name="T68" fmla="*/ 135 w 189"/>
              <a:gd name="T69" fmla="*/ 71 h 185"/>
              <a:gd name="T70" fmla="*/ 156 w 189"/>
              <a:gd name="T71" fmla="*/ 71 h 185"/>
              <a:gd name="T72" fmla="*/ 187 w 189"/>
              <a:gd name="T73" fmla="*/ 46 h 185"/>
              <a:gd name="T74" fmla="*/ 173 w 189"/>
              <a:gd name="T75" fmla="*/ 33 h 185"/>
              <a:gd name="T76" fmla="*/ 156 w 189"/>
              <a:gd name="T77" fmla="*/ 16 h 185"/>
              <a:gd name="T78" fmla="*/ 142 w 189"/>
              <a:gd name="T79" fmla="*/ 3 h 185"/>
              <a:gd name="T80" fmla="*/ 156 w 189"/>
              <a:gd name="T81" fmla="*/ 16 h 185"/>
              <a:gd name="T82" fmla="*/ 105 w 189"/>
              <a:gd name="T83" fmla="*/ 41 h 185"/>
              <a:gd name="T84" fmla="*/ 118 w 189"/>
              <a:gd name="T85" fmla="*/ 54 h 185"/>
              <a:gd name="T86" fmla="*/ 118 w 189"/>
              <a:gd name="T87" fmla="*/ 34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89" h="185">
                <a:moveTo>
                  <a:pt x="49" y="154"/>
                </a:moveTo>
                <a:cubicBezTo>
                  <a:pt x="47" y="152"/>
                  <a:pt x="45" y="151"/>
                  <a:pt x="43" y="150"/>
                </a:cubicBezTo>
                <a:cubicBezTo>
                  <a:pt x="37" y="146"/>
                  <a:pt x="33" y="141"/>
                  <a:pt x="31" y="136"/>
                </a:cubicBezTo>
                <a:cubicBezTo>
                  <a:pt x="22" y="119"/>
                  <a:pt x="13" y="102"/>
                  <a:pt x="4" y="84"/>
                </a:cubicBezTo>
                <a:cubicBezTo>
                  <a:pt x="0" y="77"/>
                  <a:pt x="4" y="69"/>
                  <a:pt x="12" y="67"/>
                </a:cubicBezTo>
                <a:cubicBezTo>
                  <a:pt x="17" y="66"/>
                  <a:pt x="22" y="68"/>
                  <a:pt x="25" y="73"/>
                </a:cubicBezTo>
                <a:cubicBezTo>
                  <a:pt x="27" y="77"/>
                  <a:pt x="30" y="82"/>
                  <a:pt x="32" y="87"/>
                </a:cubicBezTo>
                <a:cubicBezTo>
                  <a:pt x="39" y="100"/>
                  <a:pt x="45" y="112"/>
                  <a:pt x="52" y="125"/>
                </a:cubicBezTo>
                <a:cubicBezTo>
                  <a:pt x="53" y="128"/>
                  <a:pt x="56" y="131"/>
                  <a:pt x="60" y="132"/>
                </a:cubicBezTo>
                <a:cubicBezTo>
                  <a:pt x="61" y="133"/>
                  <a:pt x="63" y="133"/>
                  <a:pt x="65" y="133"/>
                </a:cubicBezTo>
                <a:cubicBezTo>
                  <a:pt x="101" y="133"/>
                  <a:pt x="138" y="133"/>
                  <a:pt x="175" y="133"/>
                </a:cubicBezTo>
                <a:cubicBezTo>
                  <a:pt x="179" y="133"/>
                  <a:pt x="182" y="134"/>
                  <a:pt x="185" y="137"/>
                </a:cubicBezTo>
                <a:cubicBezTo>
                  <a:pt x="188" y="141"/>
                  <a:pt x="188" y="145"/>
                  <a:pt x="187" y="149"/>
                </a:cubicBezTo>
                <a:cubicBezTo>
                  <a:pt x="185" y="154"/>
                  <a:pt x="181" y="156"/>
                  <a:pt x="176" y="157"/>
                </a:cubicBezTo>
                <a:cubicBezTo>
                  <a:pt x="174" y="157"/>
                  <a:pt x="173" y="157"/>
                  <a:pt x="171" y="157"/>
                </a:cubicBezTo>
                <a:cubicBezTo>
                  <a:pt x="170" y="157"/>
                  <a:pt x="170" y="157"/>
                  <a:pt x="169" y="157"/>
                </a:cubicBezTo>
                <a:cubicBezTo>
                  <a:pt x="170" y="157"/>
                  <a:pt x="170" y="157"/>
                  <a:pt x="170" y="158"/>
                </a:cubicBezTo>
                <a:cubicBezTo>
                  <a:pt x="173" y="160"/>
                  <a:pt x="176" y="162"/>
                  <a:pt x="179" y="165"/>
                </a:cubicBezTo>
                <a:cubicBezTo>
                  <a:pt x="182" y="168"/>
                  <a:pt x="183" y="172"/>
                  <a:pt x="182" y="176"/>
                </a:cubicBezTo>
                <a:cubicBezTo>
                  <a:pt x="180" y="183"/>
                  <a:pt x="171" y="185"/>
                  <a:pt x="166" y="180"/>
                </a:cubicBezTo>
                <a:cubicBezTo>
                  <a:pt x="157" y="172"/>
                  <a:pt x="148" y="165"/>
                  <a:pt x="140" y="157"/>
                </a:cubicBezTo>
                <a:cubicBezTo>
                  <a:pt x="139" y="157"/>
                  <a:pt x="139" y="157"/>
                  <a:pt x="138" y="157"/>
                </a:cubicBezTo>
                <a:cubicBezTo>
                  <a:pt x="118" y="157"/>
                  <a:pt x="97" y="157"/>
                  <a:pt x="77" y="157"/>
                </a:cubicBezTo>
                <a:cubicBezTo>
                  <a:pt x="77" y="157"/>
                  <a:pt x="76" y="157"/>
                  <a:pt x="75" y="157"/>
                </a:cubicBezTo>
                <a:cubicBezTo>
                  <a:pt x="67" y="165"/>
                  <a:pt x="58" y="172"/>
                  <a:pt x="49" y="180"/>
                </a:cubicBezTo>
                <a:cubicBezTo>
                  <a:pt x="44" y="185"/>
                  <a:pt x="36" y="182"/>
                  <a:pt x="33" y="176"/>
                </a:cubicBezTo>
                <a:cubicBezTo>
                  <a:pt x="32" y="172"/>
                  <a:pt x="33" y="168"/>
                  <a:pt x="36" y="165"/>
                </a:cubicBezTo>
                <a:cubicBezTo>
                  <a:pt x="40" y="161"/>
                  <a:pt x="44" y="158"/>
                  <a:pt x="48" y="154"/>
                </a:cubicBezTo>
                <a:cubicBezTo>
                  <a:pt x="49" y="154"/>
                  <a:pt x="49" y="154"/>
                  <a:pt x="49" y="154"/>
                </a:cubicBezTo>
                <a:close/>
                <a:moveTo>
                  <a:pt x="59" y="152"/>
                </a:moveTo>
                <a:cubicBezTo>
                  <a:pt x="59" y="152"/>
                  <a:pt x="59" y="152"/>
                  <a:pt x="59" y="153"/>
                </a:cubicBezTo>
                <a:cubicBezTo>
                  <a:pt x="54" y="156"/>
                  <a:pt x="50" y="160"/>
                  <a:pt x="45" y="164"/>
                </a:cubicBezTo>
                <a:cubicBezTo>
                  <a:pt x="43" y="166"/>
                  <a:pt x="42" y="167"/>
                  <a:pt x="40" y="169"/>
                </a:cubicBezTo>
                <a:cubicBezTo>
                  <a:pt x="37" y="171"/>
                  <a:pt x="37" y="174"/>
                  <a:pt x="39" y="176"/>
                </a:cubicBezTo>
                <a:cubicBezTo>
                  <a:pt x="41" y="178"/>
                  <a:pt x="44" y="178"/>
                  <a:pt x="46" y="176"/>
                </a:cubicBezTo>
                <a:cubicBezTo>
                  <a:pt x="55" y="168"/>
                  <a:pt x="64" y="160"/>
                  <a:pt x="73" y="152"/>
                </a:cubicBezTo>
                <a:cubicBezTo>
                  <a:pt x="74" y="152"/>
                  <a:pt x="75" y="151"/>
                  <a:pt x="76" y="151"/>
                </a:cubicBezTo>
                <a:cubicBezTo>
                  <a:pt x="97" y="151"/>
                  <a:pt x="118" y="151"/>
                  <a:pt x="140" y="151"/>
                </a:cubicBezTo>
                <a:cubicBezTo>
                  <a:pt x="140" y="151"/>
                  <a:pt x="141" y="152"/>
                  <a:pt x="141" y="152"/>
                </a:cubicBezTo>
                <a:cubicBezTo>
                  <a:pt x="149" y="158"/>
                  <a:pt x="156" y="164"/>
                  <a:pt x="163" y="170"/>
                </a:cubicBezTo>
                <a:cubicBezTo>
                  <a:pt x="165" y="172"/>
                  <a:pt x="167" y="174"/>
                  <a:pt x="170" y="176"/>
                </a:cubicBezTo>
                <a:cubicBezTo>
                  <a:pt x="172" y="178"/>
                  <a:pt x="176" y="177"/>
                  <a:pt x="177" y="174"/>
                </a:cubicBezTo>
                <a:cubicBezTo>
                  <a:pt x="178" y="172"/>
                  <a:pt x="177" y="170"/>
                  <a:pt x="175" y="169"/>
                </a:cubicBezTo>
                <a:cubicBezTo>
                  <a:pt x="169" y="163"/>
                  <a:pt x="163" y="158"/>
                  <a:pt x="156" y="152"/>
                </a:cubicBezTo>
                <a:cubicBezTo>
                  <a:pt x="156" y="152"/>
                  <a:pt x="156" y="152"/>
                  <a:pt x="155" y="151"/>
                </a:cubicBezTo>
                <a:cubicBezTo>
                  <a:pt x="158" y="151"/>
                  <a:pt x="160" y="151"/>
                  <a:pt x="163" y="151"/>
                </a:cubicBezTo>
                <a:cubicBezTo>
                  <a:pt x="167" y="151"/>
                  <a:pt x="172" y="151"/>
                  <a:pt x="176" y="151"/>
                </a:cubicBezTo>
                <a:cubicBezTo>
                  <a:pt x="179" y="151"/>
                  <a:pt x="181" y="149"/>
                  <a:pt x="182" y="147"/>
                </a:cubicBezTo>
                <a:cubicBezTo>
                  <a:pt x="183" y="144"/>
                  <a:pt x="182" y="142"/>
                  <a:pt x="180" y="140"/>
                </a:cubicBezTo>
                <a:cubicBezTo>
                  <a:pt x="179" y="139"/>
                  <a:pt x="177" y="138"/>
                  <a:pt x="175" y="138"/>
                </a:cubicBezTo>
                <a:cubicBezTo>
                  <a:pt x="138" y="138"/>
                  <a:pt x="101" y="138"/>
                  <a:pt x="65" y="138"/>
                </a:cubicBezTo>
                <a:cubicBezTo>
                  <a:pt x="62" y="138"/>
                  <a:pt x="59" y="138"/>
                  <a:pt x="56" y="136"/>
                </a:cubicBezTo>
                <a:cubicBezTo>
                  <a:pt x="52" y="134"/>
                  <a:pt x="49" y="131"/>
                  <a:pt x="47" y="127"/>
                </a:cubicBezTo>
                <a:cubicBezTo>
                  <a:pt x="40" y="113"/>
                  <a:pt x="32" y="98"/>
                  <a:pt x="25" y="84"/>
                </a:cubicBezTo>
                <a:cubicBezTo>
                  <a:pt x="23" y="81"/>
                  <a:pt x="22" y="78"/>
                  <a:pt x="20" y="75"/>
                </a:cubicBezTo>
                <a:cubicBezTo>
                  <a:pt x="18" y="71"/>
                  <a:pt x="13" y="71"/>
                  <a:pt x="10" y="74"/>
                </a:cubicBezTo>
                <a:cubicBezTo>
                  <a:pt x="8" y="76"/>
                  <a:pt x="7" y="79"/>
                  <a:pt x="9" y="82"/>
                </a:cubicBezTo>
                <a:cubicBezTo>
                  <a:pt x="17" y="99"/>
                  <a:pt x="26" y="115"/>
                  <a:pt x="34" y="132"/>
                </a:cubicBezTo>
                <a:cubicBezTo>
                  <a:pt x="35" y="133"/>
                  <a:pt x="36" y="135"/>
                  <a:pt x="37" y="137"/>
                </a:cubicBezTo>
                <a:cubicBezTo>
                  <a:pt x="41" y="142"/>
                  <a:pt x="46" y="146"/>
                  <a:pt x="52" y="149"/>
                </a:cubicBezTo>
                <a:cubicBezTo>
                  <a:pt x="55" y="150"/>
                  <a:pt x="57" y="151"/>
                  <a:pt x="59" y="152"/>
                </a:cubicBezTo>
                <a:close/>
                <a:moveTo>
                  <a:pt x="115" y="128"/>
                </a:moveTo>
                <a:cubicBezTo>
                  <a:pt x="98" y="128"/>
                  <a:pt x="82" y="128"/>
                  <a:pt x="65" y="128"/>
                </a:cubicBezTo>
                <a:cubicBezTo>
                  <a:pt x="61" y="128"/>
                  <a:pt x="59" y="127"/>
                  <a:pt x="57" y="123"/>
                </a:cubicBezTo>
                <a:cubicBezTo>
                  <a:pt x="54" y="118"/>
                  <a:pt x="51" y="112"/>
                  <a:pt x="48" y="107"/>
                </a:cubicBezTo>
                <a:cubicBezTo>
                  <a:pt x="45" y="101"/>
                  <a:pt x="41" y="95"/>
                  <a:pt x="38" y="89"/>
                </a:cubicBezTo>
                <a:cubicBezTo>
                  <a:pt x="37" y="86"/>
                  <a:pt x="37" y="83"/>
                  <a:pt x="39" y="80"/>
                </a:cubicBezTo>
                <a:cubicBezTo>
                  <a:pt x="42" y="76"/>
                  <a:pt x="48" y="76"/>
                  <a:pt x="51" y="80"/>
                </a:cubicBezTo>
                <a:cubicBezTo>
                  <a:pt x="52" y="81"/>
                  <a:pt x="53" y="82"/>
                  <a:pt x="53" y="83"/>
                </a:cubicBezTo>
                <a:cubicBezTo>
                  <a:pt x="58" y="93"/>
                  <a:pt x="63" y="102"/>
                  <a:pt x="68" y="111"/>
                </a:cubicBezTo>
                <a:cubicBezTo>
                  <a:pt x="69" y="112"/>
                  <a:pt x="69" y="112"/>
                  <a:pt x="70" y="112"/>
                </a:cubicBezTo>
                <a:cubicBezTo>
                  <a:pt x="101" y="112"/>
                  <a:pt x="133" y="112"/>
                  <a:pt x="165" y="112"/>
                </a:cubicBezTo>
                <a:cubicBezTo>
                  <a:pt x="168" y="112"/>
                  <a:pt x="171" y="114"/>
                  <a:pt x="173" y="117"/>
                </a:cubicBezTo>
                <a:cubicBezTo>
                  <a:pt x="175" y="122"/>
                  <a:pt x="172" y="128"/>
                  <a:pt x="166" y="128"/>
                </a:cubicBezTo>
                <a:cubicBezTo>
                  <a:pt x="166" y="128"/>
                  <a:pt x="165" y="128"/>
                  <a:pt x="165" y="128"/>
                </a:cubicBezTo>
                <a:cubicBezTo>
                  <a:pt x="148" y="128"/>
                  <a:pt x="131" y="128"/>
                  <a:pt x="115" y="128"/>
                </a:cubicBezTo>
                <a:close/>
                <a:moveTo>
                  <a:pt x="115" y="123"/>
                </a:moveTo>
                <a:cubicBezTo>
                  <a:pt x="115" y="123"/>
                  <a:pt x="115" y="123"/>
                  <a:pt x="115" y="123"/>
                </a:cubicBezTo>
                <a:cubicBezTo>
                  <a:pt x="131" y="123"/>
                  <a:pt x="148" y="123"/>
                  <a:pt x="165" y="123"/>
                </a:cubicBezTo>
                <a:cubicBezTo>
                  <a:pt x="165" y="123"/>
                  <a:pt x="165" y="123"/>
                  <a:pt x="165" y="123"/>
                </a:cubicBezTo>
                <a:cubicBezTo>
                  <a:pt x="167" y="123"/>
                  <a:pt x="168" y="122"/>
                  <a:pt x="168" y="121"/>
                </a:cubicBezTo>
                <a:cubicBezTo>
                  <a:pt x="168" y="119"/>
                  <a:pt x="167" y="118"/>
                  <a:pt x="166" y="118"/>
                </a:cubicBezTo>
                <a:cubicBezTo>
                  <a:pt x="165" y="117"/>
                  <a:pt x="165" y="117"/>
                  <a:pt x="164" y="117"/>
                </a:cubicBezTo>
                <a:cubicBezTo>
                  <a:pt x="132" y="117"/>
                  <a:pt x="99" y="117"/>
                  <a:pt x="66" y="117"/>
                </a:cubicBezTo>
                <a:cubicBezTo>
                  <a:pt x="66" y="117"/>
                  <a:pt x="65" y="117"/>
                  <a:pt x="65" y="116"/>
                </a:cubicBezTo>
                <a:cubicBezTo>
                  <a:pt x="59" y="106"/>
                  <a:pt x="54" y="95"/>
                  <a:pt x="48" y="84"/>
                </a:cubicBezTo>
                <a:cubicBezTo>
                  <a:pt x="48" y="84"/>
                  <a:pt x="47" y="83"/>
                  <a:pt x="47" y="83"/>
                </a:cubicBezTo>
                <a:cubicBezTo>
                  <a:pt x="46" y="82"/>
                  <a:pt x="46" y="82"/>
                  <a:pt x="45" y="82"/>
                </a:cubicBezTo>
                <a:cubicBezTo>
                  <a:pt x="43" y="82"/>
                  <a:pt x="43" y="83"/>
                  <a:pt x="43" y="84"/>
                </a:cubicBezTo>
                <a:cubicBezTo>
                  <a:pt x="42" y="85"/>
                  <a:pt x="43" y="86"/>
                  <a:pt x="43" y="87"/>
                </a:cubicBezTo>
                <a:cubicBezTo>
                  <a:pt x="47" y="94"/>
                  <a:pt x="52" y="102"/>
                  <a:pt x="56" y="110"/>
                </a:cubicBezTo>
                <a:cubicBezTo>
                  <a:pt x="58" y="114"/>
                  <a:pt x="60" y="117"/>
                  <a:pt x="61" y="121"/>
                </a:cubicBezTo>
                <a:cubicBezTo>
                  <a:pt x="62" y="122"/>
                  <a:pt x="63" y="123"/>
                  <a:pt x="65" y="123"/>
                </a:cubicBezTo>
                <a:cubicBezTo>
                  <a:pt x="82" y="123"/>
                  <a:pt x="98" y="123"/>
                  <a:pt x="115" y="123"/>
                </a:cubicBezTo>
                <a:close/>
                <a:moveTo>
                  <a:pt x="126" y="44"/>
                </a:moveTo>
                <a:cubicBezTo>
                  <a:pt x="126" y="33"/>
                  <a:pt x="135" y="24"/>
                  <a:pt x="146" y="24"/>
                </a:cubicBezTo>
                <a:cubicBezTo>
                  <a:pt x="156" y="24"/>
                  <a:pt x="165" y="33"/>
                  <a:pt x="165" y="44"/>
                </a:cubicBezTo>
                <a:cubicBezTo>
                  <a:pt x="165" y="54"/>
                  <a:pt x="156" y="63"/>
                  <a:pt x="145" y="63"/>
                </a:cubicBezTo>
                <a:cubicBezTo>
                  <a:pt x="135" y="63"/>
                  <a:pt x="126" y="54"/>
                  <a:pt x="126" y="44"/>
                </a:cubicBezTo>
                <a:close/>
                <a:moveTo>
                  <a:pt x="146" y="58"/>
                </a:moveTo>
                <a:cubicBezTo>
                  <a:pt x="153" y="58"/>
                  <a:pt x="160" y="51"/>
                  <a:pt x="160" y="44"/>
                </a:cubicBezTo>
                <a:cubicBezTo>
                  <a:pt x="160" y="36"/>
                  <a:pt x="153" y="30"/>
                  <a:pt x="146" y="30"/>
                </a:cubicBezTo>
                <a:cubicBezTo>
                  <a:pt x="138" y="30"/>
                  <a:pt x="131" y="36"/>
                  <a:pt x="131" y="44"/>
                </a:cubicBezTo>
                <a:cubicBezTo>
                  <a:pt x="131" y="52"/>
                  <a:pt x="138" y="58"/>
                  <a:pt x="146" y="58"/>
                </a:cubicBezTo>
                <a:close/>
                <a:moveTo>
                  <a:pt x="135" y="71"/>
                </a:moveTo>
                <a:cubicBezTo>
                  <a:pt x="138" y="76"/>
                  <a:pt x="140" y="80"/>
                  <a:pt x="143" y="84"/>
                </a:cubicBezTo>
                <a:cubicBezTo>
                  <a:pt x="144" y="87"/>
                  <a:pt x="147" y="87"/>
                  <a:pt x="149" y="85"/>
                </a:cubicBezTo>
                <a:cubicBezTo>
                  <a:pt x="151" y="80"/>
                  <a:pt x="153" y="76"/>
                  <a:pt x="156" y="71"/>
                </a:cubicBezTo>
                <a:cubicBezTo>
                  <a:pt x="149" y="73"/>
                  <a:pt x="142" y="73"/>
                  <a:pt x="135" y="71"/>
                </a:cubicBezTo>
                <a:close/>
                <a:moveTo>
                  <a:pt x="186" y="47"/>
                </a:moveTo>
                <a:cubicBezTo>
                  <a:pt x="187" y="46"/>
                  <a:pt x="187" y="46"/>
                  <a:pt x="187" y="46"/>
                </a:cubicBezTo>
                <a:cubicBezTo>
                  <a:pt x="189" y="44"/>
                  <a:pt x="188" y="42"/>
                  <a:pt x="186" y="41"/>
                </a:cubicBezTo>
                <a:cubicBezTo>
                  <a:pt x="182" y="38"/>
                  <a:pt x="178" y="36"/>
                  <a:pt x="173" y="34"/>
                </a:cubicBezTo>
                <a:cubicBezTo>
                  <a:pt x="173" y="33"/>
                  <a:pt x="173" y="33"/>
                  <a:pt x="173" y="33"/>
                </a:cubicBezTo>
                <a:cubicBezTo>
                  <a:pt x="175" y="40"/>
                  <a:pt x="175" y="47"/>
                  <a:pt x="173" y="54"/>
                </a:cubicBezTo>
                <a:cubicBezTo>
                  <a:pt x="178" y="51"/>
                  <a:pt x="182" y="49"/>
                  <a:pt x="186" y="47"/>
                </a:cubicBezTo>
                <a:close/>
                <a:moveTo>
                  <a:pt x="156" y="16"/>
                </a:moveTo>
                <a:cubicBezTo>
                  <a:pt x="153" y="12"/>
                  <a:pt x="151" y="7"/>
                  <a:pt x="149" y="3"/>
                </a:cubicBezTo>
                <a:cubicBezTo>
                  <a:pt x="148" y="3"/>
                  <a:pt x="148" y="2"/>
                  <a:pt x="148" y="2"/>
                </a:cubicBezTo>
                <a:cubicBezTo>
                  <a:pt x="146" y="0"/>
                  <a:pt x="144" y="1"/>
                  <a:pt x="142" y="3"/>
                </a:cubicBezTo>
                <a:cubicBezTo>
                  <a:pt x="140" y="7"/>
                  <a:pt x="138" y="12"/>
                  <a:pt x="136" y="16"/>
                </a:cubicBezTo>
                <a:cubicBezTo>
                  <a:pt x="135" y="16"/>
                  <a:pt x="135" y="16"/>
                  <a:pt x="135" y="16"/>
                </a:cubicBezTo>
                <a:cubicBezTo>
                  <a:pt x="142" y="14"/>
                  <a:pt x="149" y="14"/>
                  <a:pt x="156" y="16"/>
                </a:cubicBezTo>
                <a:cubicBezTo>
                  <a:pt x="156" y="16"/>
                  <a:pt x="156" y="16"/>
                  <a:pt x="156" y="16"/>
                </a:cubicBezTo>
                <a:close/>
                <a:moveTo>
                  <a:pt x="118" y="34"/>
                </a:moveTo>
                <a:cubicBezTo>
                  <a:pt x="114" y="36"/>
                  <a:pt x="109" y="38"/>
                  <a:pt x="105" y="41"/>
                </a:cubicBezTo>
                <a:cubicBezTo>
                  <a:pt x="104" y="41"/>
                  <a:pt x="104" y="42"/>
                  <a:pt x="103" y="42"/>
                </a:cubicBezTo>
                <a:cubicBezTo>
                  <a:pt x="103" y="44"/>
                  <a:pt x="103" y="46"/>
                  <a:pt x="105" y="47"/>
                </a:cubicBezTo>
                <a:cubicBezTo>
                  <a:pt x="109" y="49"/>
                  <a:pt x="113" y="51"/>
                  <a:pt x="118" y="54"/>
                </a:cubicBezTo>
                <a:cubicBezTo>
                  <a:pt x="118" y="54"/>
                  <a:pt x="118" y="54"/>
                  <a:pt x="118" y="54"/>
                </a:cubicBezTo>
                <a:cubicBezTo>
                  <a:pt x="116" y="47"/>
                  <a:pt x="116" y="40"/>
                  <a:pt x="118" y="34"/>
                </a:cubicBezTo>
                <a:cubicBezTo>
                  <a:pt x="118" y="34"/>
                  <a:pt x="118" y="34"/>
                  <a:pt x="118" y="34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0" name="Freeform 9"/>
          <p:cNvSpPr>
            <a:spLocks noChangeAspect="1" noEditPoints="1"/>
          </p:cNvSpPr>
          <p:nvPr/>
        </p:nvSpPr>
        <p:spPr bwMode="auto">
          <a:xfrm>
            <a:off x="5511923" y="7302808"/>
            <a:ext cx="302618" cy="288000"/>
          </a:xfrm>
          <a:custGeom>
            <a:avLst/>
            <a:gdLst>
              <a:gd name="T0" fmla="*/ 0 w 157"/>
              <a:gd name="T1" fmla="*/ 141 h 150"/>
              <a:gd name="T2" fmla="*/ 4 w 157"/>
              <a:gd name="T3" fmla="*/ 133 h 150"/>
              <a:gd name="T4" fmla="*/ 12 w 157"/>
              <a:gd name="T5" fmla="*/ 116 h 150"/>
              <a:gd name="T6" fmla="*/ 14 w 157"/>
              <a:gd name="T7" fmla="*/ 96 h 150"/>
              <a:gd name="T8" fmla="*/ 14 w 157"/>
              <a:gd name="T9" fmla="*/ 83 h 150"/>
              <a:gd name="T10" fmla="*/ 29 w 157"/>
              <a:gd name="T11" fmla="*/ 44 h 150"/>
              <a:gd name="T12" fmla="*/ 65 w 157"/>
              <a:gd name="T13" fmla="*/ 23 h 150"/>
              <a:gd name="T14" fmla="*/ 113 w 157"/>
              <a:gd name="T15" fmla="*/ 36 h 150"/>
              <a:gd name="T16" fmla="*/ 133 w 157"/>
              <a:gd name="T17" fmla="*/ 71 h 150"/>
              <a:gd name="T18" fmla="*/ 127 w 157"/>
              <a:gd name="T19" fmla="*/ 113 h 150"/>
              <a:gd name="T20" fmla="*/ 102 w 157"/>
              <a:gd name="T21" fmla="*/ 138 h 150"/>
              <a:gd name="T22" fmla="*/ 81 w 157"/>
              <a:gd name="T23" fmla="*/ 146 h 150"/>
              <a:gd name="T24" fmla="*/ 62 w 157"/>
              <a:gd name="T25" fmla="*/ 149 h 150"/>
              <a:gd name="T26" fmla="*/ 42 w 157"/>
              <a:gd name="T27" fmla="*/ 150 h 150"/>
              <a:gd name="T28" fmla="*/ 8 w 157"/>
              <a:gd name="T29" fmla="*/ 144 h 150"/>
              <a:gd name="T30" fmla="*/ 0 w 157"/>
              <a:gd name="T31" fmla="*/ 141 h 150"/>
              <a:gd name="T32" fmla="*/ 7 w 157"/>
              <a:gd name="T33" fmla="*/ 139 h 150"/>
              <a:gd name="T34" fmla="*/ 8 w 157"/>
              <a:gd name="T35" fmla="*/ 139 h 150"/>
              <a:gd name="T36" fmla="*/ 32 w 157"/>
              <a:gd name="T37" fmla="*/ 145 h 150"/>
              <a:gd name="T38" fmla="*/ 51 w 157"/>
              <a:gd name="T39" fmla="*/ 145 h 150"/>
              <a:gd name="T40" fmla="*/ 73 w 157"/>
              <a:gd name="T41" fmla="*/ 142 h 150"/>
              <a:gd name="T42" fmla="*/ 98 w 157"/>
              <a:gd name="T43" fmla="*/ 134 h 150"/>
              <a:gd name="T44" fmla="*/ 119 w 157"/>
              <a:gd name="T45" fmla="*/ 116 h 150"/>
              <a:gd name="T46" fmla="*/ 128 w 157"/>
              <a:gd name="T47" fmla="*/ 85 h 150"/>
              <a:gd name="T48" fmla="*/ 123 w 157"/>
              <a:gd name="T49" fmla="*/ 59 h 150"/>
              <a:gd name="T50" fmla="*/ 103 w 157"/>
              <a:gd name="T51" fmla="*/ 37 h 150"/>
              <a:gd name="T52" fmla="*/ 64 w 157"/>
              <a:gd name="T53" fmla="*/ 29 h 150"/>
              <a:gd name="T54" fmla="*/ 34 w 157"/>
              <a:gd name="T55" fmla="*/ 47 h 150"/>
              <a:gd name="T56" fmla="*/ 20 w 157"/>
              <a:gd name="T57" fmla="*/ 77 h 150"/>
              <a:gd name="T58" fmla="*/ 19 w 157"/>
              <a:gd name="T59" fmla="*/ 90 h 150"/>
              <a:gd name="T60" fmla="*/ 19 w 157"/>
              <a:gd name="T61" fmla="*/ 102 h 150"/>
              <a:gd name="T62" fmla="*/ 11 w 157"/>
              <a:gd name="T63" fmla="*/ 131 h 150"/>
              <a:gd name="T64" fmla="*/ 7 w 157"/>
              <a:gd name="T65" fmla="*/ 139 h 150"/>
              <a:gd name="T66" fmla="*/ 135 w 157"/>
              <a:gd name="T67" fmla="*/ 54 h 150"/>
              <a:gd name="T68" fmla="*/ 122 w 157"/>
              <a:gd name="T69" fmla="*/ 35 h 150"/>
              <a:gd name="T70" fmla="*/ 103 w 157"/>
              <a:gd name="T71" fmla="*/ 22 h 150"/>
              <a:gd name="T72" fmla="*/ 103 w 157"/>
              <a:gd name="T73" fmla="*/ 21 h 150"/>
              <a:gd name="T74" fmla="*/ 118 w 157"/>
              <a:gd name="T75" fmla="*/ 7 h 150"/>
              <a:gd name="T76" fmla="*/ 144 w 157"/>
              <a:gd name="T77" fmla="*/ 4 h 150"/>
              <a:gd name="T78" fmla="*/ 156 w 157"/>
              <a:gd name="T79" fmla="*/ 20 h 150"/>
              <a:gd name="T80" fmla="*/ 149 w 157"/>
              <a:gd name="T81" fmla="*/ 41 h 150"/>
              <a:gd name="T82" fmla="*/ 136 w 157"/>
              <a:gd name="T83" fmla="*/ 54 h 150"/>
              <a:gd name="T84" fmla="*/ 135 w 157"/>
              <a:gd name="T85" fmla="*/ 54 h 150"/>
              <a:gd name="T86" fmla="*/ 136 w 157"/>
              <a:gd name="T87" fmla="*/ 46 h 150"/>
              <a:gd name="T88" fmla="*/ 136 w 157"/>
              <a:gd name="T89" fmla="*/ 45 h 150"/>
              <a:gd name="T90" fmla="*/ 145 w 157"/>
              <a:gd name="T91" fmla="*/ 36 h 150"/>
              <a:gd name="T92" fmla="*/ 150 w 157"/>
              <a:gd name="T93" fmla="*/ 20 h 150"/>
              <a:gd name="T94" fmla="*/ 122 w 157"/>
              <a:gd name="T95" fmla="*/ 12 h 150"/>
              <a:gd name="T96" fmla="*/ 113 w 157"/>
              <a:gd name="T97" fmla="*/ 21 h 150"/>
              <a:gd name="T98" fmla="*/ 112 w 157"/>
              <a:gd name="T99" fmla="*/ 21 h 150"/>
              <a:gd name="T100" fmla="*/ 136 w 157"/>
              <a:gd name="T101" fmla="*/ 46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57" h="150">
                <a:moveTo>
                  <a:pt x="0" y="141"/>
                </a:moveTo>
                <a:cubicBezTo>
                  <a:pt x="1" y="138"/>
                  <a:pt x="3" y="136"/>
                  <a:pt x="4" y="133"/>
                </a:cubicBezTo>
                <a:cubicBezTo>
                  <a:pt x="7" y="128"/>
                  <a:pt x="10" y="122"/>
                  <a:pt x="12" y="116"/>
                </a:cubicBezTo>
                <a:cubicBezTo>
                  <a:pt x="13" y="109"/>
                  <a:pt x="14" y="103"/>
                  <a:pt x="14" y="96"/>
                </a:cubicBezTo>
                <a:cubicBezTo>
                  <a:pt x="14" y="92"/>
                  <a:pt x="14" y="87"/>
                  <a:pt x="14" y="83"/>
                </a:cubicBezTo>
                <a:cubicBezTo>
                  <a:pt x="15" y="68"/>
                  <a:pt x="20" y="55"/>
                  <a:pt x="29" y="44"/>
                </a:cubicBezTo>
                <a:cubicBezTo>
                  <a:pt x="39" y="33"/>
                  <a:pt x="51" y="26"/>
                  <a:pt x="65" y="23"/>
                </a:cubicBezTo>
                <a:cubicBezTo>
                  <a:pt x="83" y="20"/>
                  <a:pt x="99" y="25"/>
                  <a:pt x="113" y="36"/>
                </a:cubicBezTo>
                <a:cubicBezTo>
                  <a:pt x="124" y="45"/>
                  <a:pt x="130" y="57"/>
                  <a:pt x="133" y="71"/>
                </a:cubicBezTo>
                <a:cubicBezTo>
                  <a:pt x="136" y="86"/>
                  <a:pt x="134" y="100"/>
                  <a:pt x="127" y="113"/>
                </a:cubicBezTo>
                <a:cubicBezTo>
                  <a:pt x="121" y="124"/>
                  <a:pt x="112" y="132"/>
                  <a:pt x="102" y="138"/>
                </a:cubicBezTo>
                <a:cubicBezTo>
                  <a:pt x="95" y="141"/>
                  <a:pt x="88" y="144"/>
                  <a:pt x="81" y="146"/>
                </a:cubicBezTo>
                <a:cubicBezTo>
                  <a:pt x="75" y="147"/>
                  <a:pt x="69" y="148"/>
                  <a:pt x="62" y="149"/>
                </a:cubicBezTo>
                <a:cubicBezTo>
                  <a:pt x="55" y="150"/>
                  <a:pt x="48" y="150"/>
                  <a:pt x="42" y="150"/>
                </a:cubicBezTo>
                <a:cubicBezTo>
                  <a:pt x="30" y="150"/>
                  <a:pt x="19" y="148"/>
                  <a:pt x="8" y="144"/>
                </a:cubicBezTo>
                <a:cubicBezTo>
                  <a:pt x="5" y="144"/>
                  <a:pt x="2" y="142"/>
                  <a:pt x="0" y="141"/>
                </a:cubicBezTo>
                <a:close/>
                <a:moveTo>
                  <a:pt x="7" y="139"/>
                </a:moveTo>
                <a:cubicBezTo>
                  <a:pt x="7" y="139"/>
                  <a:pt x="8" y="139"/>
                  <a:pt x="8" y="139"/>
                </a:cubicBezTo>
                <a:cubicBezTo>
                  <a:pt x="16" y="143"/>
                  <a:pt x="24" y="144"/>
                  <a:pt x="32" y="145"/>
                </a:cubicBezTo>
                <a:cubicBezTo>
                  <a:pt x="38" y="145"/>
                  <a:pt x="45" y="146"/>
                  <a:pt x="51" y="145"/>
                </a:cubicBezTo>
                <a:cubicBezTo>
                  <a:pt x="59" y="145"/>
                  <a:pt x="66" y="144"/>
                  <a:pt x="73" y="142"/>
                </a:cubicBezTo>
                <a:cubicBezTo>
                  <a:pt x="82" y="141"/>
                  <a:pt x="90" y="138"/>
                  <a:pt x="98" y="134"/>
                </a:cubicBezTo>
                <a:cubicBezTo>
                  <a:pt x="107" y="130"/>
                  <a:pt x="113" y="124"/>
                  <a:pt x="119" y="116"/>
                </a:cubicBezTo>
                <a:cubicBezTo>
                  <a:pt x="125" y="107"/>
                  <a:pt x="128" y="96"/>
                  <a:pt x="128" y="85"/>
                </a:cubicBezTo>
                <a:cubicBezTo>
                  <a:pt x="128" y="76"/>
                  <a:pt x="127" y="67"/>
                  <a:pt x="123" y="59"/>
                </a:cubicBezTo>
                <a:cubicBezTo>
                  <a:pt x="118" y="50"/>
                  <a:pt x="112" y="42"/>
                  <a:pt x="103" y="37"/>
                </a:cubicBezTo>
                <a:cubicBezTo>
                  <a:pt x="91" y="29"/>
                  <a:pt x="78" y="26"/>
                  <a:pt x="64" y="29"/>
                </a:cubicBezTo>
                <a:cubicBezTo>
                  <a:pt x="52" y="32"/>
                  <a:pt x="42" y="38"/>
                  <a:pt x="34" y="47"/>
                </a:cubicBezTo>
                <a:cubicBezTo>
                  <a:pt x="26" y="56"/>
                  <a:pt x="22" y="66"/>
                  <a:pt x="20" y="77"/>
                </a:cubicBezTo>
                <a:cubicBezTo>
                  <a:pt x="19" y="81"/>
                  <a:pt x="19" y="86"/>
                  <a:pt x="19" y="90"/>
                </a:cubicBezTo>
                <a:cubicBezTo>
                  <a:pt x="19" y="94"/>
                  <a:pt x="19" y="98"/>
                  <a:pt x="19" y="102"/>
                </a:cubicBezTo>
                <a:cubicBezTo>
                  <a:pt x="18" y="112"/>
                  <a:pt x="15" y="122"/>
                  <a:pt x="11" y="131"/>
                </a:cubicBezTo>
                <a:cubicBezTo>
                  <a:pt x="10" y="133"/>
                  <a:pt x="8" y="136"/>
                  <a:pt x="7" y="139"/>
                </a:cubicBezTo>
                <a:close/>
                <a:moveTo>
                  <a:pt x="135" y="54"/>
                </a:moveTo>
                <a:cubicBezTo>
                  <a:pt x="132" y="47"/>
                  <a:pt x="128" y="41"/>
                  <a:pt x="122" y="35"/>
                </a:cubicBezTo>
                <a:cubicBezTo>
                  <a:pt x="116" y="29"/>
                  <a:pt x="110" y="25"/>
                  <a:pt x="103" y="22"/>
                </a:cubicBezTo>
                <a:cubicBezTo>
                  <a:pt x="103" y="22"/>
                  <a:pt x="103" y="22"/>
                  <a:pt x="103" y="21"/>
                </a:cubicBezTo>
                <a:cubicBezTo>
                  <a:pt x="108" y="17"/>
                  <a:pt x="113" y="12"/>
                  <a:pt x="118" y="7"/>
                </a:cubicBezTo>
                <a:cubicBezTo>
                  <a:pt x="125" y="1"/>
                  <a:pt x="136" y="0"/>
                  <a:pt x="144" y="4"/>
                </a:cubicBezTo>
                <a:cubicBezTo>
                  <a:pt x="150" y="8"/>
                  <a:pt x="154" y="13"/>
                  <a:pt x="156" y="20"/>
                </a:cubicBezTo>
                <a:cubicBezTo>
                  <a:pt x="157" y="28"/>
                  <a:pt x="155" y="35"/>
                  <a:pt x="149" y="41"/>
                </a:cubicBezTo>
                <a:cubicBezTo>
                  <a:pt x="145" y="45"/>
                  <a:pt x="140" y="50"/>
                  <a:pt x="136" y="54"/>
                </a:cubicBezTo>
                <a:cubicBezTo>
                  <a:pt x="136" y="54"/>
                  <a:pt x="135" y="54"/>
                  <a:pt x="135" y="54"/>
                </a:cubicBezTo>
                <a:close/>
                <a:moveTo>
                  <a:pt x="136" y="46"/>
                </a:moveTo>
                <a:cubicBezTo>
                  <a:pt x="136" y="46"/>
                  <a:pt x="136" y="46"/>
                  <a:pt x="136" y="45"/>
                </a:cubicBezTo>
                <a:cubicBezTo>
                  <a:pt x="139" y="42"/>
                  <a:pt x="142" y="39"/>
                  <a:pt x="145" y="36"/>
                </a:cubicBezTo>
                <a:cubicBezTo>
                  <a:pt x="150" y="32"/>
                  <a:pt x="151" y="26"/>
                  <a:pt x="150" y="20"/>
                </a:cubicBezTo>
                <a:cubicBezTo>
                  <a:pt x="147" y="8"/>
                  <a:pt x="131" y="3"/>
                  <a:pt x="122" y="12"/>
                </a:cubicBezTo>
                <a:cubicBezTo>
                  <a:pt x="119" y="15"/>
                  <a:pt x="116" y="18"/>
                  <a:pt x="113" y="21"/>
                </a:cubicBezTo>
                <a:cubicBezTo>
                  <a:pt x="112" y="21"/>
                  <a:pt x="112" y="21"/>
                  <a:pt x="112" y="21"/>
                </a:cubicBezTo>
                <a:cubicBezTo>
                  <a:pt x="122" y="27"/>
                  <a:pt x="130" y="35"/>
                  <a:pt x="136" y="46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1" name="Freeform 10"/>
          <p:cNvSpPr>
            <a:spLocks noChangeAspect="1" noEditPoints="1"/>
          </p:cNvSpPr>
          <p:nvPr/>
        </p:nvSpPr>
        <p:spPr bwMode="auto">
          <a:xfrm>
            <a:off x="5977837" y="6794808"/>
            <a:ext cx="386790" cy="288000"/>
          </a:xfrm>
          <a:custGeom>
            <a:avLst/>
            <a:gdLst>
              <a:gd name="T0" fmla="*/ 100 w 176"/>
              <a:gd name="T1" fmla="*/ 131 h 131"/>
              <a:gd name="T2" fmla="*/ 77 w 176"/>
              <a:gd name="T3" fmla="*/ 112 h 131"/>
              <a:gd name="T4" fmla="*/ 77 w 176"/>
              <a:gd name="T5" fmla="*/ 130 h 131"/>
              <a:gd name="T6" fmla="*/ 70 w 176"/>
              <a:gd name="T7" fmla="*/ 131 h 131"/>
              <a:gd name="T8" fmla="*/ 70 w 176"/>
              <a:gd name="T9" fmla="*/ 111 h 131"/>
              <a:gd name="T10" fmla="*/ 52 w 176"/>
              <a:gd name="T11" fmla="*/ 84 h 131"/>
              <a:gd name="T12" fmla="*/ 92 w 176"/>
              <a:gd name="T13" fmla="*/ 39 h 131"/>
              <a:gd name="T14" fmla="*/ 126 w 176"/>
              <a:gd name="T15" fmla="*/ 79 h 131"/>
              <a:gd name="T16" fmla="*/ 107 w 176"/>
              <a:gd name="T17" fmla="*/ 109 h 131"/>
              <a:gd name="T18" fmla="*/ 107 w 176"/>
              <a:gd name="T19" fmla="*/ 130 h 131"/>
              <a:gd name="T20" fmla="*/ 103 w 176"/>
              <a:gd name="T21" fmla="*/ 77 h 131"/>
              <a:gd name="T22" fmla="*/ 75 w 176"/>
              <a:gd name="T23" fmla="*/ 76 h 131"/>
              <a:gd name="T24" fmla="*/ 103 w 176"/>
              <a:gd name="T25" fmla="*/ 77 h 131"/>
              <a:gd name="T26" fmla="*/ 34 w 176"/>
              <a:gd name="T27" fmla="*/ 11 h 131"/>
              <a:gd name="T28" fmla="*/ 48 w 176"/>
              <a:gd name="T29" fmla="*/ 10 h 131"/>
              <a:gd name="T30" fmla="*/ 54 w 176"/>
              <a:gd name="T31" fmla="*/ 7 h 131"/>
              <a:gd name="T32" fmla="*/ 50 w 176"/>
              <a:gd name="T33" fmla="*/ 5 h 131"/>
              <a:gd name="T34" fmla="*/ 34 w 176"/>
              <a:gd name="T35" fmla="*/ 3 h 131"/>
              <a:gd name="T36" fmla="*/ 31 w 176"/>
              <a:gd name="T37" fmla="*/ 0 h 131"/>
              <a:gd name="T38" fmla="*/ 30 w 176"/>
              <a:gd name="T39" fmla="*/ 3 h 131"/>
              <a:gd name="T40" fmla="*/ 13 w 176"/>
              <a:gd name="T41" fmla="*/ 6 h 131"/>
              <a:gd name="T42" fmla="*/ 13 w 176"/>
              <a:gd name="T43" fmla="*/ 8 h 131"/>
              <a:gd name="T44" fmla="*/ 29 w 176"/>
              <a:gd name="T45" fmla="*/ 11 h 131"/>
              <a:gd name="T46" fmla="*/ 31 w 176"/>
              <a:gd name="T47" fmla="*/ 28 h 131"/>
              <a:gd name="T48" fmla="*/ 0 w 176"/>
              <a:gd name="T49" fmla="*/ 80 h 131"/>
              <a:gd name="T50" fmla="*/ 30 w 176"/>
              <a:gd name="T51" fmla="*/ 85 h 131"/>
              <a:gd name="T52" fmla="*/ 29 w 176"/>
              <a:gd name="T53" fmla="*/ 121 h 131"/>
              <a:gd name="T54" fmla="*/ 21 w 176"/>
              <a:gd name="T55" fmla="*/ 129 h 131"/>
              <a:gd name="T56" fmla="*/ 33 w 176"/>
              <a:gd name="T57" fmla="*/ 122 h 131"/>
              <a:gd name="T58" fmla="*/ 44 w 176"/>
              <a:gd name="T59" fmla="*/ 129 h 131"/>
              <a:gd name="T60" fmla="*/ 36 w 176"/>
              <a:gd name="T61" fmla="*/ 120 h 131"/>
              <a:gd name="T62" fmla="*/ 36 w 176"/>
              <a:gd name="T63" fmla="*/ 85 h 131"/>
              <a:gd name="T64" fmla="*/ 49 w 176"/>
              <a:gd name="T65" fmla="*/ 87 h 131"/>
              <a:gd name="T66" fmla="*/ 55 w 176"/>
              <a:gd name="T67" fmla="*/ 54 h 131"/>
              <a:gd name="T68" fmla="*/ 68 w 176"/>
              <a:gd name="T69" fmla="*/ 43 h 131"/>
              <a:gd name="T70" fmla="*/ 34 w 176"/>
              <a:gd name="T71" fmla="*/ 29 h 131"/>
              <a:gd name="T72" fmla="*/ 141 w 176"/>
              <a:gd name="T73" fmla="*/ 29 h 131"/>
              <a:gd name="T74" fmla="*/ 167 w 176"/>
              <a:gd name="T75" fmla="*/ 11 h 131"/>
              <a:gd name="T76" fmla="*/ 164 w 176"/>
              <a:gd name="T77" fmla="*/ 9 h 131"/>
              <a:gd name="T78" fmla="*/ 134 w 176"/>
              <a:gd name="T79" fmla="*/ 30 h 131"/>
              <a:gd name="T80" fmla="*/ 107 w 176"/>
              <a:gd name="T81" fmla="*/ 33 h 131"/>
              <a:gd name="T82" fmla="*/ 109 w 176"/>
              <a:gd name="T83" fmla="*/ 43 h 131"/>
              <a:gd name="T84" fmla="*/ 128 w 176"/>
              <a:gd name="T85" fmla="*/ 81 h 131"/>
              <a:gd name="T86" fmla="*/ 141 w 176"/>
              <a:gd name="T87" fmla="*/ 85 h 131"/>
              <a:gd name="T88" fmla="*/ 141 w 176"/>
              <a:gd name="T89" fmla="*/ 120 h 131"/>
              <a:gd name="T90" fmla="*/ 136 w 176"/>
              <a:gd name="T91" fmla="*/ 125 h 131"/>
              <a:gd name="T92" fmla="*/ 135 w 176"/>
              <a:gd name="T93" fmla="*/ 131 h 131"/>
              <a:gd name="T94" fmla="*/ 153 w 176"/>
              <a:gd name="T95" fmla="*/ 131 h 131"/>
              <a:gd name="T96" fmla="*/ 155 w 176"/>
              <a:gd name="T97" fmla="*/ 128 h 131"/>
              <a:gd name="T98" fmla="*/ 147 w 176"/>
              <a:gd name="T99" fmla="*/ 119 h 131"/>
              <a:gd name="T100" fmla="*/ 147 w 176"/>
              <a:gd name="T101" fmla="*/ 84 h 131"/>
              <a:gd name="T102" fmla="*/ 169 w 176"/>
              <a:gd name="T103" fmla="*/ 25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76" h="131">
                <a:moveTo>
                  <a:pt x="107" y="131"/>
                </a:moveTo>
                <a:cubicBezTo>
                  <a:pt x="105" y="131"/>
                  <a:pt x="103" y="131"/>
                  <a:pt x="100" y="131"/>
                </a:cubicBezTo>
                <a:cubicBezTo>
                  <a:pt x="100" y="125"/>
                  <a:pt x="100" y="118"/>
                  <a:pt x="100" y="112"/>
                </a:cubicBezTo>
                <a:cubicBezTo>
                  <a:pt x="93" y="115"/>
                  <a:pt x="85" y="115"/>
                  <a:pt x="77" y="112"/>
                </a:cubicBezTo>
                <a:cubicBezTo>
                  <a:pt x="77" y="113"/>
                  <a:pt x="77" y="113"/>
                  <a:pt x="77" y="113"/>
                </a:cubicBezTo>
                <a:cubicBezTo>
                  <a:pt x="77" y="119"/>
                  <a:pt x="77" y="124"/>
                  <a:pt x="77" y="130"/>
                </a:cubicBezTo>
                <a:cubicBezTo>
                  <a:pt x="77" y="131"/>
                  <a:pt x="76" y="131"/>
                  <a:pt x="76" y="131"/>
                </a:cubicBezTo>
                <a:cubicBezTo>
                  <a:pt x="74" y="131"/>
                  <a:pt x="72" y="131"/>
                  <a:pt x="70" y="131"/>
                </a:cubicBezTo>
                <a:cubicBezTo>
                  <a:pt x="70" y="131"/>
                  <a:pt x="70" y="130"/>
                  <a:pt x="70" y="130"/>
                </a:cubicBezTo>
                <a:cubicBezTo>
                  <a:pt x="70" y="123"/>
                  <a:pt x="70" y="117"/>
                  <a:pt x="70" y="111"/>
                </a:cubicBezTo>
                <a:cubicBezTo>
                  <a:pt x="70" y="110"/>
                  <a:pt x="70" y="109"/>
                  <a:pt x="69" y="109"/>
                </a:cubicBezTo>
                <a:cubicBezTo>
                  <a:pt x="60" y="103"/>
                  <a:pt x="54" y="95"/>
                  <a:pt x="52" y="84"/>
                </a:cubicBezTo>
                <a:cubicBezTo>
                  <a:pt x="49" y="72"/>
                  <a:pt x="52" y="61"/>
                  <a:pt x="61" y="51"/>
                </a:cubicBezTo>
                <a:cubicBezTo>
                  <a:pt x="69" y="42"/>
                  <a:pt x="80" y="38"/>
                  <a:pt x="92" y="39"/>
                </a:cubicBezTo>
                <a:cubicBezTo>
                  <a:pt x="103" y="40"/>
                  <a:pt x="112" y="45"/>
                  <a:pt x="118" y="54"/>
                </a:cubicBezTo>
                <a:cubicBezTo>
                  <a:pt x="124" y="61"/>
                  <a:pt x="127" y="70"/>
                  <a:pt x="126" y="79"/>
                </a:cubicBezTo>
                <a:cubicBezTo>
                  <a:pt x="125" y="92"/>
                  <a:pt x="119" y="102"/>
                  <a:pt x="108" y="109"/>
                </a:cubicBezTo>
                <a:cubicBezTo>
                  <a:pt x="108" y="109"/>
                  <a:pt x="108" y="109"/>
                  <a:pt x="107" y="109"/>
                </a:cubicBezTo>
                <a:cubicBezTo>
                  <a:pt x="107" y="109"/>
                  <a:pt x="107" y="110"/>
                  <a:pt x="107" y="110"/>
                </a:cubicBezTo>
                <a:cubicBezTo>
                  <a:pt x="107" y="117"/>
                  <a:pt x="107" y="123"/>
                  <a:pt x="107" y="130"/>
                </a:cubicBezTo>
                <a:cubicBezTo>
                  <a:pt x="107" y="130"/>
                  <a:pt x="107" y="131"/>
                  <a:pt x="107" y="131"/>
                </a:cubicBezTo>
                <a:close/>
                <a:moveTo>
                  <a:pt x="103" y="77"/>
                </a:moveTo>
                <a:cubicBezTo>
                  <a:pt x="103" y="69"/>
                  <a:pt x="97" y="63"/>
                  <a:pt x="89" y="62"/>
                </a:cubicBezTo>
                <a:cubicBezTo>
                  <a:pt x="81" y="62"/>
                  <a:pt x="75" y="68"/>
                  <a:pt x="75" y="76"/>
                </a:cubicBezTo>
                <a:cubicBezTo>
                  <a:pt x="74" y="84"/>
                  <a:pt x="80" y="90"/>
                  <a:pt x="88" y="90"/>
                </a:cubicBezTo>
                <a:cubicBezTo>
                  <a:pt x="96" y="91"/>
                  <a:pt x="102" y="84"/>
                  <a:pt x="103" y="77"/>
                </a:cubicBezTo>
                <a:close/>
                <a:moveTo>
                  <a:pt x="34" y="29"/>
                </a:moveTo>
                <a:cubicBezTo>
                  <a:pt x="34" y="23"/>
                  <a:pt x="34" y="17"/>
                  <a:pt x="34" y="11"/>
                </a:cubicBezTo>
                <a:cubicBezTo>
                  <a:pt x="35" y="11"/>
                  <a:pt x="35" y="11"/>
                  <a:pt x="36" y="11"/>
                </a:cubicBezTo>
                <a:cubicBezTo>
                  <a:pt x="40" y="10"/>
                  <a:pt x="44" y="10"/>
                  <a:pt x="48" y="10"/>
                </a:cubicBezTo>
                <a:cubicBezTo>
                  <a:pt x="50" y="9"/>
                  <a:pt x="51" y="9"/>
                  <a:pt x="53" y="8"/>
                </a:cubicBezTo>
                <a:cubicBezTo>
                  <a:pt x="53" y="8"/>
                  <a:pt x="54" y="7"/>
                  <a:pt x="54" y="7"/>
                </a:cubicBezTo>
                <a:cubicBezTo>
                  <a:pt x="54" y="7"/>
                  <a:pt x="53" y="6"/>
                  <a:pt x="53" y="6"/>
                </a:cubicBezTo>
                <a:cubicBezTo>
                  <a:pt x="52" y="6"/>
                  <a:pt x="51" y="5"/>
                  <a:pt x="50" y="5"/>
                </a:cubicBezTo>
                <a:cubicBezTo>
                  <a:pt x="46" y="4"/>
                  <a:pt x="41" y="4"/>
                  <a:pt x="37" y="3"/>
                </a:cubicBezTo>
                <a:cubicBezTo>
                  <a:pt x="36" y="3"/>
                  <a:pt x="35" y="3"/>
                  <a:pt x="34" y="3"/>
                </a:cubicBezTo>
                <a:cubicBezTo>
                  <a:pt x="34" y="2"/>
                  <a:pt x="34" y="1"/>
                  <a:pt x="34" y="0"/>
                </a:cubicBezTo>
                <a:cubicBezTo>
                  <a:pt x="33" y="0"/>
                  <a:pt x="32" y="0"/>
                  <a:pt x="31" y="0"/>
                </a:cubicBezTo>
                <a:cubicBezTo>
                  <a:pt x="31" y="1"/>
                  <a:pt x="31" y="2"/>
                  <a:pt x="31" y="3"/>
                </a:cubicBezTo>
                <a:cubicBezTo>
                  <a:pt x="31" y="3"/>
                  <a:pt x="30" y="3"/>
                  <a:pt x="30" y="3"/>
                </a:cubicBezTo>
                <a:cubicBezTo>
                  <a:pt x="26" y="4"/>
                  <a:pt x="22" y="4"/>
                  <a:pt x="18" y="4"/>
                </a:cubicBezTo>
                <a:cubicBezTo>
                  <a:pt x="16" y="5"/>
                  <a:pt x="15" y="5"/>
                  <a:pt x="13" y="6"/>
                </a:cubicBezTo>
                <a:cubicBezTo>
                  <a:pt x="13" y="6"/>
                  <a:pt x="12" y="6"/>
                  <a:pt x="12" y="7"/>
                </a:cubicBezTo>
                <a:cubicBezTo>
                  <a:pt x="12" y="8"/>
                  <a:pt x="13" y="8"/>
                  <a:pt x="13" y="8"/>
                </a:cubicBezTo>
                <a:cubicBezTo>
                  <a:pt x="14" y="9"/>
                  <a:pt x="15" y="9"/>
                  <a:pt x="16" y="9"/>
                </a:cubicBezTo>
                <a:cubicBezTo>
                  <a:pt x="20" y="10"/>
                  <a:pt x="24" y="11"/>
                  <a:pt x="29" y="11"/>
                </a:cubicBezTo>
                <a:cubicBezTo>
                  <a:pt x="30" y="11"/>
                  <a:pt x="30" y="11"/>
                  <a:pt x="31" y="11"/>
                </a:cubicBezTo>
                <a:cubicBezTo>
                  <a:pt x="31" y="17"/>
                  <a:pt x="31" y="22"/>
                  <a:pt x="31" y="28"/>
                </a:cubicBezTo>
                <a:cubicBezTo>
                  <a:pt x="23" y="27"/>
                  <a:pt x="16" y="26"/>
                  <a:pt x="8" y="25"/>
                </a:cubicBezTo>
                <a:cubicBezTo>
                  <a:pt x="5" y="44"/>
                  <a:pt x="3" y="62"/>
                  <a:pt x="0" y="80"/>
                </a:cubicBezTo>
                <a:cubicBezTo>
                  <a:pt x="10" y="82"/>
                  <a:pt x="20" y="83"/>
                  <a:pt x="30" y="84"/>
                </a:cubicBezTo>
                <a:cubicBezTo>
                  <a:pt x="30" y="85"/>
                  <a:pt x="30" y="85"/>
                  <a:pt x="30" y="85"/>
                </a:cubicBezTo>
                <a:cubicBezTo>
                  <a:pt x="30" y="97"/>
                  <a:pt x="30" y="108"/>
                  <a:pt x="30" y="120"/>
                </a:cubicBezTo>
                <a:cubicBezTo>
                  <a:pt x="30" y="120"/>
                  <a:pt x="29" y="121"/>
                  <a:pt x="29" y="121"/>
                </a:cubicBezTo>
                <a:cubicBezTo>
                  <a:pt x="27" y="123"/>
                  <a:pt x="24" y="126"/>
                  <a:pt x="22" y="128"/>
                </a:cubicBezTo>
                <a:cubicBezTo>
                  <a:pt x="22" y="128"/>
                  <a:pt x="21" y="129"/>
                  <a:pt x="21" y="129"/>
                </a:cubicBezTo>
                <a:cubicBezTo>
                  <a:pt x="22" y="129"/>
                  <a:pt x="23" y="130"/>
                  <a:pt x="24" y="131"/>
                </a:cubicBezTo>
                <a:cubicBezTo>
                  <a:pt x="27" y="128"/>
                  <a:pt x="30" y="125"/>
                  <a:pt x="33" y="122"/>
                </a:cubicBezTo>
                <a:cubicBezTo>
                  <a:pt x="36" y="125"/>
                  <a:pt x="39" y="128"/>
                  <a:pt x="42" y="131"/>
                </a:cubicBezTo>
                <a:cubicBezTo>
                  <a:pt x="43" y="130"/>
                  <a:pt x="43" y="129"/>
                  <a:pt x="44" y="129"/>
                </a:cubicBezTo>
                <a:cubicBezTo>
                  <a:pt x="42" y="126"/>
                  <a:pt x="39" y="124"/>
                  <a:pt x="36" y="121"/>
                </a:cubicBezTo>
                <a:cubicBezTo>
                  <a:pt x="36" y="121"/>
                  <a:pt x="36" y="120"/>
                  <a:pt x="36" y="120"/>
                </a:cubicBezTo>
                <a:cubicBezTo>
                  <a:pt x="36" y="108"/>
                  <a:pt x="36" y="97"/>
                  <a:pt x="36" y="86"/>
                </a:cubicBezTo>
                <a:cubicBezTo>
                  <a:pt x="36" y="86"/>
                  <a:pt x="36" y="86"/>
                  <a:pt x="36" y="85"/>
                </a:cubicBezTo>
                <a:cubicBezTo>
                  <a:pt x="40" y="86"/>
                  <a:pt x="45" y="86"/>
                  <a:pt x="49" y="87"/>
                </a:cubicBezTo>
                <a:cubicBezTo>
                  <a:pt x="49" y="87"/>
                  <a:pt x="49" y="87"/>
                  <a:pt x="49" y="87"/>
                </a:cubicBezTo>
                <a:cubicBezTo>
                  <a:pt x="48" y="82"/>
                  <a:pt x="48" y="77"/>
                  <a:pt x="48" y="73"/>
                </a:cubicBezTo>
                <a:cubicBezTo>
                  <a:pt x="49" y="66"/>
                  <a:pt x="51" y="60"/>
                  <a:pt x="55" y="54"/>
                </a:cubicBezTo>
                <a:cubicBezTo>
                  <a:pt x="59" y="50"/>
                  <a:pt x="63" y="46"/>
                  <a:pt x="68" y="43"/>
                </a:cubicBezTo>
                <a:cubicBezTo>
                  <a:pt x="68" y="43"/>
                  <a:pt x="68" y="43"/>
                  <a:pt x="68" y="43"/>
                </a:cubicBezTo>
                <a:cubicBezTo>
                  <a:pt x="69" y="40"/>
                  <a:pt x="69" y="37"/>
                  <a:pt x="70" y="33"/>
                </a:cubicBezTo>
                <a:cubicBezTo>
                  <a:pt x="58" y="32"/>
                  <a:pt x="46" y="30"/>
                  <a:pt x="34" y="29"/>
                </a:cubicBezTo>
                <a:close/>
                <a:moveTo>
                  <a:pt x="169" y="25"/>
                </a:moveTo>
                <a:cubicBezTo>
                  <a:pt x="160" y="26"/>
                  <a:pt x="150" y="27"/>
                  <a:pt x="141" y="29"/>
                </a:cubicBezTo>
                <a:cubicBezTo>
                  <a:pt x="141" y="29"/>
                  <a:pt x="141" y="29"/>
                  <a:pt x="141" y="29"/>
                </a:cubicBezTo>
                <a:cubicBezTo>
                  <a:pt x="150" y="23"/>
                  <a:pt x="158" y="17"/>
                  <a:pt x="167" y="11"/>
                </a:cubicBezTo>
                <a:cubicBezTo>
                  <a:pt x="166" y="10"/>
                  <a:pt x="166" y="9"/>
                  <a:pt x="165" y="8"/>
                </a:cubicBezTo>
                <a:cubicBezTo>
                  <a:pt x="165" y="8"/>
                  <a:pt x="164" y="9"/>
                  <a:pt x="164" y="9"/>
                </a:cubicBezTo>
                <a:cubicBezTo>
                  <a:pt x="154" y="16"/>
                  <a:pt x="145" y="22"/>
                  <a:pt x="135" y="29"/>
                </a:cubicBezTo>
                <a:cubicBezTo>
                  <a:pt x="134" y="29"/>
                  <a:pt x="134" y="30"/>
                  <a:pt x="134" y="30"/>
                </a:cubicBezTo>
                <a:cubicBezTo>
                  <a:pt x="126" y="31"/>
                  <a:pt x="118" y="32"/>
                  <a:pt x="111" y="33"/>
                </a:cubicBezTo>
                <a:cubicBezTo>
                  <a:pt x="109" y="33"/>
                  <a:pt x="108" y="33"/>
                  <a:pt x="107" y="33"/>
                </a:cubicBezTo>
                <a:cubicBezTo>
                  <a:pt x="107" y="37"/>
                  <a:pt x="108" y="40"/>
                  <a:pt x="108" y="43"/>
                </a:cubicBezTo>
                <a:cubicBezTo>
                  <a:pt x="108" y="43"/>
                  <a:pt x="109" y="43"/>
                  <a:pt x="109" y="43"/>
                </a:cubicBezTo>
                <a:cubicBezTo>
                  <a:pt x="111" y="45"/>
                  <a:pt x="114" y="46"/>
                  <a:pt x="116" y="48"/>
                </a:cubicBezTo>
                <a:cubicBezTo>
                  <a:pt x="126" y="57"/>
                  <a:pt x="130" y="68"/>
                  <a:pt x="128" y="81"/>
                </a:cubicBezTo>
                <a:cubicBezTo>
                  <a:pt x="128" y="83"/>
                  <a:pt x="128" y="85"/>
                  <a:pt x="127" y="87"/>
                </a:cubicBezTo>
                <a:cubicBezTo>
                  <a:pt x="132" y="86"/>
                  <a:pt x="136" y="86"/>
                  <a:pt x="141" y="85"/>
                </a:cubicBezTo>
                <a:cubicBezTo>
                  <a:pt x="141" y="86"/>
                  <a:pt x="141" y="86"/>
                  <a:pt x="141" y="86"/>
                </a:cubicBezTo>
                <a:cubicBezTo>
                  <a:pt x="141" y="97"/>
                  <a:pt x="141" y="108"/>
                  <a:pt x="141" y="120"/>
                </a:cubicBezTo>
                <a:cubicBezTo>
                  <a:pt x="141" y="120"/>
                  <a:pt x="140" y="121"/>
                  <a:pt x="140" y="121"/>
                </a:cubicBezTo>
                <a:cubicBezTo>
                  <a:pt x="139" y="122"/>
                  <a:pt x="137" y="124"/>
                  <a:pt x="136" y="125"/>
                </a:cubicBezTo>
                <a:cubicBezTo>
                  <a:pt x="135" y="126"/>
                  <a:pt x="133" y="128"/>
                  <a:pt x="132" y="129"/>
                </a:cubicBezTo>
                <a:cubicBezTo>
                  <a:pt x="133" y="129"/>
                  <a:pt x="134" y="130"/>
                  <a:pt x="135" y="131"/>
                </a:cubicBezTo>
                <a:cubicBezTo>
                  <a:pt x="138" y="128"/>
                  <a:pt x="141" y="125"/>
                  <a:pt x="144" y="122"/>
                </a:cubicBezTo>
                <a:cubicBezTo>
                  <a:pt x="147" y="125"/>
                  <a:pt x="150" y="128"/>
                  <a:pt x="153" y="131"/>
                </a:cubicBezTo>
                <a:cubicBezTo>
                  <a:pt x="154" y="130"/>
                  <a:pt x="154" y="129"/>
                  <a:pt x="155" y="129"/>
                </a:cubicBezTo>
                <a:cubicBezTo>
                  <a:pt x="155" y="128"/>
                  <a:pt x="155" y="128"/>
                  <a:pt x="155" y="128"/>
                </a:cubicBezTo>
                <a:cubicBezTo>
                  <a:pt x="152" y="126"/>
                  <a:pt x="150" y="123"/>
                  <a:pt x="148" y="121"/>
                </a:cubicBezTo>
                <a:cubicBezTo>
                  <a:pt x="147" y="121"/>
                  <a:pt x="147" y="120"/>
                  <a:pt x="147" y="119"/>
                </a:cubicBezTo>
                <a:cubicBezTo>
                  <a:pt x="147" y="108"/>
                  <a:pt x="147" y="97"/>
                  <a:pt x="147" y="85"/>
                </a:cubicBezTo>
                <a:cubicBezTo>
                  <a:pt x="147" y="85"/>
                  <a:pt x="147" y="85"/>
                  <a:pt x="147" y="84"/>
                </a:cubicBezTo>
                <a:cubicBezTo>
                  <a:pt x="157" y="83"/>
                  <a:pt x="166" y="82"/>
                  <a:pt x="176" y="80"/>
                </a:cubicBezTo>
                <a:cubicBezTo>
                  <a:pt x="174" y="62"/>
                  <a:pt x="171" y="43"/>
                  <a:pt x="169" y="25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2" name="Freeform 11"/>
          <p:cNvSpPr>
            <a:spLocks noChangeAspect="1" noEditPoints="1"/>
          </p:cNvSpPr>
          <p:nvPr/>
        </p:nvSpPr>
        <p:spPr bwMode="auto">
          <a:xfrm>
            <a:off x="6028427" y="7302808"/>
            <a:ext cx="285609" cy="288000"/>
          </a:xfrm>
          <a:custGeom>
            <a:avLst/>
            <a:gdLst>
              <a:gd name="T0" fmla="*/ 62 w 182"/>
              <a:gd name="T1" fmla="*/ 60 h 184"/>
              <a:gd name="T2" fmla="*/ 56 w 182"/>
              <a:gd name="T3" fmla="*/ 74 h 184"/>
              <a:gd name="T4" fmla="*/ 42 w 182"/>
              <a:gd name="T5" fmla="*/ 86 h 184"/>
              <a:gd name="T6" fmla="*/ 58 w 182"/>
              <a:gd name="T7" fmla="*/ 99 h 184"/>
              <a:gd name="T8" fmla="*/ 88 w 182"/>
              <a:gd name="T9" fmla="*/ 91 h 184"/>
              <a:gd name="T10" fmla="*/ 84 w 182"/>
              <a:gd name="T11" fmla="*/ 76 h 184"/>
              <a:gd name="T12" fmla="*/ 89 w 182"/>
              <a:gd name="T13" fmla="*/ 53 h 184"/>
              <a:gd name="T14" fmla="*/ 138 w 182"/>
              <a:gd name="T15" fmla="*/ 61 h 184"/>
              <a:gd name="T16" fmla="*/ 180 w 182"/>
              <a:gd name="T17" fmla="*/ 105 h 184"/>
              <a:gd name="T18" fmla="*/ 164 w 182"/>
              <a:gd name="T19" fmla="*/ 155 h 184"/>
              <a:gd name="T20" fmla="*/ 106 w 182"/>
              <a:gd name="T21" fmla="*/ 182 h 184"/>
              <a:gd name="T22" fmla="*/ 34 w 182"/>
              <a:gd name="T23" fmla="*/ 171 h 184"/>
              <a:gd name="T24" fmla="*/ 2 w 182"/>
              <a:gd name="T25" fmla="*/ 137 h 184"/>
              <a:gd name="T26" fmla="*/ 18 w 182"/>
              <a:gd name="T27" fmla="*/ 127 h 184"/>
              <a:gd name="T28" fmla="*/ 51 w 182"/>
              <a:gd name="T29" fmla="*/ 123 h 184"/>
              <a:gd name="T30" fmla="*/ 53 w 182"/>
              <a:gd name="T31" fmla="*/ 119 h 184"/>
              <a:gd name="T32" fmla="*/ 40 w 182"/>
              <a:gd name="T33" fmla="*/ 108 h 184"/>
              <a:gd name="T34" fmla="*/ 19 w 182"/>
              <a:gd name="T35" fmla="*/ 92 h 184"/>
              <a:gd name="T36" fmla="*/ 27 w 182"/>
              <a:gd name="T37" fmla="*/ 72 h 184"/>
              <a:gd name="T38" fmla="*/ 64 w 182"/>
              <a:gd name="T39" fmla="*/ 55 h 184"/>
              <a:gd name="T40" fmla="*/ 35 w 182"/>
              <a:gd name="T41" fmla="*/ 140 h 184"/>
              <a:gd name="T42" fmla="*/ 30 w 182"/>
              <a:gd name="T43" fmla="*/ 150 h 184"/>
              <a:gd name="T44" fmla="*/ 52 w 182"/>
              <a:gd name="T45" fmla="*/ 154 h 184"/>
              <a:gd name="T46" fmla="*/ 58 w 182"/>
              <a:gd name="T47" fmla="*/ 144 h 184"/>
              <a:gd name="T48" fmla="*/ 44 w 182"/>
              <a:gd name="T49" fmla="*/ 139 h 184"/>
              <a:gd name="T50" fmla="*/ 132 w 182"/>
              <a:gd name="T51" fmla="*/ 158 h 184"/>
              <a:gd name="T52" fmla="*/ 137 w 182"/>
              <a:gd name="T53" fmla="*/ 148 h 184"/>
              <a:gd name="T54" fmla="*/ 115 w 182"/>
              <a:gd name="T55" fmla="*/ 145 h 184"/>
              <a:gd name="T56" fmla="*/ 109 w 182"/>
              <a:gd name="T57" fmla="*/ 154 h 184"/>
              <a:gd name="T58" fmla="*/ 124 w 182"/>
              <a:gd name="T59" fmla="*/ 159 h 184"/>
              <a:gd name="T60" fmla="*/ 154 w 182"/>
              <a:gd name="T61" fmla="*/ 138 h 184"/>
              <a:gd name="T62" fmla="*/ 163 w 182"/>
              <a:gd name="T63" fmla="*/ 134 h 184"/>
              <a:gd name="T64" fmla="*/ 159 w 182"/>
              <a:gd name="T65" fmla="*/ 125 h 184"/>
              <a:gd name="T66" fmla="*/ 135 w 182"/>
              <a:gd name="T67" fmla="*/ 128 h 184"/>
              <a:gd name="T68" fmla="*/ 139 w 182"/>
              <a:gd name="T69" fmla="*/ 137 h 184"/>
              <a:gd name="T70" fmla="*/ 81 w 182"/>
              <a:gd name="T71" fmla="*/ 152 h 184"/>
              <a:gd name="T72" fmla="*/ 69 w 182"/>
              <a:gd name="T73" fmla="*/ 155 h 184"/>
              <a:gd name="T74" fmla="*/ 73 w 182"/>
              <a:gd name="T75" fmla="*/ 166 h 184"/>
              <a:gd name="T76" fmla="*/ 95 w 182"/>
              <a:gd name="T77" fmla="*/ 163 h 184"/>
              <a:gd name="T78" fmla="*/ 92 w 182"/>
              <a:gd name="T79" fmla="*/ 154 h 184"/>
              <a:gd name="T80" fmla="*/ 152 w 182"/>
              <a:gd name="T81" fmla="*/ 114 h 184"/>
              <a:gd name="T82" fmla="*/ 166 w 182"/>
              <a:gd name="T83" fmla="*/ 109 h 184"/>
              <a:gd name="T84" fmla="*/ 160 w 182"/>
              <a:gd name="T85" fmla="*/ 99 h 184"/>
              <a:gd name="T86" fmla="*/ 138 w 182"/>
              <a:gd name="T87" fmla="*/ 103 h 184"/>
              <a:gd name="T88" fmla="*/ 142 w 182"/>
              <a:gd name="T89" fmla="*/ 112 h 184"/>
              <a:gd name="T90" fmla="*/ 95 w 182"/>
              <a:gd name="T91" fmla="*/ 0 h 184"/>
              <a:gd name="T92" fmla="*/ 97 w 182"/>
              <a:gd name="T93" fmla="*/ 16 h 184"/>
              <a:gd name="T94" fmla="*/ 92 w 182"/>
              <a:gd name="T95" fmla="*/ 39 h 184"/>
              <a:gd name="T96" fmla="*/ 85 w 182"/>
              <a:gd name="T97" fmla="*/ 42 h 184"/>
              <a:gd name="T98" fmla="*/ 77 w 182"/>
              <a:gd name="T99" fmla="*/ 39 h 184"/>
              <a:gd name="T100" fmla="*/ 77 w 182"/>
              <a:gd name="T101" fmla="*/ 11 h 184"/>
              <a:gd name="T102" fmla="*/ 95 w 182"/>
              <a:gd name="T103" fmla="*/ 0 h 184"/>
              <a:gd name="T104" fmla="*/ 91 w 182"/>
              <a:gd name="T105" fmla="*/ 3 h 184"/>
              <a:gd name="T106" fmla="*/ 75 w 182"/>
              <a:gd name="T107" fmla="*/ 24 h 184"/>
              <a:gd name="T108" fmla="*/ 81 w 182"/>
              <a:gd name="T109" fmla="*/ 39 h 184"/>
              <a:gd name="T110" fmla="*/ 61 w 182"/>
              <a:gd name="T111" fmla="*/ 74 h 184"/>
              <a:gd name="T112" fmla="*/ 85 w 182"/>
              <a:gd name="T113" fmla="*/ 44 h 184"/>
              <a:gd name="T114" fmla="*/ 61 w 182"/>
              <a:gd name="T115" fmla="*/ 74 h 184"/>
              <a:gd name="T116" fmla="*/ 54 w 182"/>
              <a:gd name="T117" fmla="*/ 93 h 184"/>
              <a:gd name="T118" fmla="*/ 75 w 182"/>
              <a:gd name="T119" fmla="*/ 94 h 184"/>
              <a:gd name="T120" fmla="*/ 78 w 182"/>
              <a:gd name="T121" fmla="*/ 82 h 184"/>
              <a:gd name="T122" fmla="*/ 53 w 182"/>
              <a:gd name="T123" fmla="*/ 92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82" h="184">
                <a:moveTo>
                  <a:pt x="64" y="55"/>
                </a:moveTo>
                <a:cubicBezTo>
                  <a:pt x="64" y="57"/>
                  <a:pt x="63" y="59"/>
                  <a:pt x="62" y="60"/>
                </a:cubicBezTo>
                <a:cubicBezTo>
                  <a:pt x="61" y="64"/>
                  <a:pt x="59" y="68"/>
                  <a:pt x="57" y="73"/>
                </a:cubicBezTo>
                <a:cubicBezTo>
                  <a:pt x="57" y="73"/>
                  <a:pt x="56" y="73"/>
                  <a:pt x="56" y="74"/>
                </a:cubicBezTo>
                <a:cubicBezTo>
                  <a:pt x="52" y="75"/>
                  <a:pt x="49" y="76"/>
                  <a:pt x="46" y="79"/>
                </a:cubicBezTo>
                <a:cubicBezTo>
                  <a:pt x="44" y="81"/>
                  <a:pt x="43" y="83"/>
                  <a:pt x="42" y="86"/>
                </a:cubicBezTo>
                <a:cubicBezTo>
                  <a:pt x="42" y="89"/>
                  <a:pt x="44" y="92"/>
                  <a:pt x="47" y="94"/>
                </a:cubicBezTo>
                <a:cubicBezTo>
                  <a:pt x="50" y="96"/>
                  <a:pt x="54" y="98"/>
                  <a:pt x="58" y="99"/>
                </a:cubicBezTo>
                <a:cubicBezTo>
                  <a:pt x="66" y="100"/>
                  <a:pt x="74" y="99"/>
                  <a:pt x="81" y="96"/>
                </a:cubicBezTo>
                <a:cubicBezTo>
                  <a:pt x="84" y="95"/>
                  <a:pt x="86" y="93"/>
                  <a:pt x="88" y="91"/>
                </a:cubicBezTo>
                <a:cubicBezTo>
                  <a:pt x="92" y="87"/>
                  <a:pt x="92" y="82"/>
                  <a:pt x="87" y="78"/>
                </a:cubicBezTo>
                <a:cubicBezTo>
                  <a:pt x="87" y="77"/>
                  <a:pt x="86" y="76"/>
                  <a:pt x="84" y="76"/>
                </a:cubicBezTo>
                <a:cubicBezTo>
                  <a:pt x="84" y="75"/>
                  <a:pt x="84" y="75"/>
                  <a:pt x="84" y="75"/>
                </a:cubicBezTo>
                <a:cubicBezTo>
                  <a:pt x="86" y="67"/>
                  <a:pt x="87" y="60"/>
                  <a:pt x="89" y="53"/>
                </a:cubicBezTo>
                <a:cubicBezTo>
                  <a:pt x="89" y="52"/>
                  <a:pt x="89" y="52"/>
                  <a:pt x="90" y="52"/>
                </a:cubicBezTo>
                <a:cubicBezTo>
                  <a:pt x="106" y="52"/>
                  <a:pt x="123" y="54"/>
                  <a:pt x="138" y="61"/>
                </a:cubicBezTo>
                <a:cubicBezTo>
                  <a:pt x="148" y="65"/>
                  <a:pt x="157" y="71"/>
                  <a:pt x="165" y="79"/>
                </a:cubicBezTo>
                <a:cubicBezTo>
                  <a:pt x="172" y="86"/>
                  <a:pt x="178" y="95"/>
                  <a:pt x="180" y="105"/>
                </a:cubicBezTo>
                <a:cubicBezTo>
                  <a:pt x="182" y="115"/>
                  <a:pt x="182" y="124"/>
                  <a:pt x="178" y="133"/>
                </a:cubicBezTo>
                <a:cubicBezTo>
                  <a:pt x="175" y="141"/>
                  <a:pt x="170" y="149"/>
                  <a:pt x="164" y="155"/>
                </a:cubicBezTo>
                <a:cubicBezTo>
                  <a:pt x="155" y="164"/>
                  <a:pt x="144" y="171"/>
                  <a:pt x="132" y="176"/>
                </a:cubicBezTo>
                <a:cubicBezTo>
                  <a:pt x="123" y="179"/>
                  <a:pt x="115" y="181"/>
                  <a:pt x="106" y="182"/>
                </a:cubicBezTo>
                <a:cubicBezTo>
                  <a:pt x="98" y="184"/>
                  <a:pt x="91" y="184"/>
                  <a:pt x="83" y="184"/>
                </a:cubicBezTo>
                <a:cubicBezTo>
                  <a:pt x="66" y="183"/>
                  <a:pt x="49" y="179"/>
                  <a:pt x="34" y="171"/>
                </a:cubicBezTo>
                <a:cubicBezTo>
                  <a:pt x="22" y="165"/>
                  <a:pt x="12" y="156"/>
                  <a:pt x="4" y="144"/>
                </a:cubicBezTo>
                <a:cubicBezTo>
                  <a:pt x="3" y="142"/>
                  <a:pt x="2" y="140"/>
                  <a:pt x="2" y="137"/>
                </a:cubicBezTo>
                <a:cubicBezTo>
                  <a:pt x="0" y="133"/>
                  <a:pt x="2" y="130"/>
                  <a:pt x="6" y="129"/>
                </a:cubicBezTo>
                <a:cubicBezTo>
                  <a:pt x="10" y="128"/>
                  <a:pt x="14" y="127"/>
                  <a:pt x="18" y="127"/>
                </a:cubicBezTo>
                <a:cubicBezTo>
                  <a:pt x="26" y="127"/>
                  <a:pt x="33" y="126"/>
                  <a:pt x="41" y="126"/>
                </a:cubicBezTo>
                <a:cubicBezTo>
                  <a:pt x="44" y="125"/>
                  <a:pt x="47" y="125"/>
                  <a:pt x="51" y="123"/>
                </a:cubicBezTo>
                <a:cubicBezTo>
                  <a:pt x="51" y="123"/>
                  <a:pt x="52" y="123"/>
                  <a:pt x="53" y="122"/>
                </a:cubicBezTo>
                <a:cubicBezTo>
                  <a:pt x="54" y="121"/>
                  <a:pt x="54" y="120"/>
                  <a:pt x="53" y="119"/>
                </a:cubicBezTo>
                <a:cubicBezTo>
                  <a:pt x="52" y="118"/>
                  <a:pt x="52" y="117"/>
                  <a:pt x="50" y="116"/>
                </a:cubicBezTo>
                <a:cubicBezTo>
                  <a:pt x="47" y="113"/>
                  <a:pt x="43" y="110"/>
                  <a:pt x="40" y="108"/>
                </a:cubicBezTo>
                <a:cubicBezTo>
                  <a:pt x="36" y="105"/>
                  <a:pt x="31" y="102"/>
                  <a:pt x="27" y="99"/>
                </a:cubicBezTo>
                <a:cubicBezTo>
                  <a:pt x="24" y="97"/>
                  <a:pt x="22" y="95"/>
                  <a:pt x="19" y="92"/>
                </a:cubicBezTo>
                <a:cubicBezTo>
                  <a:pt x="15" y="87"/>
                  <a:pt x="15" y="82"/>
                  <a:pt x="20" y="77"/>
                </a:cubicBezTo>
                <a:cubicBezTo>
                  <a:pt x="22" y="75"/>
                  <a:pt x="24" y="74"/>
                  <a:pt x="27" y="72"/>
                </a:cubicBezTo>
                <a:cubicBezTo>
                  <a:pt x="38" y="64"/>
                  <a:pt x="50" y="59"/>
                  <a:pt x="64" y="55"/>
                </a:cubicBezTo>
                <a:cubicBezTo>
                  <a:pt x="64" y="55"/>
                  <a:pt x="64" y="55"/>
                  <a:pt x="64" y="55"/>
                </a:cubicBezTo>
                <a:close/>
                <a:moveTo>
                  <a:pt x="44" y="139"/>
                </a:moveTo>
                <a:cubicBezTo>
                  <a:pt x="41" y="139"/>
                  <a:pt x="38" y="139"/>
                  <a:pt x="35" y="140"/>
                </a:cubicBezTo>
                <a:cubicBezTo>
                  <a:pt x="33" y="141"/>
                  <a:pt x="31" y="142"/>
                  <a:pt x="30" y="144"/>
                </a:cubicBezTo>
                <a:cubicBezTo>
                  <a:pt x="28" y="146"/>
                  <a:pt x="28" y="148"/>
                  <a:pt x="30" y="150"/>
                </a:cubicBezTo>
                <a:cubicBezTo>
                  <a:pt x="31" y="152"/>
                  <a:pt x="33" y="153"/>
                  <a:pt x="36" y="154"/>
                </a:cubicBezTo>
                <a:cubicBezTo>
                  <a:pt x="41" y="155"/>
                  <a:pt x="46" y="155"/>
                  <a:pt x="52" y="154"/>
                </a:cubicBezTo>
                <a:cubicBezTo>
                  <a:pt x="54" y="153"/>
                  <a:pt x="56" y="152"/>
                  <a:pt x="58" y="150"/>
                </a:cubicBezTo>
                <a:cubicBezTo>
                  <a:pt x="59" y="148"/>
                  <a:pt x="59" y="146"/>
                  <a:pt x="58" y="144"/>
                </a:cubicBezTo>
                <a:cubicBezTo>
                  <a:pt x="57" y="143"/>
                  <a:pt x="55" y="142"/>
                  <a:pt x="54" y="141"/>
                </a:cubicBezTo>
                <a:cubicBezTo>
                  <a:pt x="51" y="140"/>
                  <a:pt x="47" y="139"/>
                  <a:pt x="44" y="139"/>
                </a:cubicBezTo>
                <a:close/>
                <a:moveTo>
                  <a:pt x="124" y="159"/>
                </a:moveTo>
                <a:cubicBezTo>
                  <a:pt x="126" y="159"/>
                  <a:pt x="129" y="159"/>
                  <a:pt x="132" y="158"/>
                </a:cubicBezTo>
                <a:cubicBezTo>
                  <a:pt x="134" y="157"/>
                  <a:pt x="136" y="156"/>
                  <a:pt x="137" y="155"/>
                </a:cubicBezTo>
                <a:cubicBezTo>
                  <a:pt x="139" y="153"/>
                  <a:pt x="139" y="150"/>
                  <a:pt x="137" y="148"/>
                </a:cubicBezTo>
                <a:cubicBezTo>
                  <a:pt x="136" y="146"/>
                  <a:pt x="134" y="145"/>
                  <a:pt x="131" y="145"/>
                </a:cubicBezTo>
                <a:cubicBezTo>
                  <a:pt x="126" y="143"/>
                  <a:pt x="121" y="143"/>
                  <a:pt x="115" y="145"/>
                </a:cubicBezTo>
                <a:cubicBezTo>
                  <a:pt x="113" y="146"/>
                  <a:pt x="111" y="147"/>
                  <a:pt x="109" y="149"/>
                </a:cubicBezTo>
                <a:cubicBezTo>
                  <a:pt x="108" y="150"/>
                  <a:pt x="108" y="152"/>
                  <a:pt x="109" y="154"/>
                </a:cubicBezTo>
                <a:cubicBezTo>
                  <a:pt x="110" y="155"/>
                  <a:pt x="112" y="156"/>
                  <a:pt x="113" y="157"/>
                </a:cubicBezTo>
                <a:cubicBezTo>
                  <a:pt x="116" y="159"/>
                  <a:pt x="119" y="159"/>
                  <a:pt x="124" y="159"/>
                </a:cubicBezTo>
                <a:close/>
                <a:moveTo>
                  <a:pt x="149" y="139"/>
                </a:moveTo>
                <a:cubicBezTo>
                  <a:pt x="151" y="139"/>
                  <a:pt x="152" y="139"/>
                  <a:pt x="154" y="138"/>
                </a:cubicBezTo>
                <a:cubicBezTo>
                  <a:pt x="155" y="138"/>
                  <a:pt x="156" y="138"/>
                  <a:pt x="157" y="138"/>
                </a:cubicBezTo>
                <a:cubicBezTo>
                  <a:pt x="159" y="137"/>
                  <a:pt x="161" y="136"/>
                  <a:pt x="163" y="134"/>
                </a:cubicBezTo>
                <a:cubicBezTo>
                  <a:pt x="165" y="132"/>
                  <a:pt x="165" y="130"/>
                  <a:pt x="163" y="128"/>
                </a:cubicBezTo>
                <a:cubicBezTo>
                  <a:pt x="162" y="127"/>
                  <a:pt x="160" y="126"/>
                  <a:pt x="159" y="125"/>
                </a:cubicBezTo>
                <a:cubicBezTo>
                  <a:pt x="153" y="123"/>
                  <a:pt x="147" y="123"/>
                  <a:pt x="141" y="125"/>
                </a:cubicBezTo>
                <a:cubicBezTo>
                  <a:pt x="139" y="125"/>
                  <a:pt x="137" y="126"/>
                  <a:pt x="135" y="128"/>
                </a:cubicBezTo>
                <a:cubicBezTo>
                  <a:pt x="133" y="130"/>
                  <a:pt x="133" y="132"/>
                  <a:pt x="135" y="134"/>
                </a:cubicBezTo>
                <a:cubicBezTo>
                  <a:pt x="136" y="135"/>
                  <a:pt x="137" y="136"/>
                  <a:pt x="139" y="137"/>
                </a:cubicBezTo>
                <a:cubicBezTo>
                  <a:pt x="142" y="138"/>
                  <a:pt x="145" y="139"/>
                  <a:pt x="149" y="139"/>
                </a:cubicBezTo>
                <a:close/>
                <a:moveTo>
                  <a:pt x="81" y="152"/>
                </a:moveTo>
                <a:cubicBezTo>
                  <a:pt x="79" y="152"/>
                  <a:pt x="76" y="152"/>
                  <a:pt x="73" y="153"/>
                </a:cubicBezTo>
                <a:cubicBezTo>
                  <a:pt x="72" y="154"/>
                  <a:pt x="70" y="154"/>
                  <a:pt x="69" y="155"/>
                </a:cubicBezTo>
                <a:cubicBezTo>
                  <a:pt x="65" y="158"/>
                  <a:pt x="65" y="161"/>
                  <a:pt x="69" y="164"/>
                </a:cubicBezTo>
                <a:cubicBezTo>
                  <a:pt x="70" y="165"/>
                  <a:pt x="72" y="166"/>
                  <a:pt x="73" y="166"/>
                </a:cubicBezTo>
                <a:cubicBezTo>
                  <a:pt x="79" y="168"/>
                  <a:pt x="84" y="168"/>
                  <a:pt x="89" y="166"/>
                </a:cubicBezTo>
                <a:cubicBezTo>
                  <a:pt x="92" y="166"/>
                  <a:pt x="93" y="165"/>
                  <a:pt x="95" y="163"/>
                </a:cubicBezTo>
                <a:cubicBezTo>
                  <a:pt x="97" y="161"/>
                  <a:pt x="97" y="158"/>
                  <a:pt x="95" y="156"/>
                </a:cubicBezTo>
                <a:cubicBezTo>
                  <a:pt x="94" y="155"/>
                  <a:pt x="93" y="154"/>
                  <a:pt x="92" y="154"/>
                </a:cubicBezTo>
                <a:cubicBezTo>
                  <a:pt x="88" y="152"/>
                  <a:pt x="85" y="152"/>
                  <a:pt x="81" y="152"/>
                </a:cubicBezTo>
                <a:close/>
                <a:moveTo>
                  <a:pt x="152" y="114"/>
                </a:moveTo>
                <a:cubicBezTo>
                  <a:pt x="155" y="114"/>
                  <a:pt x="158" y="114"/>
                  <a:pt x="160" y="113"/>
                </a:cubicBezTo>
                <a:cubicBezTo>
                  <a:pt x="162" y="112"/>
                  <a:pt x="164" y="111"/>
                  <a:pt x="166" y="109"/>
                </a:cubicBezTo>
                <a:cubicBezTo>
                  <a:pt x="168" y="107"/>
                  <a:pt x="168" y="105"/>
                  <a:pt x="166" y="103"/>
                </a:cubicBezTo>
                <a:cubicBezTo>
                  <a:pt x="164" y="101"/>
                  <a:pt x="162" y="100"/>
                  <a:pt x="160" y="99"/>
                </a:cubicBezTo>
                <a:cubicBezTo>
                  <a:pt x="155" y="98"/>
                  <a:pt x="149" y="98"/>
                  <a:pt x="144" y="99"/>
                </a:cubicBezTo>
                <a:cubicBezTo>
                  <a:pt x="142" y="100"/>
                  <a:pt x="140" y="101"/>
                  <a:pt x="138" y="103"/>
                </a:cubicBezTo>
                <a:cubicBezTo>
                  <a:pt x="137" y="105"/>
                  <a:pt x="136" y="107"/>
                  <a:pt x="138" y="109"/>
                </a:cubicBezTo>
                <a:cubicBezTo>
                  <a:pt x="139" y="110"/>
                  <a:pt x="141" y="111"/>
                  <a:pt x="142" y="112"/>
                </a:cubicBezTo>
                <a:cubicBezTo>
                  <a:pt x="145" y="113"/>
                  <a:pt x="149" y="114"/>
                  <a:pt x="152" y="114"/>
                </a:cubicBezTo>
                <a:close/>
                <a:moveTo>
                  <a:pt x="95" y="0"/>
                </a:moveTo>
                <a:cubicBezTo>
                  <a:pt x="94" y="2"/>
                  <a:pt x="94" y="4"/>
                  <a:pt x="94" y="6"/>
                </a:cubicBezTo>
                <a:cubicBezTo>
                  <a:pt x="95" y="10"/>
                  <a:pt x="96" y="13"/>
                  <a:pt x="97" y="16"/>
                </a:cubicBezTo>
                <a:cubicBezTo>
                  <a:pt x="98" y="19"/>
                  <a:pt x="99" y="23"/>
                  <a:pt x="99" y="26"/>
                </a:cubicBezTo>
                <a:cubicBezTo>
                  <a:pt x="99" y="32"/>
                  <a:pt x="96" y="36"/>
                  <a:pt x="92" y="39"/>
                </a:cubicBezTo>
                <a:cubicBezTo>
                  <a:pt x="90" y="40"/>
                  <a:pt x="88" y="41"/>
                  <a:pt x="86" y="42"/>
                </a:cubicBezTo>
                <a:cubicBezTo>
                  <a:pt x="86" y="42"/>
                  <a:pt x="85" y="42"/>
                  <a:pt x="85" y="42"/>
                </a:cubicBezTo>
                <a:cubicBezTo>
                  <a:pt x="82" y="41"/>
                  <a:pt x="80" y="41"/>
                  <a:pt x="77" y="40"/>
                </a:cubicBezTo>
                <a:cubicBezTo>
                  <a:pt x="77" y="40"/>
                  <a:pt x="77" y="39"/>
                  <a:pt x="77" y="39"/>
                </a:cubicBezTo>
                <a:cubicBezTo>
                  <a:pt x="74" y="34"/>
                  <a:pt x="72" y="30"/>
                  <a:pt x="73" y="24"/>
                </a:cubicBezTo>
                <a:cubicBezTo>
                  <a:pt x="73" y="19"/>
                  <a:pt x="74" y="15"/>
                  <a:pt x="77" y="11"/>
                </a:cubicBezTo>
                <a:cubicBezTo>
                  <a:pt x="82" y="6"/>
                  <a:pt x="88" y="2"/>
                  <a:pt x="95" y="0"/>
                </a:cubicBezTo>
                <a:cubicBezTo>
                  <a:pt x="95" y="0"/>
                  <a:pt x="95" y="0"/>
                  <a:pt x="95" y="0"/>
                </a:cubicBezTo>
                <a:cubicBezTo>
                  <a:pt x="95" y="0"/>
                  <a:pt x="95" y="0"/>
                  <a:pt x="95" y="0"/>
                </a:cubicBezTo>
                <a:close/>
                <a:moveTo>
                  <a:pt x="91" y="3"/>
                </a:moveTo>
                <a:cubicBezTo>
                  <a:pt x="87" y="6"/>
                  <a:pt x="83" y="8"/>
                  <a:pt x="80" y="12"/>
                </a:cubicBezTo>
                <a:cubicBezTo>
                  <a:pt x="77" y="16"/>
                  <a:pt x="75" y="20"/>
                  <a:pt x="75" y="24"/>
                </a:cubicBezTo>
                <a:cubicBezTo>
                  <a:pt x="75" y="29"/>
                  <a:pt x="76" y="33"/>
                  <a:pt x="78" y="37"/>
                </a:cubicBezTo>
                <a:cubicBezTo>
                  <a:pt x="78" y="38"/>
                  <a:pt x="79" y="39"/>
                  <a:pt x="81" y="39"/>
                </a:cubicBezTo>
                <a:cubicBezTo>
                  <a:pt x="76" y="25"/>
                  <a:pt x="80" y="13"/>
                  <a:pt x="91" y="3"/>
                </a:cubicBezTo>
                <a:close/>
                <a:moveTo>
                  <a:pt x="61" y="74"/>
                </a:moveTo>
                <a:cubicBezTo>
                  <a:pt x="66" y="76"/>
                  <a:pt x="72" y="78"/>
                  <a:pt x="78" y="80"/>
                </a:cubicBezTo>
                <a:cubicBezTo>
                  <a:pt x="80" y="68"/>
                  <a:pt x="83" y="56"/>
                  <a:pt x="85" y="44"/>
                </a:cubicBezTo>
                <a:cubicBezTo>
                  <a:pt x="82" y="43"/>
                  <a:pt x="79" y="42"/>
                  <a:pt x="76" y="41"/>
                </a:cubicBezTo>
                <a:cubicBezTo>
                  <a:pt x="71" y="52"/>
                  <a:pt x="66" y="63"/>
                  <a:pt x="61" y="74"/>
                </a:cubicBezTo>
                <a:close/>
                <a:moveTo>
                  <a:pt x="53" y="93"/>
                </a:moveTo>
                <a:cubicBezTo>
                  <a:pt x="53" y="93"/>
                  <a:pt x="53" y="93"/>
                  <a:pt x="54" y="93"/>
                </a:cubicBezTo>
                <a:cubicBezTo>
                  <a:pt x="60" y="95"/>
                  <a:pt x="67" y="96"/>
                  <a:pt x="74" y="94"/>
                </a:cubicBezTo>
                <a:cubicBezTo>
                  <a:pt x="74" y="94"/>
                  <a:pt x="75" y="94"/>
                  <a:pt x="75" y="94"/>
                </a:cubicBezTo>
                <a:cubicBezTo>
                  <a:pt x="75" y="92"/>
                  <a:pt x="76" y="90"/>
                  <a:pt x="76" y="88"/>
                </a:cubicBezTo>
                <a:cubicBezTo>
                  <a:pt x="77" y="86"/>
                  <a:pt x="77" y="84"/>
                  <a:pt x="78" y="82"/>
                </a:cubicBezTo>
                <a:cubicBezTo>
                  <a:pt x="71" y="80"/>
                  <a:pt x="65" y="78"/>
                  <a:pt x="59" y="76"/>
                </a:cubicBezTo>
                <a:cubicBezTo>
                  <a:pt x="57" y="82"/>
                  <a:pt x="55" y="87"/>
                  <a:pt x="53" y="92"/>
                </a:cubicBezTo>
                <a:cubicBezTo>
                  <a:pt x="53" y="93"/>
                  <a:pt x="53" y="93"/>
                  <a:pt x="53" y="93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3" name="Freeform 12"/>
          <p:cNvSpPr>
            <a:spLocks noChangeAspect="1"/>
          </p:cNvSpPr>
          <p:nvPr/>
        </p:nvSpPr>
        <p:spPr bwMode="auto">
          <a:xfrm>
            <a:off x="461932" y="7881180"/>
            <a:ext cx="357917" cy="288000"/>
          </a:xfrm>
          <a:custGeom>
            <a:avLst/>
            <a:gdLst>
              <a:gd name="T0" fmla="*/ 43 w 164"/>
              <a:gd name="T1" fmla="*/ 55 h 132"/>
              <a:gd name="T2" fmla="*/ 57 w 164"/>
              <a:gd name="T3" fmla="*/ 49 h 132"/>
              <a:gd name="T4" fmla="*/ 69 w 164"/>
              <a:gd name="T5" fmla="*/ 44 h 132"/>
              <a:gd name="T6" fmla="*/ 60 w 164"/>
              <a:gd name="T7" fmla="*/ 22 h 132"/>
              <a:gd name="T8" fmla="*/ 90 w 164"/>
              <a:gd name="T9" fmla="*/ 2 h 132"/>
              <a:gd name="T10" fmla="*/ 102 w 164"/>
              <a:gd name="T11" fmla="*/ 35 h 132"/>
              <a:gd name="T12" fmla="*/ 101 w 164"/>
              <a:gd name="T13" fmla="*/ 49 h 132"/>
              <a:gd name="T14" fmla="*/ 117 w 164"/>
              <a:gd name="T15" fmla="*/ 52 h 132"/>
              <a:gd name="T16" fmla="*/ 135 w 164"/>
              <a:gd name="T17" fmla="*/ 52 h 132"/>
              <a:gd name="T18" fmla="*/ 135 w 164"/>
              <a:gd name="T19" fmla="*/ 49 h 132"/>
              <a:gd name="T20" fmla="*/ 130 w 164"/>
              <a:gd name="T21" fmla="*/ 31 h 132"/>
              <a:gd name="T22" fmla="*/ 115 w 164"/>
              <a:gd name="T23" fmla="*/ 13 h 132"/>
              <a:gd name="T24" fmla="*/ 142 w 164"/>
              <a:gd name="T25" fmla="*/ 16 h 132"/>
              <a:gd name="T26" fmla="*/ 162 w 164"/>
              <a:gd name="T27" fmla="*/ 53 h 132"/>
              <a:gd name="T28" fmla="*/ 162 w 164"/>
              <a:gd name="T29" fmla="*/ 73 h 132"/>
              <a:gd name="T30" fmla="*/ 131 w 164"/>
              <a:gd name="T31" fmla="*/ 87 h 132"/>
              <a:gd name="T32" fmla="*/ 117 w 164"/>
              <a:gd name="T33" fmla="*/ 107 h 132"/>
              <a:gd name="T34" fmla="*/ 109 w 164"/>
              <a:gd name="T35" fmla="*/ 132 h 132"/>
              <a:gd name="T36" fmla="*/ 112 w 164"/>
              <a:gd name="T37" fmla="*/ 100 h 132"/>
              <a:gd name="T38" fmla="*/ 129 w 164"/>
              <a:gd name="T39" fmla="*/ 80 h 132"/>
              <a:gd name="T40" fmla="*/ 156 w 164"/>
              <a:gd name="T41" fmla="*/ 69 h 132"/>
              <a:gd name="T42" fmla="*/ 154 w 164"/>
              <a:gd name="T43" fmla="*/ 48 h 132"/>
              <a:gd name="T44" fmla="*/ 134 w 164"/>
              <a:gd name="T45" fmla="*/ 19 h 132"/>
              <a:gd name="T46" fmla="*/ 120 w 164"/>
              <a:gd name="T47" fmla="*/ 17 h 132"/>
              <a:gd name="T48" fmla="*/ 135 w 164"/>
              <a:gd name="T49" fmla="*/ 25 h 132"/>
              <a:gd name="T50" fmla="*/ 142 w 164"/>
              <a:gd name="T51" fmla="*/ 40 h 132"/>
              <a:gd name="T52" fmla="*/ 140 w 164"/>
              <a:gd name="T53" fmla="*/ 61 h 132"/>
              <a:gd name="T54" fmla="*/ 127 w 164"/>
              <a:gd name="T55" fmla="*/ 60 h 132"/>
              <a:gd name="T56" fmla="*/ 117 w 164"/>
              <a:gd name="T57" fmla="*/ 61 h 132"/>
              <a:gd name="T58" fmla="*/ 102 w 164"/>
              <a:gd name="T59" fmla="*/ 57 h 132"/>
              <a:gd name="T60" fmla="*/ 89 w 164"/>
              <a:gd name="T61" fmla="*/ 46 h 132"/>
              <a:gd name="T62" fmla="*/ 98 w 164"/>
              <a:gd name="T63" fmla="*/ 24 h 132"/>
              <a:gd name="T64" fmla="*/ 76 w 164"/>
              <a:gd name="T65" fmla="*/ 9 h 132"/>
              <a:gd name="T66" fmla="*/ 68 w 164"/>
              <a:gd name="T67" fmla="*/ 30 h 132"/>
              <a:gd name="T68" fmla="*/ 66 w 164"/>
              <a:gd name="T69" fmla="*/ 56 h 132"/>
              <a:gd name="T70" fmla="*/ 46 w 164"/>
              <a:gd name="T71" fmla="*/ 61 h 132"/>
              <a:gd name="T72" fmla="*/ 37 w 164"/>
              <a:gd name="T73" fmla="*/ 59 h 132"/>
              <a:gd name="T74" fmla="*/ 25 w 164"/>
              <a:gd name="T75" fmla="*/ 61 h 132"/>
              <a:gd name="T76" fmla="*/ 23 w 164"/>
              <a:gd name="T77" fmla="*/ 38 h 132"/>
              <a:gd name="T78" fmla="*/ 39 w 164"/>
              <a:gd name="T79" fmla="*/ 25 h 132"/>
              <a:gd name="T80" fmla="*/ 42 w 164"/>
              <a:gd name="T81" fmla="*/ 14 h 132"/>
              <a:gd name="T82" fmla="*/ 26 w 164"/>
              <a:gd name="T83" fmla="*/ 23 h 132"/>
              <a:gd name="T84" fmla="*/ 10 w 164"/>
              <a:gd name="T85" fmla="*/ 50 h 132"/>
              <a:gd name="T86" fmla="*/ 25 w 164"/>
              <a:gd name="T87" fmla="*/ 79 h 132"/>
              <a:gd name="T88" fmla="*/ 48 w 164"/>
              <a:gd name="T89" fmla="*/ 92 h 132"/>
              <a:gd name="T90" fmla="*/ 55 w 164"/>
              <a:gd name="T91" fmla="*/ 129 h 132"/>
              <a:gd name="T92" fmla="*/ 49 w 164"/>
              <a:gd name="T93" fmla="*/ 131 h 132"/>
              <a:gd name="T94" fmla="*/ 37 w 164"/>
              <a:gd name="T95" fmla="*/ 88 h 132"/>
              <a:gd name="T96" fmla="*/ 4 w 164"/>
              <a:gd name="T97" fmla="*/ 74 h 132"/>
              <a:gd name="T98" fmla="*/ 3 w 164"/>
              <a:gd name="T99" fmla="*/ 52 h 132"/>
              <a:gd name="T100" fmla="*/ 19 w 164"/>
              <a:gd name="T101" fmla="*/ 21 h 132"/>
              <a:gd name="T102" fmla="*/ 44 w 164"/>
              <a:gd name="T103" fmla="*/ 7 h 132"/>
              <a:gd name="T104" fmla="*/ 39 w 164"/>
              <a:gd name="T105" fmla="*/ 32 h 132"/>
              <a:gd name="T106" fmla="*/ 30 w 164"/>
              <a:gd name="T107" fmla="*/ 38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64" h="132">
                <a:moveTo>
                  <a:pt x="29" y="52"/>
                </a:moveTo>
                <a:cubicBezTo>
                  <a:pt x="30" y="52"/>
                  <a:pt x="31" y="52"/>
                  <a:pt x="32" y="52"/>
                </a:cubicBezTo>
                <a:cubicBezTo>
                  <a:pt x="36" y="51"/>
                  <a:pt x="40" y="52"/>
                  <a:pt x="43" y="55"/>
                </a:cubicBezTo>
                <a:cubicBezTo>
                  <a:pt x="43" y="55"/>
                  <a:pt x="43" y="55"/>
                  <a:pt x="44" y="55"/>
                </a:cubicBezTo>
                <a:cubicBezTo>
                  <a:pt x="47" y="53"/>
                  <a:pt x="49" y="51"/>
                  <a:pt x="52" y="50"/>
                </a:cubicBezTo>
                <a:cubicBezTo>
                  <a:pt x="54" y="49"/>
                  <a:pt x="55" y="49"/>
                  <a:pt x="57" y="49"/>
                </a:cubicBezTo>
                <a:cubicBezTo>
                  <a:pt x="59" y="49"/>
                  <a:pt x="61" y="49"/>
                  <a:pt x="62" y="50"/>
                </a:cubicBezTo>
                <a:cubicBezTo>
                  <a:pt x="63" y="50"/>
                  <a:pt x="63" y="49"/>
                  <a:pt x="63" y="49"/>
                </a:cubicBezTo>
                <a:cubicBezTo>
                  <a:pt x="65" y="48"/>
                  <a:pt x="67" y="46"/>
                  <a:pt x="69" y="44"/>
                </a:cubicBezTo>
                <a:cubicBezTo>
                  <a:pt x="68" y="44"/>
                  <a:pt x="68" y="44"/>
                  <a:pt x="68" y="43"/>
                </a:cubicBezTo>
                <a:cubicBezTo>
                  <a:pt x="66" y="41"/>
                  <a:pt x="64" y="38"/>
                  <a:pt x="63" y="35"/>
                </a:cubicBezTo>
                <a:cubicBezTo>
                  <a:pt x="60" y="31"/>
                  <a:pt x="59" y="27"/>
                  <a:pt x="60" y="22"/>
                </a:cubicBezTo>
                <a:cubicBezTo>
                  <a:pt x="61" y="18"/>
                  <a:pt x="62" y="14"/>
                  <a:pt x="64" y="10"/>
                </a:cubicBezTo>
                <a:cubicBezTo>
                  <a:pt x="67" y="5"/>
                  <a:pt x="72" y="2"/>
                  <a:pt x="77" y="1"/>
                </a:cubicBezTo>
                <a:cubicBezTo>
                  <a:pt x="82" y="0"/>
                  <a:pt x="86" y="1"/>
                  <a:pt x="90" y="2"/>
                </a:cubicBezTo>
                <a:cubicBezTo>
                  <a:pt x="95" y="3"/>
                  <a:pt x="99" y="7"/>
                  <a:pt x="101" y="12"/>
                </a:cubicBezTo>
                <a:cubicBezTo>
                  <a:pt x="104" y="17"/>
                  <a:pt x="105" y="22"/>
                  <a:pt x="105" y="28"/>
                </a:cubicBezTo>
                <a:cubicBezTo>
                  <a:pt x="104" y="30"/>
                  <a:pt x="103" y="33"/>
                  <a:pt x="102" y="35"/>
                </a:cubicBezTo>
                <a:cubicBezTo>
                  <a:pt x="100" y="38"/>
                  <a:pt x="99" y="41"/>
                  <a:pt x="97" y="43"/>
                </a:cubicBezTo>
                <a:cubicBezTo>
                  <a:pt x="97" y="44"/>
                  <a:pt x="96" y="44"/>
                  <a:pt x="96" y="44"/>
                </a:cubicBezTo>
                <a:cubicBezTo>
                  <a:pt x="98" y="46"/>
                  <a:pt x="100" y="48"/>
                  <a:pt x="101" y="49"/>
                </a:cubicBezTo>
                <a:cubicBezTo>
                  <a:pt x="102" y="50"/>
                  <a:pt x="102" y="50"/>
                  <a:pt x="102" y="49"/>
                </a:cubicBezTo>
                <a:cubicBezTo>
                  <a:pt x="105" y="49"/>
                  <a:pt x="108" y="48"/>
                  <a:pt x="111" y="49"/>
                </a:cubicBezTo>
                <a:cubicBezTo>
                  <a:pt x="113" y="50"/>
                  <a:pt x="115" y="51"/>
                  <a:pt x="117" y="52"/>
                </a:cubicBezTo>
                <a:cubicBezTo>
                  <a:pt x="118" y="53"/>
                  <a:pt x="119" y="54"/>
                  <a:pt x="121" y="55"/>
                </a:cubicBezTo>
                <a:cubicBezTo>
                  <a:pt x="121" y="55"/>
                  <a:pt x="122" y="55"/>
                  <a:pt x="122" y="55"/>
                </a:cubicBezTo>
                <a:cubicBezTo>
                  <a:pt x="126" y="52"/>
                  <a:pt x="130" y="51"/>
                  <a:pt x="135" y="52"/>
                </a:cubicBezTo>
                <a:cubicBezTo>
                  <a:pt x="135" y="52"/>
                  <a:pt x="135" y="52"/>
                  <a:pt x="135" y="52"/>
                </a:cubicBezTo>
                <a:cubicBezTo>
                  <a:pt x="135" y="52"/>
                  <a:pt x="135" y="52"/>
                  <a:pt x="135" y="52"/>
                </a:cubicBezTo>
                <a:cubicBezTo>
                  <a:pt x="135" y="51"/>
                  <a:pt x="135" y="50"/>
                  <a:pt x="135" y="49"/>
                </a:cubicBezTo>
                <a:cubicBezTo>
                  <a:pt x="135" y="46"/>
                  <a:pt x="135" y="43"/>
                  <a:pt x="135" y="40"/>
                </a:cubicBezTo>
                <a:cubicBezTo>
                  <a:pt x="135" y="37"/>
                  <a:pt x="133" y="34"/>
                  <a:pt x="132" y="32"/>
                </a:cubicBezTo>
                <a:cubicBezTo>
                  <a:pt x="131" y="31"/>
                  <a:pt x="131" y="31"/>
                  <a:pt x="130" y="31"/>
                </a:cubicBezTo>
                <a:cubicBezTo>
                  <a:pt x="128" y="32"/>
                  <a:pt x="125" y="32"/>
                  <a:pt x="123" y="31"/>
                </a:cubicBezTo>
                <a:cubicBezTo>
                  <a:pt x="120" y="30"/>
                  <a:pt x="117" y="28"/>
                  <a:pt x="115" y="26"/>
                </a:cubicBezTo>
                <a:cubicBezTo>
                  <a:pt x="112" y="22"/>
                  <a:pt x="112" y="17"/>
                  <a:pt x="115" y="13"/>
                </a:cubicBezTo>
                <a:cubicBezTo>
                  <a:pt x="116" y="10"/>
                  <a:pt x="119" y="8"/>
                  <a:pt x="121" y="7"/>
                </a:cubicBezTo>
                <a:cubicBezTo>
                  <a:pt x="124" y="6"/>
                  <a:pt x="127" y="6"/>
                  <a:pt x="130" y="8"/>
                </a:cubicBezTo>
                <a:cubicBezTo>
                  <a:pt x="134" y="10"/>
                  <a:pt x="138" y="13"/>
                  <a:pt x="142" y="16"/>
                </a:cubicBezTo>
                <a:cubicBezTo>
                  <a:pt x="143" y="17"/>
                  <a:pt x="144" y="18"/>
                  <a:pt x="145" y="19"/>
                </a:cubicBezTo>
                <a:cubicBezTo>
                  <a:pt x="148" y="24"/>
                  <a:pt x="150" y="28"/>
                  <a:pt x="153" y="32"/>
                </a:cubicBezTo>
                <a:cubicBezTo>
                  <a:pt x="158" y="38"/>
                  <a:pt x="160" y="45"/>
                  <a:pt x="162" y="53"/>
                </a:cubicBezTo>
                <a:cubicBezTo>
                  <a:pt x="163" y="58"/>
                  <a:pt x="164" y="62"/>
                  <a:pt x="164" y="67"/>
                </a:cubicBezTo>
                <a:cubicBezTo>
                  <a:pt x="164" y="68"/>
                  <a:pt x="164" y="69"/>
                  <a:pt x="164" y="70"/>
                </a:cubicBezTo>
                <a:cubicBezTo>
                  <a:pt x="164" y="72"/>
                  <a:pt x="163" y="73"/>
                  <a:pt x="162" y="73"/>
                </a:cubicBezTo>
                <a:cubicBezTo>
                  <a:pt x="159" y="75"/>
                  <a:pt x="156" y="77"/>
                  <a:pt x="154" y="79"/>
                </a:cubicBezTo>
                <a:cubicBezTo>
                  <a:pt x="151" y="80"/>
                  <a:pt x="148" y="82"/>
                  <a:pt x="145" y="83"/>
                </a:cubicBezTo>
                <a:cubicBezTo>
                  <a:pt x="141" y="86"/>
                  <a:pt x="136" y="87"/>
                  <a:pt x="131" y="87"/>
                </a:cubicBezTo>
                <a:cubicBezTo>
                  <a:pt x="129" y="87"/>
                  <a:pt x="128" y="87"/>
                  <a:pt x="128" y="89"/>
                </a:cubicBezTo>
                <a:cubicBezTo>
                  <a:pt x="124" y="94"/>
                  <a:pt x="121" y="99"/>
                  <a:pt x="117" y="104"/>
                </a:cubicBezTo>
                <a:cubicBezTo>
                  <a:pt x="117" y="105"/>
                  <a:pt x="117" y="106"/>
                  <a:pt x="117" y="107"/>
                </a:cubicBezTo>
                <a:cubicBezTo>
                  <a:pt x="117" y="115"/>
                  <a:pt x="116" y="122"/>
                  <a:pt x="116" y="130"/>
                </a:cubicBezTo>
                <a:cubicBezTo>
                  <a:pt x="116" y="131"/>
                  <a:pt x="116" y="131"/>
                  <a:pt x="116" y="132"/>
                </a:cubicBezTo>
                <a:cubicBezTo>
                  <a:pt x="114" y="132"/>
                  <a:pt x="112" y="132"/>
                  <a:pt x="109" y="132"/>
                </a:cubicBezTo>
                <a:cubicBezTo>
                  <a:pt x="109" y="132"/>
                  <a:pt x="109" y="132"/>
                  <a:pt x="109" y="131"/>
                </a:cubicBezTo>
                <a:cubicBezTo>
                  <a:pt x="109" y="123"/>
                  <a:pt x="110" y="114"/>
                  <a:pt x="110" y="105"/>
                </a:cubicBezTo>
                <a:cubicBezTo>
                  <a:pt x="110" y="103"/>
                  <a:pt x="111" y="102"/>
                  <a:pt x="112" y="100"/>
                </a:cubicBezTo>
                <a:cubicBezTo>
                  <a:pt x="115" y="95"/>
                  <a:pt x="118" y="90"/>
                  <a:pt x="121" y="85"/>
                </a:cubicBezTo>
                <a:cubicBezTo>
                  <a:pt x="122" y="84"/>
                  <a:pt x="124" y="83"/>
                  <a:pt x="125" y="82"/>
                </a:cubicBezTo>
                <a:cubicBezTo>
                  <a:pt x="126" y="80"/>
                  <a:pt x="127" y="80"/>
                  <a:pt x="129" y="80"/>
                </a:cubicBezTo>
                <a:cubicBezTo>
                  <a:pt x="131" y="80"/>
                  <a:pt x="133" y="80"/>
                  <a:pt x="135" y="80"/>
                </a:cubicBezTo>
                <a:cubicBezTo>
                  <a:pt x="137" y="80"/>
                  <a:pt x="138" y="79"/>
                  <a:pt x="140" y="78"/>
                </a:cubicBezTo>
                <a:cubicBezTo>
                  <a:pt x="145" y="75"/>
                  <a:pt x="150" y="72"/>
                  <a:pt x="156" y="69"/>
                </a:cubicBezTo>
                <a:cubicBezTo>
                  <a:pt x="157" y="69"/>
                  <a:pt x="158" y="68"/>
                  <a:pt x="157" y="66"/>
                </a:cubicBezTo>
                <a:cubicBezTo>
                  <a:pt x="156" y="62"/>
                  <a:pt x="156" y="57"/>
                  <a:pt x="155" y="53"/>
                </a:cubicBezTo>
                <a:cubicBezTo>
                  <a:pt x="155" y="51"/>
                  <a:pt x="154" y="50"/>
                  <a:pt x="154" y="48"/>
                </a:cubicBezTo>
                <a:cubicBezTo>
                  <a:pt x="153" y="44"/>
                  <a:pt x="151" y="41"/>
                  <a:pt x="149" y="38"/>
                </a:cubicBezTo>
                <a:cubicBezTo>
                  <a:pt x="146" y="34"/>
                  <a:pt x="143" y="29"/>
                  <a:pt x="140" y="24"/>
                </a:cubicBezTo>
                <a:cubicBezTo>
                  <a:pt x="138" y="22"/>
                  <a:pt x="137" y="20"/>
                  <a:pt x="134" y="19"/>
                </a:cubicBezTo>
                <a:cubicBezTo>
                  <a:pt x="132" y="17"/>
                  <a:pt x="130" y="16"/>
                  <a:pt x="127" y="14"/>
                </a:cubicBezTo>
                <a:cubicBezTo>
                  <a:pt x="126" y="13"/>
                  <a:pt x="125" y="13"/>
                  <a:pt x="123" y="14"/>
                </a:cubicBezTo>
                <a:cubicBezTo>
                  <a:pt x="122" y="15"/>
                  <a:pt x="121" y="16"/>
                  <a:pt x="120" y="17"/>
                </a:cubicBezTo>
                <a:cubicBezTo>
                  <a:pt x="119" y="19"/>
                  <a:pt x="119" y="21"/>
                  <a:pt x="122" y="23"/>
                </a:cubicBezTo>
                <a:cubicBezTo>
                  <a:pt x="124" y="24"/>
                  <a:pt x="126" y="25"/>
                  <a:pt x="129" y="24"/>
                </a:cubicBezTo>
                <a:cubicBezTo>
                  <a:pt x="131" y="24"/>
                  <a:pt x="133" y="24"/>
                  <a:pt x="135" y="25"/>
                </a:cubicBezTo>
                <a:cubicBezTo>
                  <a:pt x="135" y="25"/>
                  <a:pt x="136" y="26"/>
                  <a:pt x="137" y="27"/>
                </a:cubicBezTo>
                <a:cubicBezTo>
                  <a:pt x="139" y="30"/>
                  <a:pt x="141" y="33"/>
                  <a:pt x="141" y="37"/>
                </a:cubicBezTo>
                <a:cubicBezTo>
                  <a:pt x="142" y="38"/>
                  <a:pt x="142" y="39"/>
                  <a:pt x="142" y="40"/>
                </a:cubicBezTo>
                <a:cubicBezTo>
                  <a:pt x="142" y="44"/>
                  <a:pt x="142" y="48"/>
                  <a:pt x="142" y="52"/>
                </a:cubicBezTo>
                <a:cubicBezTo>
                  <a:pt x="142" y="53"/>
                  <a:pt x="143" y="54"/>
                  <a:pt x="143" y="55"/>
                </a:cubicBezTo>
                <a:cubicBezTo>
                  <a:pt x="144" y="58"/>
                  <a:pt x="143" y="60"/>
                  <a:pt x="140" y="61"/>
                </a:cubicBezTo>
                <a:cubicBezTo>
                  <a:pt x="139" y="61"/>
                  <a:pt x="138" y="60"/>
                  <a:pt x="137" y="60"/>
                </a:cubicBezTo>
                <a:cubicBezTo>
                  <a:pt x="135" y="59"/>
                  <a:pt x="133" y="58"/>
                  <a:pt x="131" y="58"/>
                </a:cubicBezTo>
                <a:cubicBezTo>
                  <a:pt x="129" y="58"/>
                  <a:pt x="128" y="59"/>
                  <a:pt x="127" y="60"/>
                </a:cubicBezTo>
                <a:cubicBezTo>
                  <a:pt x="126" y="60"/>
                  <a:pt x="125" y="61"/>
                  <a:pt x="125" y="61"/>
                </a:cubicBezTo>
                <a:cubicBezTo>
                  <a:pt x="123" y="63"/>
                  <a:pt x="122" y="63"/>
                  <a:pt x="120" y="62"/>
                </a:cubicBezTo>
                <a:cubicBezTo>
                  <a:pt x="119" y="62"/>
                  <a:pt x="118" y="61"/>
                  <a:pt x="117" y="61"/>
                </a:cubicBezTo>
                <a:cubicBezTo>
                  <a:pt x="115" y="59"/>
                  <a:pt x="113" y="58"/>
                  <a:pt x="110" y="56"/>
                </a:cubicBezTo>
                <a:cubicBezTo>
                  <a:pt x="109" y="56"/>
                  <a:pt x="109" y="56"/>
                  <a:pt x="108" y="56"/>
                </a:cubicBezTo>
                <a:cubicBezTo>
                  <a:pt x="106" y="56"/>
                  <a:pt x="104" y="56"/>
                  <a:pt x="102" y="57"/>
                </a:cubicBezTo>
                <a:cubicBezTo>
                  <a:pt x="101" y="57"/>
                  <a:pt x="100" y="57"/>
                  <a:pt x="99" y="56"/>
                </a:cubicBezTo>
                <a:cubicBezTo>
                  <a:pt x="96" y="55"/>
                  <a:pt x="94" y="52"/>
                  <a:pt x="92" y="50"/>
                </a:cubicBezTo>
                <a:cubicBezTo>
                  <a:pt x="91" y="49"/>
                  <a:pt x="90" y="47"/>
                  <a:pt x="89" y="46"/>
                </a:cubicBezTo>
                <a:cubicBezTo>
                  <a:pt x="89" y="44"/>
                  <a:pt x="89" y="43"/>
                  <a:pt x="90" y="42"/>
                </a:cubicBezTo>
                <a:cubicBezTo>
                  <a:pt x="92" y="38"/>
                  <a:pt x="94" y="35"/>
                  <a:pt x="96" y="32"/>
                </a:cubicBezTo>
                <a:cubicBezTo>
                  <a:pt x="97" y="30"/>
                  <a:pt x="98" y="27"/>
                  <a:pt x="98" y="24"/>
                </a:cubicBezTo>
                <a:cubicBezTo>
                  <a:pt x="97" y="21"/>
                  <a:pt x="97" y="18"/>
                  <a:pt x="96" y="15"/>
                </a:cubicBezTo>
                <a:cubicBezTo>
                  <a:pt x="93" y="11"/>
                  <a:pt x="89" y="8"/>
                  <a:pt x="84" y="8"/>
                </a:cubicBezTo>
                <a:cubicBezTo>
                  <a:pt x="81" y="7"/>
                  <a:pt x="78" y="8"/>
                  <a:pt x="76" y="9"/>
                </a:cubicBezTo>
                <a:cubicBezTo>
                  <a:pt x="72" y="11"/>
                  <a:pt x="69" y="14"/>
                  <a:pt x="68" y="18"/>
                </a:cubicBezTo>
                <a:cubicBezTo>
                  <a:pt x="67" y="21"/>
                  <a:pt x="67" y="24"/>
                  <a:pt x="67" y="27"/>
                </a:cubicBezTo>
                <a:cubicBezTo>
                  <a:pt x="67" y="28"/>
                  <a:pt x="67" y="29"/>
                  <a:pt x="68" y="30"/>
                </a:cubicBezTo>
                <a:cubicBezTo>
                  <a:pt x="70" y="34"/>
                  <a:pt x="72" y="38"/>
                  <a:pt x="75" y="41"/>
                </a:cubicBezTo>
                <a:cubicBezTo>
                  <a:pt x="76" y="43"/>
                  <a:pt x="76" y="45"/>
                  <a:pt x="75" y="47"/>
                </a:cubicBezTo>
                <a:cubicBezTo>
                  <a:pt x="72" y="50"/>
                  <a:pt x="69" y="54"/>
                  <a:pt x="66" y="56"/>
                </a:cubicBezTo>
                <a:cubicBezTo>
                  <a:pt x="64" y="57"/>
                  <a:pt x="63" y="57"/>
                  <a:pt x="61" y="56"/>
                </a:cubicBezTo>
                <a:cubicBezTo>
                  <a:pt x="58" y="56"/>
                  <a:pt x="55" y="55"/>
                  <a:pt x="53" y="57"/>
                </a:cubicBezTo>
                <a:cubicBezTo>
                  <a:pt x="50" y="59"/>
                  <a:pt x="48" y="60"/>
                  <a:pt x="46" y="61"/>
                </a:cubicBezTo>
                <a:cubicBezTo>
                  <a:pt x="45" y="62"/>
                  <a:pt x="43" y="63"/>
                  <a:pt x="42" y="62"/>
                </a:cubicBezTo>
                <a:cubicBezTo>
                  <a:pt x="41" y="62"/>
                  <a:pt x="40" y="61"/>
                  <a:pt x="39" y="61"/>
                </a:cubicBezTo>
                <a:cubicBezTo>
                  <a:pt x="39" y="60"/>
                  <a:pt x="38" y="60"/>
                  <a:pt x="37" y="59"/>
                </a:cubicBezTo>
                <a:cubicBezTo>
                  <a:pt x="35" y="58"/>
                  <a:pt x="33" y="58"/>
                  <a:pt x="31" y="59"/>
                </a:cubicBezTo>
                <a:cubicBezTo>
                  <a:pt x="30" y="59"/>
                  <a:pt x="29" y="60"/>
                  <a:pt x="27" y="60"/>
                </a:cubicBezTo>
                <a:cubicBezTo>
                  <a:pt x="26" y="60"/>
                  <a:pt x="26" y="61"/>
                  <a:pt x="25" y="61"/>
                </a:cubicBezTo>
                <a:cubicBezTo>
                  <a:pt x="22" y="60"/>
                  <a:pt x="21" y="58"/>
                  <a:pt x="22" y="56"/>
                </a:cubicBezTo>
                <a:cubicBezTo>
                  <a:pt x="23" y="53"/>
                  <a:pt x="23" y="50"/>
                  <a:pt x="23" y="47"/>
                </a:cubicBezTo>
                <a:cubicBezTo>
                  <a:pt x="23" y="44"/>
                  <a:pt x="23" y="41"/>
                  <a:pt x="23" y="38"/>
                </a:cubicBezTo>
                <a:cubicBezTo>
                  <a:pt x="24" y="34"/>
                  <a:pt x="25" y="30"/>
                  <a:pt x="28" y="27"/>
                </a:cubicBezTo>
                <a:cubicBezTo>
                  <a:pt x="30" y="24"/>
                  <a:pt x="32" y="24"/>
                  <a:pt x="35" y="24"/>
                </a:cubicBezTo>
                <a:cubicBezTo>
                  <a:pt x="36" y="24"/>
                  <a:pt x="38" y="25"/>
                  <a:pt x="39" y="25"/>
                </a:cubicBezTo>
                <a:cubicBezTo>
                  <a:pt x="41" y="24"/>
                  <a:pt x="43" y="23"/>
                  <a:pt x="44" y="21"/>
                </a:cubicBezTo>
                <a:cubicBezTo>
                  <a:pt x="46" y="19"/>
                  <a:pt x="45" y="17"/>
                  <a:pt x="43" y="15"/>
                </a:cubicBezTo>
                <a:cubicBezTo>
                  <a:pt x="43" y="15"/>
                  <a:pt x="42" y="14"/>
                  <a:pt x="42" y="14"/>
                </a:cubicBezTo>
                <a:cubicBezTo>
                  <a:pt x="40" y="13"/>
                  <a:pt x="39" y="13"/>
                  <a:pt x="37" y="14"/>
                </a:cubicBezTo>
                <a:cubicBezTo>
                  <a:pt x="34" y="16"/>
                  <a:pt x="31" y="18"/>
                  <a:pt x="28" y="21"/>
                </a:cubicBezTo>
                <a:cubicBezTo>
                  <a:pt x="27" y="21"/>
                  <a:pt x="26" y="22"/>
                  <a:pt x="26" y="23"/>
                </a:cubicBezTo>
                <a:cubicBezTo>
                  <a:pt x="24" y="26"/>
                  <a:pt x="21" y="30"/>
                  <a:pt x="19" y="33"/>
                </a:cubicBezTo>
                <a:cubicBezTo>
                  <a:pt x="18" y="35"/>
                  <a:pt x="17" y="37"/>
                  <a:pt x="15" y="39"/>
                </a:cubicBezTo>
                <a:cubicBezTo>
                  <a:pt x="13" y="42"/>
                  <a:pt x="11" y="46"/>
                  <a:pt x="10" y="50"/>
                </a:cubicBezTo>
                <a:cubicBezTo>
                  <a:pt x="9" y="56"/>
                  <a:pt x="8" y="61"/>
                  <a:pt x="7" y="67"/>
                </a:cubicBezTo>
                <a:cubicBezTo>
                  <a:pt x="7" y="68"/>
                  <a:pt x="7" y="68"/>
                  <a:pt x="8" y="69"/>
                </a:cubicBezTo>
                <a:cubicBezTo>
                  <a:pt x="14" y="72"/>
                  <a:pt x="20" y="75"/>
                  <a:pt x="25" y="79"/>
                </a:cubicBezTo>
                <a:cubicBezTo>
                  <a:pt x="28" y="80"/>
                  <a:pt x="31" y="80"/>
                  <a:pt x="34" y="80"/>
                </a:cubicBezTo>
                <a:cubicBezTo>
                  <a:pt x="37" y="80"/>
                  <a:pt x="40" y="81"/>
                  <a:pt x="41" y="83"/>
                </a:cubicBezTo>
                <a:cubicBezTo>
                  <a:pt x="44" y="86"/>
                  <a:pt x="46" y="89"/>
                  <a:pt x="48" y="92"/>
                </a:cubicBezTo>
                <a:cubicBezTo>
                  <a:pt x="49" y="94"/>
                  <a:pt x="51" y="97"/>
                  <a:pt x="53" y="100"/>
                </a:cubicBezTo>
                <a:cubicBezTo>
                  <a:pt x="54" y="102"/>
                  <a:pt x="55" y="104"/>
                  <a:pt x="55" y="106"/>
                </a:cubicBezTo>
                <a:cubicBezTo>
                  <a:pt x="55" y="114"/>
                  <a:pt x="55" y="121"/>
                  <a:pt x="55" y="129"/>
                </a:cubicBezTo>
                <a:cubicBezTo>
                  <a:pt x="55" y="130"/>
                  <a:pt x="55" y="131"/>
                  <a:pt x="55" y="132"/>
                </a:cubicBezTo>
                <a:cubicBezTo>
                  <a:pt x="53" y="132"/>
                  <a:pt x="51" y="132"/>
                  <a:pt x="49" y="132"/>
                </a:cubicBezTo>
                <a:cubicBezTo>
                  <a:pt x="49" y="132"/>
                  <a:pt x="49" y="131"/>
                  <a:pt x="49" y="131"/>
                </a:cubicBezTo>
                <a:cubicBezTo>
                  <a:pt x="48" y="123"/>
                  <a:pt x="48" y="115"/>
                  <a:pt x="48" y="106"/>
                </a:cubicBezTo>
                <a:cubicBezTo>
                  <a:pt x="48" y="106"/>
                  <a:pt x="47" y="104"/>
                  <a:pt x="47" y="104"/>
                </a:cubicBezTo>
                <a:cubicBezTo>
                  <a:pt x="44" y="99"/>
                  <a:pt x="40" y="94"/>
                  <a:pt x="37" y="88"/>
                </a:cubicBezTo>
                <a:cubicBezTo>
                  <a:pt x="36" y="87"/>
                  <a:pt x="35" y="87"/>
                  <a:pt x="34" y="87"/>
                </a:cubicBezTo>
                <a:cubicBezTo>
                  <a:pt x="29" y="87"/>
                  <a:pt x="24" y="86"/>
                  <a:pt x="20" y="84"/>
                </a:cubicBezTo>
                <a:cubicBezTo>
                  <a:pt x="15" y="80"/>
                  <a:pt x="9" y="77"/>
                  <a:pt x="4" y="74"/>
                </a:cubicBezTo>
                <a:cubicBezTo>
                  <a:pt x="2" y="73"/>
                  <a:pt x="1" y="72"/>
                  <a:pt x="1" y="70"/>
                </a:cubicBezTo>
                <a:cubicBezTo>
                  <a:pt x="0" y="69"/>
                  <a:pt x="0" y="68"/>
                  <a:pt x="0" y="66"/>
                </a:cubicBezTo>
                <a:cubicBezTo>
                  <a:pt x="1" y="61"/>
                  <a:pt x="2" y="57"/>
                  <a:pt x="3" y="52"/>
                </a:cubicBezTo>
                <a:cubicBezTo>
                  <a:pt x="4" y="49"/>
                  <a:pt x="5" y="46"/>
                  <a:pt x="6" y="43"/>
                </a:cubicBezTo>
                <a:cubicBezTo>
                  <a:pt x="6" y="40"/>
                  <a:pt x="8" y="37"/>
                  <a:pt x="10" y="35"/>
                </a:cubicBezTo>
                <a:cubicBezTo>
                  <a:pt x="13" y="30"/>
                  <a:pt x="16" y="26"/>
                  <a:pt x="19" y="21"/>
                </a:cubicBezTo>
                <a:cubicBezTo>
                  <a:pt x="21" y="18"/>
                  <a:pt x="23" y="15"/>
                  <a:pt x="26" y="13"/>
                </a:cubicBezTo>
                <a:cubicBezTo>
                  <a:pt x="29" y="12"/>
                  <a:pt x="31" y="10"/>
                  <a:pt x="34" y="8"/>
                </a:cubicBezTo>
                <a:cubicBezTo>
                  <a:pt x="37" y="6"/>
                  <a:pt x="41" y="6"/>
                  <a:pt x="44" y="7"/>
                </a:cubicBezTo>
                <a:cubicBezTo>
                  <a:pt x="49" y="10"/>
                  <a:pt x="52" y="13"/>
                  <a:pt x="52" y="19"/>
                </a:cubicBezTo>
                <a:cubicBezTo>
                  <a:pt x="52" y="22"/>
                  <a:pt x="51" y="24"/>
                  <a:pt x="49" y="26"/>
                </a:cubicBezTo>
                <a:cubicBezTo>
                  <a:pt x="46" y="29"/>
                  <a:pt x="43" y="31"/>
                  <a:pt x="39" y="32"/>
                </a:cubicBezTo>
                <a:cubicBezTo>
                  <a:pt x="37" y="32"/>
                  <a:pt x="36" y="31"/>
                  <a:pt x="34" y="31"/>
                </a:cubicBezTo>
                <a:cubicBezTo>
                  <a:pt x="33" y="31"/>
                  <a:pt x="33" y="31"/>
                  <a:pt x="33" y="32"/>
                </a:cubicBezTo>
                <a:cubicBezTo>
                  <a:pt x="31" y="34"/>
                  <a:pt x="30" y="36"/>
                  <a:pt x="30" y="38"/>
                </a:cubicBezTo>
                <a:cubicBezTo>
                  <a:pt x="30" y="39"/>
                  <a:pt x="30" y="40"/>
                  <a:pt x="30" y="41"/>
                </a:cubicBezTo>
                <a:cubicBezTo>
                  <a:pt x="30" y="45"/>
                  <a:pt x="30" y="48"/>
                  <a:pt x="29" y="52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4" name="Freeform 19"/>
          <p:cNvSpPr>
            <a:spLocks noChangeAspect="1" noEditPoints="1"/>
          </p:cNvSpPr>
          <p:nvPr/>
        </p:nvSpPr>
        <p:spPr bwMode="auto">
          <a:xfrm>
            <a:off x="510940" y="8389180"/>
            <a:ext cx="259902" cy="288000"/>
          </a:xfrm>
          <a:custGeom>
            <a:avLst/>
            <a:gdLst>
              <a:gd name="T0" fmla="*/ 125 w 169"/>
              <a:gd name="T1" fmla="*/ 0 h 187"/>
              <a:gd name="T2" fmla="*/ 132 w 169"/>
              <a:gd name="T3" fmla="*/ 1 h 187"/>
              <a:gd name="T4" fmla="*/ 146 w 169"/>
              <a:gd name="T5" fmla="*/ 7 h 187"/>
              <a:gd name="T6" fmla="*/ 161 w 169"/>
              <a:gd name="T7" fmla="*/ 22 h 187"/>
              <a:gd name="T8" fmla="*/ 168 w 169"/>
              <a:gd name="T9" fmla="*/ 41 h 187"/>
              <a:gd name="T10" fmla="*/ 166 w 169"/>
              <a:gd name="T11" fmla="*/ 57 h 187"/>
              <a:gd name="T12" fmla="*/ 164 w 169"/>
              <a:gd name="T13" fmla="*/ 63 h 187"/>
              <a:gd name="T14" fmla="*/ 163 w 169"/>
              <a:gd name="T15" fmla="*/ 63 h 187"/>
              <a:gd name="T16" fmla="*/ 136 w 169"/>
              <a:gd name="T17" fmla="*/ 52 h 187"/>
              <a:gd name="T18" fmla="*/ 106 w 169"/>
              <a:gd name="T19" fmla="*/ 11 h 187"/>
              <a:gd name="T20" fmla="*/ 105 w 169"/>
              <a:gd name="T21" fmla="*/ 6 h 187"/>
              <a:gd name="T22" fmla="*/ 106 w 169"/>
              <a:gd name="T23" fmla="*/ 5 h 187"/>
              <a:gd name="T24" fmla="*/ 121 w 169"/>
              <a:gd name="T25" fmla="*/ 1 h 187"/>
              <a:gd name="T26" fmla="*/ 121 w 169"/>
              <a:gd name="T27" fmla="*/ 0 h 187"/>
              <a:gd name="T28" fmla="*/ 125 w 169"/>
              <a:gd name="T29" fmla="*/ 0 h 187"/>
              <a:gd name="T30" fmla="*/ 83 w 169"/>
              <a:gd name="T31" fmla="*/ 55 h 187"/>
              <a:gd name="T32" fmla="*/ 82 w 169"/>
              <a:gd name="T33" fmla="*/ 55 h 187"/>
              <a:gd name="T34" fmla="*/ 43 w 169"/>
              <a:gd name="T35" fmla="*/ 103 h 187"/>
              <a:gd name="T36" fmla="*/ 16 w 169"/>
              <a:gd name="T37" fmla="*/ 136 h 187"/>
              <a:gd name="T38" fmla="*/ 13 w 169"/>
              <a:gd name="T39" fmla="*/ 146 h 187"/>
              <a:gd name="T40" fmla="*/ 12 w 169"/>
              <a:gd name="T41" fmla="*/ 148 h 187"/>
              <a:gd name="T42" fmla="*/ 2 w 169"/>
              <a:gd name="T43" fmla="*/ 161 h 187"/>
              <a:gd name="T44" fmla="*/ 0 w 169"/>
              <a:gd name="T45" fmla="*/ 171 h 187"/>
              <a:gd name="T46" fmla="*/ 7 w 169"/>
              <a:gd name="T47" fmla="*/ 182 h 187"/>
              <a:gd name="T48" fmla="*/ 11 w 169"/>
              <a:gd name="T49" fmla="*/ 185 h 187"/>
              <a:gd name="T50" fmla="*/ 15 w 169"/>
              <a:gd name="T51" fmla="*/ 186 h 187"/>
              <a:gd name="T52" fmla="*/ 34 w 169"/>
              <a:gd name="T53" fmla="*/ 185 h 187"/>
              <a:gd name="T54" fmla="*/ 48 w 169"/>
              <a:gd name="T55" fmla="*/ 179 h 187"/>
              <a:gd name="T56" fmla="*/ 63 w 169"/>
              <a:gd name="T57" fmla="*/ 166 h 187"/>
              <a:gd name="T58" fmla="*/ 78 w 169"/>
              <a:gd name="T59" fmla="*/ 155 h 187"/>
              <a:gd name="T60" fmla="*/ 102 w 169"/>
              <a:gd name="T61" fmla="*/ 150 h 187"/>
              <a:gd name="T62" fmla="*/ 121 w 169"/>
              <a:gd name="T63" fmla="*/ 156 h 187"/>
              <a:gd name="T64" fmla="*/ 145 w 169"/>
              <a:gd name="T65" fmla="*/ 175 h 187"/>
              <a:gd name="T66" fmla="*/ 152 w 169"/>
              <a:gd name="T67" fmla="*/ 183 h 187"/>
              <a:gd name="T68" fmla="*/ 158 w 169"/>
              <a:gd name="T69" fmla="*/ 185 h 187"/>
              <a:gd name="T70" fmla="*/ 161 w 169"/>
              <a:gd name="T71" fmla="*/ 175 h 187"/>
              <a:gd name="T72" fmla="*/ 139 w 169"/>
              <a:gd name="T73" fmla="*/ 153 h 187"/>
              <a:gd name="T74" fmla="*/ 104 w 169"/>
              <a:gd name="T75" fmla="*/ 138 h 187"/>
              <a:gd name="T76" fmla="*/ 90 w 169"/>
              <a:gd name="T77" fmla="*/ 138 h 187"/>
              <a:gd name="T78" fmla="*/ 70 w 169"/>
              <a:gd name="T79" fmla="*/ 146 h 187"/>
              <a:gd name="T80" fmla="*/ 54 w 169"/>
              <a:gd name="T81" fmla="*/ 159 h 187"/>
              <a:gd name="T82" fmla="*/ 39 w 169"/>
              <a:gd name="T83" fmla="*/ 170 h 187"/>
              <a:gd name="T84" fmla="*/ 19 w 169"/>
              <a:gd name="T85" fmla="*/ 174 h 187"/>
              <a:gd name="T86" fmla="*/ 13 w 169"/>
              <a:gd name="T87" fmla="*/ 171 h 187"/>
              <a:gd name="T88" fmla="*/ 12 w 169"/>
              <a:gd name="T89" fmla="*/ 168 h 187"/>
              <a:gd name="T90" fmla="*/ 15 w 169"/>
              <a:gd name="T91" fmla="*/ 162 h 187"/>
              <a:gd name="T92" fmla="*/ 20 w 169"/>
              <a:gd name="T93" fmla="*/ 156 h 187"/>
              <a:gd name="T94" fmla="*/ 21 w 169"/>
              <a:gd name="T95" fmla="*/ 156 h 187"/>
              <a:gd name="T96" fmla="*/ 24 w 169"/>
              <a:gd name="T97" fmla="*/ 156 h 187"/>
              <a:gd name="T98" fmla="*/ 33 w 169"/>
              <a:gd name="T99" fmla="*/ 153 h 187"/>
              <a:gd name="T100" fmla="*/ 105 w 169"/>
              <a:gd name="T101" fmla="*/ 93 h 187"/>
              <a:gd name="T102" fmla="*/ 114 w 169"/>
              <a:gd name="T103" fmla="*/ 86 h 187"/>
              <a:gd name="T104" fmla="*/ 83 w 169"/>
              <a:gd name="T105" fmla="*/ 55 h 187"/>
              <a:gd name="T106" fmla="*/ 95 w 169"/>
              <a:gd name="T107" fmla="*/ 15 h 187"/>
              <a:gd name="T108" fmla="*/ 94 w 169"/>
              <a:gd name="T109" fmla="*/ 18 h 187"/>
              <a:gd name="T110" fmla="*/ 91 w 169"/>
              <a:gd name="T111" fmla="*/ 38 h 187"/>
              <a:gd name="T112" fmla="*/ 97 w 169"/>
              <a:gd name="T113" fmla="*/ 56 h 187"/>
              <a:gd name="T114" fmla="*/ 121 w 169"/>
              <a:gd name="T115" fmla="*/ 76 h 187"/>
              <a:gd name="T116" fmla="*/ 143 w 169"/>
              <a:gd name="T117" fmla="*/ 78 h 187"/>
              <a:gd name="T118" fmla="*/ 153 w 169"/>
              <a:gd name="T119" fmla="*/ 73 h 187"/>
              <a:gd name="T120" fmla="*/ 95 w 169"/>
              <a:gd name="T121" fmla="*/ 15 h 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69" h="187">
                <a:moveTo>
                  <a:pt x="125" y="0"/>
                </a:moveTo>
                <a:cubicBezTo>
                  <a:pt x="128" y="1"/>
                  <a:pt x="130" y="1"/>
                  <a:pt x="132" y="1"/>
                </a:cubicBezTo>
                <a:cubicBezTo>
                  <a:pt x="137" y="3"/>
                  <a:pt x="142" y="5"/>
                  <a:pt x="146" y="7"/>
                </a:cubicBezTo>
                <a:cubicBezTo>
                  <a:pt x="152" y="11"/>
                  <a:pt x="157" y="16"/>
                  <a:pt x="161" y="22"/>
                </a:cubicBezTo>
                <a:cubicBezTo>
                  <a:pt x="165" y="28"/>
                  <a:pt x="167" y="34"/>
                  <a:pt x="168" y="41"/>
                </a:cubicBezTo>
                <a:cubicBezTo>
                  <a:pt x="169" y="47"/>
                  <a:pt x="168" y="52"/>
                  <a:pt x="166" y="57"/>
                </a:cubicBezTo>
                <a:cubicBezTo>
                  <a:pt x="166" y="59"/>
                  <a:pt x="165" y="61"/>
                  <a:pt x="164" y="63"/>
                </a:cubicBezTo>
                <a:cubicBezTo>
                  <a:pt x="164" y="63"/>
                  <a:pt x="163" y="63"/>
                  <a:pt x="163" y="63"/>
                </a:cubicBezTo>
                <a:cubicBezTo>
                  <a:pt x="153" y="62"/>
                  <a:pt x="144" y="58"/>
                  <a:pt x="136" y="52"/>
                </a:cubicBezTo>
                <a:cubicBezTo>
                  <a:pt x="121" y="42"/>
                  <a:pt x="111" y="28"/>
                  <a:pt x="106" y="11"/>
                </a:cubicBezTo>
                <a:cubicBezTo>
                  <a:pt x="106" y="9"/>
                  <a:pt x="106" y="8"/>
                  <a:pt x="105" y="6"/>
                </a:cubicBezTo>
                <a:cubicBezTo>
                  <a:pt x="105" y="6"/>
                  <a:pt x="105" y="5"/>
                  <a:pt x="106" y="5"/>
                </a:cubicBezTo>
                <a:cubicBezTo>
                  <a:pt x="110" y="2"/>
                  <a:pt x="115" y="1"/>
                  <a:pt x="121" y="1"/>
                </a:cubicBezTo>
                <a:cubicBezTo>
                  <a:pt x="121" y="0"/>
                  <a:pt x="121" y="0"/>
                  <a:pt x="121" y="0"/>
                </a:cubicBezTo>
                <a:cubicBezTo>
                  <a:pt x="123" y="0"/>
                  <a:pt x="124" y="0"/>
                  <a:pt x="125" y="0"/>
                </a:cubicBezTo>
                <a:close/>
                <a:moveTo>
                  <a:pt x="83" y="55"/>
                </a:moveTo>
                <a:cubicBezTo>
                  <a:pt x="83" y="55"/>
                  <a:pt x="82" y="55"/>
                  <a:pt x="82" y="55"/>
                </a:cubicBezTo>
                <a:cubicBezTo>
                  <a:pt x="69" y="71"/>
                  <a:pt x="56" y="87"/>
                  <a:pt x="43" y="103"/>
                </a:cubicBezTo>
                <a:cubicBezTo>
                  <a:pt x="34" y="114"/>
                  <a:pt x="25" y="125"/>
                  <a:pt x="16" y="136"/>
                </a:cubicBezTo>
                <a:cubicBezTo>
                  <a:pt x="13" y="139"/>
                  <a:pt x="12" y="142"/>
                  <a:pt x="13" y="146"/>
                </a:cubicBezTo>
                <a:cubicBezTo>
                  <a:pt x="13" y="147"/>
                  <a:pt x="12" y="147"/>
                  <a:pt x="12" y="148"/>
                </a:cubicBezTo>
                <a:cubicBezTo>
                  <a:pt x="7" y="151"/>
                  <a:pt x="4" y="156"/>
                  <a:pt x="2" y="161"/>
                </a:cubicBezTo>
                <a:cubicBezTo>
                  <a:pt x="0" y="164"/>
                  <a:pt x="0" y="168"/>
                  <a:pt x="0" y="171"/>
                </a:cubicBezTo>
                <a:cubicBezTo>
                  <a:pt x="1" y="176"/>
                  <a:pt x="3" y="179"/>
                  <a:pt x="7" y="182"/>
                </a:cubicBezTo>
                <a:cubicBezTo>
                  <a:pt x="8" y="183"/>
                  <a:pt x="10" y="184"/>
                  <a:pt x="11" y="185"/>
                </a:cubicBezTo>
                <a:cubicBezTo>
                  <a:pt x="12" y="185"/>
                  <a:pt x="14" y="186"/>
                  <a:pt x="15" y="186"/>
                </a:cubicBezTo>
                <a:cubicBezTo>
                  <a:pt x="22" y="187"/>
                  <a:pt x="28" y="187"/>
                  <a:pt x="34" y="185"/>
                </a:cubicBezTo>
                <a:cubicBezTo>
                  <a:pt x="39" y="184"/>
                  <a:pt x="44" y="182"/>
                  <a:pt x="48" y="179"/>
                </a:cubicBezTo>
                <a:cubicBezTo>
                  <a:pt x="53" y="175"/>
                  <a:pt x="58" y="171"/>
                  <a:pt x="63" y="166"/>
                </a:cubicBezTo>
                <a:cubicBezTo>
                  <a:pt x="68" y="162"/>
                  <a:pt x="73" y="158"/>
                  <a:pt x="78" y="155"/>
                </a:cubicBezTo>
                <a:cubicBezTo>
                  <a:pt x="85" y="150"/>
                  <a:pt x="93" y="148"/>
                  <a:pt x="102" y="150"/>
                </a:cubicBezTo>
                <a:cubicBezTo>
                  <a:pt x="109" y="150"/>
                  <a:pt x="115" y="153"/>
                  <a:pt x="121" y="156"/>
                </a:cubicBezTo>
                <a:cubicBezTo>
                  <a:pt x="130" y="161"/>
                  <a:pt x="138" y="168"/>
                  <a:pt x="145" y="175"/>
                </a:cubicBezTo>
                <a:cubicBezTo>
                  <a:pt x="148" y="178"/>
                  <a:pt x="150" y="181"/>
                  <a:pt x="152" y="183"/>
                </a:cubicBezTo>
                <a:cubicBezTo>
                  <a:pt x="154" y="185"/>
                  <a:pt x="156" y="185"/>
                  <a:pt x="158" y="185"/>
                </a:cubicBezTo>
                <a:cubicBezTo>
                  <a:pt x="162" y="184"/>
                  <a:pt x="164" y="179"/>
                  <a:pt x="161" y="175"/>
                </a:cubicBezTo>
                <a:cubicBezTo>
                  <a:pt x="155" y="167"/>
                  <a:pt x="148" y="160"/>
                  <a:pt x="139" y="153"/>
                </a:cubicBezTo>
                <a:cubicBezTo>
                  <a:pt x="129" y="145"/>
                  <a:pt x="117" y="140"/>
                  <a:pt x="104" y="138"/>
                </a:cubicBezTo>
                <a:cubicBezTo>
                  <a:pt x="99" y="137"/>
                  <a:pt x="95" y="137"/>
                  <a:pt x="90" y="138"/>
                </a:cubicBezTo>
                <a:cubicBezTo>
                  <a:pt x="83" y="139"/>
                  <a:pt x="76" y="142"/>
                  <a:pt x="70" y="146"/>
                </a:cubicBezTo>
                <a:cubicBezTo>
                  <a:pt x="64" y="150"/>
                  <a:pt x="59" y="154"/>
                  <a:pt x="54" y="159"/>
                </a:cubicBezTo>
                <a:cubicBezTo>
                  <a:pt x="49" y="163"/>
                  <a:pt x="44" y="167"/>
                  <a:pt x="39" y="170"/>
                </a:cubicBezTo>
                <a:cubicBezTo>
                  <a:pt x="33" y="174"/>
                  <a:pt x="26" y="176"/>
                  <a:pt x="19" y="174"/>
                </a:cubicBezTo>
                <a:cubicBezTo>
                  <a:pt x="16" y="174"/>
                  <a:pt x="14" y="173"/>
                  <a:pt x="13" y="171"/>
                </a:cubicBezTo>
                <a:cubicBezTo>
                  <a:pt x="12" y="170"/>
                  <a:pt x="12" y="169"/>
                  <a:pt x="12" y="168"/>
                </a:cubicBezTo>
                <a:cubicBezTo>
                  <a:pt x="13" y="165"/>
                  <a:pt x="14" y="163"/>
                  <a:pt x="15" y="162"/>
                </a:cubicBezTo>
                <a:cubicBezTo>
                  <a:pt x="17" y="160"/>
                  <a:pt x="18" y="158"/>
                  <a:pt x="20" y="156"/>
                </a:cubicBezTo>
                <a:cubicBezTo>
                  <a:pt x="20" y="156"/>
                  <a:pt x="21" y="156"/>
                  <a:pt x="21" y="156"/>
                </a:cubicBezTo>
                <a:cubicBezTo>
                  <a:pt x="22" y="156"/>
                  <a:pt x="23" y="156"/>
                  <a:pt x="24" y="156"/>
                </a:cubicBezTo>
                <a:cubicBezTo>
                  <a:pt x="28" y="156"/>
                  <a:pt x="30" y="155"/>
                  <a:pt x="33" y="153"/>
                </a:cubicBezTo>
                <a:cubicBezTo>
                  <a:pt x="57" y="133"/>
                  <a:pt x="81" y="113"/>
                  <a:pt x="105" y="93"/>
                </a:cubicBezTo>
                <a:cubicBezTo>
                  <a:pt x="108" y="91"/>
                  <a:pt x="111" y="88"/>
                  <a:pt x="114" y="86"/>
                </a:cubicBezTo>
                <a:cubicBezTo>
                  <a:pt x="100" y="79"/>
                  <a:pt x="89" y="69"/>
                  <a:pt x="83" y="55"/>
                </a:cubicBezTo>
                <a:close/>
                <a:moveTo>
                  <a:pt x="95" y="15"/>
                </a:moveTo>
                <a:cubicBezTo>
                  <a:pt x="95" y="16"/>
                  <a:pt x="94" y="17"/>
                  <a:pt x="94" y="18"/>
                </a:cubicBezTo>
                <a:cubicBezTo>
                  <a:pt x="91" y="25"/>
                  <a:pt x="90" y="31"/>
                  <a:pt x="91" y="38"/>
                </a:cubicBezTo>
                <a:cubicBezTo>
                  <a:pt x="91" y="44"/>
                  <a:pt x="94" y="51"/>
                  <a:pt x="97" y="56"/>
                </a:cubicBezTo>
                <a:cubicBezTo>
                  <a:pt x="103" y="65"/>
                  <a:pt x="111" y="72"/>
                  <a:pt x="121" y="76"/>
                </a:cubicBezTo>
                <a:cubicBezTo>
                  <a:pt x="128" y="78"/>
                  <a:pt x="135" y="79"/>
                  <a:pt x="143" y="78"/>
                </a:cubicBezTo>
                <a:cubicBezTo>
                  <a:pt x="146" y="77"/>
                  <a:pt x="150" y="76"/>
                  <a:pt x="153" y="73"/>
                </a:cubicBezTo>
                <a:cubicBezTo>
                  <a:pt x="124" y="64"/>
                  <a:pt x="104" y="45"/>
                  <a:pt x="95" y="15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65" name="Freeform 20"/>
          <p:cNvSpPr>
            <a:spLocks noChangeAspect="1" noEditPoints="1"/>
          </p:cNvSpPr>
          <p:nvPr/>
        </p:nvSpPr>
        <p:spPr bwMode="auto">
          <a:xfrm>
            <a:off x="1025296" y="7881180"/>
            <a:ext cx="247190" cy="288000"/>
          </a:xfrm>
          <a:custGeom>
            <a:avLst/>
            <a:gdLst>
              <a:gd name="T0" fmla="*/ 85 w 161"/>
              <a:gd name="T1" fmla="*/ 0 h 188"/>
              <a:gd name="T2" fmla="*/ 100 w 161"/>
              <a:gd name="T3" fmla="*/ 2 h 188"/>
              <a:gd name="T4" fmla="*/ 133 w 161"/>
              <a:gd name="T5" fmla="*/ 15 h 188"/>
              <a:gd name="T6" fmla="*/ 126 w 161"/>
              <a:gd name="T7" fmla="*/ 24 h 188"/>
              <a:gd name="T8" fmla="*/ 131 w 161"/>
              <a:gd name="T9" fmla="*/ 26 h 188"/>
              <a:gd name="T10" fmla="*/ 137 w 161"/>
              <a:gd name="T11" fmla="*/ 19 h 188"/>
              <a:gd name="T12" fmla="*/ 156 w 161"/>
              <a:gd name="T13" fmla="*/ 47 h 188"/>
              <a:gd name="T14" fmla="*/ 159 w 161"/>
              <a:gd name="T15" fmla="*/ 99 h 188"/>
              <a:gd name="T16" fmla="*/ 147 w 161"/>
              <a:gd name="T17" fmla="*/ 135 h 188"/>
              <a:gd name="T18" fmla="*/ 142 w 161"/>
              <a:gd name="T19" fmla="*/ 128 h 188"/>
              <a:gd name="T20" fmla="*/ 137 w 161"/>
              <a:gd name="T21" fmla="*/ 129 h 188"/>
              <a:gd name="T22" fmla="*/ 144 w 161"/>
              <a:gd name="T23" fmla="*/ 139 h 188"/>
              <a:gd name="T24" fmla="*/ 130 w 161"/>
              <a:gd name="T25" fmla="*/ 160 h 188"/>
              <a:gd name="T26" fmla="*/ 64 w 161"/>
              <a:gd name="T27" fmla="*/ 184 h 188"/>
              <a:gd name="T28" fmla="*/ 18 w 161"/>
              <a:gd name="T29" fmla="*/ 142 h 188"/>
              <a:gd name="T30" fmla="*/ 25 w 161"/>
              <a:gd name="T31" fmla="*/ 133 h 188"/>
              <a:gd name="T32" fmla="*/ 21 w 161"/>
              <a:gd name="T33" fmla="*/ 129 h 188"/>
              <a:gd name="T34" fmla="*/ 15 w 161"/>
              <a:gd name="T35" fmla="*/ 136 h 188"/>
              <a:gd name="T36" fmla="*/ 1 w 161"/>
              <a:gd name="T37" fmla="*/ 95 h 188"/>
              <a:gd name="T38" fmla="*/ 3 w 161"/>
              <a:gd name="T39" fmla="*/ 53 h 188"/>
              <a:gd name="T40" fmla="*/ 24 w 161"/>
              <a:gd name="T41" fmla="*/ 19 h 188"/>
              <a:gd name="T42" fmla="*/ 30 w 161"/>
              <a:gd name="T43" fmla="*/ 25 h 188"/>
              <a:gd name="T44" fmla="*/ 34 w 161"/>
              <a:gd name="T45" fmla="*/ 21 h 188"/>
              <a:gd name="T46" fmla="*/ 29 w 161"/>
              <a:gd name="T47" fmla="*/ 15 h 188"/>
              <a:gd name="T48" fmla="*/ 40 w 161"/>
              <a:gd name="T49" fmla="*/ 8 h 188"/>
              <a:gd name="T50" fmla="*/ 76 w 161"/>
              <a:gd name="T51" fmla="*/ 0 h 188"/>
              <a:gd name="T52" fmla="*/ 130 w 161"/>
              <a:gd name="T53" fmla="*/ 85 h 188"/>
              <a:gd name="T54" fmla="*/ 133 w 161"/>
              <a:gd name="T55" fmla="*/ 66 h 188"/>
              <a:gd name="T56" fmla="*/ 105 w 161"/>
              <a:gd name="T57" fmla="*/ 64 h 188"/>
              <a:gd name="T58" fmla="*/ 103 w 161"/>
              <a:gd name="T59" fmla="*/ 83 h 188"/>
              <a:gd name="T60" fmla="*/ 42 w 161"/>
              <a:gd name="T61" fmla="*/ 88 h 188"/>
              <a:gd name="T62" fmla="*/ 59 w 161"/>
              <a:gd name="T63" fmla="*/ 79 h 188"/>
              <a:gd name="T64" fmla="*/ 42 w 161"/>
              <a:gd name="T65" fmla="*/ 61 h 188"/>
              <a:gd name="T66" fmla="*/ 22 w 161"/>
              <a:gd name="T67" fmla="*/ 72 h 188"/>
              <a:gd name="T68" fmla="*/ 42 w 161"/>
              <a:gd name="T69" fmla="*/ 88 h 188"/>
              <a:gd name="T70" fmla="*/ 85 w 161"/>
              <a:gd name="T71" fmla="*/ 154 h 188"/>
              <a:gd name="T72" fmla="*/ 96 w 161"/>
              <a:gd name="T73" fmla="*/ 150 h 188"/>
              <a:gd name="T74" fmla="*/ 90 w 161"/>
              <a:gd name="T75" fmla="*/ 139 h 188"/>
              <a:gd name="T76" fmla="*/ 62 w 161"/>
              <a:gd name="T77" fmla="*/ 142 h 188"/>
              <a:gd name="T78" fmla="*/ 65 w 161"/>
              <a:gd name="T79" fmla="*/ 151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1" h="188">
                <a:moveTo>
                  <a:pt x="76" y="0"/>
                </a:moveTo>
                <a:cubicBezTo>
                  <a:pt x="79" y="0"/>
                  <a:pt x="82" y="0"/>
                  <a:pt x="85" y="0"/>
                </a:cubicBezTo>
                <a:cubicBezTo>
                  <a:pt x="85" y="0"/>
                  <a:pt x="85" y="0"/>
                  <a:pt x="86" y="0"/>
                </a:cubicBezTo>
                <a:cubicBezTo>
                  <a:pt x="90" y="1"/>
                  <a:pt x="95" y="1"/>
                  <a:pt x="100" y="2"/>
                </a:cubicBezTo>
                <a:cubicBezTo>
                  <a:pt x="109" y="3"/>
                  <a:pt x="118" y="7"/>
                  <a:pt x="127" y="12"/>
                </a:cubicBezTo>
                <a:cubicBezTo>
                  <a:pt x="129" y="13"/>
                  <a:pt x="131" y="14"/>
                  <a:pt x="133" y="15"/>
                </a:cubicBezTo>
                <a:cubicBezTo>
                  <a:pt x="131" y="18"/>
                  <a:pt x="129" y="20"/>
                  <a:pt x="127" y="22"/>
                </a:cubicBezTo>
                <a:cubicBezTo>
                  <a:pt x="127" y="22"/>
                  <a:pt x="127" y="23"/>
                  <a:pt x="126" y="24"/>
                </a:cubicBezTo>
                <a:cubicBezTo>
                  <a:pt x="126" y="25"/>
                  <a:pt x="126" y="27"/>
                  <a:pt x="127" y="27"/>
                </a:cubicBezTo>
                <a:cubicBezTo>
                  <a:pt x="129" y="28"/>
                  <a:pt x="130" y="28"/>
                  <a:pt x="131" y="26"/>
                </a:cubicBezTo>
                <a:cubicBezTo>
                  <a:pt x="132" y="25"/>
                  <a:pt x="133" y="23"/>
                  <a:pt x="134" y="22"/>
                </a:cubicBezTo>
                <a:cubicBezTo>
                  <a:pt x="135" y="21"/>
                  <a:pt x="136" y="20"/>
                  <a:pt x="137" y="19"/>
                </a:cubicBezTo>
                <a:cubicBezTo>
                  <a:pt x="137" y="19"/>
                  <a:pt x="137" y="19"/>
                  <a:pt x="137" y="19"/>
                </a:cubicBezTo>
                <a:cubicBezTo>
                  <a:pt x="146" y="27"/>
                  <a:pt x="152" y="36"/>
                  <a:pt x="156" y="47"/>
                </a:cubicBezTo>
                <a:cubicBezTo>
                  <a:pt x="159" y="54"/>
                  <a:pt x="160" y="61"/>
                  <a:pt x="161" y="68"/>
                </a:cubicBezTo>
                <a:cubicBezTo>
                  <a:pt x="161" y="79"/>
                  <a:pt x="161" y="89"/>
                  <a:pt x="159" y="99"/>
                </a:cubicBezTo>
                <a:cubicBezTo>
                  <a:pt x="157" y="109"/>
                  <a:pt x="154" y="118"/>
                  <a:pt x="150" y="127"/>
                </a:cubicBezTo>
                <a:cubicBezTo>
                  <a:pt x="149" y="130"/>
                  <a:pt x="148" y="132"/>
                  <a:pt x="147" y="135"/>
                </a:cubicBezTo>
                <a:cubicBezTo>
                  <a:pt x="147" y="134"/>
                  <a:pt x="147" y="134"/>
                  <a:pt x="146" y="134"/>
                </a:cubicBezTo>
                <a:cubicBezTo>
                  <a:pt x="145" y="132"/>
                  <a:pt x="143" y="130"/>
                  <a:pt x="142" y="128"/>
                </a:cubicBezTo>
                <a:cubicBezTo>
                  <a:pt x="141" y="127"/>
                  <a:pt x="140" y="126"/>
                  <a:pt x="139" y="126"/>
                </a:cubicBezTo>
                <a:cubicBezTo>
                  <a:pt x="138" y="127"/>
                  <a:pt x="137" y="128"/>
                  <a:pt x="137" y="129"/>
                </a:cubicBezTo>
                <a:cubicBezTo>
                  <a:pt x="137" y="130"/>
                  <a:pt x="137" y="131"/>
                  <a:pt x="138" y="132"/>
                </a:cubicBezTo>
                <a:cubicBezTo>
                  <a:pt x="140" y="134"/>
                  <a:pt x="142" y="137"/>
                  <a:pt x="144" y="139"/>
                </a:cubicBezTo>
                <a:cubicBezTo>
                  <a:pt x="144" y="140"/>
                  <a:pt x="144" y="140"/>
                  <a:pt x="144" y="140"/>
                </a:cubicBezTo>
                <a:cubicBezTo>
                  <a:pt x="140" y="147"/>
                  <a:pt x="136" y="154"/>
                  <a:pt x="130" y="160"/>
                </a:cubicBezTo>
                <a:cubicBezTo>
                  <a:pt x="122" y="170"/>
                  <a:pt x="112" y="178"/>
                  <a:pt x="100" y="183"/>
                </a:cubicBezTo>
                <a:cubicBezTo>
                  <a:pt x="88" y="188"/>
                  <a:pt x="76" y="188"/>
                  <a:pt x="64" y="184"/>
                </a:cubicBezTo>
                <a:cubicBezTo>
                  <a:pt x="51" y="180"/>
                  <a:pt x="42" y="172"/>
                  <a:pt x="33" y="163"/>
                </a:cubicBezTo>
                <a:cubicBezTo>
                  <a:pt x="27" y="157"/>
                  <a:pt x="22" y="149"/>
                  <a:pt x="18" y="142"/>
                </a:cubicBezTo>
                <a:cubicBezTo>
                  <a:pt x="17" y="141"/>
                  <a:pt x="17" y="141"/>
                  <a:pt x="18" y="141"/>
                </a:cubicBezTo>
                <a:cubicBezTo>
                  <a:pt x="20" y="138"/>
                  <a:pt x="22" y="135"/>
                  <a:pt x="25" y="133"/>
                </a:cubicBezTo>
                <a:cubicBezTo>
                  <a:pt x="26" y="132"/>
                  <a:pt x="26" y="130"/>
                  <a:pt x="25" y="129"/>
                </a:cubicBezTo>
                <a:cubicBezTo>
                  <a:pt x="23" y="128"/>
                  <a:pt x="22" y="128"/>
                  <a:pt x="21" y="129"/>
                </a:cubicBezTo>
                <a:cubicBezTo>
                  <a:pt x="19" y="131"/>
                  <a:pt x="17" y="133"/>
                  <a:pt x="15" y="135"/>
                </a:cubicBezTo>
                <a:cubicBezTo>
                  <a:pt x="15" y="135"/>
                  <a:pt x="15" y="136"/>
                  <a:pt x="15" y="136"/>
                </a:cubicBezTo>
                <a:cubicBezTo>
                  <a:pt x="14" y="134"/>
                  <a:pt x="13" y="133"/>
                  <a:pt x="12" y="131"/>
                </a:cubicBezTo>
                <a:cubicBezTo>
                  <a:pt x="7" y="120"/>
                  <a:pt x="3" y="108"/>
                  <a:pt x="1" y="95"/>
                </a:cubicBezTo>
                <a:cubicBezTo>
                  <a:pt x="0" y="87"/>
                  <a:pt x="0" y="79"/>
                  <a:pt x="0" y="71"/>
                </a:cubicBezTo>
                <a:cubicBezTo>
                  <a:pt x="0" y="65"/>
                  <a:pt x="1" y="59"/>
                  <a:pt x="3" y="53"/>
                </a:cubicBezTo>
                <a:cubicBezTo>
                  <a:pt x="6" y="41"/>
                  <a:pt x="12" y="30"/>
                  <a:pt x="21" y="21"/>
                </a:cubicBezTo>
                <a:cubicBezTo>
                  <a:pt x="22" y="21"/>
                  <a:pt x="23" y="20"/>
                  <a:pt x="24" y="19"/>
                </a:cubicBezTo>
                <a:cubicBezTo>
                  <a:pt x="24" y="19"/>
                  <a:pt x="25" y="19"/>
                  <a:pt x="25" y="19"/>
                </a:cubicBezTo>
                <a:cubicBezTo>
                  <a:pt x="27" y="21"/>
                  <a:pt x="28" y="23"/>
                  <a:pt x="30" y="25"/>
                </a:cubicBezTo>
                <a:cubicBezTo>
                  <a:pt x="31" y="26"/>
                  <a:pt x="32" y="26"/>
                  <a:pt x="33" y="26"/>
                </a:cubicBezTo>
                <a:cubicBezTo>
                  <a:pt x="35" y="25"/>
                  <a:pt x="36" y="23"/>
                  <a:pt x="34" y="21"/>
                </a:cubicBezTo>
                <a:cubicBezTo>
                  <a:pt x="33" y="19"/>
                  <a:pt x="31" y="18"/>
                  <a:pt x="29" y="16"/>
                </a:cubicBezTo>
                <a:cubicBezTo>
                  <a:pt x="29" y="16"/>
                  <a:pt x="29" y="15"/>
                  <a:pt x="29" y="15"/>
                </a:cubicBezTo>
                <a:cubicBezTo>
                  <a:pt x="29" y="15"/>
                  <a:pt x="29" y="15"/>
                  <a:pt x="29" y="15"/>
                </a:cubicBezTo>
                <a:cubicBezTo>
                  <a:pt x="32" y="12"/>
                  <a:pt x="36" y="10"/>
                  <a:pt x="40" y="8"/>
                </a:cubicBezTo>
                <a:cubicBezTo>
                  <a:pt x="50" y="4"/>
                  <a:pt x="61" y="1"/>
                  <a:pt x="72" y="1"/>
                </a:cubicBezTo>
                <a:cubicBezTo>
                  <a:pt x="73" y="0"/>
                  <a:pt x="75" y="0"/>
                  <a:pt x="76" y="0"/>
                </a:cubicBezTo>
                <a:close/>
                <a:moveTo>
                  <a:pt x="118" y="88"/>
                </a:moveTo>
                <a:cubicBezTo>
                  <a:pt x="122" y="88"/>
                  <a:pt x="126" y="87"/>
                  <a:pt x="130" y="85"/>
                </a:cubicBezTo>
                <a:cubicBezTo>
                  <a:pt x="133" y="84"/>
                  <a:pt x="135" y="81"/>
                  <a:pt x="136" y="78"/>
                </a:cubicBezTo>
                <a:cubicBezTo>
                  <a:pt x="138" y="74"/>
                  <a:pt x="137" y="69"/>
                  <a:pt x="133" y="66"/>
                </a:cubicBezTo>
                <a:cubicBezTo>
                  <a:pt x="129" y="63"/>
                  <a:pt x="125" y="61"/>
                  <a:pt x="120" y="61"/>
                </a:cubicBezTo>
                <a:cubicBezTo>
                  <a:pt x="115" y="60"/>
                  <a:pt x="109" y="61"/>
                  <a:pt x="105" y="64"/>
                </a:cubicBezTo>
                <a:cubicBezTo>
                  <a:pt x="102" y="66"/>
                  <a:pt x="100" y="68"/>
                  <a:pt x="99" y="71"/>
                </a:cubicBezTo>
                <a:cubicBezTo>
                  <a:pt x="98" y="75"/>
                  <a:pt x="99" y="80"/>
                  <a:pt x="103" y="83"/>
                </a:cubicBezTo>
                <a:cubicBezTo>
                  <a:pt x="108" y="87"/>
                  <a:pt x="113" y="88"/>
                  <a:pt x="118" y="88"/>
                </a:cubicBezTo>
                <a:close/>
                <a:moveTo>
                  <a:pt x="42" y="88"/>
                </a:moveTo>
                <a:cubicBezTo>
                  <a:pt x="45" y="88"/>
                  <a:pt x="48" y="88"/>
                  <a:pt x="51" y="86"/>
                </a:cubicBezTo>
                <a:cubicBezTo>
                  <a:pt x="54" y="85"/>
                  <a:pt x="57" y="83"/>
                  <a:pt x="59" y="79"/>
                </a:cubicBezTo>
                <a:cubicBezTo>
                  <a:pt x="62" y="75"/>
                  <a:pt x="60" y="69"/>
                  <a:pt x="56" y="66"/>
                </a:cubicBezTo>
                <a:cubicBezTo>
                  <a:pt x="52" y="62"/>
                  <a:pt x="47" y="61"/>
                  <a:pt x="42" y="61"/>
                </a:cubicBezTo>
                <a:cubicBezTo>
                  <a:pt x="37" y="61"/>
                  <a:pt x="32" y="62"/>
                  <a:pt x="28" y="64"/>
                </a:cubicBezTo>
                <a:cubicBezTo>
                  <a:pt x="25" y="66"/>
                  <a:pt x="23" y="69"/>
                  <a:pt x="22" y="72"/>
                </a:cubicBezTo>
                <a:cubicBezTo>
                  <a:pt x="21" y="77"/>
                  <a:pt x="23" y="80"/>
                  <a:pt x="26" y="83"/>
                </a:cubicBezTo>
                <a:cubicBezTo>
                  <a:pt x="31" y="87"/>
                  <a:pt x="36" y="88"/>
                  <a:pt x="42" y="88"/>
                </a:cubicBezTo>
                <a:close/>
                <a:moveTo>
                  <a:pt x="80" y="154"/>
                </a:moveTo>
                <a:cubicBezTo>
                  <a:pt x="81" y="154"/>
                  <a:pt x="83" y="154"/>
                  <a:pt x="85" y="154"/>
                </a:cubicBezTo>
                <a:cubicBezTo>
                  <a:pt x="88" y="153"/>
                  <a:pt x="92" y="152"/>
                  <a:pt x="95" y="151"/>
                </a:cubicBezTo>
                <a:cubicBezTo>
                  <a:pt x="96" y="150"/>
                  <a:pt x="96" y="150"/>
                  <a:pt x="96" y="150"/>
                </a:cubicBezTo>
                <a:cubicBezTo>
                  <a:pt x="99" y="147"/>
                  <a:pt x="99" y="144"/>
                  <a:pt x="96" y="142"/>
                </a:cubicBezTo>
                <a:cubicBezTo>
                  <a:pt x="94" y="140"/>
                  <a:pt x="92" y="139"/>
                  <a:pt x="90" y="139"/>
                </a:cubicBezTo>
                <a:cubicBezTo>
                  <a:pt x="83" y="137"/>
                  <a:pt x="76" y="137"/>
                  <a:pt x="69" y="139"/>
                </a:cubicBezTo>
                <a:cubicBezTo>
                  <a:pt x="67" y="139"/>
                  <a:pt x="64" y="140"/>
                  <a:pt x="62" y="142"/>
                </a:cubicBezTo>
                <a:cubicBezTo>
                  <a:pt x="60" y="144"/>
                  <a:pt x="60" y="147"/>
                  <a:pt x="62" y="149"/>
                </a:cubicBezTo>
                <a:cubicBezTo>
                  <a:pt x="63" y="150"/>
                  <a:pt x="64" y="151"/>
                  <a:pt x="65" y="151"/>
                </a:cubicBezTo>
                <a:cubicBezTo>
                  <a:pt x="69" y="153"/>
                  <a:pt x="74" y="154"/>
                  <a:pt x="80" y="154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6" name="Freeform 21"/>
          <p:cNvSpPr>
            <a:spLocks noChangeAspect="1" noEditPoints="1"/>
          </p:cNvSpPr>
          <p:nvPr/>
        </p:nvSpPr>
        <p:spPr bwMode="auto">
          <a:xfrm>
            <a:off x="1022524" y="8389180"/>
            <a:ext cx="252734" cy="288000"/>
          </a:xfrm>
          <a:custGeom>
            <a:avLst/>
            <a:gdLst>
              <a:gd name="T0" fmla="*/ 0 w 164"/>
              <a:gd name="T1" fmla="*/ 187 h 187"/>
              <a:gd name="T2" fmla="*/ 8 w 164"/>
              <a:gd name="T3" fmla="*/ 182 h 187"/>
              <a:gd name="T4" fmla="*/ 11 w 164"/>
              <a:gd name="T5" fmla="*/ 169 h 187"/>
              <a:gd name="T6" fmla="*/ 23 w 164"/>
              <a:gd name="T7" fmla="*/ 166 h 187"/>
              <a:gd name="T8" fmla="*/ 42 w 164"/>
              <a:gd name="T9" fmla="*/ 106 h 187"/>
              <a:gd name="T10" fmla="*/ 42 w 164"/>
              <a:gd name="T11" fmla="*/ 99 h 187"/>
              <a:gd name="T12" fmla="*/ 45 w 164"/>
              <a:gd name="T13" fmla="*/ 70 h 187"/>
              <a:gd name="T14" fmla="*/ 48 w 164"/>
              <a:gd name="T15" fmla="*/ 51 h 187"/>
              <a:gd name="T16" fmla="*/ 73 w 164"/>
              <a:gd name="T17" fmla="*/ 47 h 187"/>
              <a:gd name="T18" fmla="*/ 109 w 164"/>
              <a:gd name="T19" fmla="*/ 41 h 187"/>
              <a:gd name="T20" fmla="*/ 118 w 164"/>
              <a:gd name="T21" fmla="*/ 35 h 187"/>
              <a:gd name="T22" fmla="*/ 133 w 164"/>
              <a:gd name="T23" fmla="*/ 30 h 187"/>
              <a:gd name="T24" fmla="*/ 142 w 164"/>
              <a:gd name="T25" fmla="*/ 0 h 187"/>
              <a:gd name="T26" fmla="*/ 164 w 164"/>
              <a:gd name="T27" fmla="*/ 187 h 187"/>
              <a:gd name="T28" fmla="*/ 86 w 164"/>
              <a:gd name="T29" fmla="*/ 132 h 187"/>
              <a:gd name="T30" fmla="*/ 108 w 164"/>
              <a:gd name="T31" fmla="*/ 47 h 187"/>
              <a:gd name="T32" fmla="*/ 70 w 164"/>
              <a:gd name="T33" fmla="*/ 60 h 187"/>
              <a:gd name="T34" fmla="*/ 61 w 164"/>
              <a:gd name="T35" fmla="*/ 91 h 187"/>
              <a:gd name="T36" fmla="*/ 91 w 164"/>
              <a:gd name="T37" fmla="*/ 100 h 187"/>
              <a:gd name="T38" fmla="*/ 92 w 164"/>
              <a:gd name="T39" fmla="*/ 102 h 187"/>
              <a:gd name="T40" fmla="*/ 86 w 164"/>
              <a:gd name="T41" fmla="*/ 132 h 187"/>
              <a:gd name="T42" fmla="*/ 33 w 164"/>
              <a:gd name="T43" fmla="*/ 163 h 187"/>
              <a:gd name="T44" fmla="*/ 47 w 164"/>
              <a:gd name="T45" fmla="*/ 163 h 187"/>
              <a:gd name="T46" fmla="*/ 76 w 164"/>
              <a:gd name="T47" fmla="*/ 139 h 187"/>
              <a:gd name="T48" fmla="*/ 77 w 164"/>
              <a:gd name="T49" fmla="*/ 133 h 187"/>
              <a:gd name="T50" fmla="*/ 79 w 164"/>
              <a:gd name="T51" fmla="*/ 108 h 187"/>
              <a:gd name="T52" fmla="*/ 60 w 164"/>
              <a:gd name="T53" fmla="*/ 109 h 187"/>
              <a:gd name="T54" fmla="*/ 36 w 164"/>
              <a:gd name="T55" fmla="*/ 156 h 187"/>
              <a:gd name="T56" fmla="*/ 36 w 164"/>
              <a:gd name="T57" fmla="*/ 90 h 187"/>
              <a:gd name="T58" fmla="*/ 40 w 164"/>
              <a:gd name="T59" fmla="*/ 79 h 187"/>
              <a:gd name="T60" fmla="*/ 42 w 164"/>
              <a:gd name="T61" fmla="*/ 52 h 187"/>
              <a:gd name="T62" fmla="*/ 35 w 164"/>
              <a:gd name="T63" fmla="*/ 49 h 187"/>
              <a:gd name="T64" fmla="*/ 30 w 164"/>
              <a:gd name="T65" fmla="*/ 63 h 187"/>
              <a:gd name="T66" fmla="*/ 28 w 164"/>
              <a:gd name="T67" fmla="*/ 88 h 187"/>
              <a:gd name="T68" fmla="*/ 33 w 164"/>
              <a:gd name="T69" fmla="*/ 90 h 187"/>
              <a:gd name="T70" fmla="*/ 68 w 164"/>
              <a:gd name="T71" fmla="*/ 34 h 187"/>
              <a:gd name="T72" fmla="*/ 46 w 164"/>
              <a:gd name="T73" fmla="*/ 34 h 187"/>
              <a:gd name="T74" fmla="*/ 68 w 164"/>
              <a:gd name="T75" fmla="*/ 34 h 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64" h="187">
                <a:moveTo>
                  <a:pt x="164" y="187"/>
                </a:moveTo>
                <a:cubicBezTo>
                  <a:pt x="109" y="187"/>
                  <a:pt x="55" y="187"/>
                  <a:pt x="0" y="187"/>
                </a:cubicBezTo>
                <a:cubicBezTo>
                  <a:pt x="1" y="187"/>
                  <a:pt x="1" y="186"/>
                  <a:pt x="1" y="186"/>
                </a:cubicBezTo>
                <a:cubicBezTo>
                  <a:pt x="3" y="185"/>
                  <a:pt x="5" y="184"/>
                  <a:pt x="8" y="182"/>
                </a:cubicBezTo>
                <a:cubicBezTo>
                  <a:pt x="8" y="182"/>
                  <a:pt x="8" y="181"/>
                  <a:pt x="8" y="181"/>
                </a:cubicBezTo>
                <a:cubicBezTo>
                  <a:pt x="9" y="177"/>
                  <a:pt x="10" y="173"/>
                  <a:pt x="11" y="169"/>
                </a:cubicBezTo>
                <a:cubicBezTo>
                  <a:pt x="11" y="169"/>
                  <a:pt x="11" y="168"/>
                  <a:pt x="12" y="168"/>
                </a:cubicBezTo>
                <a:cubicBezTo>
                  <a:pt x="15" y="168"/>
                  <a:pt x="19" y="167"/>
                  <a:pt x="23" y="166"/>
                </a:cubicBezTo>
                <a:cubicBezTo>
                  <a:pt x="23" y="166"/>
                  <a:pt x="24" y="166"/>
                  <a:pt x="24" y="165"/>
                </a:cubicBezTo>
                <a:cubicBezTo>
                  <a:pt x="30" y="146"/>
                  <a:pt x="36" y="126"/>
                  <a:pt x="42" y="106"/>
                </a:cubicBezTo>
                <a:cubicBezTo>
                  <a:pt x="42" y="106"/>
                  <a:pt x="42" y="105"/>
                  <a:pt x="42" y="105"/>
                </a:cubicBezTo>
                <a:cubicBezTo>
                  <a:pt x="41" y="103"/>
                  <a:pt x="41" y="101"/>
                  <a:pt x="42" y="99"/>
                </a:cubicBezTo>
                <a:cubicBezTo>
                  <a:pt x="42" y="95"/>
                  <a:pt x="42" y="92"/>
                  <a:pt x="43" y="88"/>
                </a:cubicBezTo>
                <a:cubicBezTo>
                  <a:pt x="43" y="82"/>
                  <a:pt x="44" y="76"/>
                  <a:pt x="45" y="70"/>
                </a:cubicBezTo>
                <a:cubicBezTo>
                  <a:pt x="45" y="65"/>
                  <a:pt x="46" y="59"/>
                  <a:pt x="47" y="53"/>
                </a:cubicBezTo>
                <a:cubicBezTo>
                  <a:pt x="47" y="52"/>
                  <a:pt x="47" y="51"/>
                  <a:pt x="48" y="51"/>
                </a:cubicBezTo>
                <a:cubicBezTo>
                  <a:pt x="48" y="51"/>
                  <a:pt x="49" y="51"/>
                  <a:pt x="49" y="51"/>
                </a:cubicBezTo>
                <a:cubicBezTo>
                  <a:pt x="57" y="50"/>
                  <a:pt x="65" y="48"/>
                  <a:pt x="73" y="47"/>
                </a:cubicBezTo>
                <a:cubicBezTo>
                  <a:pt x="85" y="45"/>
                  <a:pt x="96" y="43"/>
                  <a:pt x="108" y="41"/>
                </a:cubicBezTo>
                <a:cubicBezTo>
                  <a:pt x="108" y="41"/>
                  <a:pt x="109" y="41"/>
                  <a:pt x="109" y="41"/>
                </a:cubicBezTo>
                <a:cubicBezTo>
                  <a:pt x="110" y="39"/>
                  <a:pt x="112" y="38"/>
                  <a:pt x="114" y="37"/>
                </a:cubicBezTo>
                <a:cubicBezTo>
                  <a:pt x="115" y="36"/>
                  <a:pt x="117" y="36"/>
                  <a:pt x="118" y="35"/>
                </a:cubicBezTo>
                <a:cubicBezTo>
                  <a:pt x="123" y="34"/>
                  <a:pt x="127" y="33"/>
                  <a:pt x="132" y="31"/>
                </a:cubicBezTo>
                <a:cubicBezTo>
                  <a:pt x="132" y="31"/>
                  <a:pt x="132" y="31"/>
                  <a:pt x="133" y="30"/>
                </a:cubicBezTo>
                <a:cubicBezTo>
                  <a:pt x="133" y="28"/>
                  <a:pt x="134" y="26"/>
                  <a:pt x="135" y="24"/>
                </a:cubicBezTo>
                <a:cubicBezTo>
                  <a:pt x="137" y="16"/>
                  <a:pt x="140" y="8"/>
                  <a:pt x="142" y="0"/>
                </a:cubicBezTo>
                <a:cubicBezTo>
                  <a:pt x="150" y="0"/>
                  <a:pt x="157" y="0"/>
                  <a:pt x="164" y="0"/>
                </a:cubicBezTo>
                <a:cubicBezTo>
                  <a:pt x="164" y="62"/>
                  <a:pt x="164" y="125"/>
                  <a:pt x="164" y="187"/>
                </a:cubicBezTo>
                <a:close/>
                <a:moveTo>
                  <a:pt x="86" y="132"/>
                </a:moveTo>
                <a:cubicBezTo>
                  <a:pt x="86" y="132"/>
                  <a:pt x="86" y="132"/>
                  <a:pt x="86" y="132"/>
                </a:cubicBezTo>
                <a:cubicBezTo>
                  <a:pt x="94" y="104"/>
                  <a:pt x="101" y="75"/>
                  <a:pt x="109" y="46"/>
                </a:cubicBezTo>
                <a:cubicBezTo>
                  <a:pt x="109" y="47"/>
                  <a:pt x="108" y="47"/>
                  <a:pt x="108" y="47"/>
                </a:cubicBezTo>
                <a:cubicBezTo>
                  <a:pt x="96" y="51"/>
                  <a:pt x="83" y="54"/>
                  <a:pt x="71" y="58"/>
                </a:cubicBezTo>
                <a:cubicBezTo>
                  <a:pt x="70" y="58"/>
                  <a:pt x="70" y="59"/>
                  <a:pt x="70" y="60"/>
                </a:cubicBezTo>
                <a:cubicBezTo>
                  <a:pt x="67" y="70"/>
                  <a:pt x="65" y="80"/>
                  <a:pt x="62" y="89"/>
                </a:cubicBezTo>
                <a:cubicBezTo>
                  <a:pt x="62" y="90"/>
                  <a:pt x="62" y="91"/>
                  <a:pt x="61" y="91"/>
                </a:cubicBezTo>
                <a:cubicBezTo>
                  <a:pt x="62" y="91"/>
                  <a:pt x="62" y="91"/>
                  <a:pt x="62" y="92"/>
                </a:cubicBezTo>
                <a:cubicBezTo>
                  <a:pt x="72" y="94"/>
                  <a:pt x="81" y="97"/>
                  <a:pt x="91" y="100"/>
                </a:cubicBezTo>
                <a:cubicBezTo>
                  <a:pt x="91" y="100"/>
                  <a:pt x="92" y="100"/>
                  <a:pt x="92" y="101"/>
                </a:cubicBezTo>
                <a:cubicBezTo>
                  <a:pt x="92" y="102"/>
                  <a:pt x="92" y="102"/>
                  <a:pt x="92" y="102"/>
                </a:cubicBezTo>
                <a:cubicBezTo>
                  <a:pt x="90" y="110"/>
                  <a:pt x="89" y="118"/>
                  <a:pt x="87" y="126"/>
                </a:cubicBezTo>
                <a:cubicBezTo>
                  <a:pt x="87" y="128"/>
                  <a:pt x="87" y="130"/>
                  <a:pt x="86" y="132"/>
                </a:cubicBezTo>
                <a:close/>
                <a:moveTo>
                  <a:pt x="33" y="163"/>
                </a:moveTo>
                <a:cubicBezTo>
                  <a:pt x="33" y="163"/>
                  <a:pt x="33" y="164"/>
                  <a:pt x="33" y="163"/>
                </a:cubicBezTo>
                <a:cubicBezTo>
                  <a:pt x="37" y="163"/>
                  <a:pt x="41" y="163"/>
                  <a:pt x="46" y="163"/>
                </a:cubicBezTo>
                <a:cubicBezTo>
                  <a:pt x="46" y="163"/>
                  <a:pt x="46" y="163"/>
                  <a:pt x="47" y="163"/>
                </a:cubicBezTo>
                <a:cubicBezTo>
                  <a:pt x="49" y="160"/>
                  <a:pt x="52" y="158"/>
                  <a:pt x="55" y="156"/>
                </a:cubicBezTo>
                <a:cubicBezTo>
                  <a:pt x="62" y="150"/>
                  <a:pt x="69" y="145"/>
                  <a:pt x="76" y="139"/>
                </a:cubicBezTo>
                <a:cubicBezTo>
                  <a:pt x="76" y="139"/>
                  <a:pt x="76" y="139"/>
                  <a:pt x="76" y="138"/>
                </a:cubicBezTo>
                <a:cubicBezTo>
                  <a:pt x="77" y="137"/>
                  <a:pt x="77" y="135"/>
                  <a:pt x="77" y="133"/>
                </a:cubicBezTo>
                <a:cubicBezTo>
                  <a:pt x="77" y="128"/>
                  <a:pt x="78" y="122"/>
                  <a:pt x="78" y="116"/>
                </a:cubicBezTo>
                <a:cubicBezTo>
                  <a:pt x="78" y="114"/>
                  <a:pt x="78" y="111"/>
                  <a:pt x="79" y="108"/>
                </a:cubicBezTo>
                <a:cubicBezTo>
                  <a:pt x="78" y="108"/>
                  <a:pt x="78" y="108"/>
                  <a:pt x="78" y="108"/>
                </a:cubicBezTo>
                <a:cubicBezTo>
                  <a:pt x="72" y="108"/>
                  <a:pt x="66" y="109"/>
                  <a:pt x="60" y="109"/>
                </a:cubicBezTo>
                <a:cubicBezTo>
                  <a:pt x="59" y="109"/>
                  <a:pt x="59" y="109"/>
                  <a:pt x="59" y="109"/>
                </a:cubicBezTo>
                <a:cubicBezTo>
                  <a:pt x="51" y="125"/>
                  <a:pt x="44" y="141"/>
                  <a:pt x="36" y="156"/>
                </a:cubicBezTo>
                <a:cubicBezTo>
                  <a:pt x="35" y="159"/>
                  <a:pt x="34" y="161"/>
                  <a:pt x="33" y="163"/>
                </a:cubicBezTo>
                <a:close/>
                <a:moveTo>
                  <a:pt x="36" y="90"/>
                </a:moveTo>
                <a:cubicBezTo>
                  <a:pt x="38" y="90"/>
                  <a:pt x="39" y="90"/>
                  <a:pt x="39" y="88"/>
                </a:cubicBezTo>
                <a:cubicBezTo>
                  <a:pt x="39" y="85"/>
                  <a:pt x="40" y="82"/>
                  <a:pt x="40" y="79"/>
                </a:cubicBezTo>
                <a:cubicBezTo>
                  <a:pt x="40" y="73"/>
                  <a:pt x="41" y="68"/>
                  <a:pt x="41" y="62"/>
                </a:cubicBezTo>
                <a:cubicBezTo>
                  <a:pt x="41" y="59"/>
                  <a:pt x="42" y="55"/>
                  <a:pt x="42" y="52"/>
                </a:cubicBezTo>
                <a:cubicBezTo>
                  <a:pt x="42" y="51"/>
                  <a:pt x="42" y="50"/>
                  <a:pt x="41" y="50"/>
                </a:cubicBezTo>
                <a:cubicBezTo>
                  <a:pt x="39" y="50"/>
                  <a:pt x="37" y="49"/>
                  <a:pt x="35" y="49"/>
                </a:cubicBezTo>
                <a:cubicBezTo>
                  <a:pt x="33" y="49"/>
                  <a:pt x="32" y="50"/>
                  <a:pt x="31" y="52"/>
                </a:cubicBezTo>
                <a:cubicBezTo>
                  <a:pt x="31" y="56"/>
                  <a:pt x="31" y="60"/>
                  <a:pt x="30" y="63"/>
                </a:cubicBezTo>
                <a:cubicBezTo>
                  <a:pt x="30" y="69"/>
                  <a:pt x="29" y="75"/>
                  <a:pt x="29" y="81"/>
                </a:cubicBezTo>
                <a:cubicBezTo>
                  <a:pt x="28" y="84"/>
                  <a:pt x="28" y="86"/>
                  <a:pt x="28" y="88"/>
                </a:cubicBezTo>
                <a:cubicBezTo>
                  <a:pt x="28" y="90"/>
                  <a:pt x="28" y="90"/>
                  <a:pt x="29" y="90"/>
                </a:cubicBezTo>
                <a:cubicBezTo>
                  <a:pt x="31" y="90"/>
                  <a:pt x="32" y="90"/>
                  <a:pt x="33" y="90"/>
                </a:cubicBezTo>
                <a:cubicBezTo>
                  <a:pt x="34" y="90"/>
                  <a:pt x="35" y="90"/>
                  <a:pt x="36" y="90"/>
                </a:cubicBezTo>
                <a:close/>
                <a:moveTo>
                  <a:pt x="68" y="34"/>
                </a:moveTo>
                <a:cubicBezTo>
                  <a:pt x="69" y="28"/>
                  <a:pt x="64" y="23"/>
                  <a:pt x="57" y="23"/>
                </a:cubicBezTo>
                <a:cubicBezTo>
                  <a:pt x="51" y="23"/>
                  <a:pt x="46" y="28"/>
                  <a:pt x="46" y="34"/>
                </a:cubicBezTo>
                <a:cubicBezTo>
                  <a:pt x="46" y="40"/>
                  <a:pt x="51" y="45"/>
                  <a:pt x="57" y="45"/>
                </a:cubicBezTo>
                <a:cubicBezTo>
                  <a:pt x="63" y="45"/>
                  <a:pt x="68" y="40"/>
                  <a:pt x="68" y="34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7" name="Freeform 22"/>
          <p:cNvSpPr>
            <a:spLocks noChangeAspect="1" noEditPoints="1"/>
          </p:cNvSpPr>
          <p:nvPr/>
        </p:nvSpPr>
        <p:spPr bwMode="auto">
          <a:xfrm>
            <a:off x="1528696" y="7881180"/>
            <a:ext cx="256390" cy="288000"/>
          </a:xfrm>
          <a:custGeom>
            <a:avLst/>
            <a:gdLst>
              <a:gd name="T0" fmla="*/ 72 w 167"/>
              <a:gd name="T1" fmla="*/ 186 h 187"/>
              <a:gd name="T2" fmla="*/ 38 w 167"/>
              <a:gd name="T3" fmla="*/ 180 h 187"/>
              <a:gd name="T4" fmla="*/ 36 w 167"/>
              <a:gd name="T5" fmla="*/ 176 h 187"/>
              <a:gd name="T6" fmla="*/ 59 w 167"/>
              <a:gd name="T7" fmla="*/ 166 h 187"/>
              <a:gd name="T8" fmla="*/ 77 w 167"/>
              <a:gd name="T9" fmla="*/ 164 h 187"/>
              <a:gd name="T10" fmla="*/ 87 w 167"/>
              <a:gd name="T11" fmla="*/ 169 h 187"/>
              <a:gd name="T12" fmla="*/ 99 w 167"/>
              <a:gd name="T13" fmla="*/ 163 h 187"/>
              <a:gd name="T14" fmla="*/ 121 w 167"/>
              <a:gd name="T15" fmla="*/ 168 h 187"/>
              <a:gd name="T16" fmla="*/ 138 w 167"/>
              <a:gd name="T17" fmla="*/ 176 h 187"/>
              <a:gd name="T18" fmla="*/ 123 w 167"/>
              <a:gd name="T19" fmla="*/ 184 h 187"/>
              <a:gd name="T20" fmla="*/ 92 w 167"/>
              <a:gd name="T21" fmla="*/ 187 h 187"/>
              <a:gd name="T22" fmla="*/ 152 w 167"/>
              <a:gd name="T23" fmla="*/ 0 h 187"/>
              <a:gd name="T24" fmla="*/ 127 w 167"/>
              <a:gd name="T25" fmla="*/ 16 h 187"/>
              <a:gd name="T26" fmla="*/ 123 w 167"/>
              <a:gd name="T27" fmla="*/ 36 h 187"/>
              <a:gd name="T28" fmla="*/ 131 w 167"/>
              <a:gd name="T29" fmla="*/ 31 h 187"/>
              <a:gd name="T30" fmla="*/ 154 w 167"/>
              <a:gd name="T31" fmla="*/ 23 h 187"/>
              <a:gd name="T32" fmla="*/ 167 w 167"/>
              <a:gd name="T33" fmla="*/ 8 h 187"/>
              <a:gd name="T34" fmla="*/ 155 w 167"/>
              <a:gd name="T35" fmla="*/ 0 h 187"/>
              <a:gd name="T36" fmla="*/ 62 w 167"/>
              <a:gd name="T37" fmla="*/ 41 h 187"/>
              <a:gd name="T38" fmla="*/ 57 w 167"/>
              <a:gd name="T39" fmla="*/ 46 h 187"/>
              <a:gd name="T40" fmla="*/ 65 w 167"/>
              <a:gd name="T41" fmla="*/ 48 h 187"/>
              <a:gd name="T42" fmla="*/ 68 w 167"/>
              <a:gd name="T43" fmla="*/ 50 h 187"/>
              <a:gd name="T44" fmla="*/ 77 w 167"/>
              <a:gd name="T45" fmla="*/ 67 h 187"/>
              <a:gd name="T46" fmla="*/ 75 w 167"/>
              <a:gd name="T47" fmla="*/ 93 h 187"/>
              <a:gd name="T48" fmla="*/ 74 w 167"/>
              <a:gd name="T49" fmla="*/ 143 h 187"/>
              <a:gd name="T50" fmla="*/ 73 w 167"/>
              <a:gd name="T51" fmla="*/ 156 h 187"/>
              <a:gd name="T52" fmla="*/ 92 w 167"/>
              <a:gd name="T53" fmla="*/ 157 h 187"/>
              <a:gd name="T54" fmla="*/ 96 w 167"/>
              <a:gd name="T55" fmla="*/ 152 h 187"/>
              <a:gd name="T56" fmla="*/ 93 w 167"/>
              <a:gd name="T57" fmla="*/ 145 h 187"/>
              <a:gd name="T58" fmla="*/ 92 w 167"/>
              <a:gd name="T59" fmla="*/ 144 h 187"/>
              <a:gd name="T60" fmla="*/ 91 w 167"/>
              <a:gd name="T61" fmla="*/ 147 h 187"/>
              <a:gd name="T62" fmla="*/ 90 w 167"/>
              <a:gd name="T63" fmla="*/ 128 h 187"/>
              <a:gd name="T64" fmla="*/ 98 w 167"/>
              <a:gd name="T65" fmla="*/ 72 h 187"/>
              <a:gd name="T66" fmla="*/ 128 w 167"/>
              <a:gd name="T67" fmla="*/ 50 h 187"/>
              <a:gd name="T68" fmla="*/ 127 w 167"/>
              <a:gd name="T69" fmla="*/ 44 h 187"/>
              <a:gd name="T70" fmla="*/ 111 w 167"/>
              <a:gd name="T71" fmla="*/ 47 h 187"/>
              <a:gd name="T72" fmla="*/ 101 w 167"/>
              <a:gd name="T73" fmla="*/ 35 h 187"/>
              <a:gd name="T74" fmla="*/ 95 w 167"/>
              <a:gd name="T75" fmla="*/ 33 h 187"/>
              <a:gd name="T76" fmla="*/ 95 w 167"/>
              <a:gd name="T77" fmla="*/ 41 h 187"/>
              <a:gd name="T78" fmla="*/ 98 w 167"/>
              <a:gd name="T79" fmla="*/ 53 h 187"/>
              <a:gd name="T80" fmla="*/ 88 w 167"/>
              <a:gd name="T81" fmla="*/ 61 h 187"/>
              <a:gd name="T82" fmla="*/ 66 w 167"/>
              <a:gd name="T83" fmla="*/ 27 h 187"/>
              <a:gd name="T84" fmla="*/ 57 w 167"/>
              <a:gd name="T85" fmla="*/ 25 h 187"/>
              <a:gd name="T86" fmla="*/ 61 w 167"/>
              <a:gd name="T87" fmla="*/ 38 h 187"/>
              <a:gd name="T88" fmla="*/ 62 w 167"/>
              <a:gd name="T89" fmla="*/ 41 h 187"/>
              <a:gd name="T90" fmla="*/ 35 w 167"/>
              <a:gd name="T91" fmla="*/ 54 h 187"/>
              <a:gd name="T92" fmla="*/ 22 w 167"/>
              <a:gd name="T93" fmla="*/ 78 h 187"/>
              <a:gd name="T94" fmla="*/ 24 w 167"/>
              <a:gd name="T95" fmla="*/ 85 h 187"/>
              <a:gd name="T96" fmla="*/ 50 w 167"/>
              <a:gd name="T97" fmla="*/ 69 h 187"/>
              <a:gd name="T98" fmla="*/ 53 w 167"/>
              <a:gd name="T99" fmla="*/ 50 h 187"/>
              <a:gd name="T100" fmla="*/ 0 w 167"/>
              <a:gd name="T101" fmla="*/ 9 h 187"/>
              <a:gd name="T102" fmla="*/ 21 w 167"/>
              <a:gd name="T103" fmla="*/ 26 h 187"/>
              <a:gd name="T104" fmla="*/ 45 w 167"/>
              <a:gd name="T105" fmla="*/ 26 h 187"/>
              <a:gd name="T106" fmla="*/ 38 w 167"/>
              <a:gd name="T107" fmla="*/ 17 h 187"/>
              <a:gd name="T108" fmla="*/ 18 w 167"/>
              <a:gd name="T109" fmla="*/ 1 h 187"/>
              <a:gd name="T110" fmla="*/ 0 w 167"/>
              <a:gd name="T111" fmla="*/ 9 h 187"/>
              <a:gd name="T112" fmla="*/ 127 w 167"/>
              <a:gd name="T113" fmla="*/ 67 h 187"/>
              <a:gd name="T114" fmla="*/ 151 w 167"/>
              <a:gd name="T115" fmla="*/ 77 h 187"/>
              <a:gd name="T116" fmla="*/ 149 w 167"/>
              <a:gd name="T117" fmla="*/ 64 h 187"/>
              <a:gd name="T118" fmla="*/ 133 w 167"/>
              <a:gd name="T119" fmla="*/ 57 h 187"/>
              <a:gd name="T120" fmla="*/ 125 w 167"/>
              <a:gd name="T121" fmla="*/ 63 h 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67" h="187">
                <a:moveTo>
                  <a:pt x="79" y="187"/>
                </a:moveTo>
                <a:cubicBezTo>
                  <a:pt x="77" y="187"/>
                  <a:pt x="75" y="187"/>
                  <a:pt x="72" y="186"/>
                </a:cubicBezTo>
                <a:cubicBezTo>
                  <a:pt x="64" y="186"/>
                  <a:pt x="55" y="185"/>
                  <a:pt x="46" y="183"/>
                </a:cubicBezTo>
                <a:cubicBezTo>
                  <a:pt x="43" y="182"/>
                  <a:pt x="41" y="181"/>
                  <a:pt x="38" y="180"/>
                </a:cubicBezTo>
                <a:cubicBezTo>
                  <a:pt x="37" y="180"/>
                  <a:pt x="37" y="179"/>
                  <a:pt x="36" y="179"/>
                </a:cubicBezTo>
                <a:cubicBezTo>
                  <a:pt x="35" y="178"/>
                  <a:pt x="35" y="177"/>
                  <a:pt x="36" y="176"/>
                </a:cubicBezTo>
                <a:cubicBezTo>
                  <a:pt x="37" y="175"/>
                  <a:pt x="39" y="174"/>
                  <a:pt x="41" y="173"/>
                </a:cubicBezTo>
                <a:cubicBezTo>
                  <a:pt x="46" y="170"/>
                  <a:pt x="53" y="168"/>
                  <a:pt x="59" y="166"/>
                </a:cubicBezTo>
                <a:cubicBezTo>
                  <a:pt x="62" y="165"/>
                  <a:pt x="66" y="164"/>
                  <a:pt x="69" y="163"/>
                </a:cubicBezTo>
                <a:cubicBezTo>
                  <a:pt x="72" y="162"/>
                  <a:pt x="75" y="162"/>
                  <a:pt x="77" y="164"/>
                </a:cubicBezTo>
                <a:cubicBezTo>
                  <a:pt x="78" y="165"/>
                  <a:pt x="79" y="166"/>
                  <a:pt x="80" y="167"/>
                </a:cubicBezTo>
                <a:cubicBezTo>
                  <a:pt x="82" y="169"/>
                  <a:pt x="84" y="169"/>
                  <a:pt x="87" y="169"/>
                </a:cubicBezTo>
                <a:cubicBezTo>
                  <a:pt x="91" y="169"/>
                  <a:pt x="93" y="168"/>
                  <a:pt x="96" y="166"/>
                </a:cubicBezTo>
                <a:cubicBezTo>
                  <a:pt x="97" y="165"/>
                  <a:pt x="98" y="164"/>
                  <a:pt x="99" y="163"/>
                </a:cubicBezTo>
                <a:cubicBezTo>
                  <a:pt x="100" y="162"/>
                  <a:pt x="101" y="162"/>
                  <a:pt x="103" y="162"/>
                </a:cubicBezTo>
                <a:cubicBezTo>
                  <a:pt x="109" y="164"/>
                  <a:pt x="115" y="166"/>
                  <a:pt x="121" y="168"/>
                </a:cubicBezTo>
                <a:cubicBezTo>
                  <a:pt x="126" y="170"/>
                  <a:pt x="131" y="172"/>
                  <a:pt x="135" y="174"/>
                </a:cubicBezTo>
                <a:cubicBezTo>
                  <a:pt x="136" y="175"/>
                  <a:pt x="137" y="175"/>
                  <a:pt x="138" y="176"/>
                </a:cubicBezTo>
                <a:cubicBezTo>
                  <a:pt x="140" y="177"/>
                  <a:pt x="139" y="178"/>
                  <a:pt x="138" y="179"/>
                </a:cubicBezTo>
                <a:cubicBezTo>
                  <a:pt x="133" y="181"/>
                  <a:pt x="128" y="183"/>
                  <a:pt x="123" y="184"/>
                </a:cubicBezTo>
                <a:cubicBezTo>
                  <a:pt x="113" y="186"/>
                  <a:pt x="103" y="186"/>
                  <a:pt x="93" y="187"/>
                </a:cubicBezTo>
                <a:cubicBezTo>
                  <a:pt x="93" y="187"/>
                  <a:pt x="92" y="187"/>
                  <a:pt x="92" y="187"/>
                </a:cubicBezTo>
                <a:cubicBezTo>
                  <a:pt x="88" y="187"/>
                  <a:pt x="83" y="187"/>
                  <a:pt x="79" y="187"/>
                </a:cubicBezTo>
                <a:close/>
                <a:moveTo>
                  <a:pt x="152" y="0"/>
                </a:moveTo>
                <a:cubicBezTo>
                  <a:pt x="149" y="1"/>
                  <a:pt x="146" y="1"/>
                  <a:pt x="144" y="1"/>
                </a:cubicBezTo>
                <a:cubicBezTo>
                  <a:pt x="136" y="3"/>
                  <a:pt x="130" y="8"/>
                  <a:pt x="127" y="16"/>
                </a:cubicBezTo>
                <a:cubicBezTo>
                  <a:pt x="124" y="21"/>
                  <a:pt x="123" y="27"/>
                  <a:pt x="123" y="33"/>
                </a:cubicBezTo>
                <a:cubicBezTo>
                  <a:pt x="123" y="34"/>
                  <a:pt x="123" y="35"/>
                  <a:pt x="123" y="36"/>
                </a:cubicBezTo>
                <a:cubicBezTo>
                  <a:pt x="123" y="36"/>
                  <a:pt x="123" y="36"/>
                  <a:pt x="123" y="36"/>
                </a:cubicBezTo>
                <a:cubicBezTo>
                  <a:pt x="125" y="33"/>
                  <a:pt x="127" y="32"/>
                  <a:pt x="131" y="31"/>
                </a:cubicBezTo>
                <a:cubicBezTo>
                  <a:pt x="132" y="31"/>
                  <a:pt x="134" y="30"/>
                  <a:pt x="135" y="30"/>
                </a:cubicBezTo>
                <a:cubicBezTo>
                  <a:pt x="142" y="29"/>
                  <a:pt x="148" y="27"/>
                  <a:pt x="154" y="23"/>
                </a:cubicBezTo>
                <a:cubicBezTo>
                  <a:pt x="159" y="19"/>
                  <a:pt x="163" y="14"/>
                  <a:pt x="167" y="9"/>
                </a:cubicBezTo>
                <a:cubicBezTo>
                  <a:pt x="167" y="8"/>
                  <a:pt x="167" y="8"/>
                  <a:pt x="167" y="8"/>
                </a:cubicBezTo>
                <a:cubicBezTo>
                  <a:pt x="165" y="4"/>
                  <a:pt x="163" y="2"/>
                  <a:pt x="159" y="1"/>
                </a:cubicBezTo>
                <a:cubicBezTo>
                  <a:pt x="158" y="1"/>
                  <a:pt x="156" y="0"/>
                  <a:pt x="155" y="0"/>
                </a:cubicBezTo>
                <a:cubicBezTo>
                  <a:pt x="154" y="0"/>
                  <a:pt x="153" y="0"/>
                  <a:pt x="152" y="0"/>
                </a:cubicBezTo>
                <a:close/>
                <a:moveTo>
                  <a:pt x="62" y="41"/>
                </a:moveTo>
                <a:cubicBezTo>
                  <a:pt x="60" y="41"/>
                  <a:pt x="58" y="42"/>
                  <a:pt x="57" y="43"/>
                </a:cubicBezTo>
                <a:cubicBezTo>
                  <a:pt x="56" y="44"/>
                  <a:pt x="56" y="45"/>
                  <a:pt x="57" y="46"/>
                </a:cubicBezTo>
                <a:cubicBezTo>
                  <a:pt x="57" y="46"/>
                  <a:pt x="58" y="47"/>
                  <a:pt x="58" y="48"/>
                </a:cubicBezTo>
                <a:cubicBezTo>
                  <a:pt x="60" y="49"/>
                  <a:pt x="62" y="49"/>
                  <a:pt x="65" y="48"/>
                </a:cubicBezTo>
                <a:cubicBezTo>
                  <a:pt x="66" y="48"/>
                  <a:pt x="66" y="48"/>
                  <a:pt x="67" y="49"/>
                </a:cubicBezTo>
                <a:cubicBezTo>
                  <a:pt x="67" y="50"/>
                  <a:pt x="67" y="50"/>
                  <a:pt x="68" y="50"/>
                </a:cubicBezTo>
                <a:cubicBezTo>
                  <a:pt x="71" y="55"/>
                  <a:pt x="74" y="60"/>
                  <a:pt x="77" y="65"/>
                </a:cubicBezTo>
                <a:cubicBezTo>
                  <a:pt x="77" y="66"/>
                  <a:pt x="77" y="66"/>
                  <a:pt x="77" y="67"/>
                </a:cubicBezTo>
                <a:cubicBezTo>
                  <a:pt x="76" y="69"/>
                  <a:pt x="76" y="71"/>
                  <a:pt x="76" y="73"/>
                </a:cubicBezTo>
                <a:cubicBezTo>
                  <a:pt x="75" y="80"/>
                  <a:pt x="75" y="86"/>
                  <a:pt x="75" y="93"/>
                </a:cubicBezTo>
                <a:cubicBezTo>
                  <a:pt x="75" y="108"/>
                  <a:pt x="75" y="122"/>
                  <a:pt x="75" y="136"/>
                </a:cubicBezTo>
                <a:cubicBezTo>
                  <a:pt x="75" y="139"/>
                  <a:pt x="74" y="141"/>
                  <a:pt x="74" y="143"/>
                </a:cubicBezTo>
                <a:cubicBezTo>
                  <a:pt x="74" y="147"/>
                  <a:pt x="73" y="151"/>
                  <a:pt x="72" y="155"/>
                </a:cubicBezTo>
                <a:cubicBezTo>
                  <a:pt x="72" y="155"/>
                  <a:pt x="72" y="156"/>
                  <a:pt x="73" y="156"/>
                </a:cubicBezTo>
                <a:cubicBezTo>
                  <a:pt x="74" y="157"/>
                  <a:pt x="76" y="158"/>
                  <a:pt x="77" y="159"/>
                </a:cubicBezTo>
                <a:cubicBezTo>
                  <a:pt x="82" y="161"/>
                  <a:pt x="87" y="160"/>
                  <a:pt x="92" y="157"/>
                </a:cubicBezTo>
                <a:cubicBezTo>
                  <a:pt x="94" y="156"/>
                  <a:pt x="95" y="155"/>
                  <a:pt x="97" y="153"/>
                </a:cubicBezTo>
                <a:cubicBezTo>
                  <a:pt x="96" y="152"/>
                  <a:pt x="96" y="152"/>
                  <a:pt x="96" y="152"/>
                </a:cubicBezTo>
                <a:cubicBezTo>
                  <a:pt x="94" y="150"/>
                  <a:pt x="93" y="149"/>
                  <a:pt x="93" y="147"/>
                </a:cubicBezTo>
                <a:cubicBezTo>
                  <a:pt x="93" y="146"/>
                  <a:pt x="93" y="146"/>
                  <a:pt x="93" y="145"/>
                </a:cubicBezTo>
                <a:cubicBezTo>
                  <a:pt x="93" y="145"/>
                  <a:pt x="93" y="144"/>
                  <a:pt x="92" y="144"/>
                </a:cubicBezTo>
                <a:cubicBezTo>
                  <a:pt x="92" y="144"/>
                  <a:pt x="92" y="144"/>
                  <a:pt x="92" y="144"/>
                </a:cubicBezTo>
                <a:cubicBezTo>
                  <a:pt x="92" y="145"/>
                  <a:pt x="92" y="146"/>
                  <a:pt x="91" y="147"/>
                </a:cubicBezTo>
                <a:cubicBezTo>
                  <a:pt x="91" y="147"/>
                  <a:pt x="91" y="147"/>
                  <a:pt x="91" y="147"/>
                </a:cubicBezTo>
                <a:cubicBezTo>
                  <a:pt x="91" y="146"/>
                  <a:pt x="91" y="145"/>
                  <a:pt x="91" y="144"/>
                </a:cubicBezTo>
                <a:cubicBezTo>
                  <a:pt x="90" y="139"/>
                  <a:pt x="90" y="134"/>
                  <a:pt x="90" y="128"/>
                </a:cubicBezTo>
                <a:cubicBezTo>
                  <a:pt x="90" y="116"/>
                  <a:pt x="90" y="103"/>
                  <a:pt x="90" y="90"/>
                </a:cubicBezTo>
                <a:cubicBezTo>
                  <a:pt x="90" y="83"/>
                  <a:pt x="93" y="77"/>
                  <a:pt x="98" y="72"/>
                </a:cubicBezTo>
                <a:cubicBezTo>
                  <a:pt x="100" y="69"/>
                  <a:pt x="103" y="67"/>
                  <a:pt x="107" y="64"/>
                </a:cubicBezTo>
                <a:cubicBezTo>
                  <a:pt x="114" y="60"/>
                  <a:pt x="121" y="55"/>
                  <a:pt x="128" y="50"/>
                </a:cubicBezTo>
                <a:cubicBezTo>
                  <a:pt x="129" y="50"/>
                  <a:pt x="129" y="49"/>
                  <a:pt x="129" y="49"/>
                </a:cubicBezTo>
                <a:cubicBezTo>
                  <a:pt x="128" y="47"/>
                  <a:pt x="128" y="46"/>
                  <a:pt x="127" y="44"/>
                </a:cubicBezTo>
                <a:cubicBezTo>
                  <a:pt x="127" y="44"/>
                  <a:pt x="126" y="44"/>
                  <a:pt x="126" y="44"/>
                </a:cubicBezTo>
                <a:cubicBezTo>
                  <a:pt x="121" y="45"/>
                  <a:pt x="116" y="46"/>
                  <a:pt x="111" y="47"/>
                </a:cubicBezTo>
                <a:cubicBezTo>
                  <a:pt x="111" y="47"/>
                  <a:pt x="110" y="47"/>
                  <a:pt x="110" y="46"/>
                </a:cubicBezTo>
                <a:cubicBezTo>
                  <a:pt x="107" y="43"/>
                  <a:pt x="104" y="39"/>
                  <a:pt x="101" y="35"/>
                </a:cubicBezTo>
                <a:cubicBezTo>
                  <a:pt x="101" y="34"/>
                  <a:pt x="100" y="33"/>
                  <a:pt x="99" y="33"/>
                </a:cubicBezTo>
                <a:cubicBezTo>
                  <a:pt x="98" y="31"/>
                  <a:pt x="96" y="32"/>
                  <a:pt x="95" y="33"/>
                </a:cubicBezTo>
                <a:cubicBezTo>
                  <a:pt x="95" y="34"/>
                  <a:pt x="94" y="35"/>
                  <a:pt x="94" y="36"/>
                </a:cubicBezTo>
                <a:cubicBezTo>
                  <a:pt x="94" y="38"/>
                  <a:pt x="94" y="39"/>
                  <a:pt x="95" y="41"/>
                </a:cubicBezTo>
                <a:cubicBezTo>
                  <a:pt x="97" y="45"/>
                  <a:pt x="98" y="48"/>
                  <a:pt x="98" y="52"/>
                </a:cubicBezTo>
                <a:cubicBezTo>
                  <a:pt x="99" y="53"/>
                  <a:pt x="98" y="53"/>
                  <a:pt x="98" y="53"/>
                </a:cubicBezTo>
                <a:cubicBezTo>
                  <a:pt x="95" y="56"/>
                  <a:pt x="92" y="58"/>
                  <a:pt x="89" y="61"/>
                </a:cubicBezTo>
                <a:cubicBezTo>
                  <a:pt x="89" y="61"/>
                  <a:pt x="88" y="61"/>
                  <a:pt x="88" y="61"/>
                </a:cubicBezTo>
                <a:cubicBezTo>
                  <a:pt x="82" y="53"/>
                  <a:pt x="77" y="45"/>
                  <a:pt x="72" y="37"/>
                </a:cubicBezTo>
                <a:cubicBezTo>
                  <a:pt x="69" y="34"/>
                  <a:pt x="68" y="30"/>
                  <a:pt x="66" y="27"/>
                </a:cubicBezTo>
                <a:cubicBezTo>
                  <a:pt x="64" y="25"/>
                  <a:pt x="63" y="23"/>
                  <a:pt x="61" y="23"/>
                </a:cubicBezTo>
                <a:cubicBezTo>
                  <a:pt x="59" y="22"/>
                  <a:pt x="57" y="23"/>
                  <a:pt x="57" y="25"/>
                </a:cubicBezTo>
                <a:cubicBezTo>
                  <a:pt x="56" y="27"/>
                  <a:pt x="57" y="28"/>
                  <a:pt x="57" y="30"/>
                </a:cubicBezTo>
                <a:cubicBezTo>
                  <a:pt x="59" y="32"/>
                  <a:pt x="60" y="35"/>
                  <a:pt x="61" y="38"/>
                </a:cubicBezTo>
                <a:cubicBezTo>
                  <a:pt x="62" y="38"/>
                  <a:pt x="62" y="39"/>
                  <a:pt x="63" y="40"/>
                </a:cubicBezTo>
                <a:cubicBezTo>
                  <a:pt x="62" y="40"/>
                  <a:pt x="62" y="40"/>
                  <a:pt x="62" y="41"/>
                </a:cubicBezTo>
                <a:close/>
                <a:moveTo>
                  <a:pt x="52" y="50"/>
                </a:moveTo>
                <a:cubicBezTo>
                  <a:pt x="46" y="50"/>
                  <a:pt x="40" y="51"/>
                  <a:pt x="35" y="54"/>
                </a:cubicBezTo>
                <a:cubicBezTo>
                  <a:pt x="32" y="56"/>
                  <a:pt x="30" y="57"/>
                  <a:pt x="28" y="60"/>
                </a:cubicBezTo>
                <a:cubicBezTo>
                  <a:pt x="24" y="65"/>
                  <a:pt x="22" y="71"/>
                  <a:pt x="22" y="78"/>
                </a:cubicBezTo>
                <a:cubicBezTo>
                  <a:pt x="22" y="80"/>
                  <a:pt x="22" y="83"/>
                  <a:pt x="23" y="85"/>
                </a:cubicBezTo>
                <a:cubicBezTo>
                  <a:pt x="24" y="85"/>
                  <a:pt x="24" y="85"/>
                  <a:pt x="24" y="85"/>
                </a:cubicBezTo>
                <a:cubicBezTo>
                  <a:pt x="32" y="86"/>
                  <a:pt x="38" y="83"/>
                  <a:pt x="44" y="78"/>
                </a:cubicBezTo>
                <a:cubicBezTo>
                  <a:pt x="46" y="76"/>
                  <a:pt x="49" y="73"/>
                  <a:pt x="50" y="69"/>
                </a:cubicBezTo>
                <a:cubicBezTo>
                  <a:pt x="51" y="66"/>
                  <a:pt x="51" y="63"/>
                  <a:pt x="51" y="60"/>
                </a:cubicBezTo>
                <a:cubicBezTo>
                  <a:pt x="51" y="56"/>
                  <a:pt x="51" y="53"/>
                  <a:pt x="53" y="50"/>
                </a:cubicBezTo>
                <a:cubicBezTo>
                  <a:pt x="53" y="50"/>
                  <a:pt x="52" y="50"/>
                  <a:pt x="52" y="50"/>
                </a:cubicBezTo>
                <a:close/>
                <a:moveTo>
                  <a:pt x="0" y="9"/>
                </a:moveTo>
                <a:cubicBezTo>
                  <a:pt x="3" y="12"/>
                  <a:pt x="7" y="16"/>
                  <a:pt x="10" y="19"/>
                </a:cubicBezTo>
                <a:cubicBezTo>
                  <a:pt x="14" y="22"/>
                  <a:pt x="17" y="24"/>
                  <a:pt x="21" y="26"/>
                </a:cubicBezTo>
                <a:cubicBezTo>
                  <a:pt x="27" y="28"/>
                  <a:pt x="32" y="30"/>
                  <a:pt x="38" y="29"/>
                </a:cubicBezTo>
                <a:cubicBezTo>
                  <a:pt x="40" y="29"/>
                  <a:pt x="43" y="28"/>
                  <a:pt x="45" y="26"/>
                </a:cubicBezTo>
                <a:cubicBezTo>
                  <a:pt x="44" y="26"/>
                  <a:pt x="44" y="26"/>
                  <a:pt x="44" y="26"/>
                </a:cubicBezTo>
                <a:cubicBezTo>
                  <a:pt x="43" y="23"/>
                  <a:pt x="40" y="20"/>
                  <a:pt x="38" y="17"/>
                </a:cubicBezTo>
                <a:cubicBezTo>
                  <a:pt x="35" y="13"/>
                  <a:pt x="30" y="8"/>
                  <a:pt x="26" y="4"/>
                </a:cubicBezTo>
                <a:cubicBezTo>
                  <a:pt x="24" y="3"/>
                  <a:pt x="21" y="1"/>
                  <a:pt x="18" y="1"/>
                </a:cubicBezTo>
                <a:cubicBezTo>
                  <a:pt x="11" y="0"/>
                  <a:pt x="5" y="3"/>
                  <a:pt x="0" y="8"/>
                </a:cubicBezTo>
                <a:cubicBezTo>
                  <a:pt x="0" y="8"/>
                  <a:pt x="0" y="8"/>
                  <a:pt x="0" y="9"/>
                </a:cubicBezTo>
                <a:close/>
                <a:moveTo>
                  <a:pt x="125" y="63"/>
                </a:moveTo>
                <a:cubicBezTo>
                  <a:pt x="126" y="64"/>
                  <a:pt x="127" y="66"/>
                  <a:pt x="127" y="67"/>
                </a:cubicBezTo>
                <a:cubicBezTo>
                  <a:pt x="129" y="72"/>
                  <a:pt x="133" y="75"/>
                  <a:pt x="137" y="77"/>
                </a:cubicBezTo>
                <a:cubicBezTo>
                  <a:pt x="142" y="78"/>
                  <a:pt x="146" y="78"/>
                  <a:pt x="151" y="77"/>
                </a:cubicBezTo>
                <a:cubicBezTo>
                  <a:pt x="153" y="76"/>
                  <a:pt x="154" y="75"/>
                  <a:pt x="153" y="72"/>
                </a:cubicBezTo>
                <a:cubicBezTo>
                  <a:pt x="152" y="69"/>
                  <a:pt x="151" y="67"/>
                  <a:pt x="149" y="64"/>
                </a:cubicBezTo>
                <a:cubicBezTo>
                  <a:pt x="147" y="62"/>
                  <a:pt x="145" y="59"/>
                  <a:pt x="142" y="58"/>
                </a:cubicBezTo>
                <a:cubicBezTo>
                  <a:pt x="139" y="57"/>
                  <a:pt x="136" y="57"/>
                  <a:pt x="133" y="57"/>
                </a:cubicBezTo>
                <a:cubicBezTo>
                  <a:pt x="129" y="57"/>
                  <a:pt x="126" y="58"/>
                  <a:pt x="123" y="59"/>
                </a:cubicBezTo>
                <a:cubicBezTo>
                  <a:pt x="124" y="60"/>
                  <a:pt x="125" y="62"/>
                  <a:pt x="125" y="63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8" name="Freeform 30"/>
          <p:cNvSpPr>
            <a:spLocks noChangeAspect="1" noEditPoints="1"/>
          </p:cNvSpPr>
          <p:nvPr/>
        </p:nvSpPr>
        <p:spPr bwMode="auto">
          <a:xfrm>
            <a:off x="1509051" y="8389180"/>
            <a:ext cx="295679" cy="288000"/>
          </a:xfrm>
          <a:custGeom>
            <a:avLst/>
            <a:gdLst>
              <a:gd name="T0" fmla="*/ 144 w 176"/>
              <a:gd name="T1" fmla="*/ 144 h 171"/>
              <a:gd name="T2" fmla="*/ 155 w 176"/>
              <a:gd name="T3" fmla="*/ 154 h 171"/>
              <a:gd name="T4" fmla="*/ 160 w 176"/>
              <a:gd name="T5" fmla="*/ 155 h 171"/>
              <a:gd name="T6" fmla="*/ 175 w 176"/>
              <a:gd name="T7" fmla="*/ 155 h 171"/>
              <a:gd name="T8" fmla="*/ 176 w 176"/>
              <a:gd name="T9" fmla="*/ 155 h 171"/>
              <a:gd name="T10" fmla="*/ 176 w 176"/>
              <a:gd name="T11" fmla="*/ 171 h 171"/>
              <a:gd name="T12" fmla="*/ 175 w 176"/>
              <a:gd name="T13" fmla="*/ 171 h 171"/>
              <a:gd name="T14" fmla="*/ 156 w 176"/>
              <a:gd name="T15" fmla="*/ 171 h 171"/>
              <a:gd name="T16" fmla="*/ 151 w 176"/>
              <a:gd name="T17" fmla="*/ 170 h 171"/>
              <a:gd name="T18" fmla="*/ 132 w 176"/>
              <a:gd name="T19" fmla="*/ 160 h 171"/>
              <a:gd name="T20" fmla="*/ 128 w 176"/>
              <a:gd name="T21" fmla="*/ 156 h 171"/>
              <a:gd name="T22" fmla="*/ 64 w 176"/>
              <a:gd name="T23" fmla="*/ 163 h 171"/>
              <a:gd name="T24" fmla="*/ 20 w 176"/>
              <a:gd name="T25" fmla="*/ 129 h 171"/>
              <a:gd name="T26" fmla="*/ 38 w 176"/>
              <a:gd name="T27" fmla="*/ 26 h 171"/>
              <a:gd name="T28" fmla="*/ 142 w 176"/>
              <a:gd name="T29" fmla="*/ 29 h 171"/>
              <a:gd name="T30" fmla="*/ 168 w 176"/>
              <a:gd name="T31" fmla="*/ 86 h 171"/>
              <a:gd name="T32" fmla="*/ 144 w 176"/>
              <a:gd name="T33" fmla="*/ 144 h 171"/>
              <a:gd name="T34" fmla="*/ 110 w 176"/>
              <a:gd name="T35" fmla="*/ 42 h 171"/>
              <a:gd name="T36" fmla="*/ 88 w 176"/>
              <a:gd name="T37" fmla="*/ 21 h 171"/>
              <a:gd name="T38" fmla="*/ 67 w 176"/>
              <a:gd name="T39" fmla="*/ 42 h 171"/>
              <a:gd name="T40" fmla="*/ 88 w 176"/>
              <a:gd name="T41" fmla="*/ 64 h 171"/>
              <a:gd name="T42" fmla="*/ 110 w 176"/>
              <a:gd name="T43" fmla="*/ 42 h 171"/>
              <a:gd name="T44" fmla="*/ 110 w 176"/>
              <a:gd name="T45" fmla="*/ 131 h 171"/>
              <a:gd name="T46" fmla="*/ 88 w 176"/>
              <a:gd name="T47" fmla="*/ 109 h 171"/>
              <a:gd name="T48" fmla="*/ 67 w 176"/>
              <a:gd name="T49" fmla="*/ 131 h 171"/>
              <a:gd name="T50" fmla="*/ 88 w 176"/>
              <a:gd name="T51" fmla="*/ 153 h 171"/>
              <a:gd name="T52" fmla="*/ 110 w 176"/>
              <a:gd name="T53" fmla="*/ 131 h 171"/>
              <a:gd name="T54" fmla="*/ 67 w 176"/>
              <a:gd name="T55" fmla="*/ 87 h 171"/>
              <a:gd name="T56" fmla="*/ 45 w 176"/>
              <a:gd name="T57" fmla="*/ 66 h 171"/>
              <a:gd name="T58" fmla="*/ 23 w 176"/>
              <a:gd name="T59" fmla="*/ 87 h 171"/>
              <a:gd name="T60" fmla="*/ 45 w 176"/>
              <a:gd name="T61" fmla="*/ 109 h 171"/>
              <a:gd name="T62" fmla="*/ 67 w 176"/>
              <a:gd name="T63" fmla="*/ 87 h 171"/>
              <a:gd name="T64" fmla="*/ 112 w 176"/>
              <a:gd name="T65" fmla="*/ 87 h 171"/>
              <a:gd name="T66" fmla="*/ 133 w 176"/>
              <a:gd name="T67" fmla="*/ 109 h 171"/>
              <a:gd name="T68" fmla="*/ 155 w 176"/>
              <a:gd name="T69" fmla="*/ 87 h 171"/>
              <a:gd name="T70" fmla="*/ 133 w 176"/>
              <a:gd name="T71" fmla="*/ 66 h 171"/>
              <a:gd name="T72" fmla="*/ 112 w 176"/>
              <a:gd name="T73" fmla="*/ 87 h 171"/>
              <a:gd name="T74" fmla="*/ 88 w 176"/>
              <a:gd name="T75" fmla="*/ 99 h 171"/>
              <a:gd name="T76" fmla="*/ 100 w 176"/>
              <a:gd name="T77" fmla="*/ 87 h 171"/>
              <a:gd name="T78" fmla="*/ 88 w 176"/>
              <a:gd name="T79" fmla="*/ 76 h 171"/>
              <a:gd name="T80" fmla="*/ 77 w 176"/>
              <a:gd name="T81" fmla="*/ 87 h 171"/>
              <a:gd name="T82" fmla="*/ 88 w 176"/>
              <a:gd name="T83" fmla="*/ 99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76" h="171">
                <a:moveTo>
                  <a:pt x="144" y="144"/>
                </a:moveTo>
                <a:cubicBezTo>
                  <a:pt x="147" y="148"/>
                  <a:pt x="150" y="152"/>
                  <a:pt x="155" y="154"/>
                </a:cubicBezTo>
                <a:cubicBezTo>
                  <a:pt x="157" y="154"/>
                  <a:pt x="159" y="155"/>
                  <a:pt x="160" y="155"/>
                </a:cubicBezTo>
                <a:cubicBezTo>
                  <a:pt x="165" y="155"/>
                  <a:pt x="170" y="155"/>
                  <a:pt x="175" y="155"/>
                </a:cubicBezTo>
                <a:cubicBezTo>
                  <a:pt x="175" y="155"/>
                  <a:pt x="175" y="155"/>
                  <a:pt x="176" y="155"/>
                </a:cubicBezTo>
                <a:cubicBezTo>
                  <a:pt x="176" y="160"/>
                  <a:pt x="176" y="166"/>
                  <a:pt x="176" y="171"/>
                </a:cubicBezTo>
                <a:cubicBezTo>
                  <a:pt x="175" y="171"/>
                  <a:pt x="175" y="171"/>
                  <a:pt x="175" y="171"/>
                </a:cubicBezTo>
                <a:cubicBezTo>
                  <a:pt x="168" y="171"/>
                  <a:pt x="162" y="171"/>
                  <a:pt x="156" y="171"/>
                </a:cubicBezTo>
                <a:cubicBezTo>
                  <a:pt x="154" y="171"/>
                  <a:pt x="153" y="171"/>
                  <a:pt x="151" y="170"/>
                </a:cubicBezTo>
                <a:cubicBezTo>
                  <a:pt x="144" y="168"/>
                  <a:pt x="137" y="165"/>
                  <a:pt x="132" y="160"/>
                </a:cubicBezTo>
                <a:cubicBezTo>
                  <a:pt x="131" y="159"/>
                  <a:pt x="129" y="157"/>
                  <a:pt x="128" y="156"/>
                </a:cubicBezTo>
                <a:cubicBezTo>
                  <a:pt x="108" y="167"/>
                  <a:pt x="87" y="170"/>
                  <a:pt x="64" y="163"/>
                </a:cubicBezTo>
                <a:cubicBezTo>
                  <a:pt x="45" y="157"/>
                  <a:pt x="31" y="146"/>
                  <a:pt x="20" y="129"/>
                </a:cubicBezTo>
                <a:cubicBezTo>
                  <a:pt x="0" y="95"/>
                  <a:pt x="7" y="51"/>
                  <a:pt x="38" y="26"/>
                </a:cubicBezTo>
                <a:cubicBezTo>
                  <a:pt x="69" y="0"/>
                  <a:pt x="113" y="2"/>
                  <a:pt x="142" y="29"/>
                </a:cubicBezTo>
                <a:cubicBezTo>
                  <a:pt x="158" y="44"/>
                  <a:pt x="167" y="63"/>
                  <a:pt x="168" y="86"/>
                </a:cubicBezTo>
                <a:cubicBezTo>
                  <a:pt x="168" y="108"/>
                  <a:pt x="160" y="128"/>
                  <a:pt x="144" y="144"/>
                </a:cubicBezTo>
                <a:close/>
                <a:moveTo>
                  <a:pt x="110" y="42"/>
                </a:moveTo>
                <a:cubicBezTo>
                  <a:pt x="110" y="30"/>
                  <a:pt x="100" y="21"/>
                  <a:pt x="88" y="21"/>
                </a:cubicBezTo>
                <a:cubicBezTo>
                  <a:pt x="76" y="21"/>
                  <a:pt x="67" y="30"/>
                  <a:pt x="67" y="42"/>
                </a:cubicBezTo>
                <a:cubicBezTo>
                  <a:pt x="67" y="54"/>
                  <a:pt x="76" y="64"/>
                  <a:pt x="88" y="64"/>
                </a:cubicBezTo>
                <a:cubicBezTo>
                  <a:pt x="100" y="64"/>
                  <a:pt x="110" y="54"/>
                  <a:pt x="110" y="42"/>
                </a:cubicBezTo>
                <a:close/>
                <a:moveTo>
                  <a:pt x="110" y="131"/>
                </a:moveTo>
                <a:cubicBezTo>
                  <a:pt x="110" y="119"/>
                  <a:pt x="100" y="109"/>
                  <a:pt x="88" y="109"/>
                </a:cubicBezTo>
                <a:cubicBezTo>
                  <a:pt x="76" y="109"/>
                  <a:pt x="67" y="119"/>
                  <a:pt x="67" y="131"/>
                </a:cubicBezTo>
                <a:cubicBezTo>
                  <a:pt x="67" y="143"/>
                  <a:pt x="76" y="152"/>
                  <a:pt x="88" y="153"/>
                </a:cubicBezTo>
                <a:cubicBezTo>
                  <a:pt x="100" y="153"/>
                  <a:pt x="110" y="143"/>
                  <a:pt x="110" y="131"/>
                </a:cubicBezTo>
                <a:close/>
                <a:moveTo>
                  <a:pt x="67" y="87"/>
                </a:moveTo>
                <a:cubicBezTo>
                  <a:pt x="66" y="75"/>
                  <a:pt x="57" y="66"/>
                  <a:pt x="45" y="66"/>
                </a:cubicBezTo>
                <a:cubicBezTo>
                  <a:pt x="33" y="66"/>
                  <a:pt x="23" y="76"/>
                  <a:pt x="23" y="87"/>
                </a:cubicBezTo>
                <a:cubicBezTo>
                  <a:pt x="23" y="99"/>
                  <a:pt x="33" y="109"/>
                  <a:pt x="45" y="109"/>
                </a:cubicBezTo>
                <a:cubicBezTo>
                  <a:pt x="57" y="109"/>
                  <a:pt x="67" y="99"/>
                  <a:pt x="67" y="87"/>
                </a:cubicBezTo>
                <a:close/>
                <a:moveTo>
                  <a:pt x="112" y="87"/>
                </a:moveTo>
                <a:cubicBezTo>
                  <a:pt x="112" y="99"/>
                  <a:pt x="121" y="109"/>
                  <a:pt x="133" y="109"/>
                </a:cubicBezTo>
                <a:cubicBezTo>
                  <a:pt x="145" y="109"/>
                  <a:pt x="155" y="99"/>
                  <a:pt x="155" y="87"/>
                </a:cubicBezTo>
                <a:cubicBezTo>
                  <a:pt x="155" y="75"/>
                  <a:pt x="145" y="66"/>
                  <a:pt x="133" y="66"/>
                </a:cubicBezTo>
                <a:cubicBezTo>
                  <a:pt x="121" y="66"/>
                  <a:pt x="112" y="75"/>
                  <a:pt x="112" y="87"/>
                </a:cubicBezTo>
                <a:close/>
                <a:moveTo>
                  <a:pt x="88" y="99"/>
                </a:moveTo>
                <a:cubicBezTo>
                  <a:pt x="95" y="99"/>
                  <a:pt x="100" y="94"/>
                  <a:pt x="100" y="87"/>
                </a:cubicBezTo>
                <a:cubicBezTo>
                  <a:pt x="100" y="81"/>
                  <a:pt x="95" y="76"/>
                  <a:pt x="88" y="76"/>
                </a:cubicBezTo>
                <a:cubicBezTo>
                  <a:pt x="82" y="76"/>
                  <a:pt x="77" y="81"/>
                  <a:pt x="77" y="87"/>
                </a:cubicBezTo>
                <a:cubicBezTo>
                  <a:pt x="77" y="94"/>
                  <a:pt x="82" y="99"/>
                  <a:pt x="88" y="99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9" name="Freeform 50"/>
          <p:cNvSpPr>
            <a:spLocks noChangeAspect="1" noEditPoints="1"/>
          </p:cNvSpPr>
          <p:nvPr/>
        </p:nvSpPr>
        <p:spPr bwMode="auto">
          <a:xfrm>
            <a:off x="1987788" y="7881180"/>
            <a:ext cx="354206" cy="288000"/>
          </a:xfrm>
          <a:custGeom>
            <a:avLst/>
            <a:gdLst>
              <a:gd name="T0" fmla="*/ 0 w 163"/>
              <a:gd name="T1" fmla="*/ 21 h 133"/>
              <a:gd name="T2" fmla="*/ 27 w 163"/>
              <a:gd name="T3" fmla="*/ 2 h 133"/>
              <a:gd name="T4" fmla="*/ 74 w 163"/>
              <a:gd name="T5" fmla="*/ 11 h 133"/>
              <a:gd name="T6" fmla="*/ 82 w 163"/>
              <a:gd name="T7" fmla="*/ 15 h 133"/>
              <a:gd name="T8" fmla="*/ 127 w 163"/>
              <a:gd name="T9" fmla="*/ 1 h 133"/>
              <a:gd name="T10" fmla="*/ 161 w 163"/>
              <a:gd name="T11" fmla="*/ 17 h 133"/>
              <a:gd name="T12" fmla="*/ 163 w 163"/>
              <a:gd name="T13" fmla="*/ 114 h 133"/>
              <a:gd name="T14" fmla="*/ 152 w 163"/>
              <a:gd name="T15" fmla="*/ 126 h 133"/>
              <a:gd name="T16" fmla="*/ 147 w 163"/>
              <a:gd name="T17" fmla="*/ 129 h 133"/>
              <a:gd name="T18" fmla="*/ 113 w 163"/>
              <a:gd name="T19" fmla="*/ 123 h 133"/>
              <a:gd name="T20" fmla="*/ 95 w 163"/>
              <a:gd name="T21" fmla="*/ 130 h 133"/>
              <a:gd name="T22" fmla="*/ 83 w 163"/>
              <a:gd name="T23" fmla="*/ 133 h 133"/>
              <a:gd name="T24" fmla="*/ 66 w 163"/>
              <a:gd name="T25" fmla="*/ 130 h 133"/>
              <a:gd name="T26" fmla="*/ 55 w 163"/>
              <a:gd name="T27" fmla="*/ 124 h 133"/>
              <a:gd name="T28" fmla="*/ 16 w 163"/>
              <a:gd name="T29" fmla="*/ 129 h 133"/>
              <a:gd name="T30" fmla="*/ 10 w 163"/>
              <a:gd name="T31" fmla="*/ 127 h 133"/>
              <a:gd name="T32" fmla="*/ 0 w 163"/>
              <a:gd name="T33" fmla="*/ 115 h 133"/>
              <a:gd name="T34" fmla="*/ 0 w 163"/>
              <a:gd name="T35" fmla="*/ 67 h 133"/>
              <a:gd name="T36" fmla="*/ 9 w 163"/>
              <a:gd name="T37" fmla="*/ 107 h 133"/>
              <a:gd name="T38" fmla="*/ 61 w 163"/>
              <a:gd name="T39" fmla="*/ 99 h 133"/>
              <a:gd name="T40" fmla="*/ 77 w 163"/>
              <a:gd name="T41" fmla="*/ 104 h 133"/>
              <a:gd name="T42" fmla="*/ 77 w 163"/>
              <a:gd name="T43" fmla="*/ 26 h 133"/>
              <a:gd name="T44" fmla="*/ 74 w 163"/>
              <a:gd name="T45" fmla="*/ 20 h 133"/>
              <a:gd name="T46" fmla="*/ 29 w 163"/>
              <a:gd name="T47" fmla="*/ 10 h 133"/>
              <a:gd name="T48" fmla="*/ 8 w 163"/>
              <a:gd name="T49" fmla="*/ 23 h 133"/>
              <a:gd name="T50" fmla="*/ 8 w 163"/>
              <a:gd name="T51" fmla="*/ 107 h 133"/>
              <a:gd name="T52" fmla="*/ 155 w 163"/>
              <a:gd name="T53" fmla="*/ 105 h 133"/>
              <a:gd name="T54" fmla="*/ 153 w 163"/>
              <a:gd name="T55" fmla="*/ 21 h 133"/>
              <a:gd name="T56" fmla="*/ 106 w 163"/>
              <a:gd name="T57" fmla="*/ 11 h 133"/>
              <a:gd name="T58" fmla="*/ 85 w 163"/>
              <a:gd name="T59" fmla="*/ 23 h 133"/>
              <a:gd name="T60" fmla="*/ 85 w 163"/>
              <a:gd name="T61" fmla="*/ 104 h 133"/>
              <a:gd name="T62" fmla="*/ 94 w 163"/>
              <a:gd name="T63" fmla="*/ 100 h 133"/>
              <a:gd name="T64" fmla="*/ 144 w 163"/>
              <a:gd name="T65" fmla="*/ 103 h 133"/>
              <a:gd name="T66" fmla="*/ 10 w 163"/>
              <a:gd name="T67" fmla="*/ 114 h 133"/>
              <a:gd name="T68" fmla="*/ 16 w 163"/>
              <a:gd name="T69" fmla="*/ 120 h 133"/>
              <a:gd name="T70" fmla="*/ 62 w 163"/>
              <a:gd name="T71" fmla="*/ 117 h 133"/>
              <a:gd name="T72" fmla="*/ 74 w 163"/>
              <a:gd name="T73" fmla="*/ 125 h 133"/>
              <a:gd name="T74" fmla="*/ 89 w 163"/>
              <a:gd name="T75" fmla="*/ 124 h 133"/>
              <a:gd name="T76" fmla="*/ 102 w 163"/>
              <a:gd name="T77" fmla="*/ 116 h 133"/>
              <a:gd name="T78" fmla="*/ 144 w 163"/>
              <a:gd name="T79" fmla="*/ 120 h 133"/>
              <a:gd name="T80" fmla="*/ 152 w 163"/>
              <a:gd name="T81" fmla="*/ 114 h 133"/>
              <a:gd name="T82" fmla="*/ 115 w 163"/>
              <a:gd name="T83" fmla="*/ 106 h 133"/>
              <a:gd name="T84" fmla="*/ 84 w 163"/>
              <a:gd name="T85" fmla="*/ 115 h 133"/>
              <a:gd name="T86" fmla="*/ 76 w 163"/>
              <a:gd name="T87" fmla="*/ 113 h 133"/>
              <a:gd name="T88" fmla="*/ 40 w 163"/>
              <a:gd name="T89" fmla="*/ 107 h 133"/>
              <a:gd name="T90" fmla="*/ 10 w 163"/>
              <a:gd name="T91" fmla="*/ 114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63" h="133">
                <a:moveTo>
                  <a:pt x="0" y="67"/>
                </a:moveTo>
                <a:cubicBezTo>
                  <a:pt x="0" y="51"/>
                  <a:pt x="0" y="36"/>
                  <a:pt x="0" y="21"/>
                </a:cubicBezTo>
                <a:cubicBezTo>
                  <a:pt x="0" y="19"/>
                  <a:pt x="0" y="18"/>
                  <a:pt x="1" y="17"/>
                </a:cubicBezTo>
                <a:cubicBezTo>
                  <a:pt x="9" y="10"/>
                  <a:pt x="17" y="5"/>
                  <a:pt x="27" y="2"/>
                </a:cubicBezTo>
                <a:cubicBezTo>
                  <a:pt x="34" y="0"/>
                  <a:pt x="41" y="0"/>
                  <a:pt x="48" y="1"/>
                </a:cubicBezTo>
                <a:cubicBezTo>
                  <a:pt x="58" y="2"/>
                  <a:pt x="66" y="6"/>
                  <a:pt x="74" y="11"/>
                </a:cubicBezTo>
                <a:cubicBezTo>
                  <a:pt x="76" y="12"/>
                  <a:pt x="78" y="13"/>
                  <a:pt x="81" y="15"/>
                </a:cubicBezTo>
                <a:cubicBezTo>
                  <a:pt x="81" y="15"/>
                  <a:pt x="81" y="15"/>
                  <a:pt x="82" y="15"/>
                </a:cubicBezTo>
                <a:cubicBezTo>
                  <a:pt x="88" y="11"/>
                  <a:pt x="94" y="7"/>
                  <a:pt x="101" y="5"/>
                </a:cubicBezTo>
                <a:cubicBezTo>
                  <a:pt x="109" y="2"/>
                  <a:pt x="118" y="0"/>
                  <a:pt x="127" y="1"/>
                </a:cubicBezTo>
                <a:cubicBezTo>
                  <a:pt x="136" y="2"/>
                  <a:pt x="145" y="5"/>
                  <a:pt x="153" y="10"/>
                </a:cubicBezTo>
                <a:cubicBezTo>
                  <a:pt x="156" y="12"/>
                  <a:pt x="159" y="14"/>
                  <a:pt x="161" y="17"/>
                </a:cubicBezTo>
                <a:cubicBezTo>
                  <a:pt x="162" y="18"/>
                  <a:pt x="163" y="19"/>
                  <a:pt x="163" y="20"/>
                </a:cubicBezTo>
                <a:cubicBezTo>
                  <a:pt x="163" y="51"/>
                  <a:pt x="163" y="82"/>
                  <a:pt x="163" y="114"/>
                </a:cubicBezTo>
                <a:cubicBezTo>
                  <a:pt x="163" y="114"/>
                  <a:pt x="162" y="114"/>
                  <a:pt x="162" y="115"/>
                </a:cubicBezTo>
                <a:cubicBezTo>
                  <a:pt x="159" y="119"/>
                  <a:pt x="156" y="122"/>
                  <a:pt x="152" y="126"/>
                </a:cubicBezTo>
                <a:cubicBezTo>
                  <a:pt x="152" y="126"/>
                  <a:pt x="152" y="127"/>
                  <a:pt x="151" y="127"/>
                </a:cubicBezTo>
                <a:cubicBezTo>
                  <a:pt x="150" y="129"/>
                  <a:pt x="149" y="129"/>
                  <a:pt x="147" y="129"/>
                </a:cubicBezTo>
                <a:cubicBezTo>
                  <a:pt x="141" y="128"/>
                  <a:pt x="135" y="126"/>
                  <a:pt x="129" y="125"/>
                </a:cubicBezTo>
                <a:cubicBezTo>
                  <a:pt x="124" y="124"/>
                  <a:pt x="119" y="123"/>
                  <a:pt x="113" y="123"/>
                </a:cubicBezTo>
                <a:cubicBezTo>
                  <a:pt x="109" y="123"/>
                  <a:pt x="105" y="123"/>
                  <a:pt x="100" y="125"/>
                </a:cubicBezTo>
                <a:cubicBezTo>
                  <a:pt x="98" y="126"/>
                  <a:pt x="96" y="127"/>
                  <a:pt x="95" y="130"/>
                </a:cubicBezTo>
                <a:cubicBezTo>
                  <a:pt x="95" y="132"/>
                  <a:pt x="94" y="133"/>
                  <a:pt x="92" y="133"/>
                </a:cubicBezTo>
                <a:cubicBezTo>
                  <a:pt x="89" y="133"/>
                  <a:pt x="86" y="133"/>
                  <a:pt x="83" y="133"/>
                </a:cubicBezTo>
                <a:cubicBezTo>
                  <a:pt x="79" y="133"/>
                  <a:pt x="75" y="133"/>
                  <a:pt x="70" y="133"/>
                </a:cubicBezTo>
                <a:cubicBezTo>
                  <a:pt x="68" y="133"/>
                  <a:pt x="67" y="132"/>
                  <a:pt x="66" y="130"/>
                </a:cubicBezTo>
                <a:cubicBezTo>
                  <a:pt x="66" y="128"/>
                  <a:pt x="65" y="127"/>
                  <a:pt x="64" y="126"/>
                </a:cubicBezTo>
                <a:cubicBezTo>
                  <a:pt x="61" y="125"/>
                  <a:pt x="58" y="124"/>
                  <a:pt x="55" y="124"/>
                </a:cubicBezTo>
                <a:cubicBezTo>
                  <a:pt x="49" y="123"/>
                  <a:pt x="43" y="124"/>
                  <a:pt x="37" y="125"/>
                </a:cubicBezTo>
                <a:cubicBezTo>
                  <a:pt x="30" y="126"/>
                  <a:pt x="23" y="127"/>
                  <a:pt x="16" y="129"/>
                </a:cubicBezTo>
                <a:cubicBezTo>
                  <a:pt x="16" y="129"/>
                  <a:pt x="15" y="129"/>
                  <a:pt x="15" y="129"/>
                </a:cubicBezTo>
                <a:cubicBezTo>
                  <a:pt x="13" y="129"/>
                  <a:pt x="11" y="128"/>
                  <a:pt x="10" y="127"/>
                </a:cubicBezTo>
                <a:cubicBezTo>
                  <a:pt x="10" y="126"/>
                  <a:pt x="9" y="125"/>
                  <a:pt x="8" y="124"/>
                </a:cubicBezTo>
                <a:cubicBezTo>
                  <a:pt x="6" y="121"/>
                  <a:pt x="3" y="118"/>
                  <a:pt x="0" y="115"/>
                </a:cubicBezTo>
                <a:cubicBezTo>
                  <a:pt x="0" y="114"/>
                  <a:pt x="0" y="114"/>
                  <a:pt x="0" y="113"/>
                </a:cubicBezTo>
                <a:cubicBezTo>
                  <a:pt x="0" y="98"/>
                  <a:pt x="0" y="82"/>
                  <a:pt x="0" y="67"/>
                </a:cubicBezTo>
                <a:close/>
                <a:moveTo>
                  <a:pt x="8" y="107"/>
                </a:moveTo>
                <a:cubicBezTo>
                  <a:pt x="8" y="107"/>
                  <a:pt x="9" y="107"/>
                  <a:pt x="9" y="107"/>
                </a:cubicBezTo>
                <a:cubicBezTo>
                  <a:pt x="18" y="104"/>
                  <a:pt x="26" y="101"/>
                  <a:pt x="35" y="100"/>
                </a:cubicBezTo>
                <a:cubicBezTo>
                  <a:pt x="44" y="98"/>
                  <a:pt x="52" y="98"/>
                  <a:pt x="61" y="99"/>
                </a:cubicBezTo>
                <a:cubicBezTo>
                  <a:pt x="66" y="100"/>
                  <a:pt x="71" y="101"/>
                  <a:pt x="76" y="104"/>
                </a:cubicBezTo>
                <a:cubicBezTo>
                  <a:pt x="77" y="104"/>
                  <a:pt x="77" y="104"/>
                  <a:pt x="77" y="104"/>
                </a:cubicBezTo>
                <a:cubicBezTo>
                  <a:pt x="77" y="104"/>
                  <a:pt x="77" y="103"/>
                  <a:pt x="77" y="103"/>
                </a:cubicBezTo>
                <a:cubicBezTo>
                  <a:pt x="77" y="77"/>
                  <a:pt x="77" y="52"/>
                  <a:pt x="77" y="26"/>
                </a:cubicBezTo>
                <a:cubicBezTo>
                  <a:pt x="77" y="25"/>
                  <a:pt x="78" y="23"/>
                  <a:pt x="77" y="22"/>
                </a:cubicBezTo>
                <a:cubicBezTo>
                  <a:pt x="77" y="21"/>
                  <a:pt x="75" y="21"/>
                  <a:pt x="74" y="20"/>
                </a:cubicBezTo>
                <a:cubicBezTo>
                  <a:pt x="68" y="16"/>
                  <a:pt x="61" y="12"/>
                  <a:pt x="53" y="10"/>
                </a:cubicBezTo>
                <a:cubicBezTo>
                  <a:pt x="45" y="8"/>
                  <a:pt x="37" y="8"/>
                  <a:pt x="29" y="10"/>
                </a:cubicBezTo>
                <a:cubicBezTo>
                  <a:pt x="22" y="12"/>
                  <a:pt x="15" y="15"/>
                  <a:pt x="9" y="21"/>
                </a:cubicBezTo>
                <a:cubicBezTo>
                  <a:pt x="8" y="21"/>
                  <a:pt x="8" y="22"/>
                  <a:pt x="8" y="23"/>
                </a:cubicBezTo>
                <a:cubicBezTo>
                  <a:pt x="8" y="50"/>
                  <a:pt x="8" y="78"/>
                  <a:pt x="8" y="106"/>
                </a:cubicBezTo>
                <a:cubicBezTo>
                  <a:pt x="8" y="106"/>
                  <a:pt x="8" y="106"/>
                  <a:pt x="8" y="107"/>
                </a:cubicBezTo>
                <a:close/>
                <a:moveTo>
                  <a:pt x="155" y="107"/>
                </a:moveTo>
                <a:cubicBezTo>
                  <a:pt x="155" y="106"/>
                  <a:pt x="155" y="106"/>
                  <a:pt x="155" y="105"/>
                </a:cubicBezTo>
                <a:cubicBezTo>
                  <a:pt x="155" y="78"/>
                  <a:pt x="155" y="51"/>
                  <a:pt x="155" y="24"/>
                </a:cubicBezTo>
                <a:cubicBezTo>
                  <a:pt x="155" y="22"/>
                  <a:pt x="154" y="21"/>
                  <a:pt x="153" y="21"/>
                </a:cubicBezTo>
                <a:cubicBezTo>
                  <a:pt x="145" y="14"/>
                  <a:pt x="136" y="10"/>
                  <a:pt x="125" y="9"/>
                </a:cubicBezTo>
                <a:cubicBezTo>
                  <a:pt x="118" y="8"/>
                  <a:pt x="112" y="9"/>
                  <a:pt x="106" y="11"/>
                </a:cubicBezTo>
                <a:cubicBezTo>
                  <a:pt x="98" y="14"/>
                  <a:pt x="92" y="17"/>
                  <a:pt x="86" y="22"/>
                </a:cubicBezTo>
                <a:cubicBezTo>
                  <a:pt x="85" y="22"/>
                  <a:pt x="85" y="23"/>
                  <a:pt x="85" y="23"/>
                </a:cubicBezTo>
                <a:cubicBezTo>
                  <a:pt x="85" y="50"/>
                  <a:pt x="85" y="76"/>
                  <a:pt x="85" y="103"/>
                </a:cubicBezTo>
                <a:cubicBezTo>
                  <a:pt x="85" y="103"/>
                  <a:pt x="85" y="104"/>
                  <a:pt x="85" y="104"/>
                </a:cubicBezTo>
                <a:cubicBezTo>
                  <a:pt x="86" y="104"/>
                  <a:pt x="86" y="103"/>
                  <a:pt x="87" y="103"/>
                </a:cubicBezTo>
                <a:cubicBezTo>
                  <a:pt x="89" y="102"/>
                  <a:pt x="92" y="101"/>
                  <a:pt x="94" y="100"/>
                </a:cubicBezTo>
                <a:cubicBezTo>
                  <a:pt x="101" y="98"/>
                  <a:pt x="109" y="97"/>
                  <a:pt x="116" y="98"/>
                </a:cubicBezTo>
                <a:cubicBezTo>
                  <a:pt x="126" y="98"/>
                  <a:pt x="135" y="100"/>
                  <a:pt x="144" y="103"/>
                </a:cubicBezTo>
                <a:cubicBezTo>
                  <a:pt x="148" y="104"/>
                  <a:pt x="151" y="106"/>
                  <a:pt x="155" y="107"/>
                </a:cubicBezTo>
                <a:close/>
                <a:moveTo>
                  <a:pt x="10" y="114"/>
                </a:moveTo>
                <a:cubicBezTo>
                  <a:pt x="12" y="116"/>
                  <a:pt x="13" y="118"/>
                  <a:pt x="15" y="120"/>
                </a:cubicBezTo>
                <a:cubicBezTo>
                  <a:pt x="15" y="120"/>
                  <a:pt x="16" y="121"/>
                  <a:pt x="16" y="120"/>
                </a:cubicBezTo>
                <a:cubicBezTo>
                  <a:pt x="26" y="118"/>
                  <a:pt x="35" y="116"/>
                  <a:pt x="45" y="116"/>
                </a:cubicBezTo>
                <a:cubicBezTo>
                  <a:pt x="51" y="116"/>
                  <a:pt x="56" y="116"/>
                  <a:pt x="62" y="117"/>
                </a:cubicBezTo>
                <a:cubicBezTo>
                  <a:pt x="67" y="118"/>
                  <a:pt x="71" y="120"/>
                  <a:pt x="73" y="125"/>
                </a:cubicBezTo>
                <a:cubicBezTo>
                  <a:pt x="73" y="125"/>
                  <a:pt x="74" y="125"/>
                  <a:pt x="74" y="125"/>
                </a:cubicBezTo>
                <a:cubicBezTo>
                  <a:pt x="79" y="125"/>
                  <a:pt x="83" y="125"/>
                  <a:pt x="88" y="125"/>
                </a:cubicBezTo>
                <a:cubicBezTo>
                  <a:pt x="89" y="125"/>
                  <a:pt x="89" y="124"/>
                  <a:pt x="89" y="124"/>
                </a:cubicBezTo>
                <a:cubicBezTo>
                  <a:pt x="90" y="123"/>
                  <a:pt x="91" y="122"/>
                  <a:pt x="92" y="121"/>
                </a:cubicBezTo>
                <a:cubicBezTo>
                  <a:pt x="95" y="118"/>
                  <a:pt x="99" y="117"/>
                  <a:pt x="102" y="116"/>
                </a:cubicBezTo>
                <a:cubicBezTo>
                  <a:pt x="108" y="115"/>
                  <a:pt x="114" y="115"/>
                  <a:pt x="120" y="116"/>
                </a:cubicBezTo>
                <a:cubicBezTo>
                  <a:pt x="128" y="116"/>
                  <a:pt x="136" y="118"/>
                  <a:pt x="144" y="120"/>
                </a:cubicBezTo>
                <a:cubicBezTo>
                  <a:pt x="146" y="120"/>
                  <a:pt x="147" y="120"/>
                  <a:pt x="148" y="119"/>
                </a:cubicBezTo>
                <a:cubicBezTo>
                  <a:pt x="149" y="117"/>
                  <a:pt x="151" y="116"/>
                  <a:pt x="152" y="114"/>
                </a:cubicBezTo>
                <a:cubicBezTo>
                  <a:pt x="152" y="114"/>
                  <a:pt x="152" y="114"/>
                  <a:pt x="151" y="114"/>
                </a:cubicBezTo>
                <a:cubicBezTo>
                  <a:pt x="140" y="110"/>
                  <a:pt x="128" y="107"/>
                  <a:pt x="115" y="106"/>
                </a:cubicBezTo>
                <a:cubicBezTo>
                  <a:pt x="110" y="105"/>
                  <a:pt x="106" y="106"/>
                  <a:pt x="101" y="106"/>
                </a:cubicBezTo>
                <a:cubicBezTo>
                  <a:pt x="94" y="108"/>
                  <a:pt x="89" y="110"/>
                  <a:pt x="84" y="115"/>
                </a:cubicBezTo>
                <a:cubicBezTo>
                  <a:pt x="83" y="117"/>
                  <a:pt x="80" y="117"/>
                  <a:pt x="78" y="115"/>
                </a:cubicBezTo>
                <a:cubicBezTo>
                  <a:pt x="78" y="115"/>
                  <a:pt x="77" y="114"/>
                  <a:pt x="76" y="113"/>
                </a:cubicBezTo>
                <a:cubicBezTo>
                  <a:pt x="71" y="109"/>
                  <a:pt x="66" y="108"/>
                  <a:pt x="60" y="107"/>
                </a:cubicBezTo>
                <a:cubicBezTo>
                  <a:pt x="53" y="106"/>
                  <a:pt x="47" y="106"/>
                  <a:pt x="40" y="107"/>
                </a:cubicBezTo>
                <a:cubicBezTo>
                  <a:pt x="31" y="108"/>
                  <a:pt x="23" y="111"/>
                  <a:pt x="14" y="113"/>
                </a:cubicBezTo>
                <a:cubicBezTo>
                  <a:pt x="13" y="114"/>
                  <a:pt x="12" y="114"/>
                  <a:pt x="10" y="114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0" name="Freeform 51"/>
          <p:cNvSpPr>
            <a:spLocks noChangeAspect="1" noEditPoints="1"/>
          </p:cNvSpPr>
          <p:nvPr/>
        </p:nvSpPr>
        <p:spPr bwMode="auto">
          <a:xfrm>
            <a:off x="1996346" y="8389180"/>
            <a:ext cx="337090" cy="288000"/>
          </a:xfrm>
          <a:custGeom>
            <a:avLst/>
            <a:gdLst>
              <a:gd name="T0" fmla="*/ 122 w 157"/>
              <a:gd name="T1" fmla="*/ 67 h 134"/>
              <a:gd name="T2" fmla="*/ 157 w 157"/>
              <a:gd name="T3" fmla="*/ 67 h 134"/>
              <a:gd name="T4" fmla="*/ 157 w 157"/>
              <a:gd name="T5" fmla="*/ 68 h 134"/>
              <a:gd name="T6" fmla="*/ 157 w 157"/>
              <a:gd name="T7" fmla="*/ 122 h 134"/>
              <a:gd name="T8" fmla="*/ 145 w 157"/>
              <a:gd name="T9" fmla="*/ 134 h 134"/>
              <a:gd name="T10" fmla="*/ 12 w 157"/>
              <a:gd name="T11" fmla="*/ 134 h 134"/>
              <a:gd name="T12" fmla="*/ 0 w 157"/>
              <a:gd name="T13" fmla="*/ 122 h 134"/>
              <a:gd name="T14" fmla="*/ 0 w 157"/>
              <a:gd name="T15" fmla="*/ 78 h 134"/>
              <a:gd name="T16" fmla="*/ 0 w 157"/>
              <a:gd name="T17" fmla="*/ 68 h 134"/>
              <a:gd name="T18" fmla="*/ 0 w 157"/>
              <a:gd name="T19" fmla="*/ 67 h 134"/>
              <a:gd name="T20" fmla="*/ 35 w 157"/>
              <a:gd name="T21" fmla="*/ 67 h 134"/>
              <a:gd name="T22" fmla="*/ 48 w 157"/>
              <a:gd name="T23" fmla="*/ 111 h 134"/>
              <a:gd name="T24" fmla="*/ 82 w 157"/>
              <a:gd name="T25" fmla="*/ 122 h 134"/>
              <a:gd name="T26" fmla="*/ 115 w 157"/>
              <a:gd name="T27" fmla="*/ 104 h 134"/>
              <a:gd name="T28" fmla="*/ 122 w 157"/>
              <a:gd name="T29" fmla="*/ 67 h 134"/>
              <a:gd name="T30" fmla="*/ 1 w 157"/>
              <a:gd name="T31" fmla="*/ 56 h 134"/>
              <a:gd name="T32" fmla="*/ 39 w 157"/>
              <a:gd name="T33" fmla="*/ 56 h 134"/>
              <a:gd name="T34" fmla="*/ 40 w 157"/>
              <a:gd name="T35" fmla="*/ 55 h 134"/>
              <a:gd name="T36" fmla="*/ 54 w 157"/>
              <a:gd name="T37" fmla="*/ 41 h 134"/>
              <a:gd name="T38" fmla="*/ 77 w 157"/>
              <a:gd name="T39" fmla="*/ 33 h 134"/>
              <a:gd name="T40" fmla="*/ 96 w 157"/>
              <a:gd name="T41" fmla="*/ 37 h 134"/>
              <a:gd name="T42" fmla="*/ 116 w 157"/>
              <a:gd name="T43" fmla="*/ 55 h 134"/>
              <a:gd name="T44" fmla="*/ 118 w 157"/>
              <a:gd name="T45" fmla="*/ 56 h 134"/>
              <a:gd name="T46" fmla="*/ 156 w 157"/>
              <a:gd name="T47" fmla="*/ 56 h 134"/>
              <a:gd name="T48" fmla="*/ 157 w 157"/>
              <a:gd name="T49" fmla="*/ 56 h 134"/>
              <a:gd name="T50" fmla="*/ 157 w 157"/>
              <a:gd name="T51" fmla="*/ 55 h 134"/>
              <a:gd name="T52" fmla="*/ 157 w 157"/>
              <a:gd name="T53" fmla="*/ 34 h 134"/>
              <a:gd name="T54" fmla="*/ 145 w 157"/>
              <a:gd name="T55" fmla="*/ 22 h 134"/>
              <a:gd name="T56" fmla="*/ 11 w 157"/>
              <a:gd name="T57" fmla="*/ 22 h 134"/>
              <a:gd name="T58" fmla="*/ 7 w 157"/>
              <a:gd name="T59" fmla="*/ 23 h 134"/>
              <a:gd name="T60" fmla="*/ 0 w 157"/>
              <a:gd name="T61" fmla="*/ 34 h 134"/>
              <a:gd name="T62" fmla="*/ 0 w 157"/>
              <a:gd name="T63" fmla="*/ 55 h 134"/>
              <a:gd name="T64" fmla="*/ 0 w 157"/>
              <a:gd name="T65" fmla="*/ 56 h 134"/>
              <a:gd name="T66" fmla="*/ 1 w 157"/>
              <a:gd name="T67" fmla="*/ 56 h 134"/>
              <a:gd name="T68" fmla="*/ 45 w 157"/>
              <a:gd name="T69" fmla="*/ 78 h 134"/>
              <a:gd name="T70" fmla="*/ 78 w 157"/>
              <a:gd name="T71" fmla="*/ 111 h 134"/>
              <a:gd name="T72" fmla="*/ 112 w 157"/>
              <a:gd name="T73" fmla="*/ 78 h 134"/>
              <a:gd name="T74" fmla="*/ 78 w 157"/>
              <a:gd name="T75" fmla="*/ 44 h 134"/>
              <a:gd name="T76" fmla="*/ 45 w 157"/>
              <a:gd name="T77" fmla="*/ 78 h 134"/>
              <a:gd name="T78" fmla="*/ 78 w 157"/>
              <a:gd name="T79" fmla="*/ 100 h 134"/>
              <a:gd name="T80" fmla="*/ 56 w 157"/>
              <a:gd name="T81" fmla="*/ 78 h 134"/>
              <a:gd name="T82" fmla="*/ 78 w 157"/>
              <a:gd name="T83" fmla="*/ 55 h 134"/>
              <a:gd name="T84" fmla="*/ 101 w 157"/>
              <a:gd name="T85" fmla="*/ 78 h 134"/>
              <a:gd name="T86" fmla="*/ 78 w 157"/>
              <a:gd name="T87" fmla="*/ 100 h 134"/>
              <a:gd name="T88" fmla="*/ 145 w 157"/>
              <a:gd name="T89" fmla="*/ 10 h 134"/>
              <a:gd name="T90" fmla="*/ 134 w 157"/>
              <a:gd name="T91" fmla="*/ 0 h 134"/>
              <a:gd name="T92" fmla="*/ 112 w 157"/>
              <a:gd name="T93" fmla="*/ 0 h 134"/>
              <a:gd name="T94" fmla="*/ 103 w 157"/>
              <a:gd name="T95" fmla="*/ 4 h 134"/>
              <a:gd name="T96" fmla="*/ 101 w 157"/>
              <a:gd name="T97" fmla="*/ 11 h 134"/>
              <a:gd name="T98" fmla="*/ 145 w 157"/>
              <a:gd name="T99" fmla="*/ 11 h 134"/>
              <a:gd name="T100" fmla="*/ 145 w 157"/>
              <a:gd name="T101" fmla="*/ 10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57" h="134">
                <a:moveTo>
                  <a:pt x="122" y="67"/>
                </a:moveTo>
                <a:cubicBezTo>
                  <a:pt x="133" y="67"/>
                  <a:pt x="145" y="67"/>
                  <a:pt x="157" y="67"/>
                </a:cubicBezTo>
                <a:cubicBezTo>
                  <a:pt x="157" y="67"/>
                  <a:pt x="157" y="67"/>
                  <a:pt x="157" y="68"/>
                </a:cubicBezTo>
                <a:cubicBezTo>
                  <a:pt x="157" y="86"/>
                  <a:pt x="157" y="104"/>
                  <a:pt x="157" y="122"/>
                </a:cubicBezTo>
                <a:cubicBezTo>
                  <a:pt x="157" y="129"/>
                  <a:pt x="152" y="134"/>
                  <a:pt x="145" y="134"/>
                </a:cubicBezTo>
                <a:cubicBezTo>
                  <a:pt x="100" y="134"/>
                  <a:pt x="56" y="134"/>
                  <a:pt x="12" y="134"/>
                </a:cubicBezTo>
                <a:cubicBezTo>
                  <a:pt x="5" y="134"/>
                  <a:pt x="0" y="129"/>
                  <a:pt x="0" y="122"/>
                </a:cubicBezTo>
                <a:cubicBezTo>
                  <a:pt x="0" y="107"/>
                  <a:pt x="0" y="93"/>
                  <a:pt x="0" y="78"/>
                </a:cubicBezTo>
                <a:cubicBezTo>
                  <a:pt x="0" y="75"/>
                  <a:pt x="0" y="71"/>
                  <a:pt x="0" y="68"/>
                </a:cubicBezTo>
                <a:cubicBezTo>
                  <a:pt x="0" y="68"/>
                  <a:pt x="0" y="67"/>
                  <a:pt x="0" y="67"/>
                </a:cubicBezTo>
                <a:cubicBezTo>
                  <a:pt x="12" y="67"/>
                  <a:pt x="23" y="67"/>
                  <a:pt x="35" y="67"/>
                </a:cubicBezTo>
                <a:cubicBezTo>
                  <a:pt x="31" y="84"/>
                  <a:pt x="35" y="99"/>
                  <a:pt x="48" y="111"/>
                </a:cubicBezTo>
                <a:cubicBezTo>
                  <a:pt x="57" y="120"/>
                  <a:pt x="69" y="123"/>
                  <a:pt x="82" y="122"/>
                </a:cubicBezTo>
                <a:cubicBezTo>
                  <a:pt x="95" y="121"/>
                  <a:pt x="107" y="115"/>
                  <a:pt x="115" y="104"/>
                </a:cubicBezTo>
                <a:cubicBezTo>
                  <a:pt x="123" y="93"/>
                  <a:pt x="125" y="80"/>
                  <a:pt x="122" y="67"/>
                </a:cubicBezTo>
                <a:close/>
                <a:moveTo>
                  <a:pt x="1" y="56"/>
                </a:moveTo>
                <a:cubicBezTo>
                  <a:pt x="14" y="56"/>
                  <a:pt x="26" y="56"/>
                  <a:pt x="39" y="56"/>
                </a:cubicBezTo>
                <a:cubicBezTo>
                  <a:pt x="39" y="56"/>
                  <a:pt x="40" y="55"/>
                  <a:pt x="40" y="55"/>
                </a:cubicBezTo>
                <a:cubicBezTo>
                  <a:pt x="44" y="49"/>
                  <a:pt x="48" y="44"/>
                  <a:pt x="54" y="41"/>
                </a:cubicBezTo>
                <a:cubicBezTo>
                  <a:pt x="61" y="36"/>
                  <a:pt x="69" y="33"/>
                  <a:pt x="77" y="33"/>
                </a:cubicBezTo>
                <a:cubicBezTo>
                  <a:pt x="84" y="33"/>
                  <a:pt x="90" y="34"/>
                  <a:pt x="96" y="37"/>
                </a:cubicBezTo>
                <a:cubicBezTo>
                  <a:pt x="105" y="41"/>
                  <a:pt x="112" y="47"/>
                  <a:pt x="116" y="55"/>
                </a:cubicBezTo>
                <a:cubicBezTo>
                  <a:pt x="117" y="55"/>
                  <a:pt x="117" y="56"/>
                  <a:pt x="118" y="56"/>
                </a:cubicBezTo>
                <a:cubicBezTo>
                  <a:pt x="130" y="56"/>
                  <a:pt x="143" y="56"/>
                  <a:pt x="156" y="56"/>
                </a:cubicBezTo>
                <a:cubicBezTo>
                  <a:pt x="156" y="56"/>
                  <a:pt x="156" y="56"/>
                  <a:pt x="157" y="56"/>
                </a:cubicBezTo>
                <a:cubicBezTo>
                  <a:pt x="157" y="55"/>
                  <a:pt x="157" y="55"/>
                  <a:pt x="157" y="55"/>
                </a:cubicBezTo>
                <a:cubicBezTo>
                  <a:pt x="157" y="48"/>
                  <a:pt x="157" y="41"/>
                  <a:pt x="157" y="34"/>
                </a:cubicBezTo>
                <a:cubicBezTo>
                  <a:pt x="157" y="27"/>
                  <a:pt x="152" y="22"/>
                  <a:pt x="145" y="22"/>
                </a:cubicBezTo>
                <a:cubicBezTo>
                  <a:pt x="100" y="22"/>
                  <a:pt x="56" y="22"/>
                  <a:pt x="11" y="22"/>
                </a:cubicBezTo>
                <a:cubicBezTo>
                  <a:pt x="10" y="22"/>
                  <a:pt x="9" y="22"/>
                  <a:pt x="7" y="23"/>
                </a:cubicBezTo>
                <a:cubicBezTo>
                  <a:pt x="3" y="24"/>
                  <a:pt x="0" y="28"/>
                  <a:pt x="0" y="34"/>
                </a:cubicBezTo>
                <a:cubicBezTo>
                  <a:pt x="0" y="41"/>
                  <a:pt x="0" y="48"/>
                  <a:pt x="0" y="55"/>
                </a:cubicBezTo>
                <a:cubicBezTo>
                  <a:pt x="0" y="55"/>
                  <a:pt x="0" y="55"/>
                  <a:pt x="0" y="56"/>
                </a:cubicBezTo>
                <a:cubicBezTo>
                  <a:pt x="0" y="56"/>
                  <a:pt x="1" y="56"/>
                  <a:pt x="1" y="56"/>
                </a:cubicBezTo>
                <a:close/>
                <a:moveTo>
                  <a:pt x="45" y="78"/>
                </a:moveTo>
                <a:cubicBezTo>
                  <a:pt x="45" y="96"/>
                  <a:pt x="60" y="111"/>
                  <a:pt x="78" y="111"/>
                </a:cubicBezTo>
                <a:cubicBezTo>
                  <a:pt x="97" y="111"/>
                  <a:pt x="112" y="96"/>
                  <a:pt x="112" y="78"/>
                </a:cubicBezTo>
                <a:cubicBezTo>
                  <a:pt x="112" y="59"/>
                  <a:pt x="97" y="44"/>
                  <a:pt x="78" y="44"/>
                </a:cubicBezTo>
                <a:cubicBezTo>
                  <a:pt x="60" y="44"/>
                  <a:pt x="45" y="59"/>
                  <a:pt x="45" y="78"/>
                </a:cubicBezTo>
                <a:close/>
                <a:moveTo>
                  <a:pt x="78" y="100"/>
                </a:moveTo>
                <a:cubicBezTo>
                  <a:pt x="66" y="100"/>
                  <a:pt x="56" y="90"/>
                  <a:pt x="56" y="78"/>
                </a:cubicBezTo>
                <a:cubicBezTo>
                  <a:pt x="56" y="65"/>
                  <a:pt x="66" y="55"/>
                  <a:pt x="78" y="55"/>
                </a:cubicBezTo>
                <a:cubicBezTo>
                  <a:pt x="91" y="56"/>
                  <a:pt x="101" y="66"/>
                  <a:pt x="101" y="78"/>
                </a:cubicBezTo>
                <a:cubicBezTo>
                  <a:pt x="101" y="90"/>
                  <a:pt x="91" y="100"/>
                  <a:pt x="78" y="100"/>
                </a:cubicBezTo>
                <a:close/>
                <a:moveTo>
                  <a:pt x="145" y="10"/>
                </a:moveTo>
                <a:cubicBezTo>
                  <a:pt x="145" y="4"/>
                  <a:pt x="140" y="0"/>
                  <a:pt x="134" y="0"/>
                </a:cubicBezTo>
                <a:cubicBezTo>
                  <a:pt x="127" y="0"/>
                  <a:pt x="119" y="0"/>
                  <a:pt x="112" y="0"/>
                </a:cubicBezTo>
                <a:cubicBezTo>
                  <a:pt x="108" y="0"/>
                  <a:pt x="105" y="1"/>
                  <a:pt x="103" y="4"/>
                </a:cubicBezTo>
                <a:cubicBezTo>
                  <a:pt x="101" y="6"/>
                  <a:pt x="101" y="8"/>
                  <a:pt x="101" y="11"/>
                </a:cubicBezTo>
                <a:cubicBezTo>
                  <a:pt x="116" y="11"/>
                  <a:pt x="130" y="11"/>
                  <a:pt x="145" y="11"/>
                </a:cubicBezTo>
                <a:cubicBezTo>
                  <a:pt x="145" y="11"/>
                  <a:pt x="145" y="10"/>
                  <a:pt x="145" y="1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1" name="Freeform 56"/>
          <p:cNvSpPr>
            <a:spLocks noChangeAspect="1" noEditPoints="1"/>
          </p:cNvSpPr>
          <p:nvPr/>
        </p:nvSpPr>
        <p:spPr bwMode="auto">
          <a:xfrm>
            <a:off x="2497669" y="7881180"/>
            <a:ext cx="350444" cy="288000"/>
          </a:xfrm>
          <a:custGeom>
            <a:avLst/>
            <a:gdLst>
              <a:gd name="T0" fmla="*/ 17 w 187"/>
              <a:gd name="T1" fmla="*/ 54 h 152"/>
              <a:gd name="T2" fmla="*/ 13 w 187"/>
              <a:gd name="T3" fmla="*/ 69 h 152"/>
              <a:gd name="T4" fmla="*/ 49 w 187"/>
              <a:gd name="T5" fmla="*/ 84 h 152"/>
              <a:gd name="T6" fmla="*/ 101 w 187"/>
              <a:gd name="T7" fmla="*/ 87 h 152"/>
              <a:gd name="T8" fmla="*/ 108 w 187"/>
              <a:gd name="T9" fmla="*/ 88 h 152"/>
              <a:gd name="T10" fmla="*/ 153 w 187"/>
              <a:gd name="T11" fmla="*/ 110 h 152"/>
              <a:gd name="T12" fmla="*/ 114 w 187"/>
              <a:gd name="T13" fmla="*/ 129 h 152"/>
              <a:gd name="T14" fmla="*/ 29 w 187"/>
              <a:gd name="T15" fmla="*/ 117 h 152"/>
              <a:gd name="T16" fmla="*/ 1 w 187"/>
              <a:gd name="T17" fmla="*/ 72 h 152"/>
              <a:gd name="T18" fmla="*/ 16 w 187"/>
              <a:gd name="T19" fmla="*/ 45 h 152"/>
              <a:gd name="T20" fmla="*/ 9 w 187"/>
              <a:gd name="T21" fmla="*/ 14 h 152"/>
              <a:gd name="T22" fmla="*/ 1 w 187"/>
              <a:gd name="T23" fmla="*/ 28 h 152"/>
              <a:gd name="T24" fmla="*/ 132 w 187"/>
              <a:gd name="T25" fmla="*/ 90 h 152"/>
              <a:gd name="T26" fmla="*/ 167 w 187"/>
              <a:gd name="T27" fmla="*/ 104 h 152"/>
              <a:gd name="T28" fmla="*/ 166 w 187"/>
              <a:gd name="T29" fmla="*/ 99 h 152"/>
              <a:gd name="T30" fmla="*/ 12 w 187"/>
              <a:gd name="T31" fmla="*/ 13 h 152"/>
              <a:gd name="T32" fmla="*/ 34 w 187"/>
              <a:gd name="T33" fmla="*/ 0 h 152"/>
              <a:gd name="T34" fmla="*/ 26 w 187"/>
              <a:gd name="T35" fmla="*/ 14 h 152"/>
              <a:gd name="T36" fmla="*/ 154 w 187"/>
              <a:gd name="T37" fmla="*/ 88 h 152"/>
              <a:gd name="T38" fmla="*/ 186 w 187"/>
              <a:gd name="T39" fmla="*/ 103 h 152"/>
              <a:gd name="T40" fmla="*/ 185 w 187"/>
              <a:gd name="T41" fmla="*/ 98 h 152"/>
              <a:gd name="T42" fmla="*/ 37 w 187"/>
              <a:gd name="T43" fmla="*/ 0 h 152"/>
              <a:gd name="T44" fmla="*/ 39 w 187"/>
              <a:gd name="T45" fmla="*/ 130 h 152"/>
              <a:gd name="T46" fmla="*/ 40 w 187"/>
              <a:gd name="T47" fmla="*/ 141 h 152"/>
              <a:gd name="T48" fmla="*/ 96 w 187"/>
              <a:gd name="T49" fmla="*/ 151 h 152"/>
              <a:gd name="T50" fmla="*/ 135 w 187"/>
              <a:gd name="T51" fmla="*/ 140 h 152"/>
              <a:gd name="T52" fmla="*/ 135 w 187"/>
              <a:gd name="T53" fmla="*/ 128 h 152"/>
              <a:gd name="T54" fmla="*/ 105 w 187"/>
              <a:gd name="T55" fmla="*/ 31 h 152"/>
              <a:gd name="T56" fmla="*/ 119 w 187"/>
              <a:gd name="T57" fmla="*/ 41 h 152"/>
              <a:gd name="T58" fmla="*/ 151 w 187"/>
              <a:gd name="T59" fmla="*/ 51 h 152"/>
              <a:gd name="T60" fmla="*/ 159 w 187"/>
              <a:gd name="T61" fmla="*/ 67 h 152"/>
              <a:gd name="T62" fmla="*/ 171 w 187"/>
              <a:gd name="T63" fmla="*/ 80 h 152"/>
              <a:gd name="T64" fmla="*/ 171 w 187"/>
              <a:gd name="T65" fmla="*/ 72 h 152"/>
              <a:gd name="T66" fmla="*/ 152 w 187"/>
              <a:gd name="T67" fmla="*/ 42 h 152"/>
              <a:gd name="T68" fmla="*/ 110 w 187"/>
              <a:gd name="T69" fmla="*/ 31 h 152"/>
              <a:gd name="T70" fmla="*/ 105 w 187"/>
              <a:gd name="T71" fmla="*/ 31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87" h="152">
                <a:moveTo>
                  <a:pt x="24" y="49"/>
                </a:moveTo>
                <a:cubicBezTo>
                  <a:pt x="22" y="50"/>
                  <a:pt x="19" y="52"/>
                  <a:pt x="17" y="54"/>
                </a:cubicBezTo>
                <a:cubicBezTo>
                  <a:pt x="14" y="55"/>
                  <a:pt x="12" y="57"/>
                  <a:pt x="11" y="60"/>
                </a:cubicBezTo>
                <a:cubicBezTo>
                  <a:pt x="10" y="64"/>
                  <a:pt x="11" y="67"/>
                  <a:pt x="13" y="69"/>
                </a:cubicBezTo>
                <a:cubicBezTo>
                  <a:pt x="16" y="73"/>
                  <a:pt x="20" y="75"/>
                  <a:pt x="24" y="77"/>
                </a:cubicBezTo>
                <a:cubicBezTo>
                  <a:pt x="32" y="81"/>
                  <a:pt x="40" y="83"/>
                  <a:pt x="49" y="84"/>
                </a:cubicBezTo>
                <a:cubicBezTo>
                  <a:pt x="57" y="86"/>
                  <a:pt x="66" y="87"/>
                  <a:pt x="75" y="87"/>
                </a:cubicBezTo>
                <a:cubicBezTo>
                  <a:pt x="84" y="88"/>
                  <a:pt x="92" y="87"/>
                  <a:pt x="101" y="87"/>
                </a:cubicBezTo>
                <a:cubicBezTo>
                  <a:pt x="101" y="87"/>
                  <a:pt x="101" y="87"/>
                  <a:pt x="101" y="87"/>
                </a:cubicBezTo>
                <a:cubicBezTo>
                  <a:pt x="103" y="86"/>
                  <a:pt x="105" y="87"/>
                  <a:pt x="108" y="88"/>
                </a:cubicBezTo>
                <a:cubicBezTo>
                  <a:pt x="123" y="95"/>
                  <a:pt x="137" y="102"/>
                  <a:pt x="152" y="109"/>
                </a:cubicBezTo>
                <a:cubicBezTo>
                  <a:pt x="152" y="109"/>
                  <a:pt x="153" y="109"/>
                  <a:pt x="153" y="110"/>
                </a:cubicBezTo>
                <a:cubicBezTo>
                  <a:pt x="152" y="111"/>
                  <a:pt x="151" y="112"/>
                  <a:pt x="149" y="113"/>
                </a:cubicBezTo>
                <a:cubicBezTo>
                  <a:pt x="139" y="120"/>
                  <a:pt x="127" y="126"/>
                  <a:pt x="114" y="129"/>
                </a:cubicBezTo>
                <a:cubicBezTo>
                  <a:pt x="102" y="132"/>
                  <a:pt x="90" y="134"/>
                  <a:pt x="78" y="133"/>
                </a:cubicBezTo>
                <a:cubicBezTo>
                  <a:pt x="60" y="131"/>
                  <a:pt x="44" y="126"/>
                  <a:pt x="29" y="117"/>
                </a:cubicBezTo>
                <a:cubicBezTo>
                  <a:pt x="21" y="112"/>
                  <a:pt x="14" y="107"/>
                  <a:pt x="9" y="99"/>
                </a:cubicBezTo>
                <a:cubicBezTo>
                  <a:pt x="3" y="91"/>
                  <a:pt x="0" y="82"/>
                  <a:pt x="1" y="72"/>
                </a:cubicBezTo>
                <a:cubicBezTo>
                  <a:pt x="1" y="61"/>
                  <a:pt x="6" y="52"/>
                  <a:pt x="15" y="45"/>
                </a:cubicBezTo>
                <a:cubicBezTo>
                  <a:pt x="16" y="45"/>
                  <a:pt x="16" y="45"/>
                  <a:pt x="16" y="45"/>
                </a:cubicBezTo>
                <a:cubicBezTo>
                  <a:pt x="19" y="46"/>
                  <a:pt x="22" y="48"/>
                  <a:pt x="24" y="49"/>
                </a:cubicBezTo>
                <a:close/>
                <a:moveTo>
                  <a:pt x="9" y="14"/>
                </a:moveTo>
                <a:cubicBezTo>
                  <a:pt x="5" y="15"/>
                  <a:pt x="2" y="17"/>
                  <a:pt x="1" y="21"/>
                </a:cubicBezTo>
                <a:cubicBezTo>
                  <a:pt x="1" y="23"/>
                  <a:pt x="1" y="26"/>
                  <a:pt x="1" y="28"/>
                </a:cubicBezTo>
                <a:cubicBezTo>
                  <a:pt x="1" y="29"/>
                  <a:pt x="2" y="29"/>
                  <a:pt x="3" y="29"/>
                </a:cubicBezTo>
                <a:cubicBezTo>
                  <a:pt x="46" y="50"/>
                  <a:pt x="89" y="70"/>
                  <a:pt x="132" y="90"/>
                </a:cubicBezTo>
                <a:cubicBezTo>
                  <a:pt x="143" y="95"/>
                  <a:pt x="153" y="100"/>
                  <a:pt x="164" y="104"/>
                </a:cubicBezTo>
                <a:cubicBezTo>
                  <a:pt x="165" y="105"/>
                  <a:pt x="166" y="105"/>
                  <a:pt x="167" y="104"/>
                </a:cubicBezTo>
                <a:cubicBezTo>
                  <a:pt x="168" y="104"/>
                  <a:pt x="168" y="103"/>
                  <a:pt x="168" y="103"/>
                </a:cubicBezTo>
                <a:cubicBezTo>
                  <a:pt x="169" y="101"/>
                  <a:pt x="168" y="99"/>
                  <a:pt x="166" y="99"/>
                </a:cubicBezTo>
                <a:cubicBezTo>
                  <a:pt x="116" y="70"/>
                  <a:pt x="65" y="42"/>
                  <a:pt x="14" y="14"/>
                </a:cubicBezTo>
                <a:cubicBezTo>
                  <a:pt x="13" y="13"/>
                  <a:pt x="13" y="13"/>
                  <a:pt x="12" y="13"/>
                </a:cubicBezTo>
                <a:cubicBezTo>
                  <a:pt x="11" y="13"/>
                  <a:pt x="10" y="13"/>
                  <a:pt x="9" y="14"/>
                </a:cubicBezTo>
                <a:close/>
                <a:moveTo>
                  <a:pt x="34" y="0"/>
                </a:moveTo>
                <a:cubicBezTo>
                  <a:pt x="30" y="1"/>
                  <a:pt x="27" y="4"/>
                  <a:pt x="26" y="8"/>
                </a:cubicBezTo>
                <a:cubicBezTo>
                  <a:pt x="26" y="10"/>
                  <a:pt x="26" y="12"/>
                  <a:pt x="26" y="14"/>
                </a:cubicBezTo>
                <a:cubicBezTo>
                  <a:pt x="26" y="15"/>
                  <a:pt x="27" y="15"/>
                  <a:pt x="27" y="16"/>
                </a:cubicBezTo>
                <a:cubicBezTo>
                  <a:pt x="70" y="40"/>
                  <a:pt x="112" y="64"/>
                  <a:pt x="154" y="88"/>
                </a:cubicBezTo>
                <a:cubicBezTo>
                  <a:pt x="163" y="93"/>
                  <a:pt x="173" y="98"/>
                  <a:pt x="182" y="103"/>
                </a:cubicBezTo>
                <a:cubicBezTo>
                  <a:pt x="183" y="104"/>
                  <a:pt x="185" y="104"/>
                  <a:pt x="186" y="103"/>
                </a:cubicBezTo>
                <a:cubicBezTo>
                  <a:pt x="186" y="103"/>
                  <a:pt x="187" y="102"/>
                  <a:pt x="187" y="102"/>
                </a:cubicBezTo>
                <a:cubicBezTo>
                  <a:pt x="187" y="101"/>
                  <a:pt x="186" y="99"/>
                  <a:pt x="185" y="98"/>
                </a:cubicBezTo>
                <a:cubicBezTo>
                  <a:pt x="137" y="66"/>
                  <a:pt x="89" y="33"/>
                  <a:pt x="41" y="1"/>
                </a:cubicBezTo>
                <a:cubicBezTo>
                  <a:pt x="40" y="0"/>
                  <a:pt x="39" y="0"/>
                  <a:pt x="37" y="0"/>
                </a:cubicBezTo>
                <a:cubicBezTo>
                  <a:pt x="36" y="0"/>
                  <a:pt x="35" y="0"/>
                  <a:pt x="34" y="0"/>
                </a:cubicBezTo>
                <a:close/>
                <a:moveTo>
                  <a:pt x="39" y="130"/>
                </a:moveTo>
                <a:cubicBezTo>
                  <a:pt x="39" y="134"/>
                  <a:pt x="39" y="137"/>
                  <a:pt x="39" y="141"/>
                </a:cubicBezTo>
                <a:cubicBezTo>
                  <a:pt x="39" y="141"/>
                  <a:pt x="40" y="141"/>
                  <a:pt x="40" y="141"/>
                </a:cubicBezTo>
                <a:cubicBezTo>
                  <a:pt x="51" y="146"/>
                  <a:pt x="62" y="149"/>
                  <a:pt x="74" y="151"/>
                </a:cubicBezTo>
                <a:cubicBezTo>
                  <a:pt x="81" y="152"/>
                  <a:pt x="89" y="152"/>
                  <a:pt x="96" y="151"/>
                </a:cubicBezTo>
                <a:cubicBezTo>
                  <a:pt x="104" y="150"/>
                  <a:pt x="111" y="149"/>
                  <a:pt x="118" y="146"/>
                </a:cubicBezTo>
                <a:cubicBezTo>
                  <a:pt x="124" y="145"/>
                  <a:pt x="129" y="143"/>
                  <a:pt x="135" y="140"/>
                </a:cubicBezTo>
                <a:cubicBezTo>
                  <a:pt x="135" y="140"/>
                  <a:pt x="135" y="139"/>
                  <a:pt x="135" y="139"/>
                </a:cubicBezTo>
                <a:cubicBezTo>
                  <a:pt x="135" y="136"/>
                  <a:pt x="135" y="132"/>
                  <a:pt x="135" y="128"/>
                </a:cubicBezTo>
                <a:cubicBezTo>
                  <a:pt x="103" y="144"/>
                  <a:pt x="71" y="144"/>
                  <a:pt x="39" y="130"/>
                </a:cubicBezTo>
                <a:close/>
                <a:moveTo>
                  <a:pt x="105" y="31"/>
                </a:moveTo>
                <a:cubicBezTo>
                  <a:pt x="109" y="34"/>
                  <a:pt x="114" y="37"/>
                  <a:pt x="118" y="41"/>
                </a:cubicBezTo>
                <a:cubicBezTo>
                  <a:pt x="118" y="41"/>
                  <a:pt x="118" y="41"/>
                  <a:pt x="119" y="41"/>
                </a:cubicBezTo>
                <a:cubicBezTo>
                  <a:pt x="122" y="42"/>
                  <a:pt x="126" y="42"/>
                  <a:pt x="130" y="43"/>
                </a:cubicBezTo>
                <a:cubicBezTo>
                  <a:pt x="137" y="45"/>
                  <a:pt x="144" y="47"/>
                  <a:pt x="151" y="51"/>
                </a:cubicBezTo>
                <a:cubicBezTo>
                  <a:pt x="154" y="53"/>
                  <a:pt x="157" y="55"/>
                  <a:pt x="159" y="57"/>
                </a:cubicBezTo>
                <a:cubicBezTo>
                  <a:pt x="161" y="60"/>
                  <a:pt x="161" y="64"/>
                  <a:pt x="159" y="67"/>
                </a:cubicBezTo>
                <a:cubicBezTo>
                  <a:pt x="159" y="68"/>
                  <a:pt x="158" y="69"/>
                  <a:pt x="157" y="70"/>
                </a:cubicBezTo>
                <a:cubicBezTo>
                  <a:pt x="162" y="73"/>
                  <a:pt x="166" y="77"/>
                  <a:pt x="171" y="80"/>
                </a:cubicBezTo>
                <a:cubicBezTo>
                  <a:pt x="171" y="80"/>
                  <a:pt x="171" y="79"/>
                  <a:pt x="171" y="79"/>
                </a:cubicBezTo>
                <a:cubicBezTo>
                  <a:pt x="171" y="77"/>
                  <a:pt x="171" y="74"/>
                  <a:pt x="171" y="72"/>
                </a:cubicBezTo>
                <a:cubicBezTo>
                  <a:pt x="171" y="67"/>
                  <a:pt x="170" y="62"/>
                  <a:pt x="167" y="57"/>
                </a:cubicBezTo>
                <a:cubicBezTo>
                  <a:pt x="163" y="50"/>
                  <a:pt x="158" y="46"/>
                  <a:pt x="152" y="42"/>
                </a:cubicBezTo>
                <a:cubicBezTo>
                  <a:pt x="145" y="38"/>
                  <a:pt x="138" y="36"/>
                  <a:pt x="131" y="34"/>
                </a:cubicBezTo>
                <a:cubicBezTo>
                  <a:pt x="124" y="33"/>
                  <a:pt x="117" y="32"/>
                  <a:pt x="110" y="31"/>
                </a:cubicBezTo>
                <a:cubicBezTo>
                  <a:pt x="108" y="31"/>
                  <a:pt x="107" y="31"/>
                  <a:pt x="105" y="31"/>
                </a:cubicBezTo>
                <a:cubicBezTo>
                  <a:pt x="105" y="31"/>
                  <a:pt x="105" y="31"/>
                  <a:pt x="105" y="31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2" name="Freeform 64"/>
          <p:cNvSpPr>
            <a:spLocks noChangeAspect="1" noEditPoints="1"/>
          </p:cNvSpPr>
          <p:nvPr/>
        </p:nvSpPr>
        <p:spPr bwMode="auto">
          <a:xfrm>
            <a:off x="2505235" y="8389180"/>
            <a:ext cx="335311" cy="288000"/>
          </a:xfrm>
          <a:custGeom>
            <a:avLst/>
            <a:gdLst>
              <a:gd name="T0" fmla="*/ 0 w 237"/>
              <a:gd name="T1" fmla="*/ 166 h 203"/>
              <a:gd name="T2" fmla="*/ 8 w 237"/>
              <a:gd name="T3" fmla="*/ 142 h 203"/>
              <a:gd name="T4" fmla="*/ 76 w 237"/>
              <a:gd name="T5" fmla="*/ 63 h 203"/>
              <a:gd name="T6" fmla="*/ 55 w 237"/>
              <a:gd name="T7" fmla="*/ 70 h 203"/>
              <a:gd name="T8" fmla="*/ 34 w 237"/>
              <a:gd name="T9" fmla="*/ 70 h 203"/>
              <a:gd name="T10" fmla="*/ 74 w 237"/>
              <a:gd name="T11" fmla="*/ 15 h 203"/>
              <a:gd name="T12" fmla="*/ 136 w 237"/>
              <a:gd name="T13" fmla="*/ 2 h 203"/>
              <a:gd name="T14" fmla="*/ 166 w 237"/>
              <a:gd name="T15" fmla="*/ 10 h 203"/>
              <a:gd name="T16" fmla="*/ 218 w 237"/>
              <a:gd name="T17" fmla="*/ 1 h 203"/>
              <a:gd name="T18" fmla="*/ 236 w 237"/>
              <a:gd name="T19" fmla="*/ 25 h 203"/>
              <a:gd name="T20" fmla="*/ 215 w 237"/>
              <a:gd name="T21" fmla="*/ 72 h 203"/>
              <a:gd name="T22" fmla="*/ 218 w 237"/>
              <a:gd name="T23" fmla="*/ 110 h 203"/>
              <a:gd name="T24" fmla="*/ 82 w 237"/>
              <a:gd name="T25" fmla="*/ 116 h 203"/>
              <a:gd name="T26" fmla="*/ 114 w 237"/>
              <a:gd name="T27" fmla="*/ 162 h 203"/>
              <a:gd name="T28" fmla="*/ 160 w 237"/>
              <a:gd name="T29" fmla="*/ 152 h 203"/>
              <a:gd name="T30" fmla="*/ 170 w 237"/>
              <a:gd name="T31" fmla="*/ 139 h 203"/>
              <a:gd name="T32" fmla="*/ 214 w 237"/>
              <a:gd name="T33" fmla="*/ 139 h 203"/>
              <a:gd name="T34" fmla="*/ 196 w 237"/>
              <a:gd name="T35" fmla="*/ 171 h 203"/>
              <a:gd name="T36" fmla="*/ 131 w 237"/>
              <a:gd name="T37" fmla="*/ 203 h 203"/>
              <a:gd name="T38" fmla="*/ 67 w 237"/>
              <a:gd name="T39" fmla="*/ 185 h 203"/>
              <a:gd name="T40" fmla="*/ 58 w 237"/>
              <a:gd name="T41" fmla="*/ 187 h 203"/>
              <a:gd name="T42" fmla="*/ 12 w 237"/>
              <a:gd name="T43" fmla="*/ 189 h 203"/>
              <a:gd name="T44" fmla="*/ 0 w 237"/>
              <a:gd name="T45" fmla="*/ 171 h 203"/>
              <a:gd name="T46" fmla="*/ 166 w 237"/>
              <a:gd name="T47" fmla="*/ 82 h 203"/>
              <a:gd name="T48" fmla="*/ 163 w 237"/>
              <a:gd name="T49" fmla="*/ 67 h 203"/>
              <a:gd name="T50" fmla="*/ 117 w 237"/>
              <a:gd name="T51" fmla="*/ 42 h 203"/>
              <a:gd name="T52" fmla="*/ 88 w 237"/>
              <a:gd name="T53" fmla="*/ 63 h 203"/>
              <a:gd name="T54" fmla="*/ 166 w 237"/>
              <a:gd name="T55" fmla="*/ 82 h 203"/>
              <a:gd name="T56" fmla="*/ 223 w 237"/>
              <a:gd name="T57" fmla="*/ 56 h 203"/>
              <a:gd name="T58" fmla="*/ 217 w 237"/>
              <a:gd name="T59" fmla="*/ 33 h 203"/>
              <a:gd name="T60" fmla="*/ 193 w 237"/>
              <a:gd name="T61" fmla="*/ 32 h 203"/>
              <a:gd name="T62" fmla="*/ 39 w 237"/>
              <a:gd name="T63" fmla="*/ 147 h 203"/>
              <a:gd name="T64" fmla="*/ 31 w 237"/>
              <a:gd name="T65" fmla="*/ 164 h 203"/>
              <a:gd name="T66" fmla="*/ 42 w 237"/>
              <a:gd name="T67" fmla="*/ 186 h 203"/>
              <a:gd name="T68" fmla="*/ 65 w 237"/>
              <a:gd name="T69" fmla="*/ 184 h 203"/>
              <a:gd name="T70" fmla="*/ 39 w 237"/>
              <a:gd name="T71" fmla="*/ 147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37" h="203">
                <a:moveTo>
                  <a:pt x="0" y="171"/>
                </a:moveTo>
                <a:cubicBezTo>
                  <a:pt x="0" y="170"/>
                  <a:pt x="0" y="168"/>
                  <a:pt x="0" y="166"/>
                </a:cubicBezTo>
                <a:cubicBezTo>
                  <a:pt x="0" y="165"/>
                  <a:pt x="1" y="165"/>
                  <a:pt x="1" y="164"/>
                </a:cubicBezTo>
                <a:cubicBezTo>
                  <a:pt x="2" y="156"/>
                  <a:pt x="4" y="149"/>
                  <a:pt x="8" y="142"/>
                </a:cubicBezTo>
                <a:cubicBezTo>
                  <a:pt x="13" y="130"/>
                  <a:pt x="21" y="120"/>
                  <a:pt x="29" y="109"/>
                </a:cubicBezTo>
                <a:cubicBezTo>
                  <a:pt x="43" y="92"/>
                  <a:pt x="59" y="77"/>
                  <a:pt x="76" y="63"/>
                </a:cubicBezTo>
                <a:cubicBezTo>
                  <a:pt x="77" y="62"/>
                  <a:pt x="77" y="62"/>
                  <a:pt x="78" y="61"/>
                </a:cubicBezTo>
                <a:cubicBezTo>
                  <a:pt x="70" y="63"/>
                  <a:pt x="62" y="66"/>
                  <a:pt x="55" y="70"/>
                </a:cubicBezTo>
                <a:cubicBezTo>
                  <a:pt x="47" y="74"/>
                  <a:pt x="40" y="77"/>
                  <a:pt x="32" y="81"/>
                </a:cubicBezTo>
                <a:cubicBezTo>
                  <a:pt x="33" y="77"/>
                  <a:pt x="33" y="73"/>
                  <a:pt x="34" y="70"/>
                </a:cubicBezTo>
                <a:cubicBezTo>
                  <a:pt x="37" y="60"/>
                  <a:pt x="41" y="50"/>
                  <a:pt x="46" y="42"/>
                </a:cubicBezTo>
                <a:cubicBezTo>
                  <a:pt x="54" y="31"/>
                  <a:pt x="63" y="22"/>
                  <a:pt x="74" y="15"/>
                </a:cubicBezTo>
                <a:cubicBezTo>
                  <a:pt x="86" y="8"/>
                  <a:pt x="98" y="3"/>
                  <a:pt x="111" y="2"/>
                </a:cubicBezTo>
                <a:cubicBezTo>
                  <a:pt x="119" y="0"/>
                  <a:pt x="128" y="0"/>
                  <a:pt x="136" y="2"/>
                </a:cubicBezTo>
                <a:cubicBezTo>
                  <a:pt x="146" y="3"/>
                  <a:pt x="155" y="6"/>
                  <a:pt x="163" y="10"/>
                </a:cubicBezTo>
                <a:cubicBezTo>
                  <a:pt x="164" y="10"/>
                  <a:pt x="165" y="10"/>
                  <a:pt x="166" y="10"/>
                </a:cubicBezTo>
                <a:cubicBezTo>
                  <a:pt x="176" y="6"/>
                  <a:pt x="186" y="3"/>
                  <a:pt x="197" y="1"/>
                </a:cubicBezTo>
                <a:cubicBezTo>
                  <a:pt x="204" y="0"/>
                  <a:pt x="211" y="0"/>
                  <a:pt x="218" y="1"/>
                </a:cubicBezTo>
                <a:cubicBezTo>
                  <a:pt x="223" y="2"/>
                  <a:pt x="227" y="4"/>
                  <a:pt x="231" y="8"/>
                </a:cubicBezTo>
                <a:cubicBezTo>
                  <a:pt x="236" y="13"/>
                  <a:pt x="237" y="19"/>
                  <a:pt x="236" y="25"/>
                </a:cubicBezTo>
                <a:cubicBezTo>
                  <a:pt x="236" y="33"/>
                  <a:pt x="234" y="40"/>
                  <a:pt x="231" y="46"/>
                </a:cubicBezTo>
                <a:cubicBezTo>
                  <a:pt x="227" y="56"/>
                  <a:pt x="221" y="64"/>
                  <a:pt x="215" y="72"/>
                </a:cubicBezTo>
                <a:cubicBezTo>
                  <a:pt x="214" y="73"/>
                  <a:pt x="214" y="74"/>
                  <a:pt x="215" y="75"/>
                </a:cubicBezTo>
                <a:cubicBezTo>
                  <a:pt x="217" y="87"/>
                  <a:pt x="218" y="98"/>
                  <a:pt x="218" y="110"/>
                </a:cubicBezTo>
                <a:cubicBezTo>
                  <a:pt x="218" y="112"/>
                  <a:pt x="218" y="114"/>
                  <a:pt x="218" y="116"/>
                </a:cubicBezTo>
                <a:cubicBezTo>
                  <a:pt x="172" y="116"/>
                  <a:pt x="127" y="116"/>
                  <a:pt x="82" y="116"/>
                </a:cubicBezTo>
                <a:cubicBezTo>
                  <a:pt x="82" y="126"/>
                  <a:pt x="84" y="135"/>
                  <a:pt x="89" y="144"/>
                </a:cubicBezTo>
                <a:cubicBezTo>
                  <a:pt x="95" y="153"/>
                  <a:pt x="103" y="159"/>
                  <a:pt x="114" y="162"/>
                </a:cubicBezTo>
                <a:cubicBezTo>
                  <a:pt x="121" y="164"/>
                  <a:pt x="128" y="164"/>
                  <a:pt x="134" y="163"/>
                </a:cubicBezTo>
                <a:cubicBezTo>
                  <a:pt x="144" y="162"/>
                  <a:pt x="153" y="158"/>
                  <a:pt x="160" y="152"/>
                </a:cubicBezTo>
                <a:cubicBezTo>
                  <a:pt x="164" y="149"/>
                  <a:pt x="167" y="145"/>
                  <a:pt x="169" y="140"/>
                </a:cubicBezTo>
                <a:cubicBezTo>
                  <a:pt x="169" y="139"/>
                  <a:pt x="169" y="139"/>
                  <a:pt x="170" y="139"/>
                </a:cubicBezTo>
                <a:cubicBezTo>
                  <a:pt x="185" y="139"/>
                  <a:pt x="199" y="139"/>
                  <a:pt x="213" y="139"/>
                </a:cubicBezTo>
                <a:cubicBezTo>
                  <a:pt x="214" y="139"/>
                  <a:pt x="214" y="139"/>
                  <a:pt x="214" y="139"/>
                </a:cubicBezTo>
                <a:cubicBezTo>
                  <a:pt x="214" y="140"/>
                  <a:pt x="214" y="140"/>
                  <a:pt x="214" y="140"/>
                </a:cubicBezTo>
                <a:cubicBezTo>
                  <a:pt x="211" y="152"/>
                  <a:pt x="205" y="162"/>
                  <a:pt x="196" y="171"/>
                </a:cubicBezTo>
                <a:cubicBezTo>
                  <a:pt x="185" y="183"/>
                  <a:pt x="171" y="192"/>
                  <a:pt x="155" y="198"/>
                </a:cubicBezTo>
                <a:cubicBezTo>
                  <a:pt x="147" y="201"/>
                  <a:pt x="139" y="203"/>
                  <a:pt x="131" y="203"/>
                </a:cubicBezTo>
                <a:cubicBezTo>
                  <a:pt x="123" y="203"/>
                  <a:pt x="116" y="203"/>
                  <a:pt x="109" y="202"/>
                </a:cubicBezTo>
                <a:cubicBezTo>
                  <a:pt x="93" y="199"/>
                  <a:pt x="79" y="194"/>
                  <a:pt x="67" y="185"/>
                </a:cubicBezTo>
                <a:cubicBezTo>
                  <a:pt x="66" y="185"/>
                  <a:pt x="66" y="184"/>
                  <a:pt x="65" y="185"/>
                </a:cubicBezTo>
                <a:cubicBezTo>
                  <a:pt x="63" y="185"/>
                  <a:pt x="61" y="186"/>
                  <a:pt x="58" y="187"/>
                </a:cubicBezTo>
                <a:cubicBezTo>
                  <a:pt x="49" y="190"/>
                  <a:pt x="39" y="192"/>
                  <a:pt x="29" y="192"/>
                </a:cubicBezTo>
                <a:cubicBezTo>
                  <a:pt x="23" y="192"/>
                  <a:pt x="17" y="191"/>
                  <a:pt x="12" y="189"/>
                </a:cubicBezTo>
                <a:cubicBezTo>
                  <a:pt x="7" y="186"/>
                  <a:pt x="3" y="183"/>
                  <a:pt x="2" y="177"/>
                </a:cubicBezTo>
                <a:cubicBezTo>
                  <a:pt x="1" y="175"/>
                  <a:pt x="1" y="173"/>
                  <a:pt x="0" y="171"/>
                </a:cubicBezTo>
                <a:close/>
                <a:moveTo>
                  <a:pt x="166" y="82"/>
                </a:moveTo>
                <a:cubicBezTo>
                  <a:pt x="166" y="82"/>
                  <a:pt x="166" y="82"/>
                  <a:pt x="166" y="82"/>
                </a:cubicBezTo>
                <a:cubicBezTo>
                  <a:pt x="166" y="81"/>
                  <a:pt x="166" y="81"/>
                  <a:pt x="166" y="80"/>
                </a:cubicBezTo>
                <a:cubicBezTo>
                  <a:pt x="165" y="76"/>
                  <a:pt x="164" y="71"/>
                  <a:pt x="163" y="67"/>
                </a:cubicBezTo>
                <a:cubicBezTo>
                  <a:pt x="158" y="55"/>
                  <a:pt x="150" y="48"/>
                  <a:pt x="139" y="44"/>
                </a:cubicBezTo>
                <a:cubicBezTo>
                  <a:pt x="132" y="42"/>
                  <a:pt x="124" y="42"/>
                  <a:pt x="117" y="42"/>
                </a:cubicBezTo>
                <a:cubicBezTo>
                  <a:pt x="110" y="43"/>
                  <a:pt x="104" y="45"/>
                  <a:pt x="99" y="49"/>
                </a:cubicBezTo>
                <a:cubicBezTo>
                  <a:pt x="94" y="53"/>
                  <a:pt x="90" y="58"/>
                  <a:pt x="88" y="63"/>
                </a:cubicBezTo>
                <a:cubicBezTo>
                  <a:pt x="85" y="69"/>
                  <a:pt x="83" y="76"/>
                  <a:pt x="82" y="82"/>
                </a:cubicBezTo>
                <a:cubicBezTo>
                  <a:pt x="110" y="82"/>
                  <a:pt x="138" y="82"/>
                  <a:pt x="166" y="82"/>
                </a:cubicBezTo>
                <a:close/>
                <a:moveTo>
                  <a:pt x="214" y="73"/>
                </a:moveTo>
                <a:cubicBezTo>
                  <a:pt x="217" y="68"/>
                  <a:pt x="221" y="61"/>
                  <a:pt x="223" y="56"/>
                </a:cubicBezTo>
                <a:cubicBezTo>
                  <a:pt x="224" y="52"/>
                  <a:pt x="225" y="47"/>
                  <a:pt x="225" y="43"/>
                </a:cubicBezTo>
                <a:cubicBezTo>
                  <a:pt x="224" y="38"/>
                  <a:pt x="222" y="34"/>
                  <a:pt x="217" y="33"/>
                </a:cubicBezTo>
                <a:cubicBezTo>
                  <a:pt x="212" y="31"/>
                  <a:pt x="208" y="31"/>
                  <a:pt x="203" y="31"/>
                </a:cubicBezTo>
                <a:cubicBezTo>
                  <a:pt x="200" y="31"/>
                  <a:pt x="196" y="31"/>
                  <a:pt x="193" y="32"/>
                </a:cubicBezTo>
                <a:cubicBezTo>
                  <a:pt x="203" y="44"/>
                  <a:pt x="210" y="57"/>
                  <a:pt x="214" y="73"/>
                </a:cubicBezTo>
                <a:close/>
                <a:moveTo>
                  <a:pt x="39" y="147"/>
                </a:moveTo>
                <a:cubicBezTo>
                  <a:pt x="38" y="147"/>
                  <a:pt x="38" y="147"/>
                  <a:pt x="38" y="148"/>
                </a:cubicBezTo>
                <a:cubicBezTo>
                  <a:pt x="35" y="153"/>
                  <a:pt x="33" y="158"/>
                  <a:pt x="31" y="164"/>
                </a:cubicBezTo>
                <a:cubicBezTo>
                  <a:pt x="30" y="167"/>
                  <a:pt x="29" y="171"/>
                  <a:pt x="30" y="175"/>
                </a:cubicBezTo>
                <a:cubicBezTo>
                  <a:pt x="31" y="180"/>
                  <a:pt x="35" y="184"/>
                  <a:pt x="42" y="186"/>
                </a:cubicBezTo>
                <a:cubicBezTo>
                  <a:pt x="46" y="186"/>
                  <a:pt x="51" y="186"/>
                  <a:pt x="55" y="186"/>
                </a:cubicBezTo>
                <a:cubicBezTo>
                  <a:pt x="58" y="185"/>
                  <a:pt x="62" y="184"/>
                  <a:pt x="65" y="184"/>
                </a:cubicBezTo>
                <a:cubicBezTo>
                  <a:pt x="65" y="184"/>
                  <a:pt x="65" y="184"/>
                  <a:pt x="65" y="183"/>
                </a:cubicBezTo>
                <a:cubicBezTo>
                  <a:pt x="53" y="174"/>
                  <a:pt x="43" y="162"/>
                  <a:pt x="39" y="147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3" name="Freeform 5"/>
          <p:cNvSpPr>
            <a:spLocks noChangeAspect="1" noEditPoints="1"/>
          </p:cNvSpPr>
          <p:nvPr/>
        </p:nvSpPr>
        <p:spPr bwMode="auto">
          <a:xfrm>
            <a:off x="3003997" y="7881180"/>
            <a:ext cx="353787" cy="288000"/>
          </a:xfrm>
          <a:custGeom>
            <a:avLst/>
            <a:gdLst>
              <a:gd name="T0" fmla="*/ 6 w 835"/>
              <a:gd name="T1" fmla="*/ 472 h 679"/>
              <a:gd name="T2" fmla="*/ 48 w 835"/>
              <a:gd name="T3" fmla="*/ 405 h 679"/>
              <a:gd name="T4" fmla="*/ 23 w 835"/>
              <a:gd name="T5" fmla="*/ 631 h 679"/>
              <a:gd name="T6" fmla="*/ 0 w 835"/>
              <a:gd name="T7" fmla="*/ 565 h 679"/>
              <a:gd name="T8" fmla="*/ 733 w 835"/>
              <a:gd name="T9" fmla="*/ 310 h 679"/>
              <a:gd name="T10" fmla="*/ 629 w 835"/>
              <a:gd name="T11" fmla="*/ 78 h 679"/>
              <a:gd name="T12" fmla="*/ 344 w 835"/>
              <a:gd name="T13" fmla="*/ 9 h 679"/>
              <a:gd name="T14" fmla="*/ 108 w 835"/>
              <a:gd name="T15" fmla="*/ 220 h 679"/>
              <a:gd name="T16" fmla="*/ 96 w 835"/>
              <a:gd name="T17" fmla="*/ 312 h 679"/>
              <a:gd name="T18" fmla="*/ 205 w 835"/>
              <a:gd name="T19" fmla="*/ 307 h 679"/>
              <a:gd name="T20" fmla="*/ 268 w 835"/>
              <a:gd name="T21" fmla="*/ 168 h 679"/>
              <a:gd name="T22" fmla="*/ 470 w 835"/>
              <a:gd name="T23" fmla="*/ 109 h 679"/>
              <a:gd name="T24" fmla="*/ 624 w 835"/>
              <a:gd name="T25" fmla="*/ 294 h 679"/>
              <a:gd name="T26" fmla="*/ 733 w 835"/>
              <a:gd name="T27" fmla="*/ 313 h 679"/>
              <a:gd name="T28" fmla="*/ 726 w 835"/>
              <a:gd name="T29" fmla="*/ 417 h 679"/>
              <a:gd name="T30" fmla="*/ 678 w 835"/>
              <a:gd name="T31" fmla="*/ 367 h 679"/>
              <a:gd name="T32" fmla="*/ 569 w 835"/>
              <a:gd name="T33" fmla="*/ 417 h 679"/>
              <a:gd name="T34" fmla="*/ 576 w 835"/>
              <a:gd name="T35" fmla="*/ 655 h 679"/>
              <a:gd name="T36" fmla="*/ 678 w 835"/>
              <a:gd name="T37" fmla="*/ 679 h 679"/>
              <a:gd name="T38" fmla="*/ 726 w 835"/>
              <a:gd name="T39" fmla="*/ 627 h 679"/>
              <a:gd name="T40" fmla="*/ 726 w 835"/>
              <a:gd name="T41" fmla="*/ 417 h 679"/>
              <a:gd name="T42" fmla="*/ 257 w 835"/>
              <a:gd name="T43" fmla="*/ 418 h 679"/>
              <a:gd name="T44" fmla="*/ 214 w 835"/>
              <a:gd name="T45" fmla="*/ 368 h 679"/>
              <a:gd name="T46" fmla="*/ 107 w 835"/>
              <a:gd name="T47" fmla="*/ 389 h 679"/>
              <a:gd name="T48" fmla="*/ 101 w 835"/>
              <a:gd name="T49" fmla="*/ 620 h 679"/>
              <a:gd name="T50" fmla="*/ 146 w 835"/>
              <a:gd name="T51" fmla="*/ 678 h 679"/>
              <a:gd name="T52" fmla="*/ 239 w 835"/>
              <a:gd name="T53" fmla="*/ 668 h 679"/>
              <a:gd name="T54" fmla="*/ 257 w 835"/>
              <a:gd name="T55" fmla="*/ 521 h 679"/>
              <a:gd name="T56" fmla="*/ 778 w 835"/>
              <a:gd name="T57" fmla="*/ 659 h 679"/>
              <a:gd name="T58" fmla="*/ 824 w 835"/>
              <a:gd name="T59" fmla="*/ 596 h 679"/>
              <a:gd name="T60" fmla="*/ 806 w 835"/>
              <a:gd name="T61" fmla="*/ 435 h 679"/>
              <a:gd name="T62" fmla="*/ 778 w 835"/>
              <a:gd name="T63" fmla="*/ 659 h 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35" h="679">
                <a:moveTo>
                  <a:pt x="0" y="499"/>
                </a:moveTo>
                <a:cubicBezTo>
                  <a:pt x="2" y="490"/>
                  <a:pt x="3" y="481"/>
                  <a:pt x="6" y="472"/>
                </a:cubicBezTo>
                <a:cubicBezTo>
                  <a:pt x="12" y="446"/>
                  <a:pt x="27" y="424"/>
                  <a:pt x="46" y="406"/>
                </a:cubicBezTo>
                <a:cubicBezTo>
                  <a:pt x="47" y="406"/>
                  <a:pt x="47" y="405"/>
                  <a:pt x="48" y="405"/>
                </a:cubicBezTo>
                <a:cubicBezTo>
                  <a:pt x="48" y="489"/>
                  <a:pt x="48" y="574"/>
                  <a:pt x="48" y="658"/>
                </a:cubicBezTo>
                <a:cubicBezTo>
                  <a:pt x="38" y="650"/>
                  <a:pt x="30" y="641"/>
                  <a:pt x="23" y="631"/>
                </a:cubicBezTo>
                <a:cubicBezTo>
                  <a:pt x="11" y="614"/>
                  <a:pt x="5" y="594"/>
                  <a:pt x="1" y="574"/>
                </a:cubicBezTo>
                <a:cubicBezTo>
                  <a:pt x="1" y="571"/>
                  <a:pt x="0" y="568"/>
                  <a:pt x="0" y="565"/>
                </a:cubicBezTo>
                <a:cubicBezTo>
                  <a:pt x="0" y="543"/>
                  <a:pt x="0" y="521"/>
                  <a:pt x="0" y="499"/>
                </a:cubicBezTo>
                <a:close/>
                <a:moveTo>
                  <a:pt x="733" y="310"/>
                </a:moveTo>
                <a:cubicBezTo>
                  <a:pt x="733" y="282"/>
                  <a:pt x="730" y="255"/>
                  <a:pt x="723" y="227"/>
                </a:cubicBezTo>
                <a:cubicBezTo>
                  <a:pt x="707" y="168"/>
                  <a:pt x="676" y="118"/>
                  <a:pt x="629" y="78"/>
                </a:cubicBezTo>
                <a:cubicBezTo>
                  <a:pt x="576" y="33"/>
                  <a:pt x="515" y="9"/>
                  <a:pt x="446" y="3"/>
                </a:cubicBezTo>
                <a:cubicBezTo>
                  <a:pt x="412" y="0"/>
                  <a:pt x="378" y="2"/>
                  <a:pt x="344" y="9"/>
                </a:cubicBezTo>
                <a:cubicBezTo>
                  <a:pt x="293" y="19"/>
                  <a:pt x="247" y="39"/>
                  <a:pt x="207" y="72"/>
                </a:cubicBezTo>
                <a:cubicBezTo>
                  <a:pt x="159" y="111"/>
                  <a:pt x="126" y="161"/>
                  <a:pt x="108" y="220"/>
                </a:cubicBezTo>
                <a:cubicBezTo>
                  <a:pt x="101" y="245"/>
                  <a:pt x="97" y="270"/>
                  <a:pt x="96" y="296"/>
                </a:cubicBezTo>
                <a:cubicBezTo>
                  <a:pt x="96" y="301"/>
                  <a:pt x="96" y="307"/>
                  <a:pt x="96" y="312"/>
                </a:cubicBezTo>
                <a:cubicBezTo>
                  <a:pt x="133" y="312"/>
                  <a:pt x="169" y="312"/>
                  <a:pt x="205" y="312"/>
                </a:cubicBezTo>
                <a:cubicBezTo>
                  <a:pt x="205" y="311"/>
                  <a:pt x="205" y="309"/>
                  <a:pt x="205" y="307"/>
                </a:cubicBezTo>
                <a:cubicBezTo>
                  <a:pt x="206" y="291"/>
                  <a:pt x="208" y="275"/>
                  <a:pt x="213" y="260"/>
                </a:cubicBezTo>
                <a:cubicBezTo>
                  <a:pt x="224" y="225"/>
                  <a:pt x="243" y="194"/>
                  <a:pt x="268" y="168"/>
                </a:cubicBezTo>
                <a:cubicBezTo>
                  <a:pt x="298" y="137"/>
                  <a:pt x="333" y="116"/>
                  <a:pt x="375" y="106"/>
                </a:cubicBezTo>
                <a:cubicBezTo>
                  <a:pt x="406" y="99"/>
                  <a:pt x="438" y="101"/>
                  <a:pt x="470" y="109"/>
                </a:cubicBezTo>
                <a:cubicBezTo>
                  <a:pt x="509" y="117"/>
                  <a:pt x="542" y="135"/>
                  <a:pt x="569" y="164"/>
                </a:cubicBezTo>
                <a:cubicBezTo>
                  <a:pt x="603" y="201"/>
                  <a:pt x="621" y="244"/>
                  <a:pt x="624" y="294"/>
                </a:cubicBezTo>
                <a:cubicBezTo>
                  <a:pt x="624" y="300"/>
                  <a:pt x="625" y="306"/>
                  <a:pt x="625" y="313"/>
                </a:cubicBezTo>
                <a:cubicBezTo>
                  <a:pt x="661" y="313"/>
                  <a:pt x="697" y="313"/>
                  <a:pt x="733" y="313"/>
                </a:cubicBezTo>
                <a:cubicBezTo>
                  <a:pt x="733" y="311"/>
                  <a:pt x="733" y="311"/>
                  <a:pt x="733" y="310"/>
                </a:cubicBezTo>
                <a:close/>
                <a:moveTo>
                  <a:pt x="726" y="417"/>
                </a:moveTo>
                <a:cubicBezTo>
                  <a:pt x="726" y="412"/>
                  <a:pt x="726" y="407"/>
                  <a:pt x="725" y="403"/>
                </a:cubicBezTo>
                <a:cubicBezTo>
                  <a:pt x="721" y="382"/>
                  <a:pt x="697" y="367"/>
                  <a:pt x="678" y="367"/>
                </a:cubicBezTo>
                <a:cubicBezTo>
                  <a:pt x="659" y="367"/>
                  <a:pt x="640" y="367"/>
                  <a:pt x="621" y="367"/>
                </a:cubicBezTo>
                <a:cubicBezTo>
                  <a:pt x="596" y="367"/>
                  <a:pt x="569" y="384"/>
                  <a:pt x="569" y="417"/>
                </a:cubicBezTo>
                <a:cubicBezTo>
                  <a:pt x="570" y="487"/>
                  <a:pt x="570" y="557"/>
                  <a:pt x="570" y="628"/>
                </a:cubicBezTo>
                <a:cubicBezTo>
                  <a:pt x="570" y="637"/>
                  <a:pt x="571" y="647"/>
                  <a:pt x="576" y="655"/>
                </a:cubicBezTo>
                <a:cubicBezTo>
                  <a:pt x="586" y="672"/>
                  <a:pt x="602" y="679"/>
                  <a:pt x="620" y="679"/>
                </a:cubicBezTo>
                <a:cubicBezTo>
                  <a:pt x="639" y="679"/>
                  <a:pt x="659" y="679"/>
                  <a:pt x="678" y="679"/>
                </a:cubicBezTo>
                <a:cubicBezTo>
                  <a:pt x="680" y="679"/>
                  <a:pt x="682" y="679"/>
                  <a:pt x="684" y="678"/>
                </a:cubicBezTo>
                <a:cubicBezTo>
                  <a:pt x="708" y="675"/>
                  <a:pt x="727" y="647"/>
                  <a:pt x="726" y="627"/>
                </a:cubicBezTo>
                <a:cubicBezTo>
                  <a:pt x="726" y="592"/>
                  <a:pt x="726" y="557"/>
                  <a:pt x="726" y="521"/>
                </a:cubicBezTo>
                <a:cubicBezTo>
                  <a:pt x="726" y="486"/>
                  <a:pt x="726" y="452"/>
                  <a:pt x="726" y="417"/>
                </a:cubicBezTo>
                <a:close/>
                <a:moveTo>
                  <a:pt x="257" y="521"/>
                </a:moveTo>
                <a:cubicBezTo>
                  <a:pt x="257" y="486"/>
                  <a:pt x="257" y="452"/>
                  <a:pt x="257" y="418"/>
                </a:cubicBezTo>
                <a:cubicBezTo>
                  <a:pt x="257" y="409"/>
                  <a:pt x="256" y="400"/>
                  <a:pt x="253" y="392"/>
                </a:cubicBezTo>
                <a:cubicBezTo>
                  <a:pt x="245" y="376"/>
                  <a:pt x="231" y="369"/>
                  <a:pt x="214" y="368"/>
                </a:cubicBezTo>
                <a:cubicBezTo>
                  <a:pt x="190" y="367"/>
                  <a:pt x="166" y="367"/>
                  <a:pt x="143" y="368"/>
                </a:cubicBezTo>
                <a:cubicBezTo>
                  <a:pt x="128" y="368"/>
                  <a:pt x="115" y="375"/>
                  <a:pt x="107" y="389"/>
                </a:cubicBezTo>
                <a:cubicBezTo>
                  <a:pt x="101" y="397"/>
                  <a:pt x="101" y="407"/>
                  <a:pt x="101" y="417"/>
                </a:cubicBezTo>
                <a:cubicBezTo>
                  <a:pt x="101" y="485"/>
                  <a:pt x="101" y="553"/>
                  <a:pt x="101" y="620"/>
                </a:cubicBezTo>
                <a:cubicBezTo>
                  <a:pt x="101" y="625"/>
                  <a:pt x="101" y="630"/>
                  <a:pt x="101" y="635"/>
                </a:cubicBezTo>
                <a:cubicBezTo>
                  <a:pt x="103" y="660"/>
                  <a:pt x="121" y="677"/>
                  <a:pt x="146" y="678"/>
                </a:cubicBezTo>
                <a:cubicBezTo>
                  <a:pt x="168" y="678"/>
                  <a:pt x="191" y="678"/>
                  <a:pt x="213" y="678"/>
                </a:cubicBezTo>
                <a:cubicBezTo>
                  <a:pt x="223" y="678"/>
                  <a:pt x="231" y="675"/>
                  <a:pt x="239" y="668"/>
                </a:cubicBezTo>
                <a:cubicBezTo>
                  <a:pt x="251" y="659"/>
                  <a:pt x="256" y="645"/>
                  <a:pt x="257" y="630"/>
                </a:cubicBezTo>
                <a:cubicBezTo>
                  <a:pt x="257" y="593"/>
                  <a:pt x="257" y="557"/>
                  <a:pt x="257" y="521"/>
                </a:cubicBezTo>
                <a:cubicBezTo>
                  <a:pt x="257" y="521"/>
                  <a:pt x="257" y="521"/>
                  <a:pt x="257" y="521"/>
                </a:cubicBezTo>
                <a:close/>
                <a:moveTo>
                  <a:pt x="778" y="659"/>
                </a:moveTo>
                <a:cubicBezTo>
                  <a:pt x="780" y="656"/>
                  <a:pt x="782" y="655"/>
                  <a:pt x="784" y="653"/>
                </a:cubicBezTo>
                <a:cubicBezTo>
                  <a:pt x="802" y="637"/>
                  <a:pt x="816" y="618"/>
                  <a:pt x="824" y="596"/>
                </a:cubicBezTo>
                <a:cubicBezTo>
                  <a:pt x="830" y="578"/>
                  <a:pt x="832" y="560"/>
                  <a:pt x="833" y="542"/>
                </a:cubicBezTo>
                <a:cubicBezTo>
                  <a:pt x="835" y="504"/>
                  <a:pt x="827" y="468"/>
                  <a:pt x="806" y="435"/>
                </a:cubicBezTo>
                <a:cubicBezTo>
                  <a:pt x="799" y="424"/>
                  <a:pt x="790" y="413"/>
                  <a:pt x="778" y="405"/>
                </a:cubicBezTo>
                <a:cubicBezTo>
                  <a:pt x="778" y="490"/>
                  <a:pt x="778" y="574"/>
                  <a:pt x="778" y="659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4" name="Freeform 13"/>
          <p:cNvSpPr>
            <a:spLocks noChangeAspect="1" noEditPoints="1"/>
          </p:cNvSpPr>
          <p:nvPr/>
        </p:nvSpPr>
        <p:spPr bwMode="auto">
          <a:xfrm>
            <a:off x="3023445" y="8389180"/>
            <a:ext cx="314893" cy="288000"/>
          </a:xfrm>
          <a:custGeom>
            <a:avLst/>
            <a:gdLst>
              <a:gd name="T0" fmla="*/ 226 w 270"/>
              <a:gd name="T1" fmla="*/ 83 h 246"/>
              <a:gd name="T2" fmla="*/ 255 w 270"/>
              <a:gd name="T3" fmla="*/ 89 h 246"/>
              <a:gd name="T4" fmla="*/ 254 w 270"/>
              <a:gd name="T5" fmla="*/ 96 h 246"/>
              <a:gd name="T6" fmla="*/ 246 w 270"/>
              <a:gd name="T7" fmla="*/ 139 h 246"/>
              <a:gd name="T8" fmla="*/ 234 w 270"/>
              <a:gd name="T9" fmla="*/ 188 h 246"/>
              <a:gd name="T10" fmla="*/ 200 w 270"/>
              <a:gd name="T11" fmla="*/ 229 h 246"/>
              <a:gd name="T12" fmla="*/ 166 w 270"/>
              <a:gd name="T13" fmla="*/ 241 h 246"/>
              <a:gd name="T14" fmla="*/ 102 w 270"/>
              <a:gd name="T15" fmla="*/ 245 h 246"/>
              <a:gd name="T16" fmla="*/ 61 w 270"/>
              <a:gd name="T17" fmla="*/ 239 h 246"/>
              <a:gd name="T18" fmla="*/ 28 w 270"/>
              <a:gd name="T19" fmla="*/ 221 h 246"/>
              <a:gd name="T20" fmla="*/ 12 w 270"/>
              <a:gd name="T21" fmla="*/ 199 h 246"/>
              <a:gd name="T22" fmla="*/ 3 w 270"/>
              <a:gd name="T23" fmla="*/ 178 h 246"/>
              <a:gd name="T24" fmla="*/ 2 w 270"/>
              <a:gd name="T25" fmla="*/ 155 h 246"/>
              <a:gd name="T26" fmla="*/ 13 w 270"/>
              <a:gd name="T27" fmla="*/ 137 h 246"/>
              <a:gd name="T28" fmla="*/ 40 w 270"/>
              <a:gd name="T29" fmla="*/ 123 h 246"/>
              <a:gd name="T30" fmla="*/ 77 w 270"/>
              <a:gd name="T31" fmla="*/ 113 h 246"/>
              <a:gd name="T32" fmla="*/ 124 w 270"/>
              <a:gd name="T33" fmla="*/ 109 h 246"/>
              <a:gd name="T34" fmla="*/ 150 w 270"/>
              <a:gd name="T35" fmla="*/ 110 h 246"/>
              <a:gd name="T36" fmla="*/ 181 w 270"/>
              <a:gd name="T37" fmla="*/ 115 h 246"/>
              <a:gd name="T38" fmla="*/ 203 w 270"/>
              <a:gd name="T39" fmla="*/ 117 h 246"/>
              <a:gd name="T40" fmla="*/ 212 w 270"/>
              <a:gd name="T41" fmla="*/ 116 h 246"/>
              <a:gd name="T42" fmla="*/ 221 w 270"/>
              <a:gd name="T43" fmla="*/ 107 h 246"/>
              <a:gd name="T44" fmla="*/ 225 w 270"/>
              <a:gd name="T45" fmla="*/ 91 h 246"/>
              <a:gd name="T46" fmla="*/ 226 w 270"/>
              <a:gd name="T47" fmla="*/ 83 h 246"/>
              <a:gd name="T48" fmla="*/ 114 w 270"/>
              <a:gd name="T49" fmla="*/ 225 h 246"/>
              <a:gd name="T50" fmla="*/ 145 w 270"/>
              <a:gd name="T51" fmla="*/ 223 h 246"/>
              <a:gd name="T52" fmla="*/ 176 w 270"/>
              <a:gd name="T53" fmla="*/ 217 h 246"/>
              <a:gd name="T54" fmla="*/ 192 w 270"/>
              <a:gd name="T55" fmla="*/ 209 h 246"/>
              <a:gd name="T56" fmla="*/ 214 w 270"/>
              <a:gd name="T57" fmla="*/ 179 h 246"/>
              <a:gd name="T58" fmla="*/ 218 w 270"/>
              <a:gd name="T59" fmla="*/ 156 h 246"/>
              <a:gd name="T60" fmla="*/ 210 w 270"/>
              <a:gd name="T61" fmla="*/ 145 h 246"/>
              <a:gd name="T62" fmla="*/ 194 w 270"/>
              <a:gd name="T63" fmla="*/ 138 h 246"/>
              <a:gd name="T64" fmla="*/ 140 w 270"/>
              <a:gd name="T65" fmla="*/ 130 h 246"/>
              <a:gd name="T66" fmla="*/ 87 w 270"/>
              <a:gd name="T67" fmla="*/ 133 h 246"/>
              <a:gd name="T68" fmla="*/ 51 w 270"/>
              <a:gd name="T69" fmla="*/ 143 h 246"/>
              <a:gd name="T70" fmla="*/ 32 w 270"/>
              <a:gd name="T71" fmla="*/ 153 h 246"/>
              <a:gd name="T72" fmla="*/ 26 w 270"/>
              <a:gd name="T73" fmla="*/ 166 h 246"/>
              <a:gd name="T74" fmla="*/ 28 w 270"/>
              <a:gd name="T75" fmla="*/ 176 h 246"/>
              <a:gd name="T76" fmla="*/ 37 w 270"/>
              <a:gd name="T77" fmla="*/ 198 h 246"/>
              <a:gd name="T78" fmla="*/ 81 w 270"/>
              <a:gd name="T79" fmla="*/ 223 h 246"/>
              <a:gd name="T80" fmla="*/ 114 w 270"/>
              <a:gd name="T81" fmla="*/ 225 h 246"/>
              <a:gd name="T82" fmla="*/ 229 w 270"/>
              <a:gd name="T83" fmla="*/ 72 h 246"/>
              <a:gd name="T84" fmla="*/ 257 w 270"/>
              <a:gd name="T85" fmla="*/ 77 h 246"/>
              <a:gd name="T86" fmla="*/ 270 w 270"/>
              <a:gd name="T87" fmla="*/ 6 h 246"/>
              <a:gd name="T88" fmla="*/ 242 w 270"/>
              <a:gd name="T89" fmla="*/ 0 h 246"/>
              <a:gd name="T90" fmla="*/ 229 w 270"/>
              <a:gd name="T91" fmla="*/ 72 h 246"/>
              <a:gd name="T92" fmla="*/ 184 w 270"/>
              <a:gd name="T93" fmla="*/ 165 h 246"/>
              <a:gd name="T94" fmla="*/ 184 w 270"/>
              <a:gd name="T95" fmla="*/ 158 h 246"/>
              <a:gd name="T96" fmla="*/ 53 w 270"/>
              <a:gd name="T97" fmla="*/ 158 h 246"/>
              <a:gd name="T98" fmla="*/ 53 w 270"/>
              <a:gd name="T99" fmla="*/ 165 h 246"/>
              <a:gd name="T100" fmla="*/ 184 w 270"/>
              <a:gd name="T101" fmla="*/ 165 h 246"/>
              <a:gd name="T102" fmla="*/ 53 w 270"/>
              <a:gd name="T103" fmla="*/ 179 h 246"/>
              <a:gd name="T104" fmla="*/ 53 w 270"/>
              <a:gd name="T105" fmla="*/ 186 h 246"/>
              <a:gd name="T106" fmla="*/ 159 w 270"/>
              <a:gd name="T107" fmla="*/ 186 h 246"/>
              <a:gd name="T108" fmla="*/ 159 w 270"/>
              <a:gd name="T109" fmla="*/ 179 h 246"/>
              <a:gd name="T110" fmla="*/ 53 w 270"/>
              <a:gd name="T111" fmla="*/ 179 h 246"/>
              <a:gd name="T112" fmla="*/ 128 w 270"/>
              <a:gd name="T113" fmla="*/ 206 h 246"/>
              <a:gd name="T114" fmla="*/ 128 w 270"/>
              <a:gd name="T115" fmla="*/ 199 h 246"/>
              <a:gd name="T116" fmla="*/ 53 w 270"/>
              <a:gd name="T117" fmla="*/ 199 h 246"/>
              <a:gd name="T118" fmla="*/ 53 w 270"/>
              <a:gd name="T119" fmla="*/ 206 h 246"/>
              <a:gd name="T120" fmla="*/ 128 w 270"/>
              <a:gd name="T121" fmla="*/ 206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70" h="246">
                <a:moveTo>
                  <a:pt x="226" y="83"/>
                </a:moveTo>
                <a:cubicBezTo>
                  <a:pt x="236" y="85"/>
                  <a:pt x="246" y="87"/>
                  <a:pt x="255" y="89"/>
                </a:cubicBezTo>
                <a:cubicBezTo>
                  <a:pt x="255" y="91"/>
                  <a:pt x="254" y="93"/>
                  <a:pt x="254" y="96"/>
                </a:cubicBezTo>
                <a:cubicBezTo>
                  <a:pt x="251" y="110"/>
                  <a:pt x="249" y="124"/>
                  <a:pt x="246" y="139"/>
                </a:cubicBezTo>
                <a:cubicBezTo>
                  <a:pt x="242" y="155"/>
                  <a:pt x="238" y="172"/>
                  <a:pt x="234" y="188"/>
                </a:cubicBezTo>
                <a:cubicBezTo>
                  <a:pt x="228" y="207"/>
                  <a:pt x="217" y="220"/>
                  <a:pt x="200" y="229"/>
                </a:cubicBezTo>
                <a:cubicBezTo>
                  <a:pt x="189" y="235"/>
                  <a:pt x="178" y="238"/>
                  <a:pt x="166" y="241"/>
                </a:cubicBezTo>
                <a:cubicBezTo>
                  <a:pt x="145" y="245"/>
                  <a:pt x="123" y="246"/>
                  <a:pt x="102" y="245"/>
                </a:cubicBezTo>
                <a:cubicBezTo>
                  <a:pt x="88" y="245"/>
                  <a:pt x="74" y="243"/>
                  <a:pt x="61" y="239"/>
                </a:cubicBezTo>
                <a:cubicBezTo>
                  <a:pt x="49" y="236"/>
                  <a:pt x="37" y="230"/>
                  <a:pt x="28" y="221"/>
                </a:cubicBezTo>
                <a:cubicBezTo>
                  <a:pt x="22" y="214"/>
                  <a:pt x="17" y="207"/>
                  <a:pt x="12" y="199"/>
                </a:cubicBezTo>
                <a:cubicBezTo>
                  <a:pt x="9" y="192"/>
                  <a:pt x="5" y="185"/>
                  <a:pt x="3" y="178"/>
                </a:cubicBezTo>
                <a:cubicBezTo>
                  <a:pt x="1" y="170"/>
                  <a:pt x="0" y="162"/>
                  <a:pt x="2" y="155"/>
                </a:cubicBezTo>
                <a:cubicBezTo>
                  <a:pt x="3" y="147"/>
                  <a:pt x="7" y="142"/>
                  <a:pt x="13" y="137"/>
                </a:cubicBezTo>
                <a:cubicBezTo>
                  <a:pt x="21" y="131"/>
                  <a:pt x="31" y="127"/>
                  <a:pt x="40" y="123"/>
                </a:cubicBezTo>
                <a:cubicBezTo>
                  <a:pt x="52" y="119"/>
                  <a:pt x="64" y="116"/>
                  <a:pt x="77" y="113"/>
                </a:cubicBezTo>
                <a:cubicBezTo>
                  <a:pt x="93" y="110"/>
                  <a:pt x="108" y="109"/>
                  <a:pt x="124" y="109"/>
                </a:cubicBezTo>
                <a:cubicBezTo>
                  <a:pt x="133" y="109"/>
                  <a:pt x="142" y="109"/>
                  <a:pt x="150" y="110"/>
                </a:cubicBezTo>
                <a:cubicBezTo>
                  <a:pt x="161" y="111"/>
                  <a:pt x="171" y="113"/>
                  <a:pt x="181" y="115"/>
                </a:cubicBezTo>
                <a:cubicBezTo>
                  <a:pt x="188" y="115"/>
                  <a:pt x="195" y="116"/>
                  <a:pt x="203" y="117"/>
                </a:cubicBezTo>
                <a:cubicBezTo>
                  <a:pt x="206" y="117"/>
                  <a:pt x="209" y="117"/>
                  <a:pt x="212" y="116"/>
                </a:cubicBezTo>
                <a:cubicBezTo>
                  <a:pt x="217" y="115"/>
                  <a:pt x="220" y="112"/>
                  <a:pt x="221" y="107"/>
                </a:cubicBezTo>
                <a:cubicBezTo>
                  <a:pt x="222" y="102"/>
                  <a:pt x="224" y="97"/>
                  <a:pt x="225" y="91"/>
                </a:cubicBezTo>
                <a:cubicBezTo>
                  <a:pt x="225" y="89"/>
                  <a:pt x="226" y="86"/>
                  <a:pt x="226" y="83"/>
                </a:cubicBezTo>
                <a:close/>
                <a:moveTo>
                  <a:pt x="114" y="225"/>
                </a:moveTo>
                <a:cubicBezTo>
                  <a:pt x="125" y="224"/>
                  <a:pt x="135" y="224"/>
                  <a:pt x="145" y="223"/>
                </a:cubicBezTo>
                <a:cubicBezTo>
                  <a:pt x="156" y="222"/>
                  <a:pt x="166" y="220"/>
                  <a:pt x="176" y="217"/>
                </a:cubicBezTo>
                <a:cubicBezTo>
                  <a:pt x="182" y="215"/>
                  <a:pt x="188" y="213"/>
                  <a:pt x="192" y="209"/>
                </a:cubicBezTo>
                <a:cubicBezTo>
                  <a:pt x="202" y="201"/>
                  <a:pt x="210" y="191"/>
                  <a:pt x="214" y="179"/>
                </a:cubicBezTo>
                <a:cubicBezTo>
                  <a:pt x="217" y="172"/>
                  <a:pt x="219" y="164"/>
                  <a:pt x="218" y="156"/>
                </a:cubicBezTo>
                <a:cubicBezTo>
                  <a:pt x="217" y="151"/>
                  <a:pt x="215" y="147"/>
                  <a:pt x="210" y="145"/>
                </a:cubicBezTo>
                <a:cubicBezTo>
                  <a:pt x="205" y="142"/>
                  <a:pt x="200" y="140"/>
                  <a:pt x="194" y="138"/>
                </a:cubicBezTo>
                <a:cubicBezTo>
                  <a:pt x="177" y="133"/>
                  <a:pt x="159" y="131"/>
                  <a:pt x="140" y="130"/>
                </a:cubicBezTo>
                <a:cubicBezTo>
                  <a:pt x="122" y="130"/>
                  <a:pt x="105" y="130"/>
                  <a:pt x="87" y="133"/>
                </a:cubicBezTo>
                <a:cubicBezTo>
                  <a:pt x="75" y="136"/>
                  <a:pt x="63" y="138"/>
                  <a:pt x="51" y="143"/>
                </a:cubicBezTo>
                <a:cubicBezTo>
                  <a:pt x="44" y="145"/>
                  <a:pt x="38" y="148"/>
                  <a:pt x="32" y="153"/>
                </a:cubicBezTo>
                <a:cubicBezTo>
                  <a:pt x="28" y="156"/>
                  <a:pt x="26" y="161"/>
                  <a:pt x="26" y="166"/>
                </a:cubicBezTo>
                <a:cubicBezTo>
                  <a:pt x="26" y="169"/>
                  <a:pt x="27" y="173"/>
                  <a:pt x="28" y="176"/>
                </a:cubicBezTo>
                <a:cubicBezTo>
                  <a:pt x="30" y="183"/>
                  <a:pt x="32" y="191"/>
                  <a:pt x="37" y="198"/>
                </a:cubicBezTo>
                <a:cubicBezTo>
                  <a:pt x="48" y="212"/>
                  <a:pt x="63" y="220"/>
                  <a:pt x="81" y="223"/>
                </a:cubicBezTo>
                <a:cubicBezTo>
                  <a:pt x="92" y="225"/>
                  <a:pt x="103" y="225"/>
                  <a:pt x="114" y="225"/>
                </a:cubicBezTo>
                <a:close/>
                <a:moveTo>
                  <a:pt x="229" y="72"/>
                </a:moveTo>
                <a:cubicBezTo>
                  <a:pt x="238" y="74"/>
                  <a:pt x="248" y="76"/>
                  <a:pt x="257" y="77"/>
                </a:cubicBezTo>
                <a:cubicBezTo>
                  <a:pt x="262" y="53"/>
                  <a:pt x="266" y="30"/>
                  <a:pt x="270" y="6"/>
                </a:cubicBezTo>
                <a:cubicBezTo>
                  <a:pt x="260" y="4"/>
                  <a:pt x="251" y="2"/>
                  <a:pt x="242" y="0"/>
                </a:cubicBezTo>
                <a:cubicBezTo>
                  <a:pt x="238" y="24"/>
                  <a:pt x="233" y="48"/>
                  <a:pt x="229" y="72"/>
                </a:cubicBezTo>
                <a:close/>
                <a:moveTo>
                  <a:pt x="184" y="165"/>
                </a:moveTo>
                <a:cubicBezTo>
                  <a:pt x="184" y="162"/>
                  <a:pt x="184" y="160"/>
                  <a:pt x="184" y="158"/>
                </a:cubicBezTo>
                <a:cubicBezTo>
                  <a:pt x="140" y="158"/>
                  <a:pt x="97" y="158"/>
                  <a:pt x="53" y="158"/>
                </a:cubicBezTo>
                <a:cubicBezTo>
                  <a:pt x="53" y="160"/>
                  <a:pt x="53" y="163"/>
                  <a:pt x="53" y="165"/>
                </a:cubicBezTo>
                <a:cubicBezTo>
                  <a:pt x="97" y="165"/>
                  <a:pt x="140" y="165"/>
                  <a:pt x="184" y="165"/>
                </a:cubicBezTo>
                <a:close/>
                <a:moveTo>
                  <a:pt x="53" y="179"/>
                </a:moveTo>
                <a:cubicBezTo>
                  <a:pt x="53" y="181"/>
                  <a:pt x="53" y="184"/>
                  <a:pt x="53" y="186"/>
                </a:cubicBezTo>
                <a:cubicBezTo>
                  <a:pt x="88" y="186"/>
                  <a:pt x="123" y="186"/>
                  <a:pt x="159" y="186"/>
                </a:cubicBezTo>
                <a:cubicBezTo>
                  <a:pt x="159" y="183"/>
                  <a:pt x="159" y="181"/>
                  <a:pt x="159" y="179"/>
                </a:cubicBezTo>
                <a:cubicBezTo>
                  <a:pt x="123" y="179"/>
                  <a:pt x="88" y="179"/>
                  <a:pt x="53" y="179"/>
                </a:cubicBezTo>
                <a:close/>
                <a:moveTo>
                  <a:pt x="128" y="206"/>
                </a:moveTo>
                <a:cubicBezTo>
                  <a:pt x="128" y="203"/>
                  <a:pt x="128" y="201"/>
                  <a:pt x="128" y="199"/>
                </a:cubicBezTo>
                <a:cubicBezTo>
                  <a:pt x="103" y="199"/>
                  <a:pt x="78" y="199"/>
                  <a:pt x="53" y="199"/>
                </a:cubicBezTo>
                <a:cubicBezTo>
                  <a:pt x="53" y="201"/>
                  <a:pt x="53" y="203"/>
                  <a:pt x="53" y="206"/>
                </a:cubicBezTo>
                <a:cubicBezTo>
                  <a:pt x="78" y="206"/>
                  <a:pt x="103" y="206"/>
                  <a:pt x="128" y="206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5" name="Freeform 17"/>
          <p:cNvSpPr>
            <a:spLocks noChangeAspect="1" noEditPoints="1"/>
          </p:cNvSpPr>
          <p:nvPr/>
        </p:nvSpPr>
        <p:spPr bwMode="auto">
          <a:xfrm>
            <a:off x="3457208" y="7881180"/>
            <a:ext cx="463366" cy="288000"/>
          </a:xfrm>
          <a:custGeom>
            <a:avLst/>
            <a:gdLst>
              <a:gd name="T0" fmla="*/ 34 w 272"/>
              <a:gd name="T1" fmla="*/ 88 h 168"/>
              <a:gd name="T2" fmla="*/ 42 w 272"/>
              <a:gd name="T3" fmla="*/ 132 h 168"/>
              <a:gd name="T4" fmla="*/ 50 w 272"/>
              <a:gd name="T5" fmla="*/ 139 h 168"/>
              <a:gd name="T6" fmla="*/ 59 w 272"/>
              <a:gd name="T7" fmla="*/ 143 h 168"/>
              <a:gd name="T8" fmla="*/ 75 w 272"/>
              <a:gd name="T9" fmla="*/ 88 h 168"/>
              <a:gd name="T10" fmla="*/ 88 w 272"/>
              <a:gd name="T11" fmla="*/ 104 h 168"/>
              <a:gd name="T12" fmla="*/ 103 w 272"/>
              <a:gd name="T13" fmla="*/ 92 h 168"/>
              <a:gd name="T14" fmla="*/ 116 w 272"/>
              <a:gd name="T15" fmla="*/ 104 h 168"/>
              <a:gd name="T16" fmla="*/ 130 w 272"/>
              <a:gd name="T17" fmla="*/ 92 h 168"/>
              <a:gd name="T18" fmla="*/ 141 w 272"/>
              <a:gd name="T19" fmla="*/ 104 h 168"/>
              <a:gd name="T20" fmla="*/ 157 w 272"/>
              <a:gd name="T21" fmla="*/ 92 h 168"/>
              <a:gd name="T22" fmla="*/ 169 w 272"/>
              <a:gd name="T23" fmla="*/ 104 h 168"/>
              <a:gd name="T24" fmla="*/ 184 w 272"/>
              <a:gd name="T25" fmla="*/ 92 h 168"/>
              <a:gd name="T26" fmla="*/ 196 w 272"/>
              <a:gd name="T27" fmla="*/ 104 h 168"/>
              <a:gd name="T28" fmla="*/ 219 w 272"/>
              <a:gd name="T29" fmla="*/ 88 h 168"/>
              <a:gd name="T30" fmla="*/ 219 w 272"/>
              <a:gd name="T31" fmla="*/ 140 h 168"/>
              <a:gd name="T32" fmla="*/ 230 w 272"/>
              <a:gd name="T33" fmla="*/ 132 h 168"/>
              <a:gd name="T34" fmla="*/ 236 w 272"/>
              <a:gd name="T35" fmla="*/ 90 h 168"/>
              <a:gd name="T36" fmla="*/ 272 w 272"/>
              <a:gd name="T37" fmla="*/ 88 h 168"/>
              <a:gd name="T38" fmla="*/ 268 w 272"/>
              <a:gd name="T39" fmla="*/ 101 h 168"/>
              <a:gd name="T40" fmla="*/ 202 w 272"/>
              <a:gd name="T41" fmla="*/ 154 h 168"/>
              <a:gd name="T42" fmla="*/ 127 w 272"/>
              <a:gd name="T43" fmla="*/ 167 h 168"/>
              <a:gd name="T44" fmla="*/ 27 w 272"/>
              <a:gd name="T45" fmla="*/ 128 h 168"/>
              <a:gd name="T46" fmla="*/ 1 w 272"/>
              <a:gd name="T47" fmla="*/ 94 h 168"/>
              <a:gd name="T48" fmla="*/ 221 w 272"/>
              <a:gd name="T49" fmla="*/ 29 h 168"/>
              <a:gd name="T50" fmla="*/ 230 w 272"/>
              <a:gd name="T51" fmla="*/ 36 h 168"/>
              <a:gd name="T52" fmla="*/ 236 w 272"/>
              <a:gd name="T53" fmla="*/ 80 h 168"/>
              <a:gd name="T54" fmla="*/ 270 w 272"/>
              <a:gd name="T55" fmla="*/ 72 h 168"/>
              <a:gd name="T56" fmla="*/ 211 w 272"/>
              <a:gd name="T57" fmla="*/ 18 h 168"/>
              <a:gd name="T58" fmla="*/ 106 w 272"/>
              <a:gd name="T59" fmla="*/ 3 h 168"/>
              <a:gd name="T60" fmla="*/ 14 w 272"/>
              <a:gd name="T61" fmla="*/ 53 h 168"/>
              <a:gd name="T62" fmla="*/ 0 w 272"/>
              <a:gd name="T63" fmla="*/ 80 h 168"/>
              <a:gd name="T64" fmla="*/ 34 w 272"/>
              <a:gd name="T65" fmla="*/ 79 h 168"/>
              <a:gd name="T66" fmla="*/ 42 w 272"/>
              <a:gd name="T67" fmla="*/ 36 h 168"/>
              <a:gd name="T68" fmla="*/ 56 w 272"/>
              <a:gd name="T69" fmla="*/ 26 h 168"/>
              <a:gd name="T70" fmla="*/ 52 w 272"/>
              <a:gd name="T71" fmla="*/ 79 h 168"/>
              <a:gd name="T72" fmla="*/ 75 w 272"/>
              <a:gd name="T73" fmla="*/ 64 h 168"/>
              <a:gd name="T74" fmla="*/ 88 w 272"/>
              <a:gd name="T75" fmla="*/ 76 h 168"/>
              <a:gd name="T76" fmla="*/ 104 w 272"/>
              <a:gd name="T77" fmla="*/ 64 h 168"/>
              <a:gd name="T78" fmla="*/ 116 w 272"/>
              <a:gd name="T79" fmla="*/ 76 h 168"/>
              <a:gd name="T80" fmla="*/ 130 w 272"/>
              <a:gd name="T81" fmla="*/ 64 h 168"/>
              <a:gd name="T82" fmla="*/ 142 w 272"/>
              <a:gd name="T83" fmla="*/ 76 h 168"/>
              <a:gd name="T84" fmla="*/ 157 w 272"/>
              <a:gd name="T85" fmla="*/ 64 h 168"/>
              <a:gd name="T86" fmla="*/ 169 w 272"/>
              <a:gd name="T87" fmla="*/ 76 h 168"/>
              <a:gd name="T88" fmla="*/ 184 w 272"/>
              <a:gd name="T89" fmla="*/ 64 h 168"/>
              <a:gd name="T90" fmla="*/ 196 w 272"/>
              <a:gd name="T91" fmla="*/ 80 h 168"/>
              <a:gd name="T92" fmla="*/ 213 w 272"/>
              <a:gd name="T93" fmla="*/ 25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72" h="168">
                <a:moveTo>
                  <a:pt x="0" y="88"/>
                </a:moveTo>
                <a:cubicBezTo>
                  <a:pt x="11" y="88"/>
                  <a:pt x="23" y="88"/>
                  <a:pt x="34" y="88"/>
                </a:cubicBezTo>
                <a:cubicBezTo>
                  <a:pt x="34" y="92"/>
                  <a:pt x="35" y="96"/>
                  <a:pt x="35" y="99"/>
                </a:cubicBezTo>
                <a:cubicBezTo>
                  <a:pt x="36" y="111"/>
                  <a:pt x="38" y="121"/>
                  <a:pt x="42" y="132"/>
                </a:cubicBezTo>
                <a:cubicBezTo>
                  <a:pt x="42" y="133"/>
                  <a:pt x="42" y="133"/>
                  <a:pt x="42" y="133"/>
                </a:cubicBezTo>
                <a:cubicBezTo>
                  <a:pt x="45" y="135"/>
                  <a:pt x="47" y="137"/>
                  <a:pt x="50" y="139"/>
                </a:cubicBezTo>
                <a:cubicBezTo>
                  <a:pt x="53" y="140"/>
                  <a:pt x="55" y="141"/>
                  <a:pt x="57" y="143"/>
                </a:cubicBezTo>
                <a:cubicBezTo>
                  <a:pt x="58" y="143"/>
                  <a:pt x="58" y="143"/>
                  <a:pt x="59" y="143"/>
                </a:cubicBezTo>
                <a:cubicBezTo>
                  <a:pt x="55" y="125"/>
                  <a:pt x="52" y="107"/>
                  <a:pt x="52" y="88"/>
                </a:cubicBezTo>
                <a:cubicBezTo>
                  <a:pt x="60" y="88"/>
                  <a:pt x="67" y="88"/>
                  <a:pt x="75" y="88"/>
                </a:cubicBezTo>
                <a:cubicBezTo>
                  <a:pt x="75" y="94"/>
                  <a:pt x="75" y="99"/>
                  <a:pt x="75" y="104"/>
                </a:cubicBezTo>
                <a:cubicBezTo>
                  <a:pt x="79" y="104"/>
                  <a:pt x="84" y="104"/>
                  <a:pt x="88" y="104"/>
                </a:cubicBezTo>
                <a:cubicBezTo>
                  <a:pt x="88" y="100"/>
                  <a:pt x="88" y="96"/>
                  <a:pt x="88" y="92"/>
                </a:cubicBezTo>
                <a:cubicBezTo>
                  <a:pt x="93" y="92"/>
                  <a:pt x="98" y="92"/>
                  <a:pt x="103" y="92"/>
                </a:cubicBezTo>
                <a:cubicBezTo>
                  <a:pt x="103" y="96"/>
                  <a:pt x="103" y="100"/>
                  <a:pt x="103" y="104"/>
                </a:cubicBezTo>
                <a:cubicBezTo>
                  <a:pt x="108" y="104"/>
                  <a:pt x="112" y="104"/>
                  <a:pt x="116" y="104"/>
                </a:cubicBezTo>
                <a:cubicBezTo>
                  <a:pt x="116" y="100"/>
                  <a:pt x="116" y="96"/>
                  <a:pt x="116" y="92"/>
                </a:cubicBezTo>
                <a:cubicBezTo>
                  <a:pt x="121" y="92"/>
                  <a:pt x="125" y="92"/>
                  <a:pt x="130" y="92"/>
                </a:cubicBezTo>
                <a:cubicBezTo>
                  <a:pt x="130" y="96"/>
                  <a:pt x="130" y="100"/>
                  <a:pt x="130" y="104"/>
                </a:cubicBezTo>
                <a:cubicBezTo>
                  <a:pt x="134" y="104"/>
                  <a:pt x="138" y="104"/>
                  <a:pt x="141" y="104"/>
                </a:cubicBezTo>
                <a:cubicBezTo>
                  <a:pt x="141" y="100"/>
                  <a:pt x="141" y="96"/>
                  <a:pt x="141" y="92"/>
                </a:cubicBezTo>
                <a:cubicBezTo>
                  <a:pt x="147" y="92"/>
                  <a:pt x="152" y="92"/>
                  <a:pt x="157" y="92"/>
                </a:cubicBezTo>
                <a:cubicBezTo>
                  <a:pt x="157" y="96"/>
                  <a:pt x="157" y="100"/>
                  <a:pt x="157" y="104"/>
                </a:cubicBezTo>
                <a:cubicBezTo>
                  <a:pt x="161" y="104"/>
                  <a:pt x="165" y="104"/>
                  <a:pt x="169" y="104"/>
                </a:cubicBezTo>
                <a:cubicBezTo>
                  <a:pt x="169" y="100"/>
                  <a:pt x="169" y="96"/>
                  <a:pt x="169" y="92"/>
                </a:cubicBezTo>
                <a:cubicBezTo>
                  <a:pt x="174" y="92"/>
                  <a:pt x="179" y="92"/>
                  <a:pt x="184" y="92"/>
                </a:cubicBezTo>
                <a:cubicBezTo>
                  <a:pt x="184" y="96"/>
                  <a:pt x="184" y="100"/>
                  <a:pt x="184" y="104"/>
                </a:cubicBezTo>
                <a:cubicBezTo>
                  <a:pt x="188" y="104"/>
                  <a:pt x="192" y="104"/>
                  <a:pt x="196" y="104"/>
                </a:cubicBezTo>
                <a:cubicBezTo>
                  <a:pt x="196" y="99"/>
                  <a:pt x="196" y="93"/>
                  <a:pt x="196" y="88"/>
                </a:cubicBezTo>
                <a:cubicBezTo>
                  <a:pt x="204" y="88"/>
                  <a:pt x="212" y="88"/>
                  <a:pt x="219" y="88"/>
                </a:cubicBezTo>
                <a:cubicBezTo>
                  <a:pt x="219" y="106"/>
                  <a:pt x="217" y="125"/>
                  <a:pt x="213" y="143"/>
                </a:cubicBezTo>
                <a:cubicBezTo>
                  <a:pt x="215" y="142"/>
                  <a:pt x="217" y="141"/>
                  <a:pt x="219" y="140"/>
                </a:cubicBezTo>
                <a:cubicBezTo>
                  <a:pt x="223" y="138"/>
                  <a:pt x="226" y="136"/>
                  <a:pt x="229" y="133"/>
                </a:cubicBezTo>
                <a:cubicBezTo>
                  <a:pt x="229" y="133"/>
                  <a:pt x="230" y="132"/>
                  <a:pt x="230" y="132"/>
                </a:cubicBezTo>
                <a:cubicBezTo>
                  <a:pt x="232" y="123"/>
                  <a:pt x="234" y="115"/>
                  <a:pt x="235" y="106"/>
                </a:cubicBezTo>
                <a:cubicBezTo>
                  <a:pt x="236" y="100"/>
                  <a:pt x="236" y="95"/>
                  <a:pt x="236" y="90"/>
                </a:cubicBezTo>
                <a:cubicBezTo>
                  <a:pt x="236" y="89"/>
                  <a:pt x="236" y="89"/>
                  <a:pt x="236" y="88"/>
                </a:cubicBezTo>
                <a:cubicBezTo>
                  <a:pt x="248" y="88"/>
                  <a:pt x="260" y="88"/>
                  <a:pt x="272" y="88"/>
                </a:cubicBezTo>
                <a:cubicBezTo>
                  <a:pt x="272" y="91"/>
                  <a:pt x="271" y="93"/>
                  <a:pt x="270" y="95"/>
                </a:cubicBezTo>
                <a:cubicBezTo>
                  <a:pt x="270" y="98"/>
                  <a:pt x="269" y="100"/>
                  <a:pt x="268" y="101"/>
                </a:cubicBezTo>
                <a:cubicBezTo>
                  <a:pt x="262" y="112"/>
                  <a:pt x="254" y="120"/>
                  <a:pt x="245" y="128"/>
                </a:cubicBezTo>
                <a:cubicBezTo>
                  <a:pt x="232" y="139"/>
                  <a:pt x="218" y="148"/>
                  <a:pt x="202" y="154"/>
                </a:cubicBezTo>
                <a:cubicBezTo>
                  <a:pt x="191" y="159"/>
                  <a:pt x="179" y="163"/>
                  <a:pt x="167" y="165"/>
                </a:cubicBezTo>
                <a:cubicBezTo>
                  <a:pt x="154" y="167"/>
                  <a:pt x="140" y="168"/>
                  <a:pt x="127" y="167"/>
                </a:cubicBezTo>
                <a:cubicBezTo>
                  <a:pt x="113" y="167"/>
                  <a:pt x="100" y="164"/>
                  <a:pt x="87" y="161"/>
                </a:cubicBezTo>
                <a:cubicBezTo>
                  <a:pt x="65" y="155"/>
                  <a:pt x="45" y="144"/>
                  <a:pt x="27" y="128"/>
                </a:cubicBezTo>
                <a:cubicBezTo>
                  <a:pt x="19" y="121"/>
                  <a:pt x="11" y="114"/>
                  <a:pt x="6" y="104"/>
                </a:cubicBezTo>
                <a:cubicBezTo>
                  <a:pt x="4" y="101"/>
                  <a:pt x="1" y="98"/>
                  <a:pt x="1" y="94"/>
                </a:cubicBezTo>
                <a:cubicBezTo>
                  <a:pt x="0" y="92"/>
                  <a:pt x="0" y="90"/>
                  <a:pt x="0" y="88"/>
                </a:cubicBezTo>
                <a:close/>
                <a:moveTo>
                  <a:pt x="221" y="29"/>
                </a:moveTo>
                <a:cubicBezTo>
                  <a:pt x="224" y="31"/>
                  <a:pt x="227" y="33"/>
                  <a:pt x="229" y="35"/>
                </a:cubicBezTo>
                <a:cubicBezTo>
                  <a:pt x="229" y="35"/>
                  <a:pt x="230" y="36"/>
                  <a:pt x="230" y="36"/>
                </a:cubicBezTo>
                <a:cubicBezTo>
                  <a:pt x="233" y="47"/>
                  <a:pt x="235" y="58"/>
                  <a:pt x="235" y="69"/>
                </a:cubicBezTo>
                <a:cubicBezTo>
                  <a:pt x="236" y="72"/>
                  <a:pt x="236" y="76"/>
                  <a:pt x="236" y="80"/>
                </a:cubicBezTo>
                <a:cubicBezTo>
                  <a:pt x="248" y="80"/>
                  <a:pt x="260" y="80"/>
                  <a:pt x="272" y="80"/>
                </a:cubicBezTo>
                <a:cubicBezTo>
                  <a:pt x="272" y="77"/>
                  <a:pt x="271" y="75"/>
                  <a:pt x="270" y="72"/>
                </a:cubicBezTo>
                <a:cubicBezTo>
                  <a:pt x="267" y="64"/>
                  <a:pt x="262" y="56"/>
                  <a:pt x="255" y="50"/>
                </a:cubicBezTo>
                <a:cubicBezTo>
                  <a:pt x="243" y="37"/>
                  <a:pt x="228" y="26"/>
                  <a:pt x="211" y="18"/>
                </a:cubicBezTo>
                <a:cubicBezTo>
                  <a:pt x="190" y="7"/>
                  <a:pt x="168" y="2"/>
                  <a:pt x="144" y="1"/>
                </a:cubicBezTo>
                <a:cubicBezTo>
                  <a:pt x="131" y="0"/>
                  <a:pt x="119" y="1"/>
                  <a:pt x="106" y="3"/>
                </a:cubicBezTo>
                <a:cubicBezTo>
                  <a:pt x="94" y="5"/>
                  <a:pt x="82" y="8"/>
                  <a:pt x="70" y="13"/>
                </a:cubicBezTo>
                <a:cubicBezTo>
                  <a:pt x="48" y="22"/>
                  <a:pt x="30" y="35"/>
                  <a:pt x="14" y="53"/>
                </a:cubicBezTo>
                <a:cubicBezTo>
                  <a:pt x="9" y="59"/>
                  <a:pt x="4" y="65"/>
                  <a:pt x="1" y="72"/>
                </a:cubicBezTo>
                <a:cubicBezTo>
                  <a:pt x="0" y="75"/>
                  <a:pt x="0" y="77"/>
                  <a:pt x="0" y="80"/>
                </a:cubicBezTo>
                <a:cubicBezTo>
                  <a:pt x="11" y="80"/>
                  <a:pt x="23" y="80"/>
                  <a:pt x="34" y="80"/>
                </a:cubicBezTo>
                <a:cubicBezTo>
                  <a:pt x="34" y="80"/>
                  <a:pt x="34" y="80"/>
                  <a:pt x="34" y="79"/>
                </a:cubicBezTo>
                <a:cubicBezTo>
                  <a:pt x="35" y="73"/>
                  <a:pt x="35" y="67"/>
                  <a:pt x="36" y="62"/>
                </a:cubicBezTo>
                <a:cubicBezTo>
                  <a:pt x="37" y="53"/>
                  <a:pt x="39" y="44"/>
                  <a:pt x="42" y="36"/>
                </a:cubicBezTo>
                <a:cubicBezTo>
                  <a:pt x="42" y="35"/>
                  <a:pt x="42" y="35"/>
                  <a:pt x="43" y="34"/>
                </a:cubicBezTo>
                <a:cubicBezTo>
                  <a:pt x="47" y="31"/>
                  <a:pt x="51" y="28"/>
                  <a:pt x="56" y="26"/>
                </a:cubicBezTo>
                <a:cubicBezTo>
                  <a:pt x="57" y="26"/>
                  <a:pt x="58" y="25"/>
                  <a:pt x="59" y="25"/>
                </a:cubicBezTo>
                <a:cubicBezTo>
                  <a:pt x="55" y="43"/>
                  <a:pt x="52" y="61"/>
                  <a:pt x="52" y="79"/>
                </a:cubicBezTo>
                <a:cubicBezTo>
                  <a:pt x="60" y="79"/>
                  <a:pt x="67" y="79"/>
                  <a:pt x="75" y="79"/>
                </a:cubicBezTo>
                <a:cubicBezTo>
                  <a:pt x="75" y="74"/>
                  <a:pt x="75" y="69"/>
                  <a:pt x="75" y="64"/>
                </a:cubicBezTo>
                <a:cubicBezTo>
                  <a:pt x="79" y="64"/>
                  <a:pt x="84" y="64"/>
                  <a:pt x="88" y="64"/>
                </a:cubicBezTo>
                <a:cubicBezTo>
                  <a:pt x="88" y="68"/>
                  <a:pt x="88" y="72"/>
                  <a:pt x="88" y="76"/>
                </a:cubicBezTo>
                <a:cubicBezTo>
                  <a:pt x="93" y="76"/>
                  <a:pt x="98" y="76"/>
                  <a:pt x="104" y="76"/>
                </a:cubicBezTo>
                <a:cubicBezTo>
                  <a:pt x="104" y="72"/>
                  <a:pt x="104" y="68"/>
                  <a:pt x="104" y="64"/>
                </a:cubicBezTo>
                <a:cubicBezTo>
                  <a:pt x="108" y="64"/>
                  <a:pt x="112" y="64"/>
                  <a:pt x="116" y="64"/>
                </a:cubicBezTo>
                <a:cubicBezTo>
                  <a:pt x="116" y="68"/>
                  <a:pt x="116" y="72"/>
                  <a:pt x="116" y="76"/>
                </a:cubicBezTo>
                <a:cubicBezTo>
                  <a:pt x="121" y="76"/>
                  <a:pt x="126" y="76"/>
                  <a:pt x="130" y="76"/>
                </a:cubicBezTo>
                <a:cubicBezTo>
                  <a:pt x="130" y="72"/>
                  <a:pt x="130" y="68"/>
                  <a:pt x="130" y="64"/>
                </a:cubicBezTo>
                <a:cubicBezTo>
                  <a:pt x="134" y="64"/>
                  <a:pt x="138" y="64"/>
                  <a:pt x="142" y="64"/>
                </a:cubicBezTo>
                <a:cubicBezTo>
                  <a:pt x="142" y="68"/>
                  <a:pt x="142" y="72"/>
                  <a:pt x="142" y="76"/>
                </a:cubicBezTo>
                <a:cubicBezTo>
                  <a:pt x="147" y="76"/>
                  <a:pt x="152" y="76"/>
                  <a:pt x="157" y="76"/>
                </a:cubicBezTo>
                <a:cubicBezTo>
                  <a:pt x="157" y="72"/>
                  <a:pt x="157" y="68"/>
                  <a:pt x="157" y="64"/>
                </a:cubicBezTo>
                <a:cubicBezTo>
                  <a:pt x="161" y="64"/>
                  <a:pt x="165" y="64"/>
                  <a:pt x="169" y="64"/>
                </a:cubicBezTo>
                <a:cubicBezTo>
                  <a:pt x="169" y="68"/>
                  <a:pt x="169" y="72"/>
                  <a:pt x="169" y="76"/>
                </a:cubicBezTo>
                <a:cubicBezTo>
                  <a:pt x="174" y="76"/>
                  <a:pt x="179" y="76"/>
                  <a:pt x="184" y="76"/>
                </a:cubicBezTo>
                <a:cubicBezTo>
                  <a:pt x="184" y="72"/>
                  <a:pt x="184" y="68"/>
                  <a:pt x="184" y="64"/>
                </a:cubicBezTo>
                <a:cubicBezTo>
                  <a:pt x="188" y="64"/>
                  <a:pt x="192" y="64"/>
                  <a:pt x="196" y="64"/>
                </a:cubicBezTo>
                <a:cubicBezTo>
                  <a:pt x="196" y="69"/>
                  <a:pt x="196" y="75"/>
                  <a:pt x="196" y="80"/>
                </a:cubicBezTo>
                <a:cubicBezTo>
                  <a:pt x="204" y="80"/>
                  <a:pt x="212" y="80"/>
                  <a:pt x="219" y="80"/>
                </a:cubicBezTo>
                <a:cubicBezTo>
                  <a:pt x="219" y="61"/>
                  <a:pt x="217" y="43"/>
                  <a:pt x="213" y="25"/>
                </a:cubicBezTo>
                <a:cubicBezTo>
                  <a:pt x="216" y="26"/>
                  <a:pt x="219" y="27"/>
                  <a:pt x="221" y="29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6" name="Freeform 21"/>
          <p:cNvSpPr>
            <a:spLocks noChangeAspect="1" noEditPoints="1"/>
          </p:cNvSpPr>
          <p:nvPr/>
        </p:nvSpPr>
        <p:spPr bwMode="auto">
          <a:xfrm>
            <a:off x="3456980" y="8389180"/>
            <a:ext cx="463821" cy="288000"/>
          </a:xfrm>
          <a:custGeom>
            <a:avLst/>
            <a:gdLst>
              <a:gd name="T0" fmla="*/ 15 w 361"/>
              <a:gd name="T1" fmla="*/ 150 h 223"/>
              <a:gd name="T2" fmla="*/ 5 w 361"/>
              <a:gd name="T3" fmla="*/ 145 h 223"/>
              <a:gd name="T4" fmla="*/ 11 w 361"/>
              <a:gd name="T5" fmla="*/ 110 h 223"/>
              <a:gd name="T6" fmla="*/ 24 w 361"/>
              <a:gd name="T7" fmla="*/ 107 h 223"/>
              <a:gd name="T8" fmla="*/ 35 w 361"/>
              <a:gd name="T9" fmla="*/ 79 h 223"/>
              <a:gd name="T10" fmla="*/ 94 w 361"/>
              <a:gd name="T11" fmla="*/ 63 h 223"/>
              <a:gd name="T12" fmla="*/ 166 w 361"/>
              <a:gd name="T13" fmla="*/ 56 h 223"/>
              <a:gd name="T14" fmla="*/ 232 w 361"/>
              <a:gd name="T15" fmla="*/ 58 h 223"/>
              <a:gd name="T16" fmla="*/ 319 w 361"/>
              <a:gd name="T17" fmla="*/ 76 h 223"/>
              <a:gd name="T18" fmla="*/ 335 w 361"/>
              <a:gd name="T19" fmla="*/ 90 h 223"/>
              <a:gd name="T20" fmla="*/ 338 w 361"/>
              <a:gd name="T21" fmla="*/ 111 h 223"/>
              <a:gd name="T22" fmla="*/ 352 w 361"/>
              <a:gd name="T23" fmla="*/ 112 h 223"/>
              <a:gd name="T24" fmla="*/ 359 w 361"/>
              <a:gd name="T25" fmla="*/ 141 h 223"/>
              <a:gd name="T26" fmla="*/ 345 w 361"/>
              <a:gd name="T27" fmla="*/ 149 h 223"/>
              <a:gd name="T28" fmla="*/ 339 w 361"/>
              <a:gd name="T29" fmla="*/ 160 h 223"/>
              <a:gd name="T30" fmla="*/ 333 w 361"/>
              <a:gd name="T31" fmla="*/ 178 h 223"/>
              <a:gd name="T32" fmla="*/ 285 w 361"/>
              <a:gd name="T33" fmla="*/ 217 h 223"/>
              <a:gd name="T34" fmla="*/ 258 w 361"/>
              <a:gd name="T35" fmla="*/ 219 h 223"/>
              <a:gd name="T36" fmla="*/ 218 w 361"/>
              <a:gd name="T37" fmla="*/ 191 h 223"/>
              <a:gd name="T38" fmla="*/ 189 w 361"/>
              <a:gd name="T39" fmla="*/ 166 h 223"/>
              <a:gd name="T40" fmla="*/ 158 w 361"/>
              <a:gd name="T41" fmla="*/ 179 h 223"/>
              <a:gd name="T42" fmla="*/ 93 w 361"/>
              <a:gd name="T43" fmla="*/ 221 h 223"/>
              <a:gd name="T44" fmla="*/ 30 w 361"/>
              <a:gd name="T45" fmla="*/ 184 h 223"/>
              <a:gd name="T46" fmla="*/ 23 w 361"/>
              <a:gd name="T47" fmla="*/ 168 h 223"/>
              <a:gd name="T48" fmla="*/ 22 w 361"/>
              <a:gd name="T49" fmla="*/ 150 h 223"/>
              <a:gd name="T50" fmla="*/ 181 w 361"/>
              <a:gd name="T51" fmla="*/ 93 h 223"/>
              <a:gd name="T52" fmla="*/ 129 w 361"/>
              <a:gd name="T53" fmla="*/ 95 h 223"/>
              <a:gd name="T54" fmla="*/ 89 w 361"/>
              <a:gd name="T55" fmla="*/ 99 h 223"/>
              <a:gd name="T56" fmla="*/ 58 w 361"/>
              <a:gd name="T57" fmla="*/ 123 h 223"/>
              <a:gd name="T58" fmla="*/ 65 w 361"/>
              <a:gd name="T59" fmla="*/ 168 h 223"/>
              <a:gd name="T60" fmla="*/ 90 w 361"/>
              <a:gd name="T61" fmla="*/ 185 h 223"/>
              <a:gd name="T62" fmla="*/ 106 w 361"/>
              <a:gd name="T63" fmla="*/ 181 h 223"/>
              <a:gd name="T64" fmla="*/ 158 w 361"/>
              <a:gd name="T65" fmla="*/ 137 h 223"/>
              <a:gd name="T66" fmla="*/ 199 w 361"/>
              <a:gd name="T67" fmla="*/ 133 h 223"/>
              <a:gd name="T68" fmla="*/ 242 w 361"/>
              <a:gd name="T69" fmla="*/ 172 h 223"/>
              <a:gd name="T70" fmla="*/ 265 w 361"/>
              <a:gd name="T71" fmla="*/ 186 h 223"/>
              <a:gd name="T72" fmla="*/ 295 w 361"/>
              <a:gd name="T73" fmla="*/ 164 h 223"/>
              <a:gd name="T74" fmla="*/ 301 w 361"/>
              <a:gd name="T75" fmla="*/ 121 h 223"/>
              <a:gd name="T76" fmla="*/ 286 w 361"/>
              <a:gd name="T77" fmla="*/ 103 h 223"/>
              <a:gd name="T78" fmla="*/ 229 w 361"/>
              <a:gd name="T79" fmla="*/ 94 h 223"/>
              <a:gd name="T80" fmla="*/ 302 w 361"/>
              <a:gd name="T81" fmla="*/ 43 h 223"/>
              <a:gd name="T82" fmla="*/ 301 w 361"/>
              <a:gd name="T83" fmla="*/ 6 h 223"/>
              <a:gd name="T84" fmla="*/ 286 w 361"/>
              <a:gd name="T85" fmla="*/ 0 h 223"/>
              <a:gd name="T86" fmla="*/ 266 w 361"/>
              <a:gd name="T87" fmla="*/ 5 h 223"/>
              <a:gd name="T88" fmla="*/ 264 w 361"/>
              <a:gd name="T89" fmla="*/ 36 h 223"/>
              <a:gd name="T90" fmla="*/ 302 w 361"/>
              <a:gd name="T91" fmla="*/ 45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361" h="223">
                <a:moveTo>
                  <a:pt x="22" y="150"/>
                </a:moveTo>
                <a:cubicBezTo>
                  <a:pt x="20" y="150"/>
                  <a:pt x="17" y="150"/>
                  <a:pt x="15" y="150"/>
                </a:cubicBezTo>
                <a:cubicBezTo>
                  <a:pt x="13" y="150"/>
                  <a:pt x="11" y="150"/>
                  <a:pt x="10" y="149"/>
                </a:cubicBezTo>
                <a:cubicBezTo>
                  <a:pt x="8" y="149"/>
                  <a:pt x="6" y="147"/>
                  <a:pt x="5" y="145"/>
                </a:cubicBezTo>
                <a:cubicBezTo>
                  <a:pt x="2" y="136"/>
                  <a:pt x="0" y="128"/>
                  <a:pt x="2" y="119"/>
                </a:cubicBezTo>
                <a:cubicBezTo>
                  <a:pt x="4" y="114"/>
                  <a:pt x="6" y="111"/>
                  <a:pt x="11" y="110"/>
                </a:cubicBezTo>
                <a:cubicBezTo>
                  <a:pt x="16" y="109"/>
                  <a:pt x="20" y="109"/>
                  <a:pt x="24" y="109"/>
                </a:cubicBezTo>
                <a:cubicBezTo>
                  <a:pt x="24" y="108"/>
                  <a:pt x="24" y="108"/>
                  <a:pt x="24" y="107"/>
                </a:cubicBezTo>
                <a:cubicBezTo>
                  <a:pt x="24" y="101"/>
                  <a:pt x="25" y="96"/>
                  <a:pt x="26" y="90"/>
                </a:cubicBezTo>
                <a:cubicBezTo>
                  <a:pt x="27" y="85"/>
                  <a:pt x="31" y="82"/>
                  <a:pt x="35" y="79"/>
                </a:cubicBezTo>
                <a:cubicBezTo>
                  <a:pt x="41" y="75"/>
                  <a:pt x="48" y="73"/>
                  <a:pt x="55" y="71"/>
                </a:cubicBezTo>
                <a:cubicBezTo>
                  <a:pt x="68" y="68"/>
                  <a:pt x="81" y="65"/>
                  <a:pt x="94" y="63"/>
                </a:cubicBezTo>
                <a:cubicBezTo>
                  <a:pt x="105" y="61"/>
                  <a:pt x="116" y="60"/>
                  <a:pt x="127" y="59"/>
                </a:cubicBezTo>
                <a:cubicBezTo>
                  <a:pt x="140" y="58"/>
                  <a:pt x="153" y="57"/>
                  <a:pt x="166" y="56"/>
                </a:cubicBezTo>
                <a:cubicBezTo>
                  <a:pt x="179" y="56"/>
                  <a:pt x="191" y="56"/>
                  <a:pt x="203" y="56"/>
                </a:cubicBezTo>
                <a:cubicBezTo>
                  <a:pt x="213" y="57"/>
                  <a:pt x="222" y="57"/>
                  <a:pt x="232" y="58"/>
                </a:cubicBezTo>
                <a:cubicBezTo>
                  <a:pt x="243" y="59"/>
                  <a:pt x="254" y="60"/>
                  <a:pt x="266" y="62"/>
                </a:cubicBezTo>
                <a:cubicBezTo>
                  <a:pt x="284" y="65"/>
                  <a:pt x="302" y="69"/>
                  <a:pt x="319" y="76"/>
                </a:cubicBezTo>
                <a:cubicBezTo>
                  <a:pt x="323" y="78"/>
                  <a:pt x="327" y="80"/>
                  <a:pt x="331" y="82"/>
                </a:cubicBezTo>
                <a:cubicBezTo>
                  <a:pt x="333" y="84"/>
                  <a:pt x="334" y="87"/>
                  <a:pt x="335" y="90"/>
                </a:cubicBezTo>
                <a:cubicBezTo>
                  <a:pt x="337" y="96"/>
                  <a:pt x="338" y="102"/>
                  <a:pt x="338" y="108"/>
                </a:cubicBezTo>
                <a:cubicBezTo>
                  <a:pt x="338" y="109"/>
                  <a:pt x="338" y="110"/>
                  <a:pt x="338" y="111"/>
                </a:cubicBezTo>
                <a:cubicBezTo>
                  <a:pt x="340" y="111"/>
                  <a:pt x="342" y="111"/>
                  <a:pt x="344" y="111"/>
                </a:cubicBezTo>
                <a:cubicBezTo>
                  <a:pt x="347" y="111"/>
                  <a:pt x="349" y="112"/>
                  <a:pt x="352" y="112"/>
                </a:cubicBezTo>
                <a:cubicBezTo>
                  <a:pt x="355" y="113"/>
                  <a:pt x="357" y="115"/>
                  <a:pt x="358" y="119"/>
                </a:cubicBezTo>
                <a:cubicBezTo>
                  <a:pt x="360" y="126"/>
                  <a:pt x="361" y="134"/>
                  <a:pt x="359" y="141"/>
                </a:cubicBezTo>
                <a:cubicBezTo>
                  <a:pt x="357" y="146"/>
                  <a:pt x="355" y="148"/>
                  <a:pt x="349" y="149"/>
                </a:cubicBezTo>
                <a:cubicBezTo>
                  <a:pt x="348" y="149"/>
                  <a:pt x="346" y="149"/>
                  <a:pt x="345" y="149"/>
                </a:cubicBezTo>
                <a:cubicBezTo>
                  <a:pt x="343" y="149"/>
                  <a:pt x="342" y="149"/>
                  <a:pt x="340" y="149"/>
                </a:cubicBezTo>
                <a:cubicBezTo>
                  <a:pt x="340" y="153"/>
                  <a:pt x="340" y="156"/>
                  <a:pt x="339" y="160"/>
                </a:cubicBezTo>
                <a:cubicBezTo>
                  <a:pt x="339" y="162"/>
                  <a:pt x="339" y="165"/>
                  <a:pt x="338" y="167"/>
                </a:cubicBezTo>
                <a:cubicBezTo>
                  <a:pt x="338" y="171"/>
                  <a:pt x="335" y="175"/>
                  <a:pt x="333" y="178"/>
                </a:cubicBezTo>
                <a:cubicBezTo>
                  <a:pt x="326" y="185"/>
                  <a:pt x="319" y="192"/>
                  <a:pt x="311" y="198"/>
                </a:cubicBezTo>
                <a:cubicBezTo>
                  <a:pt x="302" y="205"/>
                  <a:pt x="294" y="211"/>
                  <a:pt x="285" y="217"/>
                </a:cubicBezTo>
                <a:cubicBezTo>
                  <a:pt x="281" y="220"/>
                  <a:pt x="277" y="221"/>
                  <a:pt x="272" y="222"/>
                </a:cubicBezTo>
                <a:cubicBezTo>
                  <a:pt x="267" y="222"/>
                  <a:pt x="263" y="221"/>
                  <a:pt x="258" y="219"/>
                </a:cubicBezTo>
                <a:cubicBezTo>
                  <a:pt x="251" y="217"/>
                  <a:pt x="245" y="213"/>
                  <a:pt x="240" y="208"/>
                </a:cubicBezTo>
                <a:cubicBezTo>
                  <a:pt x="232" y="203"/>
                  <a:pt x="225" y="197"/>
                  <a:pt x="218" y="191"/>
                </a:cubicBezTo>
                <a:cubicBezTo>
                  <a:pt x="213" y="187"/>
                  <a:pt x="208" y="182"/>
                  <a:pt x="203" y="177"/>
                </a:cubicBezTo>
                <a:cubicBezTo>
                  <a:pt x="199" y="173"/>
                  <a:pt x="194" y="169"/>
                  <a:pt x="189" y="166"/>
                </a:cubicBezTo>
                <a:cubicBezTo>
                  <a:pt x="184" y="163"/>
                  <a:pt x="179" y="163"/>
                  <a:pt x="174" y="166"/>
                </a:cubicBezTo>
                <a:cubicBezTo>
                  <a:pt x="168" y="170"/>
                  <a:pt x="163" y="174"/>
                  <a:pt x="158" y="179"/>
                </a:cubicBezTo>
                <a:cubicBezTo>
                  <a:pt x="147" y="189"/>
                  <a:pt x="135" y="199"/>
                  <a:pt x="123" y="208"/>
                </a:cubicBezTo>
                <a:cubicBezTo>
                  <a:pt x="114" y="215"/>
                  <a:pt x="105" y="220"/>
                  <a:pt x="93" y="221"/>
                </a:cubicBezTo>
                <a:cubicBezTo>
                  <a:pt x="85" y="223"/>
                  <a:pt x="77" y="221"/>
                  <a:pt x="70" y="217"/>
                </a:cubicBezTo>
                <a:cubicBezTo>
                  <a:pt x="54" y="209"/>
                  <a:pt x="41" y="198"/>
                  <a:pt x="30" y="184"/>
                </a:cubicBezTo>
                <a:cubicBezTo>
                  <a:pt x="27" y="181"/>
                  <a:pt x="25" y="177"/>
                  <a:pt x="24" y="172"/>
                </a:cubicBezTo>
                <a:cubicBezTo>
                  <a:pt x="23" y="171"/>
                  <a:pt x="23" y="169"/>
                  <a:pt x="23" y="168"/>
                </a:cubicBezTo>
                <a:cubicBezTo>
                  <a:pt x="23" y="162"/>
                  <a:pt x="23" y="156"/>
                  <a:pt x="22" y="151"/>
                </a:cubicBezTo>
                <a:cubicBezTo>
                  <a:pt x="22" y="150"/>
                  <a:pt x="22" y="150"/>
                  <a:pt x="22" y="150"/>
                </a:cubicBezTo>
                <a:close/>
                <a:moveTo>
                  <a:pt x="181" y="93"/>
                </a:moveTo>
                <a:cubicBezTo>
                  <a:pt x="181" y="93"/>
                  <a:pt x="181" y="93"/>
                  <a:pt x="181" y="93"/>
                </a:cubicBezTo>
                <a:cubicBezTo>
                  <a:pt x="175" y="93"/>
                  <a:pt x="169" y="93"/>
                  <a:pt x="163" y="94"/>
                </a:cubicBezTo>
                <a:cubicBezTo>
                  <a:pt x="151" y="94"/>
                  <a:pt x="140" y="94"/>
                  <a:pt x="129" y="95"/>
                </a:cubicBezTo>
                <a:cubicBezTo>
                  <a:pt x="123" y="95"/>
                  <a:pt x="116" y="96"/>
                  <a:pt x="110" y="96"/>
                </a:cubicBezTo>
                <a:cubicBezTo>
                  <a:pt x="103" y="97"/>
                  <a:pt x="96" y="98"/>
                  <a:pt x="89" y="99"/>
                </a:cubicBezTo>
                <a:cubicBezTo>
                  <a:pt x="82" y="101"/>
                  <a:pt x="76" y="102"/>
                  <a:pt x="69" y="105"/>
                </a:cubicBezTo>
                <a:cubicBezTo>
                  <a:pt x="62" y="109"/>
                  <a:pt x="58" y="115"/>
                  <a:pt x="58" y="123"/>
                </a:cubicBezTo>
                <a:cubicBezTo>
                  <a:pt x="59" y="133"/>
                  <a:pt x="59" y="143"/>
                  <a:pt x="60" y="153"/>
                </a:cubicBezTo>
                <a:cubicBezTo>
                  <a:pt x="60" y="158"/>
                  <a:pt x="62" y="164"/>
                  <a:pt x="65" y="168"/>
                </a:cubicBezTo>
                <a:cubicBezTo>
                  <a:pt x="68" y="170"/>
                  <a:pt x="70" y="172"/>
                  <a:pt x="72" y="174"/>
                </a:cubicBezTo>
                <a:cubicBezTo>
                  <a:pt x="77" y="179"/>
                  <a:pt x="83" y="183"/>
                  <a:pt x="90" y="185"/>
                </a:cubicBezTo>
                <a:cubicBezTo>
                  <a:pt x="93" y="186"/>
                  <a:pt x="96" y="187"/>
                  <a:pt x="99" y="185"/>
                </a:cubicBezTo>
                <a:cubicBezTo>
                  <a:pt x="101" y="184"/>
                  <a:pt x="104" y="183"/>
                  <a:pt x="106" y="181"/>
                </a:cubicBezTo>
                <a:cubicBezTo>
                  <a:pt x="116" y="175"/>
                  <a:pt x="125" y="168"/>
                  <a:pt x="134" y="160"/>
                </a:cubicBezTo>
                <a:cubicBezTo>
                  <a:pt x="142" y="152"/>
                  <a:pt x="150" y="145"/>
                  <a:pt x="158" y="137"/>
                </a:cubicBezTo>
                <a:cubicBezTo>
                  <a:pt x="164" y="131"/>
                  <a:pt x="171" y="128"/>
                  <a:pt x="179" y="128"/>
                </a:cubicBezTo>
                <a:cubicBezTo>
                  <a:pt x="187" y="127"/>
                  <a:pt x="193" y="130"/>
                  <a:pt x="199" y="133"/>
                </a:cubicBezTo>
                <a:cubicBezTo>
                  <a:pt x="204" y="136"/>
                  <a:pt x="208" y="141"/>
                  <a:pt x="213" y="145"/>
                </a:cubicBezTo>
                <a:cubicBezTo>
                  <a:pt x="222" y="154"/>
                  <a:pt x="232" y="163"/>
                  <a:pt x="242" y="172"/>
                </a:cubicBezTo>
                <a:cubicBezTo>
                  <a:pt x="247" y="177"/>
                  <a:pt x="252" y="181"/>
                  <a:pt x="258" y="184"/>
                </a:cubicBezTo>
                <a:cubicBezTo>
                  <a:pt x="260" y="185"/>
                  <a:pt x="263" y="186"/>
                  <a:pt x="265" y="186"/>
                </a:cubicBezTo>
                <a:cubicBezTo>
                  <a:pt x="268" y="187"/>
                  <a:pt x="271" y="185"/>
                  <a:pt x="274" y="184"/>
                </a:cubicBezTo>
                <a:cubicBezTo>
                  <a:pt x="282" y="178"/>
                  <a:pt x="289" y="171"/>
                  <a:pt x="295" y="164"/>
                </a:cubicBezTo>
                <a:cubicBezTo>
                  <a:pt x="299" y="159"/>
                  <a:pt x="301" y="153"/>
                  <a:pt x="302" y="147"/>
                </a:cubicBezTo>
                <a:cubicBezTo>
                  <a:pt x="302" y="138"/>
                  <a:pt x="302" y="130"/>
                  <a:pt x="301" y="121"/>
                </a:cubicBezTo>
                <a:cubicBezTo>
                  <a:pt x="301" y="116"/>
                  <a:pt x="299" y="111"/>
                  <a:pt x="295" y="108"/>
                </a:cubicBezTo>
                <a:cubicBezTo>
                  <a:pt x="293" y="106"/>
                  <a:pt x="290" y="104"/>
                  <a:pt x="286" y="103"/>
                </a:cubicBezTo>
                <a:cubicBezTo>
                  <a:pt x="279" y="100"/>
                  <a:pt x="271" y="98"/>
                  <a:pt x="263" y="97"/>
                </a:cubicBezTo>
                <a:cubicBezTo>
                  <a:pt x="252" y="95"/>
                  <a:pt x="240" y="95"/>
                  <a:pt x="229" y="94"/>
                </a:cubicBezTo>
                <a:cubicBezTo>
                  <a:pt x="213" y="94"/>
                  <a:pt x="197" y="93"/>
                  <a:pt x="181" y="93"/>
                </a:cubicBezTo>
                <a:close/>
                <a:moveTo>
                  <a:pt x="302" y="43"/>
                </a:moveTo>
                <a:cubicBezTo>
                  <a:pt x="302" y="34"/>
                  <a:pt x="302" y="25"/>
                  <a:pt x="302" y="16"/>
                </a:cubicBezTo>
                <a:cubicBezTo>
                  <a:pt x="302" y="13"/>
                  <a:pt x="301" y="9"/>
                  <a:pt x="301" y="6"/>
                </a:cubicBezTo>
                <a:cubicBezTo>
                  <a:pt x="300" y="3"/>
                  <a:pt x="298" y="1"/>
                  <a:pt x="295" y="0"/>
                </a:cubicBezTo>
                <a:cubicBezTo>
                  <a:pt x="292" y="0"/>
                  <a:pt x="289" y="0"/>
                  <a:pt x="286" y="0"/>
                </a:cubicBezTo>
                <a:cubicBezTo>
                  <a:pt x="282" y="0"/>
                  <a:pt x="277" y="0"/>
                  <a:pt x="273" y="0"/>
                </a:cubicBezTo>
                <a:cubicBezTo>
                  <a:pt x="270" y="0"/>
                  <a:pt x="268" y="2"/>
                  <a:pt x="266" y="5"/>
                </a:cubicBezTo>
                <a:cubicBezTo>
                  <a:pt x="265" y="9"/>
                  <a:pt x="264" y="13"/>
                  <a:pt x="264" y="16"/>
                </a:cubicBezTo>
                <a:cubicBezTo>
                  <a:pt x="264" y="23"/>
                  <a:pt x="264" y="30"/>
                  <a:pt x="264" y="36"/>
                </a:cubicBezTo>
                <a:cubicBezTo>
                  <a:pt x="264" y="37"/>
                  <a:pt x="264" y="37"/>
                  <a:pt x="264" y="38"/>
                </a:cubicBezTo>
                <a:cubicBezTo>
                  <a:pt x="277" y="37"/>
                  <a:pt x="289" y="40"/>
                  <a:pt x="302" y="45"/>
                </a:cubicBezTo>
                <a:cubicBezTo>
                  <a:pt x="302" y="44"/>
                  <a:pt x="302" y="44"/>
                  <a:pt x="302" y="43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7" name="Freeform 16"/>
          <p:cNvSpPr>
            <a:spLocks noChangeAspect="1" noEditPoints="1"/>
          </p:cNvSpPr>
          <p:nvPr/>
        </p:nvSpPr>
        <p:spPr bwMode="auto">
          <a:xfrm>
            <a:off x="4035135" y="7881180"/>
            <a:ext cx="323512" cy="288000"/>
          </a:xfrm>
          <a:custGeom>
            <a:avLst/>
            <a:gdLst>
              <a:gd name="T0" fmla="*/ 203 w 313"/>
              <a:gd name="T1" fmla="*/ 143 h 279"/>
              <a:gd name="T2" fmla="*/ 236 w 313"/>
              <a:gd name="T3" fmla="*/ 143 h 279"/>
              <a:gd name="T4" fmla="*/ 255 w 313"/>
              <a:gd name="T5" fmla="*/ 162 h 279"/>
              <a:gd name="T6" fmla="*/ 255 w 313"/>
              <a:gd name="T7" fmla="*/ 258 h 279"/>
              <a:gd name="T8" fmla="*/ 234 w 313"/>
              <a:gd name="T9" fmla="*/ 279 h 279"/>
              <a:gd name="T10" fmla="*/ 23 w 313"/>
              <a:gd name="T11" fmla="*/ 279 h 279"/>
              <a:gd name="T12" fmla="*/ 3 w 313"/>
              <a:gd name="T13" fmla="*/ 258 h 279"/>
              <a:gd name="T14" fmla="*/ 3 w 313"/>
              <a:gd name="T15" fmla="*/ 161 h 279"/>
              <a:gd name="T16" fmla="*/ 20 w 313"/>
              <a:gd name="T17" fmla="*/ 143 h 279"/>
              <a:gd name="T18" fmla="*/ 53 w 313"/>
              <a:gd name="T19" fmla="*/ 143 h 279"/>
              <a:gd name="T20" fmla="*/ 4 w 313"/>
              <a:gd name="T21" fmla="*/ 68 h 279"/>
              <a:gd name="T22" fmla="*/ 51 w 313"/>
              <a:gd name="T23" fmla="*/ 11 h 279"/>
              <a:gd name="T24" fmla="*/ 129 w 313"/>
              <a:gd name="T25" fmla="*/ 39 h 279"/>
              <a:gd name="T26" fmla="*/ 213 w 313"/>
              <a:gd name="T27" fmla="*/ 12 h 279"/>
              <a:gd name="T28" fmla="*/ 256 w 313"/>
              <a:gd name="T29" fmla="*/ 76 h 279"/>
              <a:gd name="T30" fmla="*/ 203 w 313"/>
              <a:gd name="T31" fmla="*/ 143 h 279"/>
              <a:gd name="T32" fmla="*/ 139 w 313"/>
              <a:gd name="T33" fmla="*/ 164 h 279"/>
              <a:gd name="T34" fmla="*/ 139 w 313"/>
              <a:gd name="T35" fmla="*/ 260 h 279"/>
              <a:gd name="T36" fmla="*/ 141 w 313"/>
              <a:gd name="T37" fmla="*/ 260 h 279"/>
              <a:gd name="T38" fmla="*/ 175 w 313"/>
              <a:gd name="T39" fmla="*/ 260 h 279"/>
              <a:gd name="T40" fmla="*/ 198 w 313"/>
              <a:gd name="T41" fmla="*/ 239 h 279"/>
              <a:gd name="T42" fmla="*/ 198 w 313"/>
              <a:gd name="T43" fmla="*/ 185 h 279"/>
              <a:gd name="T44" fmla="*/ 182 w 313"/>
              <a:gd name="T45" fmla="*/ 164 h 279"/>
              <a:gd name="T46" fmla="*/ 139 w 313"/>
              <a:gd name="T47" fmla="*/ 164 h 279"/>
              <a:gd name="T48" fmla="*/ 80 w 313"/>
              <a:gd name="T49" fmla="*/ 221 h 279"/>
              <a:gd name="T50" fmla="*/ 99 w 313"/>
              <a:gd name="T51" fmla="*/ 221 h 279"/>
              <a:gd name="T52" fmla="*/ 99 w 313"/>
              <a:gd name="T53" fmla="*/ 260 h 279"/>
              <a:gd name="T54" fmla="*/ 118 w 313"/>
              <a:gd name="T55" fmla="*/ 259 h 279"/>
              <a:gd name="T56" fmla="*/ 118 w 313"/>
              <a:gd name="T57" fmla="*/ 163 h 279"/>
              <a:gd name="T58" fmla="*/ 99 w 313"/>
              <a:gd name="T59" fmla="*/ 163 h 279"/>
              <a:gd name="T60" fmla="*/ 99 w 313"/>
              <a:gd name="T61" fmla="*/ 201 h 279"/>
              <a:gd name="T62" fmla="*/ 80 w 313"/>
              <a:gd name="T63" fmla="*/ 201 h 279"/>
              <a:gd name="T64" fmla="*/ 80 w 313"/>
              <a:gd name="T65" fmla="*/ 163 h 279"/>
              <a:gd name="T66" fmla="*/ 62 w 313"/>
              <a:gd name="T67" fmla="*/ 163 h 279"/>
              <a:gd name="T68" fmla="*/ 62 w 313"/>
              <a:gd name="T69" fmla="*/ 259 h 279"/>
              <a:gd name="T70" fmla="*/ 80 w 313"/>
              <a:gd name="T71" fmla="*/ 259 h 279"/>
              <a:gd name="T72" fmla="*/ 80 w 313"/>
              <a:gd name="T73" fmla="*/ 221 h 279"/>
              <a:gd name="T74" fmla="*/ 88 w 313"/>
              <a:gd name="T75" fmla="*/ 143 h 279"/>
              <a:gd name="T76" fmla="*/ 172 w 313"/>
              <a:gd name="T77" fmla="*/ 143 h 279"/>
              <a:gd name="T78" fmla="*/ 130 w 313"/>
              <a:gd name="T79" fmla="*/ 112 h 279"/>
              <a:gd name="T80" fmla="*/ 88 w 313"/>
              <a:gd name="T81" fmla="*/ 143 h 279"/>
              <a:gd name="T82" fmla="*/ 312 w 313"/>
              <a:gd name="T83" fmla="*/ 161 h 279"/>
              <a:gd name="T84" fmla="*/ 299 w 313"/>
              <a:gd name="T85" fmla="*/ 153 h 279"/>
              <a:gd name="T86" fmla="*/ 257 w 313"/>
              <a:gd name="T87" fmla="*/ 197 h 279"/>
              <a:gd name="T88" fmla="*/ 257 w 313"/>
              <a:gd name="T89" fmla="*/ 208 h 279"/>
              <a:gd name="T90" fmla="*/ 296 w 313"/>
              <a:gd name="T91" fmla="*/ 251 h 279"/>
              <a:gd name="T92" fmla="*/ 313 w 313"/>
              <a:gd name="T93" fmla="*/ 242 h 279"/>
              <a:gd name="T94" fmla="*/ 313 w 313"/>
              <a:gd name="T95" fmla="*/ 203 h 279"/>
              <a:gd name="T96" fmla="*/ 312 w 313"/>
              <a:gd name="T97" fmla="*/ 161 h 279"/>
              <a:gd name="T98" fmla="*/ 158 w 313"/>
              <a:gd name="T99" fmla="*/ 240 h 279"/>
              <a:gd name="T100" fmla="*/ 177 w 313"/>
              <a:gd name="T101" fmla="*/ 240 h 279"/>
              <a:gd name="T102" fmla="*/ 177 w 313"/>
              <a:gd name="T103" fmla="*/ 183 h 279"/>
              <a:gd name="T104" fmla="*/ 158 w 313"/>
              <a:gd name="T105" fmla="*/ 183 h 279"/>
              <a:gd name="T106" fmla="*/ 158 w 313"/>
              <a:gd name="T107" fmla="*/ 240 h 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13" h="279">
                <a:moveTo>
                  <a:pt x="203" y="143"/>
                </a:moveTo>
                <a:cubicBezTo>
                  <a:pt x="214" y="143"/>
                  <a:pt x="225" y="143"/>
                  <a:pt x="236" y="143"/>
                </a:cubicBezTo>
                <a:cubicBezTo>
                  <a:pt x="249" y="143"/>
                  <a:pt x="255" y="149"/>
                  <a:pt x="255" y="162"/>
                </a:cubicBezTo>
                <a:cubicBezTo>
                  <a:pt x="255" y="194"/>
                  <a:pt x="255" y="226"/>
                  <a:pt x="255" y="258"/>
                </a:cubicBezTo>
                <a:cubicBezTo>
                  <a:pt x="255" y="271"/>
                  <a:pt x="247" y="279"/>
                  <a:pt x="234" y="279"/>
                </a:cubicBezTo>
                <a:cubicBezTo>
                  <a:pt x="164" y="279"/>
                  <a:pt x="93" y="279"/>
                  <a:pt x="23" y="279"/>
                </a:cubicBezTo>
                <a:cubicBezTo>
                  <a:pt x="9" y="279"/>
                  <a:pt x="3" y="272"/>
                  <a:pt x="3" y="258"/>
                </a:cubicBezTo>
                <a:cubicBezTo>
                  <a:pt x="3" y="226"/>
                  <a:pt x="3" y="194"/>
                  <a:pt x="3" y="161"/>
                </a:cubicBezTo>
                <a:cubicBezTo>
                  <a:pt x="3" y="149"/>
                  <a:pt x="7" y="144"/>
                  <a:pt x="20" y="143"/>
                </a:cubicBezTo>
                <a:cubicBezTo>
                  <a:pt x="31" y="143"/>
                  <a:pt x="41" y="143"/>
                  <a:pt x="53" y="143"/>
                </a:cubicBezTo>
                <a:cubicBezTo>
                  <a:pt x="19" y="129"/>
                  <a:pt x="0" y="105"/>
                  <a:pt x="4" y="68"/>
                </a:cubicBezTo>
                <a:cubicBezTo>
                  <a:pt x="7" y="40"/>
                  <a:pt x="23" y="19"/>
                  <a:pt x="51" y="11"/>
                </a:cubicBezTo>
                <a:cubicBezTo>
                  <a:pt x="83" y="2"/>
                  <a:pt x="109" y="12"/>
                  <a:pt x="129" y="39"/>
                </a:cubicBezTo>
                <a:cubicBezTo>
                  <a:pt x="158" y="8"/>
                  <a:pt x="184" y="0"/>
                  <a:pt x="213" y="12"/>
                </a:cubicBezTo>
                <a:cubicBezTo>
                  <a:pt x="239" y="23"/>
                  <a:pt x="256" y="48"/>
                  <a:pt x="256" y="76"/>
                </a:cubicBezTo>
                <a:cubicBezTo>
                  <a:pt x="256" y="107"/>
                  <a:pt x="239" y="129"/>
                  <a:pt x="203" y="143"/>
                </a:cubicBezTo>
                <a:close/>
                <a:moveTo>
                  <a:pt x="139" y="164"/>
                </a:moveTo>
                <a:cubicBezTo>
                  <a:pt x="139" y="196"/>
                  <a:pt x="139" y="228"/>
                  <a:pt x="139" y="260"/>
                </a:cubicBezTo>
                <a:cubicBezTo>
                  <a:pt x="140" y="260"/>
                  <a:pt x="141" y="260"/>
                  <a:pt x="141" y="260"/>
                </a:cubicBezTo>
                <a:cubicBezTo>
                  <a:pt x="153" y="260"/>
                  <a:pt x="164" y="260"/>
                  <a:pt x="175" y="260"/>
                </a:cubicBezTo>
                <a:cubicBezTo>
                  <a:pt x="188" y="260"/>
                  <a:pt x="197" y="251"/>
                  <a:pt x="198" y="239"/>
                </a:cubicBezTo>
                <a:cubicBezTo>
                  <a:pt x="198" y="221"/>
                  <a:pt x="198" y="203"/>
                  <a:pt x="198" y="185"/>
                </a:cubicBezTo>
                <a:cubicBezTo>
                  <a:pt x="198" y="176"/>
                  <a:pt x="189" y="165"/>
                  <a:pt x="182" y="164"/>
                </a:cubicBezTo>
                <a:cubicBezTo>
                  <a:pt x="168" y="164"/>
                  <a:pt x="153" y="164"/>
                  <a:pt x="139" y="164"/>
                </a:cubicBezTo>
                <a:close/>
                <a:moveTo>
                  <a:pt x="80" y="221"/>
                </a:moveTo>
                <a:cubicBezTo>
                  <a:pt x="87" y="221"/>
                  <a:pt x="93" y="221"/>
                  <a:pt x="99" y="221"/>
                </a:cubicBezTo>
                <a:cubicBezTo>
                  <a:pt x="99" y="234"/>
                  <a:pt x="99" y="247"/>
                  <a:pt x="99" y="260"/>
                </a:cubicBezTo>
                <a:cubicBezTo>
                  <a:pt x="106" y="260"/>
                  <a:pt x="112" y="259"/>
                  <a:pt x="118" y="259"/>
                </a:cubicBezTo>
                <a:cubicBezTo>
                  <a:pt x="118" y="227"/>
                  <a:pt x="118" y="195"/>
                  <a:pt x="118" y="163"/>
                </a:cubicBezTo>
                <a:cubicBezTo>
                  <a:pt x="111" y="163"/>
                  <a:pt x="106" y="163"/>
                  <a:pt x="99" y="163"/>
                </a:cubicBezTo>
                <a:cubicBezTo>
                  <a:pt x="99" y="176"/>
                  <a:pt x="99" y="189"/>
                  <a:pt x="99" y="201"/>
                </a:cubicBezTo>
                <a:cubicBezTo>
                  <a:pt x="92" y="201"/>
                  <a:pt x="87" y="201"/>
                  <a:pt x="80" y="201"/>
                </a:cubicBezTo>
                <a:cubicBezTo>
                  <a:pt x="80" y="188"/>
                  <a:pt x="80" y="176"/>
                  <a:pt x="80" y="163"/>
                </a:cubicBezTo>
                <a:cubicBezTo>
                  <a:pt x="74" y="163"/>
                  <a:pt x="68" y="163"/>
                  <a:pt x="62" y="163"/>
                </a:cubicBezTo>
                <a:cubicBezTo>
                  <a:pt x="62" y="196"/>
                  <a:pt x="62" y="228"/>
                  <a:pt x="62" y="259"/>
                </a:cubicBezTo>
                <a:cubicBezTo>
                  <a:pt x="68" y="259"/>
                  <a:pt x="74" y="259"/>
                  <a:pt x="80" y="259"/>
                </a:cubicBezTo>
                <a:cubicBezTo>
                  <a:pt x="80" y="247"/>
                  <a:pt x="80" y="234"/>
                  <a:pt x="80" y="221"/>
                </a:cubicBezTo>
                <a:close/>
                <a:moveTo>
                  <a:pt x="88" y="143"/>
                </a:moveTo>
                <a:cubicBezTo>
                  <a:pt x="117" y="143"/>
                  <a:pt x="145" y="143"/>
                  <a:pt x="172" y="143"/>
                </a:cubicBezTo>
                <a:cubicBezTo>
                  <a:pt x="155" y="137"/>
                  <a:pt x="141" y="127"/>
                  <a:pt x="130" y="112"/>
                </a:cubicBezTo>
                <a:cubicBezTo>
                  <a:pt x="113" y="132"/>
                  <a:pt x="110" y="134"/>
                  <a:pt x="88" y="143"/>
                </a:cubicBezTo>
                <a:close/>
                <a:moveTo>
                  <a:pt x="312" y="161"/>
                </a:moveTo>
                <a:cubicBezTo>
                  <a:pt x="312" y="152"/>
                  <a:pt x="307" y="148"/>
                  <a:pt x="299" y="153"/>
                </a:cubicBezTo>
                <a:cubicBezTo>
                  <a:pt x="281" y="164"/>
                  <a:pt x="266" y="178"/>
                  <a:pt x="257" y="197"/>
                </a:cubicBezTo>
                <a:cubicBezTo>
                  <a:pt x="255" y="200"/>
                  <a:pt x="255" y="205"/>
                  <a:pt x="257" y="208"/>
                </a:cubicBezTo>
                <a:cubicBezTo>
                  <a:pt x="265" y="227"/>
                  <a:pt x="280" y="240"/>
                  <a:pt x="296" y="251"/>
                </a:cubicBezTo>
                <a:cubicBezTo>
                  <a:pt x="306" y="258"/>
                  <a:pt x="312" y="254"/>
                  <a:pt x="313" y="242"/>
                </a:cubicBezTo>
                <a:cubicBezTo>
                  <a:pt x="313" y="229"/>
                  <a:pt x="313" y="216"/>
                  <a:pt x="313" y="203"/>
                </a:cubicBezTo>
                <a:cubicBezTo>
                  <a:pt x="313" y="189"/>
                  <a:pt x="313" y="175"/>
                  <a:pt x="312" y="161"/>
                </a:cubicBezTo>
                <a:close/>
                <a:moveTo>
                  <a:pt x="158" y="240"/>
                </a:moveTo>
                <a:cubicBezTo>
                  <a:pt x="165" y="240"/>
                  <a:pt x="171" y="240"/>
                  <a:pt x="177" y="240"/>
                </a:cubicBezTo>
                <a:cubicBezTo>
                  <a:pt x="177" y="221"/>
                  <a:pt x="177" y="202"/>
                  <a:pt x="177" y="183"/>
                </a:cubicBezTo>
                <a:cubicBezTo>
                  <a:pt x="170" y="183"/>
                  <a:pt x="165" y="183"/>
                  <a:pt x="158" y="183"/>
                </a:cubicBezTo>
                <a:cubicBezTo>
                  <a:pt x="158" y="203"/>
                  <a:pt x="158" y="221"/>
                  <a:pt x="158" y="24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8" name="KSO_Shape"/>
          <p:cNvSpPr>
            <a:spLocks noChangeAspect="1"/>
          </p:cNvSpPr>
          <p:nvPr/>
        </p:nvSpPr>
        <p:spPr bwMode="auto">
          <a:xfrm>
            <a:off x="4078331" y="8389180"/>
            <a:ext cx="237120" cy="288000"/>
          </a:xfrm>
          <a:custGeom>
            <a:avLst/>
            <a:gdLst>
              <a:gd name="T0" fmla="*/ 687218611 w 5699"/>
              <a:gd name="T1" fmla="*/ 2147483646 h 6929"/>
              <a:gd name="T2" fmla="*/ 2147483646 w 5699"/>
              <a:gd name="T3" fmla="*/ 2147483646 h 6929"/>
              <a:gd name="T4" fmla="*/ 2147483646 w 5699"/>
              <a:gd name="T5" fmla="*/ 2147483646 h 6929"/>
              <a:gd name="T6" fmla="*/ 2147483646 w 5699"/>
              <a:gd name="T7" fmla="*/ 2147483646 h 6929"/>
              <a:gd name="T8" fmla="*/ 2147483646 w 5699"/>
              <a:gd name="T9" fmla="*/ 1932691645 h 6929"/>
              <a:gd name="T10" fmla="*/ 2147483646 w 5699"/>
              <a:gd name="T11" fmla="*/ 2147483646 h 6929"/>
              <a:gd name="T12" fmla="*/ 2147483646 w 5699"/>
              <a:gd name="T13" fmla="*/ 2147483646 h 6929"/>
              <a:gd name="T14" fmla="*/ 2147483646 w 5699"/>
              <a:gd name="T15" fmla="*/ 2147483646 h 6929"/>
              <a:gd name="T16" fmla="*/ 2147483646 w 5699"/>
              <a:gd name="T17" fmla="*/ 2147483646 h 6929"/>
              <a:gd name="T18" fmla="*/ 2147483646 w 5699"/>
              <a:gd name="T19" fmla="*/ 2147483646 h 6929"/>
              <a:gd name="T20" fmla="*/ 2147483646 w 5699"/>
              <a:gd name="T21" fmla="*/ 2147483646 h 6929"/>
              <a:gd name="T22" fmla="*/ 2147483646 w 5699"/>
              <a:gd name="T23" fmla="*/ 2147483646 h 6929"/>
              <a:gd name="T24" fmla="*/ 2147483646 w 5699"/>
              <a:gd name="T25" fmla="*/ 2147483646 h 6929"/>
              <a:gd name="T26" fmla="*/ 2147483646 w 5699"/>
              <a:gd name="T27" fmla="*/ 2147483646 h 6929"/>
              <a:gd name="T28" fmla="*/ 2147483646 w 5699"/>
              <a:gd name="T29" fmla="*/ 2147483646 h 6929"/>
              <a:gd name="T30" fmla="*/ 2147483646 w 5699"/>
              <a:gd name="T31" fmla="*/ 2147483646 h 6929"/>
              <a:gd name="T32" fmla="*/ 2147483646 w 5699"/>
              <a:gd name="T33" fmla="*/ 2147483646 h 6929"/>
              <a:gd name="T34" fmla="*/ 2147483646 w 5699"/>
              <a:gd name="T35" fmla="*/ 2147483646 h 6929"/>
              <a:gd name="T36" fmla="*/ 2147483646 w 5699"/>
              <a:gd name="T37" fmla="*/ 2147483646 h 6929"/>
              <a:gd name="T38" fmla="*/ 2147483646 w 5699"/>
              <a:gd name="T39" fmla="*/ 2147483646 h 6929"/>
              <a:gd name="T40" fmla="*/ 2147483646 w 5699"/>
              <a:gd name="T41" fmla="*/ 2147483646 h 6929"/>
              <a:gd name="T42" fmla="*/ 2147483646 w 5699"/>
              <a:gd name="T43" fmla="*/ 2147483646 h 6929"/>
              <a:gd name="T44" fmla="*/ 2147483646 w 5699"/>
              <a:gd name="T45" fmla="*/ 2147483646 h 6929"/>
              <a:gd name="T46" fmla="*/ 2147483646 w 5699"/>
              <a:gd name="T47" fmla="*/ 2147483646 h 6929"/>
              <a:gd name="T48" fmla="*/ 2147483646 w 5699"/>
              <a:gd name="T49" fmla="*/ 2147483646 h 6929"/>
              <a:gd name="T50" fmla="*/ 2147483646 w 5699"/>
              <a:gd name="T51" fmla="*/ 2147483646 h 6929"/>
              <a:gd name="T52" fmla="*/ 2147483646 w 5699"/>
              <a:gd name="T53" fmla="*/ 2147483646 h 6929"/>
              <a:gd name="T54" fmla="*/ 2147483646 w 5699"/>
              <a:gd name="T55" fmla="*/ 2147483646 h 6929"/>
              <a:gd name="T56" fmla="*/ 2147483646 w 5699"/>
              <a:gd name="T57" fmla="*/ 2147483646 h 6929"/>
              <a:gd name="T58" fmla="*/ 2147483646 w 5699"/>
              <a:gd name="T59" fmla="*/ 1766399634 h 6929"/>
              <a:gd name="T60" fmla="*/ 2147483646 w 5699"/>
              <a:gd name="T61" fmla="*/ 2147483646 h 6929"/>
              <a:gd name="T62" fmla="*/ 2147483646 w 5699"/>
              <a:gd name="T63" fmla="*/ 2147483646 h 6929"/>
              <a:gd name="T64" fmla="*/ 2147483646 w 5699"/>
              <a:gd name="T65" fmla="*/ 2147483646 h 6929"/>
              <a:gd name="T66" fmla="*/ 2147483646 w 5699"/>
              <a:gd name="T67" fmla="*/ 2147483646 h 6929"/>
              <a:gd name="T68" fmla="*/ 2147483646 w 5699"/>
              <a:gd name="T69" fmla="*/ 2147483646 h 6929"/>
              <a:gd name="T70" fmla="*/ 2147483646 w 5699"/>
              <a:gd name="T71" fmla="*/ 2147483646 h 6929"/>
              <a:gd name="T72" fmla="*/ 2147483646 w 5699"/>
              <a:gd name="T73" fmla="*/ 2147483646 h 6929"/>
              <a:gd name="T74" fmla="*/ 2147483646 w 5699"/>
              <a:gd name="T75" fmla="*/ 2147483646 h 6929"/>
              <a:gd name="T76" fmla="*/ 2147483646 w 5699"/>
              <a:gd name="T77" fmla="*/ 2147483646 h 6929"/>
              <a:gd name="T78" fmla="*/ 2147483646 w 5699"/>
              <a:gd name="T79" fmla="*/ 2147483646 h 6929"/>
              <a:gd name="T80" fmla="*/ 2147483646 w 5699"/>
              <a:gd name="T81" fmla="*/ 1517037086 h 6929"/>
              <a:gd name="T82" fmla="*/ 2147483646 w 5699"/>
              <a:gd name="T83" fmla="*/ 207789614 h 6929"/>
              <a:gd name="T84" fmla="*/ 2147483646 w 5699"/>
              <a:gd name="T85" fmla="*/ 2147483646 h 6929"/>
              <a:gd name="T86" fmla="*/ 2147483646 w 5699"/>
              <a:gd name="T87" fmla="*/ 2147483646 h 6929"/>
              <a:gd name="T88" fmla="*/ 2147483646 w 5699"/>
              <a:gd name="T89" fmla="*/ 2147483646 h 6929"/>
              <a:gd name="T90" fmla="*/ 2147483646 w 5699"/>
              <a:gd name="T91" fmla="*/ 2147483646 h 6929"/>
              <a:gd name="T92" fmla="*/ 2147483646 w 5699"/>
              <a:gd name="T93" fmla="*/ 2147483646 h 6929"/>
              <a:gd name="T94" fmla="*/ 2147483646 w 5699"/>
              <a:gd name="T95" fmla="*/ 2147483646 h 6929"/>
              <a:gd name="T96" fmla="*/ 2147483646 w 5699"/>
              <a:gd name="T97" fmla="*/ 2147483646 h 6929"/>
              <a:gd name="T98" fmla="*/ 2147483646 w 5699"/>
              <a:gd name="T99" fmla="*/ 2147483646 h 6929"/>
              <a:gd name="T100" fmla="*/ 2147483646 w 5699"/>
              <a:gd name="T101" fmla="*/ 2147483646 h 6929"/>
              <a:gd name="T102" fmla="*/ 2147483646 w 5699"/>
              <a:gd name="T103" fmla="*/ 2147483646 h 6929"/>
              <a:gd name="T104" fmla="*/ 2147483646 w 5699"/>
              <a:gd name="T105" fmla="*/ 436441026 h 6929"/>
              <a:gd name="T106" fmla="*/ 2147483646 w 5699"/>
              <a:gd name="T107" fmla="*/ 2147483646 h 6929"/>
              <a:gd name="T108" fmla="*/ 2147483646 w 5699"/>
              <a:gd name="T109" fmla="*/ 2147483646 h 6929"/>
              <a:gd name="T110" fmla="*/ 2147483646 w 5699"/>
              <a:gd name="T111" fmla="*/ 2147483646 h 6929"/>
              <a:gd name="T112" fmla="*/ 2147483646 w 5699"/>
              <a:gd name="T113" fmla="*/ 2147483646 h 6929"/>
              <a:gd name="T114" fmla="*/ 2147483646 w 5699"/>
              <a:gd name="T115" fmla="*/ 2147483646 h 6929"/>
              <a:gd name="T116" fmla="*/ 2147483646 w 5699"/>
              <a:gd name="T117" fmla="*/ 2147483646 h 6929"/>
              <a:gd name="T118" fmla="*/ 2147483646 w 5699"/>
              <a:gd name="T119" fmla="*/ 2147483646 h 6929"/>
              <a:gd name="T120" fmla="*/ 2147483646 w 5699"/>
              <a:gd name="T121" fmla="*/ 2147483646 h 6929"/>
              <a:gd name="T122" fmla="*/ 2147483646 w 5699"/>
              <a:gd name="T123" fmla="*/ 2147483646 h 692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5699" h="6929">
                <a:moveTo>
                  <a:pt x="2" y="509"/>
                </a:moveTo>
                <a:lnTo>
                  <a:pt x="2" y="509"/>
                </a:lnTo>
                <a:lnTo>
                  <a:pt x="0" y="490"/>
                </a:lnTo>
                <a:lnTo>
                  <a:pt x="2" y="470"/>
                </a:lnTo>
                <a:lnTo>
                  <a:pt x="3" y="452"/>
                </a:lnTo>
                <a:lnTo>
                  <a:pt x="6" y="435"/>
                </a:lnTo>
                <a:lnTo>
                  <a:pt x="10" y="419"/>
                </a:lnTo>
                <a:lnTo>
                  <a:pt x="14" y="403"/>
                </a:lnTo>
                <a:lnTo>
                  <a:pt x="19" y="388"/>
                </a:lnTo>
                <a:lnTo>
                  <a:pt x="26" y="374"/>
                </a:lnTo>
                <a:lnTo>
                  <a:pt x="33" y="360"/>
                </a:lnTo>
                <a:lnTo>
                  <a:pt x="41" y="348"/>
                </a:lnTo>
                <a:lnTo>
                  <a:pt x="50" y="337"/>
                </a:lnTo>
                <a:lnTo>
                  <a:pt x="60" y="325"/>
                </a:lnTo>
                <a:lnTo>
                  <a:pt x="70" y="316"/>
                </a:lnTo>
                <a:lnTo>
                  <a:pt x="82" y="306"/>
                </a:lnTo>
                <a:lnTo>
                  <a:pt x="93" y="298"/>
                </a:lnTo>
                <a:lnTo>
                  <a:pt x="105" y="291"/>
                </a:lnTo>
                <a:lnTo>
                  <a:pt x="118" y="284"/>
                </a:lnTo>
                <a:lnTo>
                  <a:pt x="131" y="279"/>
                </a:lnTo>
                <a:lnTo>
                  <a:pt x="145" y="274"/>
                </a:lnTo>
                <a:lnTo>
                  <a:pt x="159" y="270"/>
                </a:lnTo>
                <a:lnTo>
                  <a:pt x="174" y="268"/>
                </a:lnTo>
                <a:lnTo>
                  <a:pt x="189" y="266"/>
                </a:lnTo>
                <a:lnTo>
                  <a:pt x="204" y="265"/>
                </a:lnTo>
                <a:lnTo>
                  <a:pt x="221" y="265"/>
                </a:lnTo>
                <a:lnTo>
                  <a:pt x="237" y="266"/>
                </a:lnTo>
                <a:lnTo>
                  <a:pt x="254" y="268"/>
                </a:lnTo>
                <a:lnTo>
                  <a:pt x="271" y="272"/>
                </a:lnTo>
                <a:lnTo>
                  <a:pt x="288" y="275"/>
                </a:lnTo>
                <a:lnTo>
                  <a:pt x="304" y="280"/>
                </a:lnTo>
                <a:lnTo>
                  <a:pt x="322" y="287"/>
                </a:lnTo>
                <a:lnTo>
                  <a:pt x="339" y="294"/>
                </a:lnTo>
                <a:lnTo>
                  <a:pt x="356" y="301"/>
                </a:lnTo>
                <a:lnTo>
                  <a:pt x="355" y="286"/>
                </a:lnTo>
                <a:lnTo>
                  <a:pt x="355" y="270"/>
                </a:lnTo>
                <a:lnTo>
                  <a:pt x="356" y="257"/>
                </a:lnTo>
                <a:lnTo>
                  <a:pt x="357" y="243"/>
                </a:lnTo>
                <a:lnTo>
                  <a:pt x="361" y="229"/>
                </a:lnTo>
                <a:lnTo>
                  <a:pt x="364" y="216"/>
                </a:lnTo>
                <a:lnTo>
                  <a:pt x="368" y="203"/>
                </a:lnTo>
                <a:lnTo>
                  <a:pt x="374" y="192"/>
                </a:lnTo>
                <a:lnTo>
                  <a:pt x="379" y="180"/>
                </a:lnTo>
                <a:lnTo>
                  <a:pt x="386" y="170"/>
                </a:lnTo>
                <a:lnTo>
                  <a:pt x="393" y="159"/>
                </a:lnTo>
                <a:lnTo>
                  <a:pt x="402" y="150"/>
                </a:lnTo>
                <a:lnTo>
                  <a:pt x="411" y="141"/>
                </a:lnTo>
                <a:lnTo>
                  <a:pt x="420" y="131"/>
                </a:lnTo>
                <a:lnTo>
                  <a:pt x="430" y="124"/>
                </a:lnTo>
                <a:lnTo>
                  <a:pt x="441" y="116"/>
                </a:lnTo>
                <a:lnTo>
                  <a:pt x="453" y="109"/>
                </a:lnTo>
                <a:lnTo>
                  <a:pt x="464" y="104"/>
                </a:lnTo>
                <a:lnTo>
                  <a:pt x="477" y="98"/>
                </a:lnTo>
                <a:lnTo>
                  <a:pt x="490" y="93"/>
                </a:lnTo>
                <a:lnTo>
                  <a:pt x="504" y="88"/>
                </a:lnTo>
                <a:lnTo>
                  <a:pt x="517" y="85"/>
                </a:lnTo>
                <a:lnTo>
                  <a:pt x="531" y="83"/>
                </a:lnTo>
                <a:lnTo>
                  <a:pt x="546" y="79"/>
                </a:lnTo>
                <a:lnTo>
                  <a:pt x="577" y="77"/>
                </a:lnTo>
                <a:lnTo>
                  <a:pt x="609" y="77"/>
                </a:lnTo>
                <a:lnTo>
                  <a:pt x="641" y="79"/>
                </a:lnTo>
                <a:lnTo>
                  <a:pt x="675" y="85"/>
                </a:lnTo>
                <a:lnTo>
                  <a:pt x="1710" y="1149"/>
                </a:lnTo>
                <a:lnTo>
                  <a:pt x="3113" y="1158"/>
                </a:lnTo>
                <a:lnTo>
                  <a:pt x="3168" y="1142"/>
                </a:lnTo>
                <a:lnTo>
                  <a:pt x="3224" y="1128"/>
                </a:lnTo>
                <a:lnTo>
                  <a:pt x="3277" y="1117"/>
                </a:lnTo>
                <a:lnTo>
                  <a:pt x="3328" y="1108"/>
                </a:lnTo>
                <a:lnTo>
                  <a:pt x="3379" y="1104"/>
                </a:lnTo>
                <a:lnTo>
                  <a:pt x="3428" y="1100"/>
                </a:lnTo>
                <a:lnTo>
                  <a:pt x="3452" y="1100"/>
                </a:lnTo>
                <a:lnTo>
                  <a:pt x="3475" y="1101"/>
                </a:lnTo>
                <a:lnTo>
                  <a:pt x="3499" y="1103"/>
                </a:lnTo>
                <a:lnTo>
                  <a:pt x="3522" y="1104"/>
                </a:lnTo>
                <a:lnTo>
                  <a:pt x="3544" y="1106"/>
                </a:lnTo>
                <a:lnTo>
                  <a:pt x="3567" y="1110"/>
                </a:lnTo>
                <a:lnTo>
                  <a:pt x="3588" y="1114"/>
                </a:lnTo>
                <a:lnTo>
                  <a:pt x="3610" y="1119"/>
                </a:lnTo>
                <a:lnTo>
                  <a:pt x="3631" y="1124"/>
                </a:lnTo>
                <a:lnTo>
                  <a:pt x="3652" y="1130"/>
                </a:lnTo>
                <a:lnTo>
                  <a:pt x="3672" y="1137"/>
                </a:lnTo>
                <a:lnTo>
                  <a:pt x="3692" y="1144"/>
                </a:lnTo>
                <a:lnTo>
                  <a:pt x="3713" y="1152"/>
                </a:lnTo>
                <a:lnTo>
                  <a:pt x="3732" y="1162"/>
                </a:lnTo>
                <a:lnTo>
                  <a:pt x="3751" y="1171"/>
                </a:lnTo>
                <a:lnTo>
                  <a:pt x="3770" y="1181"/>
                </a:lnTo>
                <a:lnTo>
                  <a:pt x="3788" y="1193"/>
                </a:lnTo>
                <a:lnTo>
                  <a:pt x="3807" y="1205"/>
                </a:lnTo>
                <a:lnTo>
                  <a:pt x="3825" y="1217"/>
                </a:lnTo>
                <a:lnTo>
                  <a:pt x="3843" y="1230"/>
                </a:lnTo>
                <a:lnTo>
                  <a:pt x="4475" y="2219"/>
                </a:lnTo>
                <a:lnTo>
                  <a:pt x="5412" y="2237"/>
                </a:lnTo>
                <a:lnTo>
                  <a:pt x="5441" y="2235"/>
                </a:lnTo>
                <a:lnTo>
                  <a:pt x="5469" y="2235"/>
                </a:lnTo>
                <a:lnTo>
                  <a:pt x="5496" y="2236"/>
                </a:lnTo>
                <a:lnTo>
                  <a:pt x="5520" y="2240"/>
                </a:lnTo>
                <a:lnTo>
                  <a:pt x="5542" y="2244"/>
                </a:lnTo>
                <a:lnTo>
                  <a:pt x="5564" y="2251"/>
                </a:lnTo>
                <a:lnTo>
                  <a:pt x="5583" y="2259"/>
                </a:lnTo>
                <a:lnTo>
                  <a:pt x="5601" y="2270"/>
                </a:lnTo>
                <a:lnTo>
                  <a:pt x="5617" y="2281"/>
                </a:lnTo>
                <a:lnTo>
                  <a:pt x="5632" y="2293"/>
                </a:lnTo>
                <a:lnTo>
                  <a:pt x="5646" y="2307"/>
                </a:lnTo>
                <a:lnTo>
                  <a:pt x="5658" y="2321"/>
                </a:lnTo>
                <a:lnTo>
                  <a:pt x="5668" y="2337"/>
                </a:lnTo>
                <a:lnTo>
                  <a:pt x="5678" y="2353"/>
                </a:lnTo>
                <a:lnTo>
                  <a:pt x="5685" y="2369"/>
                </a:lnTo>
                <a:lnTo>
                  <a:pt x="5690" y="2387"/>
                </a:lnTo>
                <a:lnTo>
                  <a:pt x="5694" y="2405"/>
                </a:lnTo>
                <a:lnTo>
                  <a:pt x="5697" y="2423"/>
                </a:lnTo>
                <a:lnTo>
                  <a:pt x="5699" y="2441"/>
                </a:lnTo>
                <a:lnTo>
                  <a:pt x="5697" y="2460"/>
                </a:lnTo>
                <a:lnTo>
                  <a:pt x="5696" y="2478"/>
                </a:lnTo>
                <a:lnTo>
                  <a:pt x="5693" y="2497"/>
                </a:lnTo>
                <a:lnTo>
                  <a:pt x="5687" y="2516"/>
                </a:lnTo>
                <a:lnTo>
                  <a:pt x="5681" y="2534"/>
                </a:lnTo>
                <a:lnTo>
                  <a:pt x="5673" y="2551"/>
                </a:lnTo>
                <a:lnTo>
                  <a:pt x="5664" y="2568"/>
                </a:lnTo>
                <a:lnTo>
                  <a:pt x="5652" y="2584"/>
                </a:lnTo>
                <a:lnTo>
                  <a:pt x="5641" y="2600"/>
                </a:lnTo>
                <a:lnTo>
                  <a:pt x="5625" y="2615"/>
                </a:lnTo>
                <a:lnTo>
                  <a:pt x="5610" y="2629"/>
                </a:lnTo>
                <a:lnTo>
                  <a:pt x="5593" y="2642"/>
                </a:lnTo>
                <a:lnTo>
                  <a:pt x="5574" y="2652"/>
                </a:lnTo>
                <a:lnTo>
                  <a:pt x="5360" y="2665"/>
                </a:lnTo>
                <a:lnTo>
                  <a:pt x="5381" y="2691"/>
                </a:lnTo>
                <a:lnTo>
                  <a:pt x="5390" y="2703"/>
                </a:lnTo>
                <a:lnTo>
                  <a:pt x="5398" y="2715"/>
                </a:lnTo>
                <a:lnTo>
                  <a:pt x="5405" y="2728"/>
                </a:lnTo>
                <a:lnTo>
                  <a:pt x="5411" y="2739"/>
                </a:lnTo>
                <a:lnTo>
                  <a:pt x="5417" y="2752"/>
                </a:lnTo>
                <a:lnTo>
                  <a:pt x="5420" y="2764"/>
                </a:lnTo>
                <a:lnTo>
                  <a:pt x="5424" y="2776"/>
                </a:lnTo>
                <a:lnTo>
                  <a:pt x="5427" y="2788"/>
                </a:lnTo>
                <a:lnTo>
                  <a:pt x="5428" y="2800"/>
                </a:lnTo>
                <a:lnTo>
                  <a:pt x="5430" y="2811"/>
                </a:lnTo>
                <a:lnTo>
                  <a:pt x="5430" y="2823"/>
                </a:lnTo>
                <a:lnTo>
                  <a:pt x="5428" y="2834"/>
                </a:lnTo>
                <a:lnTo>
                  <a:pt x="5426" y="2846"/>
                </a:lnTo>
                <a:lnTo>
                  <a:pt x="5424" y="2856"/>
                </a:lnTo>
                <a:lnTo>
                  <a:pt x="5420" y="2868"/>
                </a:lnTo>
                <a:lnTo>
                  <a:pt x="5417" y="2878"/>
                </a:lnTo>
                <a:lnTo>
                  <a:pt x="5411" y="2890"/>
                </a:lnTo>
                <a:lnTo>
                  <a:pt x="5405" y="2900"/>
                </a:lnTo>
                <a:lnTo>
                  <a:pt x="5391" y="2922"/>
                </a:lnTo>
                <a:lnTo>
                  <a:pt x="5375" y="2943"/>
                </a:lnTo>
                <a:lnTo>
                  <a:pt x="5355" y="2964"/>
                </a:lnTo>
                <a:lnTo>
                  <a:pt x="5332" y="2985"/>
                </a:lnTo>
                <a:lnTo>
                  <a:pt x="5307" y="3006"/>
                </a:lnTo>
                <a:lnTo>
                  <a:pt x="5279" y="3026"/>
                </a:lnTo>
                <a:lnTo>
                  <a:pt x="4395" y="3038"/>
                </a:lnTo>
                <a:lnTo>
                  <a:pt x="5295" y="4234"/>
                </a:lnTo>
                <a:lnTo>
                  <a:pt x="4145" y="4243"/>
                </a:lnTo>
                <a:lnTo>
                  <a:pt x="4148" y="5215"/>
                </a:lnTo>
                <a:lnTo>
                  <a:pt x="5022" y="6088"/>
                </a:lnTo>
                <a:lnTo>
                  <a:pt x="5040" y="6123"/>
                </a:lnTo>
                <a:lnTo>
                  <a:pt x="5055" y="6157"/>
                </a:lnTo>
                <a:lnTo>
                  <a:pt x="5068" y="6192"/>
                </a:lnTo>
                <a:lnTo>
                  <a:pt x="5078" y="6226"/>
                </a:lnTo>
                <a:lnTo>
                  <a:pt x="5085" y="6258"/>
                </a:lnTo>
                <a:lnTo>
                  <a:pt x="5090" y="6292"/>
                </a:lnTo>
                <a:lnTo>
                  <a:pt x="5092" y="6324"/>
                </a:lnTo>
                <a:lnTo>
                  <a:pt x="5091" y="6355"/>
                </a:lnTo>
                <a:lnTo>
                  <a:pt x="5089" y="6388"/>
                </a:lnTo>
                <a:lnTo>
                  <a:pt x="5083" y="6419"/>
                </a:lnTo>
                <a:lnTo>
                  <a:pt x="5076" y="6449"/>
                </a:lnTo>
                <a:lnTo>
                  <a:pt x="5066" y="6481"/>
                </a:lnTo>
                <a:lnTo>
                  <a:pt x="5053" y="6511"/>
                </a:lnTo>
                <a:lnTo>
                  <a:pt x="5039" y="6541"/>
                </a:lnTo>
                <a:lnTo>
                  <a:pt x="5022" y="6570"/>
                </a:lnTo>
                <a:lnTo>
                  <a:pt x="5003" y="6600"/>
                </a:lnTo>
                <a:lnTo>
                  <a:pt x="4179" y="5797"/>
                </a:lnTo>
                <a:lnTo>
                  <a:pt x="4178" y="6741"/>
                </a:lnTo>
                <a:lnTo>
                  <a:pt x="4173" y="6761"/>
                </a:lnTo>
                <a:lnTo>
                  <a:pt x="4165" y="6779"/>
                </a:lnTo>
                <a:lnTo>
                  <a:pt x="4157" y="6796"/>
                </a:lnTo>
                <a:lnTo>
                  <a:pt x="4145" y="6812"/>
                </a:lnTo>
                <a:lnTo>
                  <a:pt x="4134" y="6826"/>
                </a:lnTo>
                <a:lnTo>
                  <a:pt x="4120" y="6840"/>
                </a:lnTo>
                <a:lnTo>
                  <a:pt x="4106" y="6852"/>
                </a:lnTo>
                <a:lnTo>
                  <a:pt x="4090" y="6862"/>
                </a:lnTo>
                <a:lnTo>
                  <a:pt x="4073" y="6871"/>
                </a:lnTo>
                <a:lnTo>
                  <a:pt x="4056" y="6879"/>
                </a:lnTo>
                <a:lnTo>
                  <a:pt x="4038" y="6886"/>
                </a:lnTo>
                <a:lnTo>
                  <a:pt x="4019" y="6892"/>
                </a:lnTo>
                <a:lnTo>
                  <a:pt x="3999" y="6897"/>
                </a:lnTo>
                <a:lnTo>
                  <a:pt x="3980" y="6899"/>
                </a:lnTo>
                <a:lnTo>
                  <a:pt x="3960" y="6901"/>
                </a:lnTo>
                <a:lnTo>
                  <a:pt x="3940" y="6901"/>
                </a:lnTo>
                <a:lnTo>
                  <a:pt x="3920" y="6901"/>
                </a:lnTo>
                <a:lnTo>
                  <a:pt x="3901" y="6899"/>
                </a:lnTo>
                <a:lnTo>
                  <a:pt x="3881" y="6896"/>
                </a:lnTo>
                <a:lnTo>
                  <a:pt x="3863" y="6891"/>
                </a:lnTo>
                <a:lnTo>
                  <a:pt x="3844" y="6885"/>
                </a:lnTo>
                <a:lnTo>
                  <a:pt x="3825" y="6878"/>
                </a:lnTo>
                <a:lnTo>
                  <a:pt x="3809" y="6870"/>
                </a:lnTo>
                <a:lnTo>
                  <a:pt x="3793" y="6861"/>
                </a:lnTo>
                <a:lnTo>
                  <a:pt x="3777" y="6850"/>
                </a:lnTo>
                <a:lnTo>
                  <a:pt x="3763" y="6838"/>
                </a:lnTo>
                <a:lnTo>
                  <a:pt x="3750" y="6825"/>
                </a:lnTo>
                <a:lnTo>
                  <a:pt x="3740" y="6811"/>
                </a:lnTo>
                <a:lnTo>
                  <a:pt x="3729" y="6795"/>
                </a:lnTo>
                <a:lnTo>
                  <a:pt x="3721" y="6779"/>
                </a:lnTo>
                <a:lnTo>
                  <a:pt x="3714" y="6760"/>
                </a:lnTo>
                <a:lnTo>
                  <a:pt x="3710" y="6741"/>
                </a:lnTo>
                <a:lnTo>
                  <a:pt x="3696" y="4243"/>
                </a:lnTo>
                <a:lnTo>
                  <a:pt x="3252" y="4241"/>
                </a:lnTo>
                <a:lnTo>
                  <a:pt x="3257" y="6745"/>
                </a:lnTo>
                <a:lnTo>
                  <a:pt x="3247" y="6767"/>
                </a:lnTo>
                <a:lnTo>
                  <a:pt x="3235" y="6787"/>
                </a:lnTo>
                <a:lnTo>
                  <a:pt x="3224" y="6806"/>
                </a:lnTo>
                <a:lnTo>
                  <a:pt x="3210" y="6824"/>
                </a:lnTo>
                <a:lnTo>
                  <a:pt x="3195" y="6841"/>
                </a:lnTo>
                <a:lnTo>
                  <a:pt x="3180" y="6856"/>
                </a:lnTo>
                <a:lnTo>
                  <a:pt x="3164" y="6870"/>
                </a:lnTo>
                <a:lnTo>
                  <a:pt x="3146" y="6882"/>
                </a:lnTo>
                <a:lnTo>
                  <a:pt x="3129" y="6893"/>
                </a:lnTo>
                <a:lnTo>
                  <a:pt x="3110" y="6903"/>
                </a:lnTo>
                <a:lnTo>
                  <a:pt x="3092" y="6911"/>
                </a:lnTo>
                <a:lnTo>
                  <a:pt x="3073" y="6918"/>
                </a:lnTo>
                <a:lnTo>
                  <a:pt x="3055" y="6922"/>
                </a:lnTo>
                <a:lnTo>
                  <a:pt x="3035" y="6926"/>
                </a:lnTo>
                <a:lnTo>
                  <a:pt x="3015" y="6928"/>
                </a:lnTo>
                <a:lnTo>
                  <a:pt x="2997" y="6929"/>
                </a:lnTo>
                <a:lnTo>
                  <a:pt x="2977" y="6929"/>
                </a:lnTo>
                <a:lnTo>
                  <a:pt x="2958" y="6927"/>
                </a:lnTo>
                <a:lnTo>
                  <a:pt x="2940" y="6923"/>
                </a:lnTo>
                <a:lnTo>
                  <a:pt x="2923" y="6919"/>
                </a:lnTo>
                <a:lnTo>
                  <a:pt x="2905" y="6912"/>
                </a:lnTo>
                <a:lnTo>
                  <a:pt x="2888" y="6905"/>
                </a:lnTo>
                <a:lnTo>
                  <a:pt x="2872" y="6896"/>
                </a:lnTo>
                <a:lnTo>
                  <a:pt x="2856" y="6884"/>
                </a:lnTo>
                <a:lnTo>
                  <a:pt x="2843" y="6872"/>
                </a:lnTo>
                <a:lnTo>
                  <a:pt x="2829" y="6859"/>
                </a:lnTo>
                <a:lnTo>
                  <a:pt x="2817" y="6842"/>
                </a:lnTo>
                <a:lnTo>
                  <a:pt x="2805" y="6826"/>
                </a:lnTo>
                <a:lnTo>
                  <a:pt x="2796" y="6808"/>
                </a:lnTo>
                <a:lnTo>
                  <a:pt x="2787" y="6788"/>
                </a:lnTo>
                <a:lnTo>
                  <a:pt x="2780" y="6767"/>
                </a:lnTo>
                <a:lnTo>
                  <a:pt x="2775" y="6744"/>
                </a:lnTo>
                <a:lnTo>
                  <a:pt x="2720" y="4102"/>
                </a:lnTo>
                <a:lnTo>
                  <a:pt x="2702" y="4091"/>
                </a:lnTo>
                <a:lnTo>
                  <a:pt x="2685" y="4080"/>
                </a:lnTo>
                <a:lnTo>
                  <a:pt x="2669" y="4072"/>
                </a:lnTo>
                <a:lnTo>
                  <a:pt x="2651" y="4065"/>
                </a:lnTo>
                <a:lnTo>
                  <a:pt x="2635" y="4061"/>
                </a:lnTo>
                <a:lnTo>
                  <a:pt x="2618" y="4057"/>
                </a:lnTo>
                <a:lnTo>
                  <a:pt x="2601" y="4055"/>
                </a:lnTo>
                <a:lnTo>
                  <a:pt x="2585" y="4054"/>
                </a:lnTo>
                <a:lnTo>
                  <a:pt x="2569" y="4055"/>
                </a:lnTo>
                <a:lnTo>
                  <a:pt x="2553" y="4057"/>
                </a:lnTo>
                <a:lnTo>
                  <a:pt x="2537" y="4061"/>
                </a:lnTo>
                <a:lnTo>
                  <a:pt x="2521" y="4066"/>
                </a:lnTo>
                <a:lnTo>
                  <a:pt x="2505" y="4073"/>
                </a:lnTo>
                <a:lnTo>
                  <a:pt x="2489" y="4081"/>
                </a:lnTo>
                <a:lnTo>
                  <a:pt x="2474" y="4092"/>
                </a:lnTo>
                <a:lnTo>
                  <a:pt x="2458" y="4103"/>
                </a:lnTo>
                <a:lnTo>
                  <a:pt x="2450" y="5169"/>
                </a:lnTo>
                <a:lnTo>
                  <a:pt x="1357" y="6613"/>
                </a:lnTo>
                <a:lnTo>
                  <a:pt x="1342" y="6594"/>
                </a:lnTo>
                <a:lnTo>
                  <a:pt x="1328" y="6576"/>
                </a:lnTo>
                <a:lnTo>
                  <a:pt x="1315" y="6557"/>
                </a:lnTo>
                <a:lnTo>
                  <a:pt x="1302" y="6539"/>
                </a:lnTo>
                <a:lnTo>
                  <a:pt x="1292" y="6519"/>
                </a:lnTo>
                <a:lnTo>
                  <a:pt x="1280" y="6499"/>
                </a:lnTo>
                <a:lnTo>
                  <a:pt x="1271" y="6478"/>
                </a:lnTo>
                <a:lnTo>
                  <a:pt x="1262" y="6459"/>
                </a:lnTo>
                <a:lnTo>
                  <a:pt x="1255" y="6438"/>
                </a:lnTo>
                <a:lnTo>
                  <a:pt x="1248" y="6416"/>
                </a:lnTo>
                <a:lnTo>
                  <a:pt x="1242" y="6394"/>
                </a:lnTo>
                <a:lnTo>
                  <a:pt x="1237" y="6372"/>
                </a:lnTo>
                <a:lnTo>
                  <a:pt x="1233" y="6349"/>
                </a:lnTo>
                <a:lnTo>
                  <a:pt x="1230" y="6325"/>
                </a:lnTo>
                <a:lnTo>
                  <a:pt x="1229" y="6301"/>
                </a:lnTo>
                <a:lnTo>
                  <a:pt x="1228" y="6277"/>
                </a:lnTo>
                <a:lnTo>
                  <a:pt x="1229" y="6251"/>
                </a:lnTo>
                <a:lnTo>
                  <a:pt x="1230" y="6226"/>
                </a:lnTo>
                <a:lnTo>
                  <a:pt x="1234" y="6200"/>
                </a:lnTo>
                <a:lnTo>
                  <a:pt x="1238" y="6174"/>
                </a:lnTo>
                <a:lnTo>
                  <a:pt x="1244" y="6146"/>
                </a:lnTo>
                <a:lnTo>
                  <a:pt x="1250" y="6118"/>
                </a:lnTo>
                <a:lnTo>
                  <a:pt x="1258" y="6089"/>
                </a:lnTo>
                <a:lnTo>
                  <a:pt x="1268" y="6060"/>
                </a:lnTo>
                <a:lnTo>
                  <a:pt x="1279" y="6030"/>
                </a:lnTo>
                <a:lnTo>
                  <a:pt x="1291" y="6000"/>
                </a:lnTo>
                <a:lnTo>
                  <a:pt x="1304" y="5968"/>
                </a:lnTo>
                <a:lnTo>
                  <a:pt x="1319" y="5936"/>
                </a:lnTo>
                <a:lnTo>
                  <a:pt x="1336" y="5903"/>
                </a:lnTo>
                <a:lnTo>
                  <a:pt x="1354" y="5870"/>
                </a:lnTo>
                <a:lnTo>
                  <a:pt x="1373" y="5835"/>
                </a:lnTo>
                <a:lnTo>
                  <a:pt x="1394" y="5800"/>
                </a:lnTo>
                <a:lnTo>
                  <a:pt x="1955" y="5093"/>
                </a:lnTo>
                <a:lnTo>
                  <a:pt x="1959" y="1797"/>
                </a:lnTo>
                <a:lnTo>
                  <a:pt x="1958" y="1782"/>
                </a:lnTo>
                <a:lnTo>
                  <a:pt x="1957" y="1767"/>
                </a:lnTo>
                <a:lnTo>
                  <a:pt x="1954" y="1752"/>
                </a:lnTo>
                <a:lnTo>
                  <a:pt x="1950" y="1737"/>
                </a:lnTo>
                <a:lnTo>
                  <a:pt x="1947" y="1723"/>
                </a:lnTo>
                <a:lnTo>
                  <a:pt x="1941" y="1710"/>
                </a:lnTo>
                <a:lnTo>
                  <a:pt x="1934" y="1696"/>
                </a:lnTo>
                <a:lnTo>
                  <a:pt x="1927" y="1683"/>
                </a:lnTo>
                <a:lnTo>
                  <a:pt x="1918" y="1672"/>
                </a:lnTo>
                <a:lnTo>
                  <a:pt x="1908" y="1660"/>
                </a:lnTo>
                <a:lnTo>
                  <a:pt x="1897" y="1649"/>
                </a:lnTo>
                <a:lnTo>
                  <a:pt x="1885" y="1638"/>
                </a:lnTo>
                <a:lnTo>
                  <a:pt x="1871" y="1629"/>
                </a:lnTo>
                <a:lnTo>
                  <a:pt x="1856" y="1620"/>
                </a:lnTo>
                <a:lnTo>
                  <a:pt x="1839" y="1611"/>
                </a:lnTo>
                <a:lnTo>
                  <a:pt x="1821" y="1603"/>
                </a:lnTo>
                <a:lnTo>
                  <a:pt x="986" y="1603"/>
                </a:lnTo>
                <a:lnTo>
                  <a:pt x="2" y="509"/>
                </a:lnTo>
                <a:close/>
                <a:moveTo>
                  <a:pt x="3728" y="64"/>
                </a:moveTo>
                <a:lnTo>
                  <a:pt x="3728" y="64"/>
                </a:lnTo>
                <a:lnTo>
                  <a:pt x="3704" y="64"/>
                </a:lnTo>
                <a:lnTo>
                  <a:pt x="3681" y="66"/>
                </a:lnTo>
                <a:lnTo>
                  <a:pt x="3657" y="69"/>
                </a:lnTo>
                <a:lnTo>
                  <a:pt x="3634" y="73"/>
                </a:lnTo>
                <a:lnTo>
                  <a:pt x="3612" y="78"/>
                </a:lnTo>
                <a:lnTo>
                  <a:pt x="3590" y="85"/>
                </a:lnTo>
                <a:lnTo>
                  <a:pt x="3568" y="92"/>
                </a:lnTo>
                <a:lnTo>
                  <a:pt x="3547" y="100"/>
                </a:lnTo>
                <a:lnTo>
                  <a:pt x="3526" y="109"/>
                </a:lnTo>
                <a:lnTo>
                  <a:pt x="3507" y="120"/>
                </a:lnTo>
                <a:lnTo>
                  <a:pt x="3487" y="131"/>
                </a:lnTo>
                <a:lnTo>
                  <a:pt x="3468" y="143"/>
                </a:lnTo>
                <a:lnTo>
                  <a:pt x="3450" y="157"/>
                </a:lnTo>
                <a:lnTo>
                  <a:pt x="3433" y="171"/>
                </a:lnTo>
                <a:lnTo>
                  <a:pt x="3415" y="185"/>
                </a:lnTo>
                <a:lnTo>
                  <a:pt x="3399" y="201"/>
                </a:lnTo>
                <a:lnTo>
                  <a:pt x="3384" y="217"/>
                </a:lnTo>
                <a:lnTo>
                  <a:pt x="3369" y="233"/>
                </a:lnTo>
                <a:lnTo>
                  <a:pt x="3355" y="251"/>
                </a:lnTo>
                <a:lnTo>
                  <a:pt x="3342" y="269"/>
                </a:lnTo>
                <a:lnTo>
                  <a:pt x="3331" y="288"/>
                </a:lnTo>
                <a:lnTo>
                  <a:pt x="3319" y="308"/>
                </a:lnTo>
                <a:lnTo>
                  <a:pt x="3308" y="327"/>
                </a:lnTo>
                <a:lnTo>
                  <a:pt x="3299" y="348"/>
                </a:lnTo>
                <a:lnTo>
                  <a:pt x="3291" y="369"/>
                </a:lnTo>
                <a:lnTo>
                  <a:pt x="3284" y="391"/>
                </a:lnTo>
                <a:lnTo>
                  <a:pt x="3277" y="413"/>
                </a:lnTo>
                <a:lnTo>
                  <a:pt x="3273" y="435"/>
                </a:lnTo>
                <a:lnTo>
                  <a:pt x="3268" y="458"/>
                </a:lnTo>
                <a:lnTo>
                  <a:pt x="3264" y="481"/>
                </a:lnTo>
                <a:lnTo>
                  <a:pt x="3263" y="506"/>
                </a:lnTo>
                <a:lnTo>
                  <a:pt x="3262" y="529"/>
                </a:lnTo>
                <a:lnTo>
                  <a:pt x="3263" y="553"/>
                </a:lnTo>
                <a:lnTo>
                  <a:pt x="3264" y="576"/>
                </a:lnTo>
                <a:lnTo>
                  <a:pt x="3268" y="600"/>
                </a:lnTo>
                <a:lnTo>
                  <a:pt x="3273" y="623"/>
                </a:lnTo>
                <a:lnTo>
                  <a:pt x="3277" y="645"/>
                </a:lnTo>
                <a:lnTo>
                  <a:pt x="3284" y="667"/>
                </a:lnTo>
                <a:lnTo>
                  <a:pt x="3291" y="689"/>
                </a:lnTo>
                <a:lnTo>
                  <a:pt x="3299" y="710"/>
                </a:lnTo>
                <a:lnTo>
                  <a:pt x="3308" y="731"/>
                </a:lnTo>
                <a:lnTo>
                  <a:pt x="3319" y="750"/>
                </a:lnTo>
                <a:lnTo>
                  <a:pt x="3331" y="770"/>
                </a:lnTo>
                <a:lnTo>
                  <a:pt x="3342" y="789"/>
                </a:lnTo>
                <a:lnTo>
                  <a:pt x="3355" y="807"/>
                </a:lnTo>
                <a:lnTo>
                  <a:pt x="3369" y="824"/>
                </a:lnTo>
                <a:lnTo>
                  <a:pt x="3384" y="842"/>
                </a:lnTo>
                <a:lnTo>
                  <a:pt x="3399" y="858"/>
                </a:lnTo>
                <a:lnTo>
                  <a:pt x="3415" y="873"/>
                </a:lnTo>
                <a:lnTo>
                  <a:pt x="3433" y="888"/>
                </a:lnTo>
                <a:lnTo>
                  <a:pt x="3450" y="902"/>
                </a:lnTo>
                <a:lnTo>
                  <a:pt x="3468" y="915"/>
                </a:lnTo>
                <a:lnTo>
                  <a:pt x="3487" y="926"/>
                </a:lnTo>
                <a:lnTo>
                  <a:pt x="3507" y="938"/>
                </a:lnTo>
                <a:lnTo>
                  <a:pt x="3526" y="948"/>
                </a:lnTo>
                <a:lnTo>
                  <a:pt x="3547" y="958"/>
                </a:lnTo>
                <a:lnTo>
                  <a:pt x="3568" y="966"/>
                </a:lnTo>
                <a:lnTo>
                  <a:pt x="3590" y="974"/>
                </a:lnTo>
                <a:lnTo>
                  <a:pt x="3612" y="980"/>
                </a:lnTo>
                <a:lnTo>
                  <a:pt x="3634" y="986"/>
                </a:lnTo>
                <a:lnTo>
                  <a:pt x="3657" y="989"/>
                </a:lnTo>
                <a:lnTo>
                  <a:pt x="3681" y="993"/>
                </a:lnTo>
                <a:lnTo>
                  <a:pt x="3704" y="994"/>
                </a:lnTo>
                <a:lnTo>
                  <a:pt x="3728" y="995"/>
                </a:lnTo>
                <a:lnTo>
                  <a:pt x="3751" y="994"/>
                </a:lnTo>
                <a:lnTo>
                  <a:pt x="3776" y="993"/>
                </a:lnTo>
                <a:lnTo>
                  <a:pt x="3799" y="989"/>
                </a:lnTo>
                <a:lnTo>
                  <a:pt x="3822" y="986"/>
                </a:lnTo>
                <a:lnTo>
                  <a:pt x="3844" y="980"/>
                </a:lnTo>
                <a:lnTo>
                  <a:pt x="3866" y="974"/>
                </a:lnTo>
                <a:lnTo>
                  <a:pt x="3888" y="966"/>
                </a:lnTo>
                <a:lnTo>
                  <a:pt x="3909" y="958"/>
                </a:lnTo>
                <a:lnTo>
                  <a:pt x="3930" y="948"/>
                </a:lnTo>
                <a:lnTo>
                  <a:pt x="3949" y="938"/>
                </a:lnTo>
                <a:lnTo>
                  <a:pt x="3969" y="926"/>
                </a:lnTo>
                <a:lnTo>
                  <a:pt x="3988" y="915"/>
                </a:lnTo>
                <a:lnTo>
                  <a:pt x="4006" y="902"/>
                </a:lnTo>
                <a:lnTo>
                  <a:pt x="4024" y="888"/>
                </a:lnTo>
                <a:lnTo>
                  <a:pt x="4041" y="873"/>
                </a:lnTo>
                <a:lnTo>
                  <a:pt x="4057" y="858"/>
                </a:lnTo>
                <a:lnTo>
                  <a:pt x="4072" y="842"/>
                </a:lnTo>
                <a:lnTo>
                  <a:pt x="4086" y="824"/>
                </a:lnTo>
                <a:lnTo>
                  <a:pt x="4100" y="807"/>
                </a:lnTo>
                <a:lnTo>
                  <a:pt x="4114" y="789"/>
                </a:lnTo>
                <a:lnTo>
                  <a:pt x="4126" y="770"/>
                </a:lnTo>
                <a:lnTo>
                  <a:pt x="4137" y="750"/>
                </a:lnTo>
                <a:lnTo>
                  <a:pt x="4148" y="731"/>
                </a:lnTo>
                <a:lnTo>
                  <a:pt x="4157" y="710"/>
                </a:lnTo>
                <a:lnTo>
                  <a:pt x="4165" y="689"/>
                </a:lnTo>
                <a:lnTo>
                  <a:pt x="4172" y="667"/>
                </a:lnTo>
                <a:lnTo>
                  <a:pt x="4179" y="645"/>
                </a:lnTo>
                <a:lnTo>
                  <a:pt x="4184" y="623"/>
                </a:lnTo>
                <a:lnTo>
                  <a:pt x="4188" y="600"/>
                </a:lnTo>
                <a:lnTo>
                  <a:pt x="4191" y="576"/>
                </a:lnTo>
                <a:lnTo>
                  <a:pt x="4193" y="553"/>
                </a:lnTo>
                <a:lnTo>
                  <a:pt x="4193" y="529"/>
                </a:lnTo>
                <a:lnTo>
                  <a:pt x="4193" y="506"/>
                </a:lnTo>
                <a:lnTo>
                  <a:pt x="4191" y="481"/>
                </a:lnTo>
                <a:lnTo>
                  <a:pt x="4188" y="458"/>
                </a:lnTo>
                <a:lnTo>
                  <a:pt x="4184" y="435"/>
                </a:lnTo>
                <a:lnTo>
                  <a:pt x="4179" y="413"/>
                </a:lnTo>
                <a:lnTo>
                  <a:pt x="4172" y="391"/>
                </a:lnTo>
                <a:lnTo>
                  <a:pt x="4165" y="369"/>
                </a:lnTo>
                <a:lnTo>
                  <a:pt x="4157" y="348"/>
                </a:lnTo>
                <a:lnTo>
                  <a:pt x="4148" y="327"/>
                </a:lnTo>
                <a:lnTo>
                  <a:pt x="4137" y="308"/>
                </a:lnTo>
                <a:lnTo>
                  <a:pt x="4126" y="288"/>
                </a:lnTo>
                <a:lnTo>
                  <a:pt x="4114" y="269"/>
                </a:lnTo>
                <a:lnTo>
                  <a:pt x="4100" y="251"/>
                </a:lnTo>
                <a:lnTo>
                  <a:pt x="4086" y="233"/>
                </a:lnTo>
                <a:lnTo>
                  <a:pt x="4072" y="217"/>
                </a:lnTo>
                <a:lnTo>
                  <a:pt x="4057" y="201"/>
                </a:lnTo>
                <a:lnTo>
                  <a:pt x="4041" y="185"/>
                </a:lnTo>
                <a:lnTo>
                  <a:pt x="4024" y="171"/>
                </a:lnTo>
                <a:lnTo>
                  <a:pt x="4006" y="157"/>
                </a:lnTo>
                <a:lnTo>
                  <a:pt x="3988" y="143"/>
                </a:lnTo>
                <a:lnTo>
                  <a:pt x="3969" y="131"/>
                </a:lnTo>
                <a:lnTo>
                  <a:pt x="3949" y="120"/>
                </a:lnTo>
                <a:lnTo>
                  <a:pt x="3930" y="109"/>
                </a:lnTo>
                <a:lnTo>
                  <a:pt x="3909" y="100"/>
                </a:lnTo>
                <a:lnTo>
                  <a:pt x="3888" y="92"/>
                </a:lnTo>
                <a:lnTo>
                  <a:pt x="3866" y="85"/>
                </a:lnTo>
                <a:lnTo>
                  <a:pt x="3844" y="78"/>
                </a:lnTo>
                <a:lnTo>
                  <a:pt x="3822" y="73"/>
                </a:lnTo>
                <a:lnTo>
                  <a:pt x="3799" y="69"/>
                </a:lnTo>
                <a:lnTo>
                  <a:pt x="3776" y="66"/>
                </a:lnTo>
                <a:lnTo>
                  <a:pt x="3751" y="64"/>
                </a:lnTo>
                <a:lnTo>
                  <a:pt x="3728" y="64"/>
                </a:lnTo>
                <a:close/>
                <a:moveTo>
                  <a:pt x="2550" y="0"/>
                </a:moveTo>
                <a:lnTo>
                  <a:pt x="2550" y="0"/>
                </a:lnTo>
                <a:lnTo>
                  <a:pt x="2526" y="0"/>
                </a:lnTo>
                <a:lnTo>
                  <a:pt x="2503" y="3"/>
                </a:lnTo>
                <a:lnTo>
                  <a:pt x="2480" y="5"/>
                </a:lnTo>
                <a:lnTo>
                  <a:pt x="2457" y="10"/>
                </a:lnTo>
                <a:lnTo>
                  <a:pt x="2435" y="14"/>
                </a:lnTo>
                <a:lnTo>
                  <a:pt x="2413" y="21"/>
                </a:lnTo>
                <a:lnTo>
                  <a:pt x="2390" y="28"/>
                </a:lnTo>
                <a:lnTo>
                  <a:pt x="2370" y="36"/>
                </a:lnTo>
                <a:lnTo>
                  <a:pt x="2349" y="47"/>
                </a:lnTo>
                <a:lnTo>
                  <a:pt x="2329" y="56"/>
                </a:lnTo>
                <a:lnTo>
                  <a:pt x="2309" y="68"/>
                </a:lnTo>
                <a:lnTo>
                  <a:pt x="2291" y="80"/>
                </a:lnTo>
                <a:lnTo>
                  <a:pt x="2272" y="93"/>
                </a:lnTo>
                <a:lnTo>
                  <a:pt x="2255" y="107"/>
                </a:lnTo>
                <a:lnTo>
                  <a:pt x="2237" y="121"/>
                </a:lnTo>
                <a:lnTo>
                  <a:pt x="2221" y="137"/>
                </a:lnTo>
                <a:lnTo>
                  <a:pt x="2206" y="153"/>
                </a:lnTo>
                <a:lnTo>
                  <a:pt x="2191" y="170"/>
                </a:lnTo>
                <a:lnTo>
                  <a:pt x="2177" y="187"/>
                </a:lnTo>
                <a:lnTo>
                  <a:pt x="2164" y="206"/>
                </a:lnTo>
                <a:lnTo>
                  <a:pt x="2153" y="224"/>
                </a:lnTo>
                <a:lnTo>
                  <a:pt x="2141" y="244"/>
                </a:lnTo>
                <a:lnTo>
                  <a:pt x="2131" y="265"/>
                </a:lnTo>
                <a:lnTo>
                  <a:pt x="2122" y="284"/>
                </a:lnTo>
                <a:lnTo>
                  <a:pt x="2113" y="306"/>
                </a:lnTo>
                <a:lnTo>
                  <a:pt x="2107" y="327"/>
                </a:lnTo>
                <a:lnTo>
                  <a:pt x="2100" y="349"/>
                </a:lnTo>
                <a:lnTo>
                  <a:pt x="2095" y="372"/>
                </a:lnTo>
                <a:lnTo>
                  <a:pt x="2090" y="394"/>
                </a:lnTo>
                <a:lnTo>
                  <a:pt x="2088" y="418"/>
                </a:lnTo>
                <a:lnTo>
                  <a:pt x="2086" y="442"/>
                </a:lnTo>
                <a:lnTo>
                  <a:pt x="2086" y="465"/>
                </a:lnTo>
                <a:lnTo>
                  <a:pt x="2086" y="490"/>
                </a:lnTo>
                <a:lnTo>
                  <a:pt x="2088" y="513"/>
                </a:lnTo>
                <a:lnTo>
                  <a:pt x="2090" y="536"/>
                </a:lnTo>
                <a:lnTo>
                  <a:pt x="2095" y="559"/>
                </a:lnTo>
                <a:lnTo>
                  <a:pt x="2100" y="582"/>
                </a:lnTo>
                <a:lnTo>
                  <a:pt x="2107" y="604"/>
                </a:lnTo>
                <a:lnTo>
                  <a:pt x="2113" y="625"/>
                </a:lnTo>
                <a:lnTo>
                  <a:pt x="2122" y="646"/>
                </a:lnTo>
                <a:lnTo>
                  <a:pt x="2131" y="667"/>
                </a:lnTo>
                <a:lnTo>
                  <a:pt x="2141" y="688"/>
                </a:lnTo>
                <a:lnTo>
                  <a:pt x="2153" y="706"/>
                </a:lnTo>
                <a:lnTo>
                  <a:pt x="2164" y="726"/>
                </a:lnTo>
                <a:lnTo>
                  <a:pt x="2177" y="743"/>
                </a:lnTo>
                <a:lnTo>
                  <a:pt x="2191" y="762"/>
                </a:lnTo>
                <a:lnTo>
                  <a:pt x="2206" y="778"/>
                </a:lnTo>
                <a:lnTo>
                  <a:pt x="2221" y="794"/>
                </a:lnTo>
                <a:lnTo>
                  <a:pt x="2237" y="809"/>
                </a:lnTo>
                <a:lnTo>
                  <a:pt x="2255" y="824"/>
                </a:lnTo>
                <a:lnTo>
                  <a:pt x="2272" y="838"/>
                </a:lnTo>
                <a:lnTo>
                  <a:pt x="2291" y="851"/>
                </a:lnTo>
                <a:lnTo>
                  <a:pt x="2309" y="864"/>
                </a:lnTo>
                <a:lnTo>
                  <a:pt x="2329" y="874"/>
                </a:lnTo>
                <a:lnTo>
                  <a:pt x="2349" y="885"/>
                </a:lnTo>
                <a:lnTo>
                  <a:pt x="2370" y="894"/>
                </a:lnTo>
                <a:lnTo>
                  <a:pt x="2390" y="902"/>
                </a:lnTo>
                <a:lnTo>
                  <a:pt x="2413" y="910"/>
                </a:lnTo>
                <a:lnTo>
                  <a:pt x="2435" y="916"/>
                </a:lnTo>
                <a:lnTo>
                  <a:pt x="2457" y="922"/>
                </a:lnTo>
                <a:lnTo>
                  <a:pt x="2480" y="925"/>
                </a:lnTo>
                <a:lnTo>
                  <a:pt x="2503" y="929"/>
                </a:lnTo>
                <a:lnTo>
                  <a:pt x="2526" y="930"/>
                </a:lnTo>
                <a:lnTo>
                  <a:pt x="2550" y="931"/>
                </a:lnTo>
                <a:lnTo>
                  <a:pt x="2575" y="930"/>
                </a:lnTo>
                <a:lnTo>
                  <a:pt x="2598" y="929"/>
                </a:lnTo>
                <a:lnTo>
                  <a:pt x="2621" y="925"/>
                </a:lnTo>
                <a:lnTo>
                  <a:pt x="2644" y="922"/>
                </a:lnTo>
                <a:lnTo>
                  <a:pt x="2666" y="916"/>
                </a:lnTo>
                <a:lnTo>
                  <a:pt x="2688" y="910"/>
                </a:lnTo>
                <a:lnTo>
                  <a:pt x="2710" y="902"/>
                </a:lnTo>
                <a:lnTo>
                  <a:pt x="2731" y="894"/>
                </a:lnTo>
                <a:lnTo>
                  <a:pt x="2752" y="885"/>
                </a:lnTo>
                <a:lnTo>
                  <a:pt x="2772" y="874"/>
                </a:lnTo>
                <a:lnTo>
                  <a:pt x="2792" y="864"/>
                </a:lnTo>
                <a:lnTo>
                  <a:pt x="2810" y="851"/>
                </a:lnTo>
                <a:lnTo>
                  <a:pt x="2829" y="838"/>
                </a:lnTo>
                <a:lnTo>
                  <a:pt x="2846" y="824"/>
                </a:lnTo>
                <a:lnTo>
                  <a:pt x="2863" y="809"/>
                </a:lnTo>
                <a:lnTo>
                  <a:pt x="2880" y="794"/>
                </a:lnTo>
                <a:lnTo>
                  <a:pt x="2895" y="778"/>
                </a:lnTo>
                <a:lnTo>
                  <a:pt x="2910" y="762"/>
                </a:lnTo>
                <a:lnTo>
                  <a:pt x="2924" y="743"/>
                </a:lnTo>
                <a:lnTo>
                  <a:pt x="2936" y="726"/>
                </a:lnTo>
                <a:lnTo>
                  <a:pt x="2948" y="706"/>
                </a:lnTo>
                <a:lnTo>
                  <a:pt x="2960" y="688"/>
                </a:lnTo>
                <a:lnTo>
                  <a:pt x="2970" y="667"/>
                </a:lnTo>
                <a:lnTo>
                  <a:pt x="2979" y="646"/>
                </a:lnTo>
                <a:lnTo>
                  <a:pt x="2987" y="625"/>
                </a:lnTo>
                <a:lnTo>
                  <a:pt x="2994" y="604"/>
                </a:lnTo>
                <a:lnTo>
                  <a:pt x="3001" y="582"/>
                </a:lnTo>
                <a:lnTo>
                  <a:pt x="3006" y="559"/>
                </a:lnTo>
                <a:lnTo>
                  <a:pt x="3011" y="536"/>
                </a:lnTo>
                <a:lnTo>
                  <a:pt x="3013" y="513"/>
                </a:lnTo>
                <a:lnTo>
                  <a:pt x="3015" y="490"/>
                </a:lnTo>
                <a:lnTo>
                  <a:pt x="3016" y="465"/>
                </a:lnTo>
                <a:lnTo>
                  <a:pt x="3015" y="442"/>
                </a:lnTo>
                <a:lnTo>
                  <a:pt x="3013" y="418"/>
                </a:lnTo>
                <a:lnTo>
                  <a:pt x="3011" y="394"/>
                </a:lnTo>
                <a:lnTo>
                  <a:pt x="3006" y="372"/>
                </a:lnTo>
                <a:lnTo>
                  <a:pt x="3001" y="349"/>
                </a:lnTo>
                <a:lnTo>
                  <a:pt x="2994" y="327"/>
                </a:lnTo>
                <a:lnTo>
                  <a:pt x="2987" y="306"/>
                </a:lnTo>
                <a:lnTo>
                  <a:pt x="2979" y="284"/>
                </a:lnTo>
                <a:lnTo>
                  <a:pt x="2970" y="265"/>
                </a:lnTo>
                <a:lnTo>
                  <a:pt x="2960" y="244"/>
                </a:lnTo>
                <a:lnTo>
                  <a:pt x="2948" y="224"/>
                </a:lnTo>
                <a:lnTo>
                  <a:pt x="2936" y="206"/>
                </a:lnTo>
                <a:lnTo>
                  <a:pt x="2924" y="187"/>
                </a:lnTo>
                <a:lnTo>
                  <a:pt x="2910" y="170"/>
                </a:lnTo>
                <a:lnTo>
                  <a:pt x="2895" y="153"/>
                </a:lnTo>
                <a:lnTo>
                  <a:pt x="2880" y="137"/>
                </a:lnTo>
                <a:lnTo>
                  <a:pt x="2863" y="121"/>
                </a:lnTo>
                <a:lnTo>
                  <a:pt x="2846" y="107"/>
                </a:lnTo>
                <a:lnTo>
                  <a:pt x="2829" y="93"/>
                </a:lnTo>
                <a:lnTo>
                  <a:pt x="2810" y="80"/>
                </a:lnTo>
                <a:lnTo>
                  <a:pt x="2792" y="68"/>
                </a:lnTo>
                <a:lnTo>
                  <a:pt x="2772" y="56"/>
                </a:lnTo>
                <a:lnTo>
                  <a:pt x="2752" y="47"/>
                </a:lnTo>
                <a:lnTo>
                  <a:pt x="2731" y="36"/>
                </a:lnTo>
                <a:lnTo>
                  <a:pt x="2710" y="28"/>
                </a:lnTo>
                <a:lnTo>
                  <a:pt x="2688" y="21"/>
                </a:lnTo>
                <a:lnTo>
                  <a:pt x="2666" y="14"/>
                </a:lnTo>
                <a:lnTo>
                  <a:pt x="2644" y="10"/>
                </a:lnTo>
                <a:lnTo>
                  <a:pt x="2621" y="5"/>
                </a:lnTo>
                <a:lnTo>
                  <a:pt x="2598" y="3"/>
                </a:lnTo>
                <a:lnTo>
                  <a:pt x="2575" y="0"/>
                </a:lnTo>
                <a:lnTo>
                  <a:pt x="2550" y="0"/>
                </a:lnTo>
                <a:close/>
                <a:moveTo>
                  <a:pt x="413" y="369"/>
                </a:moveTo>
                <a:lnTo>
                  <a:pt x="1155" y="1149"/>
                </a:lnTo>
                <a:lnTo>
                  <a:pt x="1588" y="1157"/>
                </a:lnTo>
                <a:lnTo>
                  <a:pt x="1593" y="1150"/>
                </a:lnTo>
                <a:lnTo>
                  <a:pt x="1598" y="1144"/>
                </a:lnTo>
                <a:lnTo>
                  <a:pt x="1600" y="1137"/>
                </a:lnTo>
                <a:lnTo>
                  <a:pt x="1602" y="1130"/>
                </a:lnTo>
                <a:lnTo>
                  <a:pt x="1601" y="1124"/>
                </a:lnTo>
                <a:lnTo>
                  <a:pt x="1600" y="1115"/>
                </a:lnTo>
                <a:lnTo>
                  <a:pt x="1595" y="1107"/>
                </a:lnTo>
                <a:lnTo>
                  <a:pt x="1588" y="1098"/>
                </a:lnTo>
                <a:lnTo>
                  <a:pt x="680" y="152"/>
                </a:lnTo>
                <a:lnTo>
                  <a:pt x="665" y="145"/>
                </a:lnTo>
                <a:lnTo>
                  <a:pt x="651" y="139"/>
                </a:lnTo>
                <a:lnTo>
                  <a:pt x="636" y="135"/>
                </a:lnTo>
                <a:lnTo>
                  <a:pt x="621" y="131"/>
                </a:lnTo>
                <a:lnTo>
                  <a:pt x="606" y="130"/>
                </a:lnTo>
                <a:lnTo>
                  <a:pt x="592" y="129"/>
                </a:lnTo>
                <a:lnTo>
                  <a:pt x="578" y="130"/>
                </a:lnTo>
                <a:lnTo>
                  <a:pt x="564" y="133"/>
                </a:lnTo>
                <a:lnTo>
                  <a:pt x="550" y="135"/>
                </a:lnTo>
                <a:lnTo>
                  <a:pt x="536" y="138"/>
                </a:lnTo>
                <a:lnTo>
                  <a:pt x="523" y="144"/>
                </a:lnTo>
                <a:lnTo>
                  <a:pt x="510" y="150"/>
                </a:lnTo>
                <a:lnTo>
                  <a:pt x="499" y="156"/>
                </a:lnTo>
                <a:lnTo>
                  <a:pt x="487" y="164"/>
                </a:lnTo>
                <a:lnTo>
                  <a:pt x="476" y="172"/>
                </a:lnTo>
                <a:lnTo>
                  <a:pt x="465" y="180"/>
                </a:lnTo>
                <a:lnTo>
                  <a:pt x="456" y="189"/>
                </a:lnTo>
                <a:lnTo>
                  <a:pt x="447" y="200"/>
                </a:lnTo>
                <a:lnTo>
                  <a:pt x="439" y="210"/>
                </a:lnTo>
                <a:lnTo>
                  <a:pt x="430" y="222"/>
                </a:lnTo>
                <a:lnTo>
                  <a:pt x="424" y="233"/>
                </a:lnTo>
                <a:lnTo>
                  <a:pt x="418" y="245"/>
                </a:lnTo>
                <a:lnTo>
                  <a:pt x="412" y="257"/>
                </a:lnTo>
                <a:lnTo>
                  <a:pt x="408" y="269"/>
                </a:lnTo>
                <a:lnTo>
                  <a:pt x="405" y="282"/>
                </a:lnTo>
                <a:lnTo>
                  <a:pt x="403" y="294"/>
                </a:lnTo>
                <a:lnTo>
                  <a:pt x="402" y="306"/>
                </a:lnTo>
                <a:lnTo>
                  <a:pt x="402" y="319"/>
                </a:lnTo>
                <a:lnTo>
                  <a:pt x="403" y="332"/>
                </a:lnTo>
                <a:lnTo>
                  <a:pt x="405" y="345"/>
                </a:lnTo>
                <a:lnTo>
                  <a:pt x="408" y="357"/>
                </a:lnTo>
                <a:lnTo>
                  <a:pt x="413" y="369"/>
                </a:lnTo>
                <a:close/>
                <a:moveTo>
                  <a:pt x="3216" y="1178"/>
                </a:moveTo>
                <a:lnTo>
                  <a:pt x="4079" y="2627"/>
                </a:lnTo>
                <a:lnTo>
                  <a:pt x="5555" y="2618"/>
                </a:lnTo>
                <a:lnTo>
                  <a:pt x="5574" y="2597"/>
                </a:lnTo>
                <a:lnTo>
                  <a:pt x="5593" y="2577"/>
                </a:lnTo>
                <a:lnTo>
                  <a:pt x="5609" y="2557"/>
                </a:lnTo>
                <a:lnTo>
                  <a:pt x="5622" y="2538"/>
                </a:lnTo>
                <a:lnTo>
                  <a:pt x="5632" y="2517"/>
                </a:lnTo>
                <a:lnTo>
                  <a:pt x="5642" y="2497"/>
                </a:lnTo>
                <a:lnTo>
                  <a:pt x="5646" y="2477"/>
                </a:lnTo>
                <a:lnTo>
                  <a:pt x="5649" y="2467"/>
                </a:lnTo>
                <a:lnTo>
                  <a:pt x="5649" y="2456"/>
                </a:lnTo>
                <a:lnTo>
                  <a:pt x="5650" y="2447"/>
                </a:lnTo>
                <a:lnTo>
                  <a:pt x="5649" y="2437"/>
                </a:lnTo>
                <a:lnTo>
                  <a:pt x="5648" y="2426"/>
                </a:lnTo>
                <a:lnTo>
                  <a:pt x="5645" y="2416"/>
                </a:lnTo>
                <a:lnTo>
                  <a:pt x="5643" y="2407"/>
                </a:lnTo>
                <a:lnTo>
                  <a:pt x="5638" y="2396"/>
                </a:lnTo>
                <a:lnTo>
                  <a:pt x="5634" y="2386"/>
                </a:lnTo>
                <a:lnTo>
                  <a:pt x="5629" y="2375"/>
                </a:lnTo>
                <a:lnTo>
                  <a:pt x="5623" y="2365"/>
                </a:lnTo>
                <a:lnTo>
                  <a:pt x="5615" y="2356"/>
                </a:lnTo>
                <a:lnTo>
                  <a:pt x="5599" y="2335"/>
                </a:lnTo>
                <a:lnTo>
                  <a:pt x="5578" y="2314"/>
                </a:lnTo>
                <a:lnTo>
                  <a:pt x="5555" y="2293"/>
                </a:lnTo>
                <a:lnTo>
                  <a:pt x="4470" y="2284"/>
                </a:lnTo>
                <a:lnTo>
                  <a:pt x="3786" y="1242"/>
                </a:lnTo>
                <a:lnTo>
                  <a:pt x="3756" y="1223"/>
                </a:lnTo>
                <a:lnTo>
                  <a:pt x="3726" y="1208"/>
                </a:lnTo>
                <a:lnTo>
                  <a:pt x="3694" y="1193"/>
                </a:lnTo>
                <a:lnTo>
                  <a:pt x="3662" y="1180"/>
                </a:lnTo>
                <a:lnTo>
                  <a:pt x="3630" y="1170"/>
                </a:lnTo>
                <a:lnTo>
                  <a:pt x="3596" y="1161"/>
                </a:lnTo>
                <a:lnTo>
                  <a:pt x="3561" y="1154"/>
                </a:lnTo>
                <a:lnTo>
                  <a:pt x="3526" y="1148"/>
                </a:lnTo>
                <a:lnTo>
                  <a:pt x="3490" y="1144"/>
                </a:lnTo>
                <a:lnTo>
                  <a:pt x="3455" y="1143"/>
                </a:lnTo>
                <a:lnTo>
                  <a:pt x="3416" y="1143"/>
                </a:lnTo>
                <a:lnTo>
                  <a:pt x="3378" y="1147"/>
                </a:lnTo>
                <a:lnTo>
                  <a:pt x="3340" y="1151"/>
                </a:lnTo>
                <a:lnTo>
                  <a:pt x="3299" y="1158"/>
                </a:lnTo>
                <a:lnTo>
                  <a:pt x="3259" y="1166"/>
                </a:lnTo>
                <a:lnTo>
                  <a:pt x="3216" y="1178"/>
                </a:lnTo>
                <a:close/>
                <a:moveTo>
                  <a:pt x="3230" y="2047"/>
                </a:moveTo>
                <a:lnTo>
                  <a:pt x="3230" y="4172"/>
                </a:lnTo>
                <a:lnTo>
                  <a:pt x="5160" y="4165"/>
                </a:lnTo>
                <a:lnTo>
                  <a:pt x="4337" y="3032"/>
                </a:lnTo>
                <a:lnTo>
                  <a:pt x="3846" y="3029"/>
                </a:lnTo>
                <a:lnTo>
                  <a:pt x="3230" y="2047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79" name="KSO_Shape"/>
          <p:cNvSpPr>
            <a:spLocks noChangeAspect="1"/>
          </p:cNvSpPr>
          <p:nvPr/>
        </p:nvSpPr>
        <p:spPr bwMode="auto">
          <a:xfrm>
            <a:off x="4463551" y="7881180"/>
            <a:ext cx="482681" cy="288000"/>
          </a:xfrm>
          <a:custGeom>
            <a:avLst/>
            <a:gdLst>
              <a:gd name="T0" fmla="*/ 0 w 5915"/>
              <a:gd name="T1" fmla="*/ 708054 h 3525"/>
              <a:gd name="T2" fmla="*/ 142674 w 5915"/>
              <a:gd name="T3" fmla="*/ 659390 h 3525"/>
              <a:gd name="T4" fmla="*/ 1350730 w 5915"/>
              <a:gd name="T5" fmla="*/ 604602 h 3525"/>
              <a:gd name="T6" fmla="*/ 1307574 w 5915"/>
              <a:gd name="T7" fmla="*/ 647787 h 3525"/>
              <a:gd name="T8" fmla="*/ 1130440 w 5915"/>
              <a:gd name="T9" fmla="*/ 614592 h 3525"/>
              <a:gd name="T10" fmla="*/ 1355239 w 5915"/>
              <a:gd name="T11" fmla="*/ 1009388 h 3525"/>
              <a:gd name="T12" fmla="*/ 1590023 w 5915"/>
              <a:gd name="T13" fmla="*/ 1024858 h 3525"/>
              <a:gd name="T14" fmla="*/ 1856691 w 5915"/>
              <a:gd name="T15" fmla="*/ 840512 h 3525"/>
              <a:gd name="T16" fmla="*/ 1904678 w 5915"/>
              <a:gd name="T17" fmla="*/ 869840 h 3525"/>
              <a:gd name="T18" fmla="*/ 1664097 w 5915"/>
              <a:gd name="T19" fmla="*/ 1062242 h 3525"/>
              <a:gd name="T20" fmla="*/ 1385513 w 5915"/>
              <a:gd name="T21" fmla="*/ 1094148 h 3525"/>
              <a:gd name="T22" fmla="*/ 1084385 w 5915"/>
              <a:gd name="T23" fmla="*/ 894978 h 3525"/>
              <a:gd name="T24" fmla="*/ 919811 w 5915"/>
              <a:gd name="T25" fmla="*/ 912381 h 3525"/>
              <a:gd name="T26" fmla="*/ 837041 w 5915"/>
              <a:gd name="T27" fmla="*/ 816986 h 3525"/>
              <a:gd name="T28" fmla="*/ 674399 w 5915"/>
              <a:gd name="T29" fmla="*/ 752851 h 3525"/>
              <a:gd name="T30" fmla="*/ 959746 w 5915"/>
              <a:gd name="T31" fmla="*/ 727391 h 3525"/>
              <a:gd name="T32" fmla="*/ 1019006 w 5915"/>
              <a:gd name="T33" fmla="*/ 614915 h 3525"/>
              <a:gd name="T34" fmla="*/ 615784 w 5915"/>
              <a:gd name="T35" fmla="*/ 517585 h 3525"/>
              <a:gd name="T36" fmla="*/ 735913 w 5915"/>
              <a:gd name="T37" fmla="*/ 453451 h 3525"/>
              <a:gd name="T38" fmla="*/ 1075689 w 5915"/>
              <a:gd name="T39" fmla="*/ 577852 h 3525"/>
              <a:gd name="T40" fmla="*/ 706283 w 5915"/>
              <a:gd name="T41" fmla="*/ 230110 h 3525"/>
              <a:gd name="T42" fmla="*/ 925930 w 5915"/>
              <a:gd name="T43" fmla="*/ 239778 h 3525"/>
              <a:gd name="T44" fmla="*/ 1478589 w 5915"/>
              <a:gd name="T45" fmla="*/ 279096 h 3525"/>
              <a:gd name="T46" fmla="*/ 1630603 w 5915"/>
              <a:gd name="T47" fmla="*/ 689039 h 3525"/>
              <a:gd name="T48" fmla="*/ 1862166 w 5915"/>
              <a:gd name="T49" fmla="*/ 578819 h 3525"/>
              <a:gd name="T50" fmla="*/ 1903068 w 5915"/>
              <a:gd name="T51" fmla="*/ 617493 h 3525"/>
              <a:gd name="T52" fmla="*/ 1642197 w 5915"/>
              <a:gd name="T53" fmla="*/ 749306 h 3525"/>
              <a:gd name="T54" fmla="*/ 1462486 w 5915"/>
              <a:gd name="T55" fmla="*/ 850181 h 3525"/>
              <a:gd name="T56" fmla="*/ 1728832 w 5915"/>
              <a:gd name="T57" fmla="*/ 810540 h 3525"/>
              <a:gd name="T58" fmla="*/ 1880845 w 5915"/>
              <a:gd name="T59" fmla="*/ 706120 h 3525"/>
              <a:gd name="T60" fmla="*/ 1883100 w 5915"/>
              <a:gd name="T61" fmla="*/ 771544 h 3525"/>
              <a:gd name="T62" fmla="*/ 1541069 w 5915"/>
              <a:gd name="T63" fmla="*/ 925272 h 3525"/>
              <a:gd name="T64" fmla="*/ 1277944 w 5915"/>
              <a:gd name="T65" fmla="*/ 847602 h 3525"/>
              <a:gd name="T66" fmla="*/ 1130440 w 5915"/>
              <a:gd name="T67" fmla="*/ 690651 h 3525"/>
              <a:gd name="T68" fmla="*/ 371660 w 5915"/>
              <a:gd name="T69" fmla="*/ 927851 h 3525"/>
              <a:gd name="T70" fmla="*/ 255396 w 5915"/>
              <a:gd name="T71" fmla="*/ 927851 h 3525"/>
              <a:gd name="T72" fmla="*/ 233817 w 5915"/>
              <a:gd name="T73" fmla="*/ 1067077 h 3525"/>
              <a:gd name="T74" fmla="*/ 385509 w 5915"/>
              <a:gd name="T75" fmla="*/ 1128955 h 3525"/>
              <a:gd name="T76" fmla="*/ 474398 w 5915"/>
              <a:gd name="T77" fmla="*/ 863716 h 3525"/>
              <a:gd name="T78" fmla="*/ 624157 w 5915"/>
              <a:gd name="T79" fmla="*/ 749306 h 3525"/>
              <a:gd name="T80" fmla="*/ 589052 w 5915"/>
              <a:gd name="T81" fmla="*/ 559804 h 3525"/>
              <a:gd name="T82" fmla="*/ 512724 w 5915"/>
              <a:gd name="T83" fmla="*/ 327439 h 3525"/>
              <a:gd name="T84" fmla="*/ 587442 w 5915"/>
              <a:gd name="T85" fmla="*/ 90239 h 3525"/>
              <a:gd name="T86" fmla="*/ 505960 w 5915"/>
              <a:gd name="T87" fmla="*/ 0 h 3525"/>
              <a:gd name="T88" fmla="*/ 408053 w 5915"/>
              <a:gd name="T89" fmla="*/ 137937 h 3525"/>
              <a:gd name="T90" fmla="*/ 218358 w 5915"/>
              <a:gd name="T91" fmla="*/ 556259 h 3525"/>
              <a:gd name="T92" fmla="*/ 208697 w 5915"/>
              <a:gd name="T93" fmla="*/ 737382 h 3525"/>
              <a:gd name="T94" fmla="*/ 345573 w 5915"/>
              <a:gd name="T95" fmla="*/ 853403 h 3525"/>
              <a:gd name="T96" fmla="*/ 370050 w 5915"/>
              <a:gd name="T97" fmla="*/ 550136 h 3525"/>
              <a:gd name="T98" fmla="*/ 310468 w 5915"/>
              <a:gd name="T99" fmla="*/ 763487 h 3525"/>
              <a:gd name="T100" fmla="*/ 257972 w 5915"/>
              <a:gd name="T101" fmla="*/ 639086 h 3525"/>
              <a:gd name="T102" fmla="*/ 474076 w 5915"/>
              <a:gd name="T103" fmla="*/ 797649 h 3525"/>
              <a:gd name="T104" fmla="*/ 570051 w 5915"/>
              <a:gd name="T105" fmla="*/ 681627 h 3525"/>
              <a:gd name="T106" fmla="*/ 490501 w 5915"/>
              <a:gd name="T107" fmla="*/ 577208 h 3525"/>
              <a:gd name="T108" fmla="*/ 494044 w 5915"/>
              <a:gd name="T109" fmla="*/ 77992 h 3525"/>
              <a:gd name="T110" fmla="*/ 523996 w 5915"/>
              <a:gd name="T111" fmla="*/ 153406 h 3525"/>
              <a:gd name="T112" fmla="*/ 29952 w 5915"/>
              <a:gd name="T113" fmla="*/ 1111552 h 3525"/>
              <a:gd name="T114" fmla="*/ 9340 w 5915"/>
              <a:gd name="T115" fmla="*/ 1059342 h 3525"/>
              <a:gd name="T116" fmla="*/ 49598 w 5915"/>
              <a:gd name="T117" fmla="*/ 1105106 h 3525"/>
              <a:gd name="T118" fmla="*/ 644 w 5915"/>
              <a:gd name="T119" fmla="*/ 331951 h 3525"/>
              <a:gd name="T120" fmla="*/ 321096 w 5915"/>
              <a:gd name="T121" fmla="*/ 195948 h 3525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5915" h="3525">
                <a:moveTo>
                  <a:pt x="148" y="2277"/>
                </a:moveTo>
                <a:lnTo>
                  <a:pt x="148" y="2277"/>
                </a:lnTo>
                <a:lnTo>
                  <a:pt x="139" y="2282"/>
                </a:lnTo>
                <a:lnTo>
                  <a:pt x="131" y="2286"/>
                </a:lnTo>
                <a:lnTo>
                  <a:pt x="122" y="2289"/>
                </a:lnTo>
                <a:lnTo>
                  <a:pt x="112" y="2291"/>
                </a:lnTo>
                <a:lnTo>
                  <a:pt x="103" y="2292"/>
                </a:lnTo>
                <a:lnTo>
                  <a:pt x="94" y="2292"/>
                </a:lnTo>
                <a:lnTo>
                  <a:pt x="85" y="2292"/>
                </a:lnTo>
                <a:lnTo>
                  <a:pt x="76" y="2290"/>
                </a:lnTo>
                <a:lnTo>
                  <a:pt x="67" y="2288"/>
                </a:lnTo>
                <a:lnTo>
                  <a:pt x="58" y="2285"/>
                </a:lnTo>
                <a:lnTo>
                  <a:pt x="51" y="2281"/>
                </a:lnTo>
                <a:lnTo>
                  <a:pt x="43" y="2276"/>
                </a:lnTo>
                <a:lnTo>
                  <a:pt x="35" y="2270"/>
                </a:lnTo>
                <a:lnTo>
                  <a:pt x="28" y="2265"/>
                </a:lnTo>
                <a:lnTo>
                  <a:pt x="22" y="2257"/>
                </a:lnTo>
                <a:lnTo>
                  <a:pt x="16" y="2249"/>
                </a:lnTo>
                <a:lnTo>
                  <a:pt x="12" y="2241"/>
                </a:lnTo>
                <a:lnTo>
                  <a:pt x="7" y="2232"/>
                </a:lnTo>
                <a:lnTo>
                  <a:pt x="4" y="2223"/>
                </a:lnTo>
                <a:lnTo>
                  <a:pt x="2" y="2214"/>
                </a:lnTo>
                <a:lnTo>
                  <a:pt x="0" y="2206"/>
                </a:lnTo>
                <a:lnTo>
                  <a:pt x="0" y="2197"/>
                </a:lnTo>
                <a:lnTo>
                  <a:pt x="0" y="2187"/>
                </a:lnTo>
                <a:lnTo>
                  <a:pt x="3" y="2178"/>
                </a:lnTo>
                <a:lnTo>
                  <a:pt x="5" y="2169"/>
                </a:lnTo>
                <a:lnTo>
                  <a:pt x="8" y="2161"/>
                </a:lnTo>
                <a:lnTo>
                  <a:pt x="12" y="2152"/>
                </a:lnTo>
                <a:lnTo>
                  <a:pt x="16" y="2144"/>
                </a:lnTo>
                <a:lnTo>
                  <a:pt x="22" y="2136"/>
                </a:lnTo>
                <a:lnTo>
                  <a:pt x="28" y="2130"/>
                </a:lnTo>
                <a:lnTo>
                  <a:pt x="35" y="2124"/>
                </a:lnTo>
                <a:lnTo>
                  <a:pt x="44" y="2117"/>
                </a:lnTo>
                <a:lnTo>
                  <a:pt x="73" y="2099"/>
                </a:lnTo>
                <a:lnTo>
                  <a:pt x="109" y="2076"/>
                </a:lnTo>
                <a:lnTo>
                  <a:pt x="157" y="2047"/>
                </a:lnTo>
                <a:lnTo>
                  <a:pt x="217" y="2013"/>
                </a:lnTo>
                <a:lnTo>
                  <a:pt x="287" y="1973"/>
                </a:lnTo>
                <a:lnTo>
                  <a:pt x="368" y="1928"/>
                </a:lnTo>
                <a:lnTo>
                  <a:pt x="460" y="1880"/>
                </a:lnTo>
                <a:lnTo>
                  <a:pt x="454" y="1908"/>
                </a:lnTo>
                <a:lnTo>
                  <a:pt x="450" y="1936"/>
                </a:lnTo>
                <a:lnTo>
                  <a:pt x="446" y="1964"/>
                </a:lnTo>
                <a:lnTo>
                  <a:pt x="444" y="1990"/>
                </a:lnTo>
                <a:lnTo>
                  <a:pt x="443" y="2018"/>
                </a:lnTo>
                <a:lnTo>
                  <a:pt x="443" y="2046"/>
                </a:lnTo>
                <a:lnTo>
                  <a:pt x="444" y="2074"/>
                </a:lnTo>
                <a:lnTo>
                  <a:pt x="445" y="2102"/>
                </a:lnTo>
                <a:lnTo>
                  <a:pt x="380" y="2138"/>
                </a:lnTo>
                <a:lnTo>
                  <a:pt x="322" y="2171"/>
                </a:lnTo>
                <a:lnTo>
                  <a:pt x="270" y="2201"/>
                </a:lnTo>
                <a:lnTo>
                  <a:pt x="228" y="2227"/>
                </a:lnTo>
                <a:lnTo>
                  <a:pt x="169" y="2263"/>
                </a:lnTo>
                <a:lnTo>
                  <a:pt x="148" y="2277"/>
                </a:lnTo>
                <a:close/>
                <a:moveTo>
                  <a:pt x="4592" y="2112"/>
                </a:moveTo>
                <a:lnTo>
                  <a:pt x="4592" y="1225"/>
                </a:lnTo>
                <a:lnTo>
                  <a:pt x="3694" y="1356"/>
                </a:lnTo>
                <a:lnTo>
                  <a:pt x="3744" y="1404"/>
                </a:lnTo>
                <a:lnTo>
                  <a:pt x="3792" y="1451"/>
                </a:lnTo>
                <a:lnTo>
                  <a:pt x="3836" y="1496"/>
                </a:lnTo>
                <a:lnTo>
                  <a:pt x="3879" y="1540"/>
                </a:lnTo>
                <a:lnTo>
                  <a:pt x="3958" y="1624"/>
                </a:lnTo>
                <a:lnTo>
                  <a:pt x="4030" y="1702"/>
                </a:lnTo>
                <a:lnTo>
                  <a:pt x="4098" y="1776"/>
                </a:lnTo>
                <a:lnTo>
                  <a:pt x="4131" y="1811"/>
                </a:lnTo>
                <a:lnTo>
                  <a:pt x="4163" y="1844"/>
                </a:lnTo>
                <a:lnTo>
                  <a:pt x="4194" y="1876"/>
                </a:lnTo>
                <a:lnTo>
                  <a:pt x="4227" y="1906"/>
                </a:lnTo>
                <a:lnTo>
                  <a:pt x="4258" y="1934"/>
                </a:lnTo>
                <a:lnTo>
                  <a:pt x="4290" y="1960"/>
                </a:lnTo>
                <a:lnTo>
                  <a:pt x="4322" y="1985"/>
                </a:lnTo>
                <a:lnTo>
                  <a:pt x="4356" y="2008"/>
                </a:lnTo>
                <a:lnTo>
                  <a:pt x="4392" y="2031"/>
                </a:lnTo>
                <a:lnTo>
                  <a:pt x="4427" y="2049"/>
                </a:lnTo>
                <a:lnTo>
                  <a:pt x="4465" y="2068"/>
                </a:lnTo>
                <a:lnTo>
                  <a:pt x="4505" y="2084"/>
                </a:lnTo>
                <a:lnTo>
                  <a:pt x="4548" y="2099"/>
                </a:lnTo>
                <a:lnTo>
                  <a:pt x="4592" y="2112"/>
                </a:lnTo>
                <a:close/>
                <a:moveTo>
                  <a:pt x="3510" y="1444"/>
                </a:moveTo>
                <a:lnTo>
                  <a:pt x="3510" y="1444"/>
                </a:lnTo>
                <a:lnTo>
                  <a:pt x="3568" y="1499"/>
                </a:lnTo>
                <a:lnTo>
                  <a:pt x="3622" y="1550"/>
                </a:lnTo>
                <a:lnTo>
                  <a:pt x="3674" y="1601"/>
                </a:lnTo>
                <a:lnTo>
                  <a:pt x="3723" y="1650"/>
                </a:lnTo>
                <a:lnTo>
                  <a:pt x="3767" y="1697"/>
                </a:lnTo>
                <a:lnTo>
                  <a:pt x="3811" y="1743"/>
                </a:lnTo>
                <a:lnTo>
                  <a:pt x="3890" y="1830"/>
                </a:lnTo>
                <a:lnTo>
                  <a:pt x="3961" y="1907"/>
                </a:lnTo>
                <a:lnTo>
                  <a:pt x="4028" y="1978"/>
                </a:lnTo>
                <a:lnTo>
                  <a:pt x="4060" y="2010"/>
                </a:lnTo>
                <a:lnTo>
                  <a:pt x="4094" y="2043"/>
                </a:lnTo>
                <a:lnTo>
                  <a:pt x="4126" y="2073"/>
                </a:lnTo>
                <a:lnTo>
                  <a:pt x="4160" y="2102"/>
                </a:lnTo>
                <a:lnTo>
                  <a:pt x="4120" y="2109"/>
                </a:lnTo>
                <a:lnTo>
                  <a:pt x="4082" y="2119"/>
                </a:lnTo>
                <a:lnTo>
                  <a:pt x="4045" y="2131"/>
                </a:lnTo>
                <a:lnTo>
                  <a:pt x="4009" y="2144"/>
                </a:lnTo>
                <a:lnTo>
                  <a:pt x="3994" y="2152"/>
                </a:lnTo>
                <a:lnTo>
                  <a:pt x="3977" y="2161"/>
                </a:lnTo>
                <a:lnTo>
                  <a:pt x="3961" y="2169"/>
                </a:lnTo>
                <a:lnTo>
                  <a:pt x="3947" y="2179"/>
                </a:lnTo>
                <a:lnTo>
                  <a:pt x="3932" y="2188"/>
                </a:lnTo>
                <a:lnTo>
                  <a:pt x="3919" y="2198"/>
                </a:lnTo>
                <a:lnTo>
                  <a:pt x="3905" y="2208"/>
                </a:lnTo>
                <a:lnTo>
                  <a:pt x="3893" y="2219"/>
                </a:lnTo>
                <a:lnTo>
                  <a:pt x="3854" y="2183"/>
                </a:lnTo>
                <a:lnTo>
                  <a:pt x="3812" y="2146"/>
                </a:lnTo>
                <a:lnTo>
                  <a:pt x="3768" y="2109"/>
                </a:lnTo>
                <a:lnTo>
                  <a:pt x="3723" y="2070"/>
                </a:lnTo>
                <a:lnTo>
                  <a:pt x="3674" y="2029"/>
                </a:lnTo>
                <a:lnTo>
                  <a:pt x="3622" y="1989"/>
                </a:lnTo>
                <a:lnTo>
                  <a:pt x="3568" y="1949"/>
                </a:lnTo>
                <a:lnTo>
                  <a:pt x="3510" y="1907"/>
                </a:lnTo>
                <a:lnTo>
                  <a:pt x="3510" y="1444"/>
                </a:lnTo>
                <a:close/>
                <a:moveTo>
                  <a:pt x="3510" y="2143"/>
                </a:moveTo>
                <a:lnTo>
                  <a:pt x="3510" y="2557"/>
                </a:lnTo>
                <a:lnTo>
                  <a:pt x="3510" y="2572"/>
                </a:lnTo>
                <a:lnTo>
                  <a:pt x="3508" y="2587"/>
                </a:lnTo>
                <a:lnTo>
                  <a:pt x="3505" y="2601"/>
                </a:lnTo>
                <a:lnTo>
                  <a:pt x="3501" y="2616"/>
                </a:lnTo>
                <a:lnTo>
                  <a:pt x="3544" y="2640"/>
                </a:lnTo>
                <a:lnTo>
                  <a:pt x="3586" y="2666"/>
                </a:lnTo>
                <a:lnTo>
                  <a:pt x="3625" y="2690"/>
                </a:lnTo>
                <a:lnTo>
                  <a:pt x="3662" y="2715"/>
                </a:lnTo>
                <a:lnTo>
                  <a:pt x="3734" y="2764"/>
                </a:lnTo>
                <a:lnTo>
                  <a:pt x="3800" y="2811"/>
                </a:lnTo>
                <a:lnTo>
                  <a:pt x="3861" y="2858"/>
                </a:lnTo>
                <a:lnTo>
                  <a:pt x="3918" y="2902"/>
                </a:lnTo>
                <a:lnTo>
                  <a:pt x="3971" y="2946"/>
                </a:lnTo>
                <a:lnTo>
                  <a:pt x="4021" y="2987"/>
                </a:lnTo>
                <a:lnTo>
                  <a:pt x="4098" y="3050"/>
                </a:lnTo>
                <a:lnTo>
                  <a:pt x="4135" y="3079"/>
                </a:lnTo>
                <a:lnTo>
                  <a:pt x="4172" y="3106"/>
                </a:lnTo>
                <a:lnTo>
                  <a:pt x="4208" y="3132"/>
                </a:lnTo>
                <a:lnTo>
                  <a:pt x="4244" y="3154"/>
                </a:lnTo>
                <a:lnTo>
                  <a:pt x="4281" y="3175"/>
                </a:lnTo>
                <a:lnTo>
                  <a:pt x="4299" y="3184"/>
                </a:lnTo>
                <a:lnTo>
                  <a:pt x="4318" y="3193"/>
                </a:lnTo>
                <a:lnTo>
                  <a:pt x="4338" y="3201"/>
                </a:lnTo>
                <a:lnTo>
                  <a:pt x="4358" y="3209"/>
                </a:lnTo>
                <a:lnTo>
                  <a:pt x="4378" y="3215"/>
                </a:lnTo>
                <a:lnTo>
                  <a:pt x="4398" y="3221"/>
                </a:lnTo>
                <a:lnTo>
                  <a:pt x="4419" y="3226"/>
                </a:lnTo>
                <a:lnTo>
                  <a:pt x="4442" y="3231"/>
                </a:lnTo>
                <a:lnTo>
                  <a:pt x="4464" y="3234"/>
                </a:lnTo>
                <a:lnTo>
                  <a:pt x="4487" y="3238"/>
                </a:lnTo>
                <a:lnTo>
                  <a:pt x="4511" y="3240"/>
                </a:lnTo>
                <a:lnTo>
                  <a:pt x="4535" y="3241"/>
                </a:lnTo>
                <a:lnTo>
                  <a:pt x="4561" y="3242"/>
                </a:lnTo>
                <a:lnTo>
                  <a:pt x="4588" y="3241"/>
                </a:lnTo>
                <a:lnTo>
                  <a:pt x="4614" y="3240"/>
                </a:lnTo>
                <a:lnTo>
                  <a:pt x="4643" y="3239"/>
                </a:lnTo>
                <a:lnTo>
                  <a:pt x="4672" y="3235"/>
                </a:lnTo>
                <a:lnTo>
                  <a:pt x="4703" y="3232"/>
                </a:lnTo>
                <a:lnTo>
                  <a:pt x="4764" y="3222"/>
                </a:lnTo>
                <a:lnTo>
                  <a:pt x="4823" y="3210"/>
                </a:lnTo>
                <a:lnTo>
                  <a:pt x="4881" y="3195"/>
                </a:lnTo>
                <a:lnTo>
                  <a:pt x="4937" y="3180"/>
                </a:lnTo>
                <a:lnTo>
                  <a:pt x="4991" y="3162"/>
                </a:lnTo>
                <a:lnTo>
                  <a:pt x="5044" y="3142"/>
                </a:lnTo>
                <a:lnTo>
                  <a:pt x="5094" y="3121"/>
                </a:lnTo>
                <a:lnTo>
                  <a:pt x="5143" y="3098"/>
                </a:lnTo>
                <a:lnTo>
                  <a:pt x="5191" y="3076"/>
                </a:lnTo>
                <a:lnTo>
                  <a:pt x="5235" y="3051"/>
                </a:lnTo>
                <a:lnTo>
                  <a:pt x="5280" y="3026"/>
                </a:lnTo>
                <a:lnTo>
                  <a:pt x="5321" y="3000"/>
                </a:lnTo>
                <a:lnTo>
                  <a:pt x="5361" y="2975"/>
                </a:lnTo>
                <a:lnTo>
                  <a:pt x="5399" y="2949"/>
                </a:lnTo>
                <a:lnTo>
                  <a:pt x="5436" y="2922"/>
                </a:lnTo>
                <a:lnTo>
                  <a:pt x="5469" y="2897"/>
                </a:lnTo>
                <a:lnTo>
                  <a:pt x="5503" y="2870"/>
                </a:lnTo>
                <a:lnTo>
                  <a:pt x="5533" y="2844"/>
                </a:lnTo>
                <a:lnTo>
                  <a:pt x="5561" y="2820"/>
                </a:lnTo>
                <a:lnTo>
                  <a:pt x="5588" y="2795"/>
                </a:lnTo>
                <a:lnTo>
                  <a:pt x="5634" y="2751"/>
                </a:lnTo>
                <a:lnTo>
                  <a:pt x="5673" y="2710"/>
                </a:lnTo>
                <a:lnTo>
                  <a:pt x="5705" y="2676"/>
                </a:lnTo>
                <a:lnTo>
                  <a:pt x="5726" y="2650"/>
                </a:lnTo>
                <a:lnTo>
                  <a:pt x="5745" y="2628"/>
                </a:lnTo>
                <a:lnTo>
                  <a:pt x="5750" y="2620"/>
                </a:lnTo>
                <a:lnTo>
                  <a:pt x="5757" y="2613"/>
                </a:lnTo>
                <a:lnTo>
                  <a:pt x="5765" y="2608"/>
                </a:lnTo>
                <a:lnTo>
                  <a:pt x="5773" y="2603"/>
                </a:lnTo>
                <a:lnTo>
                  <a:pt x="5780" y="2599"/>
                </a:lnTo>
                <a:lnTo>
                  <a:pt x="5789" y="2596"/>
                </a:lnTo>
                <a:lnTo>
                  <a:pt x="5798" y="2593"/>
                </a:lnTo>
                <a:lnTo>
                  <a:pt x="5807" y="2591"/>
                </a:lnTo>
                <a:lnTo>
                  <a:pt x="5816" y="2590"/>
                </a:lnTo>
                <a:lnTo>
                  <a:pt x="5825" y="2590"/>
                </a:lnTo>
                <a:lnTo>
                  <a:pt x="5834" y="2591"/>
                </a:lnTo>
                <a:lnTo>
                  <a:pt x="5843" y="2593"/>
                </a:lnTo>
                <a:lnTo>
                  <a:pt x="5852" y="2596"/>
                </a:lnTo>
                <a:lnTo>
                  <a:pt x="5861" y="2600"/>
                </a:lnTo>
                <a:lnTo>
                  <a:pt x="5870" y="2605"/>
                </a:lnTo>
                <a:lnTo>
                  <a:pt x="5877" y="2609"/>
                </a:lnTo>
                <a:lnTo>
                  <a:pt x="5885" y="2616"/>
                </a:lnTo>
                <a:lnTo>
                  <a:pt x="5892" y="2622"/>
                </a:lnTo>
                <a:lnTo>
                  <a:pt x="5898" y="2630"/>
                </a:lnTo>
                <a:lnTo>
                  <a:pt x="5902" y="2638"/>
                </a:lnTo>
                <a:lnTo>
                  <a:pt x="5906" y="2646"/>
                </a:lnTo>
                <a:lnTo>
                  <a:pt x="5910" y="2655"/>
                </a:lnTo>
                <a:lnTo>
                  <a:pt x="5912" y="2664"/>
                </a:lnTo>
                <a:lnTo>
                  <a:pt x="5914" y="2673"/>
                </a:lnTo>
                <a:lnTo>
                  <a:pt x="5915" y="2681"/>
                </a:lnTo>
                <a:lnTo>
                  <a:pt x="5915" y="2690"/>
                </a:lnTo>
                <a:lnTo>
                  <a:pt x="5914" y="2699"/>
                </a:lnTo>
                <a:lnTo>
                  <a:pt x="5912" y="2708"/>
                </a:lnTo>
                <a:lnTo>
                  <a:pt x="5910" y="2717"/>
                </a:lnTo>
                <a:lnTo>
                  <a:pt x="5906" y="2726"/>
                </a:lnTo>
                <a:lnTo>
                  <a:pt x="5901" y="2735"/>
                </a:lnTo>
                <a:lnTo>
                  <a:pt x="5896" y="2743"/>
                </a:lnTo>
                <a:lnTo>
                  <a:pt x="5875" y="2767"/>
                </a:lnTo>
                <a:lnTo>
                  <a:pt x="5851" y="2796"/>
                </a:lnTo>
                <a:lnTo>
                  <a:pt x="5817" y="2834"/>
                </a:lnTo>
                <a:lnTo>
                  <a:pt x="5773" y="2880"/>
                </a:lnTo>
                <a:lnTo>
                  <a:pt x="5748" y="2904"/>
                </a:lnTo>
                <a:lnTo>
                  <a:pt x="5720" y="2930"/>
                </a:lnTo>
                <a:lnTo>
                  <a:pt x="5690" y="2958"/>
                </a:lnTo>
                <a:lnTo>
                  <a:pt x="5659" y="2986"/>
                </a:lnTo>
                <a:lnTo>
                  <a:pt x="5624" y="3014"/>
                </a:lnTo>
                <a:lnTo>
                  <a:pt x="5589" y="3044"/>
                </a:lnTo>
                <a:lnTo>
                  <a:pt x="5550" y="3073"/>
                </a:lnTo>
                <a:lnTo>
                  <a:pt x="5510" y="3102"/>
                </a:lnTo>
                <a:lnTo>
                  <a:pt x="5466" y="3132"/>
                </a:lnTo>
                <a:lnTo>
                  <a:pt x="5422" y="3161"/>
                </a:lnTo>
                <a:lnTo>
                  <a:pt x="5375" y="3190"/>
                </a:lnTo>
                <a:lnTo>
                  <a:pt x="5326" y="3218"/>
                </a:lnTo>
                <a:lnTo>
                  <a:pt x="5274" y="3244"/>
                </a:lnTo>
                <a:lnTo>
                  <a:pt x="5222" y="3271"/>
                </a:lnTo>
                <a:lnTo>
                  <a:pt x="5167" y="3296"/>
                </a:lnTo>
                <a:lnTo>
                  <a:pt x="5111" y="3319"/>
                </a:lnTo>
                <a:lnTo>
                  <a:pt x="5051" y="3341"/>
                </a:lnTo>
                <a:lnTo>
                  <a:pt x="4990" y="3361"/>
                </a:lnTo>
                <a:lnTo>
                  <a:pt x="4928" y="3379"/>
                </a:lnTo>
                <a:lnTo>
                  <a:pt x="4896" y="3388"/>
                </a:lnTo>
                <a:lnTo>
                  <a:pt x="4863" y="3395"/>
                </a:lnTo>
                <a:lnTo>
                  <a:pt x="4831" y="3403"/>
                </a:lnTo>
                <a:lnTo>
                  <a:pt x="4797" y="3409"/>
                </a:lnTo>
                <a:lnTo>
                  <a:pt x="4764" y="3415"/>
                </a:lnTo>
                <a:lnTo>
                  <a:pt x="4729" y="3419"/>
                </a:lnTo>
                <a:lnTo>
                  <a:pt x="4691" y="3425"/>
                </a:lnTo>
                <a:lnTo>
                  <a:pt x="4655" y="3428"/>
                </a:lnTo>
                <a:lnTo>
                  <a:pt x="4619" y="3430"/>
                </a:lnTo>
                <a:lnTo>
                  <a:pt x="4585" y="3433"/>
                </a:lnTo>
                <a:lnTo>
                  <a:pt x="4552" y="3433"/>
                </a:lnTo>
                <a:lnTo>
                  <a:pt x="4521" y="3433"/>
                </a:lnTo>
                <a:lnTo>
                  <a:pt x="4490" y="3432"/>
                </a:lnTo>
                <a:lnTo>
                  <a:pt x="4461" y="3429"/>
                </a:lnTo>
                <a:lnTo>
                  <a:pt x="4432" y="3425"/>
                </a:lnTo>
                <a:lnTo>
                  <a:pt x="4405" y="3421"/>
                </a:lnTo>
                <a:lnTo>
                  <a:pt x="4378" y="3416"/>
                </a:lnTo>
                <a:lnTo>
                  <a:pt x="4351" y="3409"/>
                </a:lnTo>
                <a:lnTo>
                  <a:pt x="4327" y="3403"/>
                </a:lnTo>
                <a:lnTo>
                  <a:pt x="4302" y="3395"/>
                </a:lnTo>
                <a:lnTo>
                  <a:pt x="4278" y="3386"/>
                </a:lnTo>
                <a:lnTo>
                  <a:pt x="4254" y="3377"/>
                </a:lnTo>
                <a:lnTo>
                  <a:pt x="4231" y="3367"/>
                </a:lnTo>
                <a:lnTo>
                  <a:pt x="4209" y="3356"/>
                </a:lnTo>
                <a:lnTo>
                  <a:pt x="4186" y="3343"/>
                </a:lnTo>
                <a:lnTo>
                  <a:pt x="4165" y="3331"/>
                </a:lnTo>
                <a:lnTo>
                  <a:pt x="4143" y="3318"/>
                </a:lnTo>
                <a:lnTo>
                  <a:pt x="4122" y="3304"/>
                </a:lnTo>
                <a:lnTo>
                  <a:pt x="4078" y="3274"/>
                </a:lnTo>
                <a:lnTo>
                  <a:pt x="4035" y="3243"/>
                </a:lnTo>
                <a:lnTo>
                  <a:pt x="3991" y="3209"/>
                </a:lnTo>
                <a:lnTo>
                  <a:pt x="3900" y="3133"/>
                </a:lnTo>
                <a:lnTo>
                  <a:pt x="3850" y="3093"/>
                </a:lnTo>
                <a:lnTo>
                  <a:pt x="3797" y="3049"/>
                </a:lnTo>
                <a:lnTo>
                  <a:pt x="3742" y="3006"/>
                </a:lnTo>
                <a:lnTo>
                  <a:pt x="3681" y="2960"/>
                </a:lnTo>
                <a:lnTo>
                  <a:pt x="3616" y="2913"/>
                </a:lnTo>
                <a:lnTo>
                  <a:pt x="3544" y="2865"/>
                </a:lnTo>
                <a:lnTo>
                  <a:pt x="3506" y="2841"/>
                </a:lnTo>
                <a:lnTo>
                  <a:pt x="3467" y="2816"/>
                </a:lnTo>
                <a:lnTo>
                  <a:pt x="3426" y="2792"/>
                </a:lnTo>
                <a:lnTo>
                  <a:pt x="3384" y="2767"/>
                </a:lnTo>
                <a:lnTo>
                  <a:pt x="3367" y="2777"/>
                </a:lnTo>
                <a:lnTo>
                  <a:pt x="3350" y="2787"/>
                </a:lnTo>
                <a:lnTo>
                  <a:pt x="3334" y="2797"/>
                </a:lnTo>
                <a:lnTo>
                  <a:pt x="3315" y="2806"/>
                </a:lnTo>
                <a:lnTo>
                  <a:pt x="3296" y="2814"/>
                </a:lnTo>
                <a:lnTo>
                  <a:pt x="3277" y="2822"/>
                </a:lnTo>
                <a:lnTo>
                  <a:pt x="3257" y="2830"/>
                </a:lnTo>
                <a:lnTo>
                  <a:pt x="3236" y="2835"/>
                </a:lnTo>
                <a:lnTo>
                  <a:pt x="3214" y="2842"/>
                </a:lnTo>
                <a:lnTo>
                  <a:pt x="3193" y="2846"/>
                </a:lnTo>
                <a:lnTo>
                  <a:pt x="3171" y="2851"/>
                </a:lnTo>
                <a:lnTo>
                  <a:pt x="3149" y="2854"/>
                </a:lnTo>
                <a:lnTo>
                  <a:pt x="3125" y="2858"/>
                </a:lnTo>
                <a:lnTo>
                  <a:pt x="3102" y="2860"/>
                </a:lnTo>
                <a:lnTo>
                  <a:pt x="3078" y="2861"/>
                </a:lnTo>
                <a:lnTo>
                  <a:pt x="3054" y="2861"/>
                </a:lnTo>
                <a:lnTo>
                  <a:pt x="3030" y="2861"/>
                </a:lnTo>
                <a:lnTo>
                  <a:pt x="3007" y="2860"/>
                </a:lnTo>
                <a:lnTo>
                  <a:pt x="2985" y="2858"/>
                </a:lnTo>
                <a:lnTo>
                  <a:pt x="2961" y="2855"/>
                </a:lnTo>
                <a:lnTo>
                  <a:pt x="2940" y="2852"/>
                </a:lnTo>
                <a:lnTo>
                  <a:pt x="2918" y="2847"/>
                </a:lnTo>
                <a:lnTo>
                  <a:pt x="2897" y="2843"/>
                </a:lnTo>
                <a:lnTo>
                  <a:pt x="2877" y="2837"/>
                </a:lnTo>
                <a:lnTo>
                  <a:pt x="2856" y="2831"/>
                </a:lnTo>
                <a:lnTo>
                  <a:pt x="2836" y="2824"/>
                </a:lnTo>
                <a:lnTo>
                  <a:pt x="2817" y="2817"/>
                </a:lnTo>
                <a:lnTo>
                  <a:pt x="2799" y="2810"/>
                </a:lnTo>
                <a:lnTo>
                  <a:pt x="2781" y="2801"/>
                </a:lnTo>
                <a:lnTo>
                  <a:pt x="2764" y="2792"/>
                </a:lnTo>
                <a:lnTo>
                  <a:pt x="2747" y="2782"/>
                </a:lnTo>
                <a:lnTo>
                  <a:pt x="2732" y="2772"/>
                </a:lnTo>
                <a:lnTo>
                  <a:pt x="2716" y="2762"/>
                </a:lnTo>
                <a:lnTo>
                  <a:pt x="2702" y="2751"/>
                </a:lnTo>
                <a:lnTo>
                  <a:pt x="2688" y="2739"/>
                </a:lnTo>
                <a:lnTo>
                  <a:pt x="2676" y="2727"/>
                </a:lnTo>
                <a:lnTo>
                  <a:pt x="2664" y="2715"/>
                </a:lnTo>
                <a:lnTo>
                  <a:pt x="2652" y="2701"/>
                </a:lnTo>
                <a:lnTo>
                  <a:pt x="2642" y="2689"/>
                </a:lnTo>
                <a:lnTo>
                  <a:pt x="2634" y="2675"/>
                </a:lnTo>
                <a:lnTo>
                  <a:pt x="2626" y="2661"/>
                </a:lnTo>
                <a:lnTo>
                  <a:pt x="2618" y="2647"/>
                </a:lnTo>
                <a:lnTo>
                  <a:pt x="2612" y="2632"/>
                </a:lnTo>
                <a:lnTo>
                  <a:pt x="2607" y="2618"/>
                </a:lnTo>
                <a:lnTo>
                  <a:pt x="2602" y="2603"/>
                </a:lnTo>
                <a:lnTo>
                  <a:pt x="2600" y="2588"/>
                </a:lnTo>
                <a:lnTo>
                  <a:pt x="2598" y="2572"/>
                </a:lnTo>
                <a:lnTo>
                  <a:pt x="2598" y="2557"/>
                </a:lnTo>
                <a:lnTo>
                  <a:pt x="2599" y="2535"/>
                </a:lnTo>
                <a:lnTo>
                  <a:pt x="2602" y="2513"/>
                </a:lnTo>
                <a:lnTo>
                  <a:pt x="2608" y="2493"/>
                </a:lnTo>
                <a:lnTo>
                  <a:pt x="2616" y="2472"/>
                </a:lnTo>
                <a:lnTo>
                  <a:pt x="2580" y="2467"/>
                </a:lnTo>
                <a:lnTo>
                  <a:pt x="2543" y="2464"/>
                </a:lnTo>
                <a:lnTo>
                  <a:pt x="2506" y="2462"/>
                </a:lnTo>
                <a:lnTo>
                  <a:pt x="2471" y="2461"/>
                </a:lnTo>
                <a:lnTo>
                  <a:pt x="2434" y="2460"/>
                </a:lnTo>
                <a:lnTo>
                  <a:pt x="2397" y="2460"/>
                </a:lnTo>
                <a:lnTo>
                  <a:pt x="2359" y="2461"/>
                </a:lnTo>
                <a:lnTo>
                  <a:pt x="2323" y="2462"/>
                </a:lnTo>
                <a:lnTo>
                  <a:pt x="2286" y="2464"/>
                </a:lnTo>
                <a:lnTo>
                  <a:pt x="2248" y="2467"/>
                </a:lnTo>
                <a:lnTo>
                  <a:pt x="2211" y="2471"/>
                </a:lnTo>
                <a:lnTo>
                  <a:pt x="2173" y="2475"/>
                </a:lnTo>
                <a:lnTo>
                  <a:pt x="2098" y="2486"/>
                </a:lnTo>
                <a:lnTo>
                  <a:pt x="2023" y="2500"/>
                </a:lnTo>
                <a:lnTo>
                  <a:pt x="2040" y="2470"/>
                </a:lnTo>
                <a:lnTo>
                  <a:pt x="2055" y="2440"/>
                </a:lnTo>
                <a:lnTo>
                  <a:pt x="2069" y="2407"/>
                </a:lnTo>
                <a:lnTo>
                  <a:pt x="2082" y="2375"/>
                </a:lnTo>
                <a:lnTo>
                  <a:pt x="2094" y="2336"/>
                </a:lnTo>
                <a:lnTo>
                  <a:pt x="2104" y="2297"/>
                </a:lnTo>
                <a:lnTo>
                  <a:pt x="2148" y="2290"/>
                </a:lnTo>
                <a:lnTo>
                  <a:pt x="2191" y="2286"/>
                </a:lnTo>
                <a:lnTo>
                  <a:pt x="2234" y="2281"/>
                </a:lnTo>
                <a:lnTo>
                  <a:pt x="2278" y="2277"/>
                </a:lnTo>
                <a:lnTo>
                  <a:pt x="2321" y="2275"/>
                </a:lnTo>
                <a:lnTo>
                  <a:pt x="2364" y="2272"/>
                </a:lnTo>
                <a:lnTo>
                  <a:pt x="2407" y="2272"/>
                </a:lnTo>
                <a:lnTo>
                  <a:pt x="2450" y="2272"/>
                </a:lnTo>
                <a:lnTo>
                  <a:pt x="2493" y="2274"/>
                </a:lnTo>
                <a:lnTo>
                  <a:pt x="2535" y="2276"/>
                </a:lnTo>
                <a:lnTo>
                  <a:pt x="2578" y="2278"/>
                </a:lnTo>
                <a:lnTo>
                  <a:pt x="2620" y="2282"/>
                </a:lnTo>
                <a:lnTo>
                  <a:pt x="2661" y="2288"/>
                </a:lnTo>
                <a:lnTo>
                  <a:pt x="2704" y="2295"/>
                </a:lnTo>
                <a:lnTo>
                  <a:pt x="2745" y="2302"/>
                </a:lnTo>
                <a:lnTo>
                  <a:pt x="2786" y="2310"/>
                </a:lnTo>
                <a:lnTo>
                  <a:pt x="2815" y="2298"/>
                </a:lnTo>
                <a:lnTo>
                  <a:pt x="2845" y="2287"/>
                </a:lnTo>
                <a:lnTo>
                  <a:pt x="2878" y="2277"/>
                </a:lnTo>
                <a:lnTo>
                  <a:pt x="2911" y="2268"/>
                </a:lnTo>
                <a:lnTo>
                  <a:pt x="2945" y="2261"/>
                </a:lnTo>
                <a:lnTo>
                  <a:pt x="2980" y="2257"/>
                </a:lnTo>
                <a:lnTo>
                  <a:pt x="3017" y="2253"/>
                </a:lnTo>
                <a:lnTo>
                  <a:pt x="3054" y="2253"/>
                </a:lnTo>
                <a:lnTo>
                  <a:pt x="3078" y="2253"/>
                </a:lnTo>
                <a:lnTo>
                  <a:pt x="3102" y="2255"/>
                </a:lnTo>
                <a:lnTo>
                  <a:pt x="3125" y="2257"/>
                </a:lnTo>
                <a:lnTo>
                  <a:pt x="3149" y="2259"/>
                </a:lnTo>
                <a:lnTo>
                  <a:pt x="3171" y="2263"/>
                </a:lnTo>
                <a:lnTo>
                  <a:pt x="3193" y="2268"/>
                </a:lnTo>
                <a:lnTo>
                  <a:pt x="3214" y="2272"/>
                </a:lnTo>
                <a:lnTo>
                  <a:pt x="3236" y="2278"/>
                </a:lnTo>
                <a:lnTo>
                  <a:pt x="3257" y="2285"/>
                </a:lnTo>
                <a:lnTo>
                  <a:pt x="3277" y="2291"/>
                </a:lnTo>
                <a:lnTo>
                  <a:pt x="3296" y="2299"/>
                </a:lnTo>
                <a:lnTo>
                  <a:pt x="3315" y="2308"/>
                </a:lnTo>
                <a:lnTo>
                  <a:pt x="3334" y="2317"/>
                </a:lnTo>
                <a:lnTo>
                  <a:pt x="3350" y="2326"/>
                </a:lnTo>
                <a:lnTo>
                  <a:pt x="3367" y="2336"/>
                </a:lnTo>
                <a:lnTo>
                  <a:pt x="3384" y="2347"/>
                </a:lnTo>
                <a:lnTo>
                  <a:pt x="3384" y="2051"/>
                </a:lnTo>
                <a:lnTo>
                  <a:pt x="3332" y="2016"/>
                </a:lnTo>
                <a:lnTo>
                  <a:pt x="3279" y="1980"/>
                </a:lnTo>
                <a:lnTo>
                  <a:pt x="3223" y="1945"/>
                </a:lnTo>
                <a:lnTo>
                  <a:pt x="3164" y="1908"/>
                </a:lnTo>
                <a:lnTo>
                  <a:pt x="3103" y="1872"/>
                </a:lnTo>
                <a:lnTo>
                  <a:pt x="3038" y="1835"/>
                </a:lnTo>
                <a:lnTo>
                  <a:pt x="2970" y="1798"/>
                </a:lnTo>
                <a:lnTo>
                  <a:pt x="2900" y="1761"/>
                </a:lnTo>
                <a:lnTo>
                  <a:pt x="2871" y="1746"/>
                </a:lnTo>
                <a:lnTo>
                  <a:pt x="2842" y="1733"/>
                </a:lnTo>
                <a:lnTo>
                  <a:pt x="2813" y="1720"/>
                </a:lnTo>
                <a:lnTo>
                  <a:pt x="2784" y="1707"/>
                </a:lnTo>
                <a:lnTo>
                  <a:pt x="2754" y="1695"/>
                </a:lnTo>
                <a:lnTo>
                  <a:pt x="2725" y="1685"/>
                </a:lnTo>
                <a:lnTo>
                  <a:pt x="2695" y="1674"/>
                </a:lnTo>
                <a:lnTo>
                  <a:pt x="2665" y="1665"/>
                </a:lnTo>
                <a:lnTo>
                  <a:pt x="2603" y="1647"/>
                </a:lnTo>
                <a:lnTo>
                  <a:pt x="2542" y="1633"/>
                </a:lnTo>
                <a:lnTo>
                  <a:pt x="2481" y="1620"/>
                </a:lnTo>
                <a:lnTo>
                  <a:pt x="2418" y="1610"/>
                </a:lnTo>
                <a:lnTo>
                  <a:pt x="2356" y="1603"/>
                </a:lnTo>
                <a:lnTo>
                  <a:pt x="2294" y="1597"/>
                </a:lnTo>
                <a:lnTo>
                  <a:pt x="2230" y="1594"/>
                </a:lnTo>
                <a:lnTo>
                  <a:pt x="2166" y="1593"/>
                </a:lnTo>
                <a:lnTo>
                  <a:pt x="2103" y="1594"/>
                </a:lnTo>
                <a:lnTo>
                  <a:pt x="2039" y="1596"/>
                </a:lnTo>
                <a:lnTo>
                  <a:pt x="1976" y="1600"/>
                </a:lnTo>
                <a:lnTo>
                  <a:pt x="1912" y="1606"/>
                </a:lnTo>
                <a:lnTo>
                  <a:pt x="1889" y="1585"/>
                </a:lnTo>
                <a:lnTo>
                  <a:pt x="1864" y="1565"/>
                </a:lnTo>
                <a:lnTo>
                  <a:pt x="1839" y="1547"/>
                </a:lnTo>
                <a:lnTo>
                  <a:pt x="1813" y="1529"/>
                </a:lnTo>
                <a:lnTo>
                  <a:pt x="1785" y="1513"/>
                </a:lnTo>
                <a:lnTo>
                  <a:pt x="1757" y="1499"/>
                </a:lnTo>
                <a:lnTo>
                  <a:pt x="1729" y="1486"/>
                </a:lnTo>
                <a:lnTo>
                  <a:pt x="1700" y="1474"/>
                </a:lnTo>
                <a:lnTo>
                  <a:pt x="1673" y="1464"/>
                </a:lnTo>
                <a:lnTo>
                  <a:pt x="1645" y="1457"/>
                </a:lnTo>
                <a:lnTo>
                  <a:pt x="1728" y="1441"/>
                </a:lnTo>
                <a:lnTo>
                  <a:pt x="1814" y="1429"/>
                </a:lnTo>
                <a:lnTo>
                  <a:pt x="1899" y="1419"/>
                </a:lnTo>
                <a:lnTo>
                  <a:pt x="1941" y="1414"/>
                </a:lnTo>
                <a:lnTo>
                  <a:pt x="1985" y="1411"/>
                </a:lnTo>
                <a:lnTo>
                  <a:pt x="2027" y="1407"/>
                </a:lnTo>
                <a:lnTo>
                  <a:pt x="2071" y="1406"/>
                </a:lnTo>
                <a:lnTo>
                  <a:pt x="2113" y="1405"/>
                </a:lnTo>
                <a:lnTo>
                  <a:pt x="2156" y="1404"/>
                </a:lnTo>
                <a:lnTo>
                  <a:pt x="2199" y="1404"/>
                </a:lnTo>
                <a:lnTo>
                  <a:pt x="2242" y="1406"/>
                </a:lnTo>
                <a:lnTo>
                  <a:pt x="2285" y="1407"/>
                </a:lnTo>
                <a:lnTo>
                  <a:pt x="2327" y="1411"/>
                </a:lnTo>
                <a:lnTo>
                  <a:pt x="2369" y="1414"/>
                </a:lnTo>
                <a:lnTo>
                  <a:pt x="2413" y="1419"/>
                </a:lnTo>
                <a:lnTo>
                  <a:pt x="2455" y="1424"/>
                </a:lnTo>
                <a:lnTo>
                  <a:pt x="2496" y="1431"/>
                </a:lnTo>
                <a:lnTo>
                  <a:pt x="2539" y="1439"/>
                </a:lnTo>
                <a:lnTo>
                  <a:pt x="2581" y="1448"/>
                </a:lnTo>
                <a:lnTo>
                  <a:pt x="2622" y="1457"/>
                </a:lnTo>
                <a:lnTo>
                  <a:pt x="2664" y="1468"/>
                </a:lnTo>
                <a:lnTo>
                  <a:pt x="2705" y="1479"/>
                </a:lnTo>
                <a:lnTo>
                  <a:pt x="2746" y="1491"/>
                </a:lnTo>
                <a:lnTo>
                  <a:pt x="2787" y="1506"/>
                </a:lnTo>
                <a:lnTo>
                  <a:pt x="2828" y="1520"/>
                </a:lnTo>
                <a:lnTo>
                  <a:pt x="2868" y="1537"/>
                </a:lnTo>
                <a:lnTo>
                  <a:pt x="2908" y="1554"/>
                </a:lnTo>
                <a:lnTo>
                  <a:pt x="2948" y="1572"/>
                </a:lnTo>
                <a:lnTo>
                  <a:pt x="2987" y="1591"/>
                </a:lnTo>
                <a:lnTo>
                  <a:pt x="3043" y="1621"/>
                </a:lnTo>
                <a:lnTo>
                  <a:pt x="3096" y="1650"/>
                </a:lnTo>
                <a:lnTo>
                  <a:pt x="3149" y="1679"/>
                </a:lnTo>
                <a:lnTo>
                  <a:pt x="3199" y="1708"/>
                </a:lnTo>
                <a:lnTo>
                  <a:pt x="3248" y="1736"/>
                </a:lnTo>
                <a:lnTo>
                  <a:pt x="3295" y="1765"/>
                </a:lnTo>
                <a:lnTo>
                  <a:pt x="3340" y="1793"/>
                </a:lnTo>
                <a:lnTo>
                  <a:pt x="3384" y="1821"/>
                </a:lnTo>
                <a:lnTo>
                  <a:pt x="3384" y="1357"/>
                </a:lnTo>
                <a:lnTo>
                  <a:pt x="3384" y="1335"/>
                </a:lnTo>
                <a:lnTo>
                  <a:pt x="3331" y="1293"/>
                </a:lnTo>
                <a:lnTo>
                  <a:pt x="3278" y="1249"/>
                </a:lnTo>
                <a:lnTo>
                  <a:pt x="3221" y="1206"/>
                </a:lnTo>
                <a:lnTo>
                  <a:pt x="3161" y="1161"/>
                </a:lnTo>
                <a:lnTo>
                  <a:pt x="3098" y="1115"/>
                </a:lnTo>
                <a:lnTo>
                  <a:pt x="3033" y="1069"/>
                </a:lnTo>
                <a:lnTo>
                  <a:pt x="2964" y="1022"/>
                </a:lnTo>
                <a:lnTo>
                  <a:pt x="2892" y="974"/>
                </a:lnTo>
                <a:lnTo>
                  <a:pt x="2836" y="941"/>
                </a:lnTo>
                <a:lnTo>
                  <a:pt x="2781" y="908"/>
                </a:lnTo>
                <a:lnTo>
                  <a:pt x="2724" y="879"/>
                </a:lnTo>
                <a:lnTo>
                  <a:pt x="2667" y="852"/>
                </a:lnTo>
                <a:lnTo>
                  <a:pt x="2609" y="828"/>
                </a:lnTo>
                <a:lnTo>
                  <a:pt x="2551" y="806"/>
                </a:lnTo>
                <a:lnTo>
                  <a:pt x="2492" y="784"/>
                </a:lnTo>
                <a:lnTo>
                  <a:pt x="2433" y="767"/>
                </a:lnTo>
                <a:lnTo>
                  <a:pt x="2374" y="751"/>
                </a:lnTo>
                <a:lnTo>
                  <a:pt x="2314" y="737"/>
                </a:lnTo>
                <a:lnTo>
                  <a:pt x="2253" y="724"/>
                </a:lnTo>
                <a:lnTo>
                  <a:pt x="2193" y="714"/>
                </a:lnTo>
                <a:lnTo>
                  <a:pt x="2132" y="705"/>
                </a:lnTo>
                <a:lnTo>
                  <a:pt x="2072" y="699"/>
                </a:lnTo>
                <a:lnTo>
                  <a:pt x="2010" y="693"/>
                </a:lnTo>
                <a:lnTo>
                  <a:pt x="1950" y="690"/>
                </a:lnTo>
                <a:lnTo>
                  <a:pt x="1961" y="648"/>
                </a:lnTo>
                <a:lnTo>
                  <a:pt x="1970" y="607"/>
                </a:lnTo>
                <a:lnTo>
                  <a:pt x="1977" y="565"/>
                </a:lnTo>
                <a:lnTo>
                  <a:pt x="1983" y="523"/>
                </a:lnTo>
                <a:lnTo>
                  <a:pt x="1985" y="502"/>
                </a:lnTo>
                <a:lnTo>
                  <a:pt x="2049" y="507"/>
                </a:lnTo>
                <a:lnTo>
                  <a:pt x="2114" y="514"/>
                </a:lnTo>
                <a:lnTo>
                  <a:pt x="2179" y="521"/>
                </a:lnTo>
                <a:lnTo>
                  <a:pt x="2243" y="531"/>
                </a:lnTo>
                <a:lnTo>
                  <a:pt x="2308" y="543"/>
                </a:lnTo>
                <a:lnTo>
                  <a:pt x="2373" y="556"/>
                </a:lnTo>
                <a:lnTo>
                  <a:pt x="2437" y="572"/>
                </a:lnTo>
                <a:lnTo>
                  <a:pt x="2501" y="589"/>
                </a:lnTo>
                <a:lnTo>
                  <a:pt x="2564" y="609"/>
                </a:lnTo>
                <a:lnTo>
                  <a:pt x="2628" y="632"/>
                </a:lnTo>
                <a:lnTo>
                  <a:pt x="2690" y="656"/>
                </a:lnTo>
                <a:lnTo>
                  <a:pt x="2753" y="683"/>
                </a:lnTo>
                <a:lnTo>
                  <a:pt x="2814" y="712"/>
                </a:lnTo>
                <a:lnTo>
                  <a:pt x="2875" y="744"/>
                </a:lnTo>
                <a:lnTo>
                  <a:pt x="2936" y="779"/>
                </a:lnTo>
                <a:lnTo>
                  <a:pt x="2966" y="797"/>
                </a:lnTo>
                <a:lnTo>
                  <a:pt x="2995" y="816"/>
                </a:lnTo>
                <a:lnTo>
                  <a:pt x="3053" y="854"/>
                </a:lnTo>
                <a:lnTo>
                  <a:pt x="3107" y="890"/>
                </a:lnTo>
                <a:lnTo>
                  <a:pt x="3161" y="927"/>
                </a:lnTo>
                <a:lnTo>
                  <a:pt x="3212" y="964"/>
                </a:lnTo>
                <a:lnTo>
                  <a:pt x="3262" y="1000"/>
                </a:lnTo>
                <a:lnTo>
                  <a:pt x="3309" y="1035"/>
                </a:lnTo>
                <a:lnTo>
                  <a:pt x="3400" y="1104"/>
                </a:lnTo>
                <a:lnTo>
                  <a:pt x="3409" y="1089"/>
                </a:lnTo>
                <a:lnTo>
                  <a:pt x="3421" y="1074"/>
                </a:lnTo>
                <a:lnTo>
                  <a:pt x="3434" y="1061"/>
                </a:lnTo>
                <a:lnTo>
                  <a:pt x="3451" y="1050"/>
                </a:lnTo>
                <a:lnTo>
                  <a:pt x="3470" y="1039"/>
                </a:lnTo>
                <a:lnTo>
                  <a:pt x="3491" y="1030"/>
                </a:lnTo>
                <a:lnTo>
                  <a:pt x="3515" y="1022"/>
                </a:lnTo>
                <a:lnTo>
                  <a:pt x="3542" y="1016"/>
                </a:lnTo>
                <a:lnTo>
                  <a:pt x="4544" y="869"/>
                </a:lnTo>
                <a:lnTo>
                  <a:pt x="4569" y="867"/>
                </a:lnTo>
                <a:lnTo>
                  <a:pt x="4591" y="866"/>
                </a:lnTo>
                <a:lnTo>
                  <a:pt x="4611" y="867"/>
                </a:lnTo>
                <a:lnTo>
                  <a:pt x="4629" y="871"/>
                </a:lnTo>
                <a:lnTo>
                  <a:pt x="4645" y="877"/>
                </a:lnTo>
                <a:lnTo>
                  <a:pt x="4659" y="885"/>
                </a:lnTo>
                <a:lnTo>
                  <a:pt x="4671" y="894"/>
                </a:lnTo>
                <a:lnTo>
                  <a:pt x="4681" y="905"/>
                </a:lnTo>
                <a:lnTo>
                  <a:pt x="4690" y="917"/>
                </a:lnTo>
                <a:lnTo>
                  <a:pt x="4698" y="932"/>
                </a:lnTo>
                <a:lnTo>
                  <a:pt x="4704" y="946"/>
                </a:lnTo>
                <a:lnTo>
                  <a:pt x="4709" y="963"/>
                </a:lnTo>
                <a:lnTo>
                  <a:pt x="4713" y="981"/>
                </a:lnTo>
                <a:lnTo>
                  <a:pt x="4715" y="1000"/>
                </a:lnTo>
                <a:lnTo>
                  <a:pt x="4717" y="1019"/>
                </a:lnTo>
                <a:lnTo>
                  <a:pt x="4718" y="1040"/>
                </a:lnTo>
                <a:lnTo>
                  <a:pt x="4718" y="1162"/>
                </a:lnTo>
                <a:lnTo>
                  <a:pt x="4718" y="2136"/>
                </a:lnTo>
                <a:lnTo>
                  <a:pt x="4727" y="2138"/>
                </a:lnTo>
                <a:lnTo>
                  <a:pt x="4787" y="2143"/>
                </a:lnTo>
                <a:lnTo>
                  <a:pt x="4846" y="2146"/>
                </a:lnTo>
                <a:lnTo>
                  <a:pt x="4903" y="2148"/>
                </a:lnTo>
                <a:lnTo>
                  <a:pt x="4958" y="2146"/>
                </a:lnTo>
                <a:lnTo>
                  <a:pt x="5011" y="2143"/>
                </a:lnTo>
                <a:lnTo>
                  <a:pt x="5063" y="2138"/>
                </a:lnTo>
                <a:lnTo>
                  <a:pt x="5113" y="2131"/>
                </a:lnTo>
                <a:lnTo>
                  <a:pt x="5162" y="2122"/>
                </a:lnTo>
                <a:lnTo>
                  <a:pt x="5208" y="2111"/>
                </a:lnTo>
                <a:lnTo>
                  <a:pt x="5252" y="2100"/>
                </a:lnTo>
                <a:lnTo>
                  <a:pt x="5296" y="2086"/>
                </a:lnTo>
                <a:lnTo>
                  <a:pt x="5337" y="2072"/>
                </a:lnTo>
                <a:lnTo>
                  <a:pt x="5376" y="2057"/>
                </a:lnTo>
                <a:lnTo>
                  <a:pt x="5414" y="2042"/>
                </a:lnTo>
                <a:lnTo>
                  <a:pt x="5448" y="2025"/>
                </a:lnTo>
                <a:lnTo>
                  <a:pt x="5483" y="2008"/>
                </a:lnTo>
                <a:lnTo>
                  <a:pt x="5514" y="1992"/>
                </a:lnTo>
                <a:lnTo>
                  <a:pt x="5544" y="1975"/>
                </a:lnTo>
                <a:lnTo>
                  <a:pt x="5572" y="1957"/>
                </a:lnTo>
                <a:lnTo>
                  <a:pt x="5598" y="1940"/>
                </a:lnTo>
                <a:lnTo>
                  <a:pt x="5622" y="1925"/>
                </a:lnTo>
                <a:lnTo>
                  <a:pt x="5644" y="1909"/>
                </a:lnTo>
                <a:lnTo>
                  <a:pt x="5682" y="1880"/>
                </a:lnTo>
                <a:lnTo>
                  <a:pt x="5711" y="1854"/>
                </a:lnTo>
                <a:lnTo>
                  <a:pt x="5734" y="1835"/>
                </a:lnTo>
                <a:lnTo>
                  <a:pt x="5752" y="1818"/>
                </a:lnTo>
                <a:lnTo>
                  <a:pt x="5758" y="1811"/>
                </a:lnTo>
                <a:lnTo>
                  <a:pt x="5766" y="1805"/>
                </a:lnTo>
                <a:lnTo>
                  <a:pt x="5774" y="1800"/>
                </a:lnTo>
                <a:lnTo>
                  <a:pt x="5782" y="1796"/>
                </a:lnTo>
                <a:lnTo>
                  <a:pt x="5791" y="1793"/>
                </a:lnTo>
                <a:lnTo>
                  <a:pt x="5799" y="1790"/>
                </a:lnTo>
                <a:lnTo>
                  <a:pt x="5808" y="1789"/>
                </a:lnTo>
                <a:lnTo>
                  <a:pt x="5817" y="1788"/>
                </a:lnTo>
                <a:lnTo>
                  <a:pt x="5826" y="1788"/>
                </a:lnTo>
                <a:lnTo>
                  <a:pt x="5835" y="1789"/>
                </a:lnTo>
                <a:lnTo>
                  <a:pt x="5844" y="1791"/>
                </a:lnTo>
                <a:lnTo>
                  <a:pt x="5853" y="1794"/>
                </a:lnTo>
                <a:lnTo>
                  <a:pt x="5862" y="1798"/>
                </a:lnTo>
                <a:lnTo>
                  <a:pt x="5870" y="1802"/>
                </a:lnTo>
                <a:lnTo>
                  <a:pt x="5877" y="1808"/>
                </a:lnTo>
                <a:lnTo>
                  <a:pt x="5885" y="1814"/>
                </a:lnTo>
                <a:lnTo>
                  <a:pt x="5892" y="1821"/>
                </a:lnTo>
                <a:lnTo>
                  <a:pt x="5898" y="1829"/>
                </a:lnTo>
                <a:lnTo>
                  <a:pt x="5903" y="1837"/>
                </a:lnTo>
                <a:lnTo>
                  <a:pt x="5906" y="1844"/>
                </a:lnTo>
                <a:lnTo>
                  <a:pt x="5910" y="1853"/>
                </a:lnTo>
                <a:lnTo>
                  <a:pt x="5913" y="1862"/>
                </a:lnTo>
                <a:lnTo>
                  <a:pt x="5914" y="1871"/>
                </a:lnTo>
                <a:lnTo>
                  <a:pt x="5915" y="1880"/>
                </a:lnTo>
                <a:lnTo>
                  <a:pt x="5915" y="1889"/>
                </a:lnTo>
                <a:lnTo>
                  <a:pt x="5914" y="1898"/>
                </a:lnTo>
                <a:lnTo>
                  <a:pt x="5912" y="1907"/>
                </a:lnTo>
                <a:lnTo>
                  <a:pt x="5909" y="1916"/>
                </a:lnTo>
                <a:lnTo>
                  <a:pt x="5905" y="1925"/>
                </a:lnTo>
                <a:lnTo>
                  <a:pt x="5901" y="1932"/>
                </a:lnTo>
                <a:lnTo>
                  <a:pt x="5895" y="1940"/>
                </a:lnTo>
                <a:lnTo>
                  <a:pt x="5890" y="1948"/>
                </a:lnTo>
                <a:lnTo>
                  <a:pt x="5869" y="1968"/>
                </a:lnTo>
                <a:lnTo>
                  <a:pt x="5844" y="1990"/>
                </a:lnTo>
                <a:lnTo>
                  <a:pt x="5809" y="2019"/>
                </a:lnTo>
                <a:lnTo>
                  <a:pt x="5766" y="2054"/>
                </a:lnTo>
                <a:lnTo>
                  <a:pt x="5740" y="2072"/>
                </a:lnTo>
                <a:lnTo>
                  <a:pt x="5712" y="2091"/>
                </a:lnTo>
                <a:lnTo>
                  <a:pt x="5682" y="2111"/>
                </a:lnTo>
                <a:lnTo>
                  <a:pt x="5650" y="2131"/>
                </a:lnTo>
                <a:lnTo>
                  <a:pt x="5616" y="2151"/>
                </a:lnTo>
                <a:lnTo>
                  <a:pt x="5580" y="2170"/>
                </a:lnTo>
                <a:lnTo>
                  <a:pt x="5541" y="2190"/>
                </a:lnTo>
                <a:lnTo>
                  <a:pt x="5500" y="2209"/>
                </a:lnTo>
                <a:lnTo>
                  <a:pt x="5457" y="2228"/>
                </a:lnTo>
                <a:lnTo>
                  <a:pt x="5413" y="2246"/>
                </a:lnTo>
                <a:lnTo>
                  <a:pt x="5365" y="2262"/>
                </a:lnTo>
                <a:lnTo>
                  <a:pt x="5316" y="2278"/>
                </a:lnTo>
                <a:lnTo>
                  <a:pt x="5264" y="2291"/>
                </a:lnTo>
                <a:lnTo>
                  <a:pt x="5212" y="2305"/>
                </a:lnTo>
                <a:lnTo>
                  <a:pt x="5156" y="2316"/>
                </a:lnTo>
                <a:lnTo>
                  <a:pt x="5099" y="2325"/>
                </a:lnTo>
                <a:lnTo>
                  <a:pt x="5040" y="2331"/>
                </a:lnTo>
                <a:lnTo>
                  <a:pt x="4980" y="2336"/>
                </a:lnTo>
                <a:lnTo>
                  <a:pt x="4918" y="2338"/>
                </a:lnTo>
                <a:lnTo>
                  <a:pt x="4885" y="2338"/>
                </a:lnTo>
                <a:lnTo>
                  <a:pt x="4853" y="2337"/>
                </a:lnTo>
                <a:lnTo>
                  <a:pt x="4820" y="2336"/>
                </a:lnTo>
                <a:lnTo>
                  <a:pt x="4786" y="2334"/>
                </a:lnTo>
                <a:lnTo>
                  <a:pt x="4753" y="2331"/>
                </a:lnTo>
                <a:lnTo>
                  <a:pt x="4718" y="2327"/>
                </a:lnTo>
                <a:lnTo>
                  <a:pt x="4718" y="2397"/>
                </a:lnTo>
                <a:lnTo>
                  <a:pt x="4717" y="2418"/>
                </a:lnTo>
                <a:lnTo>
                  <a:pt x="4714" y="2438"/>
                </a:lnTo>
                <a:lnTo>
                  <a:pt x="4709" y="2459"/>
                </a:lnTo>
                <a:lnTo>
                  <a:pt x="4703" y="2479"/>
                </a:lnTo>
                <a:lnTo>
                  <a:pt x="4694" y="2498"/>
                </a:lnTo>
                <a:lnTo>
                  <a:pt x="4682" y="2515"/>
                </a:lnTo>
                <a:lnTo>
                  <a:pt x="4670" y="2533"/>
                </a:lnTo>
                <a:lnTo>
                  <a:pt x="4656" y="2551"/>
                </a:lnTo>
                <a:lnTo>
                  <a:pt x="4640" y="2568"/>
                </a:lnTo>
                <a:lnTo>
                  <a:pt x="4623" y="2583"/>
                </a:lnTo>
                <a:lnTo>
                  <a:pt x="4604" y="2598"/>
                </a:lnTo>
                <a:lnTo>
                  <a:pt x="4585" y="2612"/>
                </a:lnTo>
                <a:lnTo>
                  <a:pt x="4564" y="2626"/>
                </a:lnTo>
                <a:lnTo>
                  <a:pt x="4541" y="2638"/>
                </a:lnTo>
                <a:lnTo>
                  <a:pt x="4517" y="2649"/>
                </a:lnTo>
                <a:lnTo>
                  <a:pt x="4493" y="2660"/>
                </a:lnTo>
                <a:lnTo>
                  <a:pt x="4517" y="2666"/>
                </a:lnTo>
                <a:lnTo>
                  <a:pt x="4543" y="2670"/>
                </a:lnTo>
                <a:lnTo>
                  <a:pt x="4569" y="2675"/>
                </a:lnTo>
                <a:lnTo>
                  <a:pt x="4597" y="2678"/>
                </a:lnTo>
                <a:lnTo>
                  <a:pt x="4624" y="2680"/>
                </a:lnTo>
                <a:lnTo>
                  <a:pt x="4653" y="2683"/>
                </a:lnTo>
                <a:lnTo>
                  <a:pt x="4685" y="2684"/>
                </a:lnTo>
                <a:lnTo>
                  <a:pt x="4716" y="2684"/>
                </a:lnTo>
                <a:lnTo>
                  <a:pt x="4776" y="2683"/>
                </a:lnTo>
                <a:lnTo>
                  <a:pt x="4835" y="2678"/>
                </a:lnTo>
                <a:lnTo>
                  <a:pt x="4892" y="2671"/>
                </a:lnTo>
                <a:lnTo>
                  <a:pt x="4948" y="2662"/>
                </a:lnTo>
                <a:lnTo>
                  <a:pt x="5001" y="2652"/>
                </a:lnTo>
                <a:lnTo>
                  <a:pt x="5053" y="2640"/>
                </a:lnTo>
                <a:lnTo>
                  <a:pt x="5104" y="2626"/>
                </a:lnTo>
                <a:lnTo>
                  <a:pt x="5152" y="2610"/>
                </a:lnTo>
                <a:lnTo>
                  <a:pt x="5199" y="2593"/>
                </a:lnTo>
                <a:lnTo>
                  <a:pt x="5244" y="2576"/>
                </a:lnTo>
                <a:lnTo>
                  <a:pt x="5287" y="2557"/>
                </a:lnTo>
                <a:lnTo>
                  <a:pt x="5329" y="2537"/>
                </a:lnTo>
                <a:lnTo>
                  <a:pt x="5368" y="2515"/>
                </a:lnTo>
                <a:lnTo>
                  <a:pt x="5406" y="2495"/>
                </a:lnTo>
                <a:lnTo>
                  <a:pt x="5442" y="2474"/>
                </a:lnTo>
                <a:lnTo>
                  <a:pt x="5476" y="2452"/>
                </a:lnTo>
                <a:lnTo>
                  <a:pt x="5507" y="2431"/>
                </a:lnTo>
                <a:lnTo>
                  <a:pt x="5539" y="2409"/>
                </a:lnTo>
                <a:lnTo>
                  <a:pt x="5566" y="2388"/>
                </a:lnTo>
                <a:lnTo>
                  <a:pt x="5592" y="2368"/>
                </a:lnTo>
                <a:lnTo>
                  <a:pt x="5617" y="2348"/>
                </a:lnTo>
                <a:lnTo>
                  <a:pt x="5639" y="2329"/>
                </a:lnTo>
                <a:lnTo>
                  <a:pt x="5678" y="2295"/>
                </a:lnTo>
                <a:lnTo>
                  <a:pt x="5708" y="2266"/>
                </a:lnTo>
                <a:lnTo>
                  <a:pt x="5729" y="2243"/>
                </a:lnTo>
                <a:lnTo>
                  <a:pt x="5747" y="2223"/>
                </a:lnTo>
                <a:lnTo>
                  <a:pt x="5754" y="2216"/>
                </a:lnTo>
                <a:lnTo>
                  <a:pt x="5762" y="2210"/>
                </a:lnTo>
                <a:lnTo>
                  <a:pt x="5769" y="2204"/>
                </a:lnTo>
                <a:lnTo>
                  <a:pt x="5777" y="2200"/>
                </a:lnTo>
                <a:lnTo>
                  <a:pt x="5785" y="2195"/>
                </a:lnTo>
                <a:lnTo>
                  <a:pt x="5794" y="2193"/>
                </a:lnTo>
                <a:lnTo>
                  <a:pt x="5803" y="2191"/>
                </a:lnTo>
                <a:lnTo>
                  <a:pt x="5812" y="2190"/>
                </a:lnTo>
                <a:lnTo>
                  <a:pt x="5821" y="2189"/>
                </a:lnTo>
                <a:lnTo>
                  <a:pt x="5830" y="2190"/>
                </a:lnTo>
                <a:lnTo>
                  <a:pt x="5840" y="2191"/>
                </a:lnTo>
                <a:lnTo>
                  <a:pt x="5848" y="2193"/>
                </a:lnTo>
                <a:lnTo>
                  <a:pt x="5856" y="2197"/>
                </a:lnTo>
                <a:lnTo>
                  <a:pt x="5865" y="2200"/>
                </a:lnTo>
                <a:lnTo>
                  <a:pt x="5873" y="2206"/>
                </a:lnTo>
                <a:lnTo>
                  <a:pt x="5881" y="2211"/>
                </a:lnTo>
                <a:lnTo>
                  <a:pt x="5889" y="2218"/>
                </a:lnTo>
                <a:lnTo>
                  <a:pt x="5894" y="2224"/>
                </a:lnTo>
                <a:lnTo>
                  <a:pt x="5900" y="2232"/>
                </a:lnTo>
                <a:lnTo>
                  <a:pt x="5904" y="2241"/>
                </a:lnTo>
                <a:lnTo>
                  <a:pt x="5909" y="2249"/>
                </a:lnTo>
                <a:lnTo>
                  <a:pt x="5912" y="2258"/>
                </a:lnTo>
                <a:lnTo>
                  <a:pt x="5913" y="2267"/>
                </a:lnTo>
                <a:lnTo>
                  <a:pt x="5914" y="2276"/>
                </a:lnTo>
                <a:lnTo>
                  <a:pt x="5915" y="2285"/>
                </a:lnTo>
                <a:lnTo>
                  <a:pt x="5914" y="2294"/>
                </a:lnTo>
                <a:lnTo>
                  <a:pt x="5913" y="2302"/>
                </a:lnTo>
                <a:lnTo>
                  <a:pt x="5911" y="2311"/>
                </a:lnTo>
                <a:lnTo>
                  <a:pt x="5908" y="2320"/>
                </a:lnTo>
                <a:lnTo>
                  <a:pt x="5904" y="2329"/>
                </a:lnTo>
                <a:lnTo>
                  <a:pt x="5899" y="2337"/>
                </a:lnTo>
                <a:lnTo>
                  <a:pt x="5893" y="2345"/>
                </a:lnTo>
                <a:lnTo>
                  <a:pt x="5873" y="2368"/>
                </a:lnTo>
                <a:lnTo>
                  <a:pt x="5847" y="2394"/>
                </a:lnTo>
                <a:lnTo>
                  <a:pt x="5813" y="2427"/>
                </a:lnTo>
                <a:lnTo>
                  <a:pt x="5769" y="2467"/>
                </a:lnTo>
                <a:lnTo>
                  <a:pt x="5744" y="2489"/>
                </a:lnTo>
                <a:lnTo>
                  <a:pt x="5716" y="2511"/>
                </a:lnTo>
                <a:lnTo>
                  <a:pt x="5686" y="2534"/>
                </a:lnTo>
                <a:lnTo>
                  <a:pt x="5653" y="2559"/>
                </a:lnTo>
                <a:lnTo>
                  <a:pt x="5619" y="2583"/>
                </a:lnTo>
                <a:lnTo>
                  <a:pt x="5582" y="2608"/>
                </a:lnTo>
                <a:lnTo>
                  <a:pt x="5544" y="2632"/>
                </a:lnTo>
                <a:lnTo>
                  <a:pt x="5503" y="2657"/>
                </a:lnTo>
                <a:lnTo>
                  <a:pt x="5459" y="2680"/>
                </a:lnTo>
                <a:lnTo>
                  <a:pt x="5415" y="2704"/>
                </a:lnTo>
                <a:lnTo>
                  <a:pt x="5367" y="2727"/>
                </a:lnTo>
                <a:lnTo>
                  <a:pt x="5318" y="2748"/>
                </a:lnTo>
                <a:lnTo>
                  <a:pt x="5267" y="2769"/>
                </a:lnTo>
                <a:lnTo>
                  <a:pt x="5213" y="2788"/>
                </a:lnTo>
                <a:lnTo>
                  <a:pt x="5157" y="2806"/>
                </a:lnTo>
                <a:lnTo>
                  <a:pt x="5100" y="2823"/>
                </a:lnTo>
                <a:lnTo>
                  <a:pt x="5041" y="2836"/>
                </a:lnTo>
                <a:lnTo>
                  <a:pt x="4980" y="2849"/>
                </a:lnTo>
                <a:lnTo>
                  <a:pt x="4917" y="2859"/>
                </a:lnTo>
                <a:lnTo>
                  <a:pt x="4884" y="2863"/>
                </a:lnTo>
                <a:lnTo>
                  <a:pt x="4852" y="2866"/>
                </a:lnTo>
                <a:lnTo>
                  <a:pt x="4818" y="2869"/>
                </a:lnTo>
                <a:lnTo>
                  <a:pt x="4785" y="2871"/>
                </a:lnTo>
                <a:lnTo>
                  <a:pt x="4750" y="2872"/>
                </a:lnTo>
                <a:lnTo>
                  <a:pt x="4716" y="2873"/>
                </a:lnTo>
                <a:lnTo>
                  <a:pt x="4666" y="2873"/>
                </a:lnTo>
                <a:lnTo>
                  <a:pt x="4618" y="2871"/>
                </a:lnTo>
                <a:lnTo>
                  <a:pt x="4572" y="2866"/>
                </a:lnTo>
                <a:lnTo>
                  <a:pt x="4529" y="2862"/>
                </a:lnTo>
                <a:lnTo>
                  <a:pt x="4487" y="2855"/>
                </a:lnTo>
                <a:lnTo>
                  <a:pt x="4447" y="2846"/>
                </a:lnTo>
                <a:lnTo>
                  <a:pt x="4410" y="2836"/>
                </a:lnTo>
                <a:lnTo>
                  <a:pt x="4374" y="2825"/>
                </a:lnTo>
                <a:lnTo>
                  <a:pt x="4339" y="2813"/>
                </a:lnTo>
                <a:lnTo>
                  <a:pt x="4306" y="2800"/>
                </a:lnTo>
                <a:lnTo>
                  <a:pt x="4273" y="2784"/>
                </a:lnTo>
                <a:lnTo>
                  <a:pt x="4242" y="2767"/>
                </a:lnTo>
                <a:lnTo>
                  <a:pt x="4212" y="2749"/>
                </a:lnTo>
                <a:lnTo>
                  <a:pt x="4182" y="2729"/>
                </a:lnTo>
                <a:lnTo>
                  <a:pt x="4153" y="2709"/>
                </a:lnTo>
                <a:lnTo>
                  <a:pt x="4124" y="2687"/>
                </a:lnTo>
                <a:lnTo>
                  <a:pt x="4089" y="2679"/>
                </a:lnTo>
                <a:lnTo>
                  <a:pt x="4057" y="2669"/>
                </a:lnTo>
                <a:lnTo>
                  <a:pt x="4026" y="2658"/>
                </a:lnTo>
                <a:lnTo>
                  <a:pt x="3996" y="2645"/>
                </a:lnTo>
                <a:lnTo>
                  <a:pt x="3968" y="2630"/>
                </a:lnTo>
                <a:lnTo>
                  <a:pt x="3942" y="2615"/>
                </a:lnTo>
                <a:lnTo>
                  <a:pt x="3918" y="2597"/>
                </a:lnTo>
                <a:lnTo>
                  <a:pt x="3895" y="2579"/>
                </a:lnTo>
                <a:lnTo>
                  <a:pt x="3875" y="2559"/>
                </a:lnTo>
                <a:lnTo>
                  <a:pt x="3858" y="2539"/>
                </a:lnTo>
                <a:lnTo>
                  <a:pt x="3843" y="2518"/>
                </a:lnTo>
                <a:lnTo>
                  <a:pt x="3836" y="2506"/>
                </a:lnTo>
                <a:lnTo>
                  <a:pt x="3830" y="2494"/>
                </a:lnTo>
                <a:lnTo>
                  <a:pt x="3824" y="2483"/>
                </a:lnTo>
                <a:lnTo>
                  <a:pt x="3820" y="2472"/>
                </a:lnTo>
                <a:lnTo>
                  <a:pt x="3815" y="2460"/>
                </a:lnTo>
                <a:lnTo>
                  <a:pt x="3812" y="2447"/>
                </a:lnTo>
                <a:lnTo>
                  <a:pt x="3810" y="2435"/>
                </a:lnTo>
                <a:lnTo>
                  <a:pt x="3807" y="2423"/>
                </a:lnTo>
                <a:lnTo>
                  <a:pt x="3806" y="2411"/>
                </a:lnTo>
                <a:lnTo>
                  <a:pt x="3806" y="2397"/>
                </a:lnTo>
                <a:lnTo>
                  <a:pt x="3742" y="2337"/>
                </a:lnTo>
                <a:lnTo>
                  <a:pt x="3671" y="2275"/>
                </a:lnTo>
                <a:lnTo>
                  <a:pt x="3633" y="2243"/>
                </a:lnTo>
                <a:lnTo>
                  <a:pt x="3594" y="2210"/>
                </a:lnTo>
                <a:lnTo>
                  <a:pt x="3553" y="2177"/>
                </a:lnTo>
                <a:lnTo>
                  <a:pt x="3510" y="2143"/>
                </a:lnTo>
                <a:close/>
                <a:moveTo>
                  <a:pt x="1226" y="3231"/>
                </a:moveTo>
                <a:lnTo>
                  <a:pt x="1226" y="3231"/>
                </a:lnTo>
                <a:lnTo>
                  <a:pt x="1232" y="3216"/>
                </a:lnTo>
                <a:lnTo>
                  <a:pt x="1239" y="3201"/>
                </a:lnTo>
                <a:lnTo>
                  <a:pt x="1245" y="3184"/>
                </a:lnTo>
                <a:lnTo>
                  <a:pt x="1250" y="3167"/>
                </a:lnTo>
                <a:lnTo>
                  <a:pt x="1253" y="3151"/>
                </a:lnTo>
                <a:lnTo>
                  <a:pt x="1256" y="3134"/>
                </a:lnTo>
                <a:lnTo>
                  <a:pt x="1258" y="3116"/>
                </a:lnTo>
                <a:lnTo>
                  <a:pt x="1258" y="3098"/>
                </a:lnTo>
                <a:lnTo>
                  <a:pt x="1258" y="3084"/>
                </a:lnTo>
                <a:lnTo>
                  <a:pt x="1257" y="3069"/>
                </a:lnTo>
                <a:lnTo>
                  <a:pt x="1255" y="3055"/>
                </a:lnTo>
                <a:lnTo>
                  <a:pt x="1252" y="3041"/>
                </a:lnTo>
                <a:lnTo>
                  <a:pt x="1249" y="3027"/>
                </a:lnTo>
                <a:lnTo>
                  <a:pt x="1246" y="3014"/>
                </a:lnTo>
                <a:lnTo>
                  <a:pt x="1241" y="3000"/>
                </a:lnTo>
                <a:lnTo>
                  <a:pt x="1236" y="2988"/>
                </a:lnTo>
                <a:lnTo>
                  <a:pt x="1230" y="2975"/>
                </a:lnTo>
                <a:lnTo>
                  <a:pt x="1224" y="2962"/>
                </a:lnTo>
                <a:lnTo>
                  <a:pt x="1210" y="2939"/>
                </a:lnTo>
                <a:lnTo>
                  <a:pt x="1193" y="2918"/>
                </a:lnTo>
                <a:lnTo>
                  <a:pt x="1175" y="2898"/>
                </a:lnTo>
                <a:lnTo>
                  <a:pt x="1154" y="2879"/>
                </a:lnTo>
                <a:lnTo>
                  <a:pt x="1133" y="2862"/>
                </a:lnTo>
                <a:lnTo>
                  <a:pt x="1110" y="2849"/>
                </a:lnTo>
                <a:lnTo>
                  <a:pt x="1097" y="2842"/>
                </a:lnTo>
                <a:lnTo>
                  <a:pt x="1085" y="2836"/>
                </a:lnTo>
                <a:lnTo>
                  <a:pt x="1072" y="2831"/>
                </a:lnTo>
                <a:lnTo>
                  <a:pt x="1058" y="2826"/>
                </a:lnTo>
                <a:lnTo>
                  <a:pt x="1045" y="2823"/>
                </a:lnTo>
                <a:lnTo>
                  <a:pt x="1032" y="2820"/>
                </a:lnTo>
                <a:lnTo>
                  <a:pt x="1017" y="2817"/>
                </a:lnTo>
                <a:lnTo>
                  <a:pt x="1003" y="2815"/>
                </a:lnTo>
                <a:lnTo>
                  <a:pt x="988" y="2814"/>
                </a:lnTo>
                <a:lnTo>
                  <a:pt x="974" y="2814"/>
                </a:lnTo>
                <a:lnTo>
                  <a:pt x="959" y="2814"/>
                </a:lnTo>
                <a:lnTo>
                  <a:pt x="945" y="2815"/>
                </a:lnTo>
                <a:lnTo>
                  <a:pt x="930" y="2817"/>
                </a:lnTo>
                <a:lnTo>
                  <a:pt x="917" y="2820"/>
                </a:lnTo>
                <a:lnTo>
                  <a:pt x="902" y="2823"/>
                </a:lnTo>
                <a:lnTo>
                  <a:pt x="889" y="2826"/>
                </a:lnTo>
                <a:lnTo>
                  <a:pt x="877" y="2831"/>
                </a:lnTo>
                <a:lnTo>
                  <a:pt x="863" y="2836"/>
                </a:lnTo>
                <a:lnTo>
                  <a:pt x="851" y="2842"/>
                </a:lnTo>
                <a:lnTo>
                  <a:pt x="839" y="2849"/>
                </a:lnTo>
                <a:lnTo>
                  <a:pt x="815" y="2862"/>
                </a:lnTo>
                <a:lnTo>
                  <a:pt x="793" y="2879"/>
                </a:lnTo>
                <a:lnTo>
                  <a:pt x="773" y="2898"/>
                </a:lnTo>
                <a:lnTo>
                  <a:pt x="754" y="2918"/>
                </a:lnTo>
                <a:lnTo>
                  <a:pt x="738" y="2939"/>
                </a:lnTo>
                <a:lnTo>
                  <a:pt x="724" y="2962"/>
                </a:lnTo>
                <a:lnTo>
                  <a:pt x="717" y="2975"/>
                </a:lnTo>
                <a:lnTo>
                  <a:pt x="712" y="2988"/>
                </a:lnTo>
                <a:lnTo>
                  <a:pt x="707" y="3000"/>
                </a:lnTo>
                <a:lnTo>
                  <a:pt x="703" y="3014"/>
                </a:lnTo>
                <a:lnTo>
                  <a:pt x="698" y="3027"/>
                </a:lnTo>
                <a:lnTo>
                  <a:pt x="695" y="3041"/>
                </a:lnTo>
                <a:lnTo>
                  <a:pt x="693" y="3055"/>
                </a:lnTo>
                <a:lnTo>
                  <a:pt x="691" y="3069"/>
                </a:lnTo>
                <a:lnTo>
                  <a:pt x="689" y="3084"/>
                </a:lnTo>
                <a:lnTo>
                  <a:pt x="689" y="3098"/>
                </a:lnTo>
                <a:lnTo>
                  <a:pt x="691" y="3123"/>
                </a:lnTo>
                <a:lnTo>
                  <a:pt x="682" y="3124"/>
                </a:lnTo>
                <a:lnTo>
                  <a:pt x="684" y="3153"/>
                </a:lnTo>
                <a:lnTo>
                  <a:pt x="687" y="3181"/>
                </a:lnTo>
                <a:lnTo>
                  <a:pt x="692" y="3209"/>
                </a:lnTo>
                <a:lnTo>
                  <a:pt x="698" y="3235"/>
                </a:lnTo>
                <a:lnTo>
                  <a:pt x="706" y="3261"/>
                </a:lnTo>
                <a:lnTo>
                  <a:pt x="715" y="3287"/>
                </a:lnTo>
                <a:lnTo>
                  <a:pt x="726" y="3311"/>
                </a:lnTo>
                <a:lnTo>
                  <a:pt x="738" y="3335"/>
                </a:lnTo>
                <a:lnTo>
                  <a:pt x="753" y="3357"/>
                </a:lnTo>
                <a:lnTo>
                  <a:pt x="769" y="3379"/>
                </a:lnTo>
                <a:lnTo>
                  <a:pt x="785" y="3399"/>
                </a:lnTo>
                <a:lnTo>
                  <a:pt x="804" y="3419"/>
                </a:lnTo>
                <a:lnTo>
                  <a:pt x="823" y="3437"/>
                </a:lnTo>
                <a:lnTo>
                  <a:pt x="845" y="3454"/>
                </a:lnTo>
                <a:lnTo>
                  <a:pt x="868" y="3468"/>
                </a:lnTo>
                <a:lnTo>
                  <a:pt x="892" y="3483"/>
                </a:lnTo>
                <a:lnTo>
                  <a:pt x="918" y="3495"/>
                </a:lnTo>
                <a:lnTo>
                  <a:pt x="938" y="3503"/>
                </a:lnTo>
                <a:lnTo>
                  <a:pt x="959" y="3510"/>
                </a:lnTo>
                <a:lnTo>
                  <a:pt x="980" y="3515"/>
                </a:lnTo>
                <a:lnTo>
                  <a:pt x="1002" y="3520"/>
                </a:lnTo>
                <a:lnTo>
                  <a:pt x="1023" y="3523"/>
                </a:lnTo>
                <a:lnTo>
                  <a:pt x="1044" y="3525"/>
                </a:lnTo>
                <a:lnTo>
                  <a:pt x="1066" y="3525"/>
                </a:lnTo>
                <a:lnTo>
                  <a:pt x="1087" y="3525"/>
                </a:lnTo>
                <a:lnTo>
                  <a:pt x="1111" y="3523"/>
                </a:lnTo>
                <a:lnTo>
                  <a:pt x="1132" y="3520"/>
                </a:lnTo>
                <a:lnTo>
                  <a:pt x="1154" y="3515"/>
                </a:lnTo>
                <a:lnTo>
                  <a:pt x="1175" y="3510"/>
                </a:lnTo>
                <a:lnTo>
                  <a:pt x="1197" y="3503"/>
                </a:lnTo>
                <a:lnTo>
                  <a:pt x="1218" y="3494"/>
                </a:lnTo>
                <a:lnTo>
                  <a:pt x="1238" y="3485"/>
                </a:lnTo>
                <a:lnTo>
                  <a:pt x="1258" y="3474"/>
                </a:lnTo>
                <a:lnTo>
                  <a:pt x="1272" y="3465"/>
                </a:lnTo>
                <a:lnTo>
                  <a:pt x="1286" y="3456"/>
                </a:lnTo>
                <a:lnTo>
                  <a:pt x="1300" y="3446"/>
                </a:lnTo>
                <a:lnTo>
                  <a:pt x="1313" y="3435"/>
                </a:lnTo>
                <a:lnTo>
                  <a:pt x="1325" y="3425"/>
                </a:lnTo>
                <a:lnTo>
                  <a:pt x="1337" y="3414"/>
                </a:lnTo>
                <a:lnTo>
                  <a:pt x="1359" y="3389"/>
                </a:lnTo>
                <a:lnTo>
                  <a:pt x="1378" y="3365"/>
                </a:lnTo>
                <a:lnTo>
                  <a:pt x="1396" y="3338"/>
                </a:lnTo>
                <a:lnTo>
                  <a:pt x="1412" y="3310"/>
                </a:lnTo>
                <a:lnTo>
                  <a:pt x="1426" y="3281"/>
                </a:lnTo>
                <a:lnTo>
                  <a:pt x="1439" y="3251"/>
                </a:lnTo>
                <a:lnTo>
                  <a:pt x="1449" y="3221"/>
                </a:lnTo>
                <a:lnTo>
                  <a:pt x="1456" y="3189"/>
                </a:lnTo>
                <a:lnTo>
                  <a:pt x="1463" y="3157"/>
                </a:lnTo>
                <a:lnTo>
                  <a:pt x="1469" y="3125"/>
                </a:lnTo>
                <a:lnTo>
                  <a:pt x="1472" y="3092"/>
                </a:lnTo>
                <a:lnTo>
                  <a:pt x="1474" y="3059"/>
                </a:lnTo>
                <a:lnTo>
                  <a:pt x="1474" y="3026"/>
                </a:lnTo>
                <a:lnTo>
                  <a:pt x="1473" y="2680"/>
                </a:lnTo>
                <a:lnTo>
                  <a:pt x="1505" y="2674"/>
                </a:lnTo>
                <a:lnTo>
                  <a:pt x="1539" y="2667"/>
                </a:lnTo>
                <a:lnTo>
                  <a:pt x="1571" y="2658"/>
                </a:lnTo>
                <a:lnTo>
                  <a:pt x="1604" y="2648"/>
                </a:lnTo>
                <a:lnTo>
                  <a:pt x="1635" y="2636"/>
                </a:lnTo>
                <a:lnTo>
                  <a:pt x="1665" y="2622"/>
                </a:lnTo>
                <a:lnTo>
                  <a:pt x="1695" y="2607"/>
                </a:lnTo>
                <a:lnTo>
                  <a:pt x="1724" y="2590"/>
                </a:lnTo>
                <a:lnTo>
                  <a:pt x="1743" y="2578"/>
                </a:lnTo>
                <a:lnTo>
                  <a:pt x="1761" y="2566"/>
                </a:lnTo>
                <a:lnTo>
                  <a:pt x="1779" y="2552"/>
                </a:lnTo>
                <a:lnTo>
                  <a:pt x="1794" y="2538"/>
                </a:lnTo>
                <a:lnTo>
                  <a:pt x="1811" y="2523"/>
                </a:lnTo>
                <a:lnTo>
                  <a:pt x="1825" y="2508"/>
                </a:lnTo>
                <a:lnTo>
                  <a:pt x="1841" y="2492"/>
                </a:lnTo>
                <a:lnTo>
                  <a:pt x="1854" y="2476"/>
                </a:lnTo>
                <a:lnTo>
                  <a:pt x="1868" y="2459"/>
                </a:lnTo>
                <a:lnTo>
                  <a:pt x="1880" y="2442"/>
                </a:lnTo>
                <a:lnTo>
                  <a:pt x="1891" y="2423"/>
                </a:lnTo>
                <a:lnTo>
                  <a:pt x="1902" y="2405"/>
                </a:lnTo>
                <a:lnTo>
                  <a:pt x="1912" y="2385"/>
                </a:lnTo>
                <a:lnTo>
                  <a:pt x="1922" y="2366"/>
                </a:lnTo>
                <a:lnTo>
                  <a:pt x="1930" y="2345"/>
                </a:lnTo>
                <a:lnTo>
                  <a:pt x="1938" y="2325"/>
                </a:lnTo>
                <a:lnTo>
                  <a:pt x="1949" y="2291"/>
                </a:lnTo>
                <a:lnTo>
                  <a:pt x="1957" y="2258"/>
                </a:lnTo>
                <a:lnTo>
                  <a:pt x="1964" y="2223"/>
                </a:lnTo>
                <a:lnTo>
                  <a:pt x="1968" y="2189"/>
                </a:lnTo>
                <a:lnTo>
                  <a:pt x="1970" y="2154"/>
                </a:lnTo>
                <a:lnTo>
                  <a:pt x="1971" y="2120"/>
                </a:lnTo>
                <a:lnTo>
                  <a:pt x="1971" y="2085"/>
                </a:lnTo>
                <a:lnTo>
                  <a:pt x="1969" y="2051"/>
                </a:lnTo>
                <a:lnTo>
                  <a:pt x="1967" y="2027"/>
                </a:lnTo>
                <a:lnTo>
                  <a:pt x="1964" y="2004"/>
                </a:lnTo>
                <a:lnTo>
                  <a:pt x="1959" y="1981"/>
                </a:lnTo>
                <a:lnTo>
                  <a:pt x="1954" y="1959"/>
                </a:lnTo>
                <a:lnTo>
                  <a:pt x="1947" y="1936"/>
                </a:lnTo>
                <a:lnTo>
                  <a:pt x="1939" y="1915"/>
                </a:lnTo>
                <a:lnTo>
                  <a:pt x="1930" y="1892"/>
                </a:lnTo>
                <a:lnTo>
                  <a:pt x="1921" y="1871"/>
                </a:lnTo>
                <a:lnTo>
                  <a:pt x="1910" y="1850"/>
                </a:lnTo>
                <a:lnTo>
                  <a:pt x="1899" y="1830"/>
                </a:lnTo>
                <a:lnTo>
                  <a:pt x="1887" y="1810"/>
                </a:lnTo>
                <a:lnTo>
                  <a:pt x="1873" y="1791"/>
                </a:lnTo>
                <a:lnTo>
                  <a:pt x="1859" y="1772"/>
                </a:lnTo>
                <a:lnTo>
                  <a:pt x="1844" y="1754"/>
                </a:lnTo>
                <a:lnTo>
                  <a:pt x="1829" y="1737"/>
                </a:lnTo>
                <a:lnTo>
                  <a:pt x="1812" y="1721"/>
                </a:lnTo>
                <a:lnTo>
                  <a:pt x="1793" y="1704"/>
                </a:lnTo>
                <a:lnTo>
                  <a:pt x="1774" y="1688"/>
                </a:lnTo>
                <a:lnTo>
                  <a:pt x="1755" y="1674"/>
                </a:lnTo>
                <a:lnTo>
                  <a:pt x="1734" y="1661"/>
                </a:lnTo>
                <a:lnTo>
                  <a:pt x="1714" y="1647"/>
                </a:lnTo>
                <a:lnTo>
                  <a:pt x="1692" y="1636"/>
                </a:lnTo>
                <a:lnTo>
                  <a:pt x="1669" y="1626"/>
                </a:lnTo>
                <a:lnTo>
                  <a:pt x="1647" y="1617"/>
                </a:lnTo>
                <a:lnTo>
                  <a:pt x="1625" y="1609"/>
                </a:lnTo>
                <a:lnTo>
                  <a:pt x="1604" y="1603"/>
                </a:lnTo>
                <a:lnTo>
                  <a:pt x="1581" y="1597"/>
                </a:lnTo>
                <a:lnTo>
                  <a:pt x="1559" y="1593"/>
                </a:lnTo>
                <a:lnTo>
                  <a:pt x="1536" y="1590"/>
                </a:lnTo>
                <a:lnTo>
                  <a:pt x="1513" y="1588"/>
                </a:lnTo>
                <a:lnTo>
                  <a:pt x="1490" y="1587"/>
                </a:lnTo>
                <a:lnTo>
                  <a:pt x="1468" y="1587"/>
                </a:lnTo>
                <a:lnTo>
                  <a:pt x="1465" y="1158"/>
                </a:lnTo>
                <a:lnTo>
                  <a:pt x="1498" y="1123"/>
                </a:lnTo>
                <a:lnTo>
                  <a:pt x="1530" y="1089"/>
                </a:lnTo>
                <a:lnTo>
                  <a:pt x="1562" y="1053"/>
                </a:lnTo>
                <a:lnTo>
                  <a:pt x="1592" y="1016"/>
                </a:lnTo>
                <a:lnTo>
                  <a:pt x="1622" y="978"/>
                </a:lnTo>
                <a:lnTo>
                  <a:pt x="1651" y="941"/>
                </a:lnTo>
                <a:lnTo>
                  <a:pt x="1679" y="901"/>
                </a:lnTo>
                <a:lnTo>
                  <a:pt x="1705" y="862"/>
                </a:lnTo>
                <a:lnTo>
                  <a:pt x="1728" y="821"/>
                </a:lnTo>
                <a:lnTo>
                  <a:pt x="1751" y="780"/>
                </a:lnTo>
                <a:lnTo>
                  <a:pt x="1771" y="738"/>
                </a:lnTo>
                <a:lnTo>
                  <a:pt x="1780" y="715"/>
                </a:lnTo>
                <a:lnTo>
                  <a:pt x="1789" y="693"/>
                </a:lnTo>
                <a:lnTo>
                  <a:pt x="1796" y="672"/>
                </a:lnTo>
                <a:lnTo>
                  <a:pt x="1803" y="648"/>
                </a:lnTo>
                <a:lnTo>
                  <a:pt x="1810" y="626"/>
                </a:lnTo>
                <a:lnTo>
                  <a:pt x="1815" y="603"/>
                </a:lnTo>
                <a:lnTo>
                  <a:pt x="1821" y="579"/>
                </a:lnTo>
                <a:lnTo>
                  <a:pt x="1825" y="556"/>
                </a:lnTo>
                <a:lnTo>
                  <a:pt x="1829" y="533"/>
                </a:lnTo>
                <a:lnTo>
                  <a:pt x="1831" y="508"/>
                </a:lnTo>
                <a:lnTo>
                  <a:pt x="1834" y="463"/>
                </a:lnTo>
                <a:lnTo>
                  <a:pt x="1835" y="418"/>
                </a:lnTo>
                <a:lnTo>
                  <a:pt x="1834" y="372"/>
                </a:lnTo>
                <a:lnTo>
                  <a:pt x="1833" y="349"/>
                </a:lnTo>
                <a:lnTo>
                  <a:pt x="1831" y="325"/>
                </a:lnTo>
                <a:lnTo>
                  <a:pt x="1829" y="302"/>
                </a:lnTo>
                <a:lnTo>
                  <a:pt x="1824" y="280"/>
                </a:lnTo>
                <a:lnTo>
                  <a:pt x="1820" y="257"/>
                </a:lnTo>
                <a:lnTo>
                  <a:pt x="1815" y="235"/>
                </a:lnTo>
                <a:lnTo>
                  <a:pt x="1809" y="213"/>
                </a:lnTo>
                <a:lnTo>
                  <a:pt x="1802" y="192"/>
                </a:lnTo>
                <a:lnTo>
                  <a:pt x="1793" y="170"/>
                </a:lnTo>
                <a:lnTo>
                  <a:pt x="1784" y="149"/>
                </a:lnTo>
                <a:lnTo>
                  <a:pt x="1770" y="122"/>
                </a:lnTo>
                <a:lnTo>
                  <a:pt x="1762" y="109"/>
                </a:lnTo>
                <a:lnTo>
                  <a:pt x="1753" y="97"/>
                </a:lnTo>
                <a:lnTo>
                  <a:pt x="1743" y="85"/>
                </a:lnTo>
                <a:lnTo>
                  <a:pt x="1733" y="73"/>
                </a:lnTo>
                <a:lnTo>
                  <a:pt x="1723" y="62"/>
                </a:lnTo>
                <a:lnTo>
                  <a:pt x="1712" y="51"/>
                </a:lnTo>
                <a:lnTo>
                  <a:pt x="1700" y="42"/>
                </a:lnTo>
                <a:lnTo>
                  <a:pt x="1688" y="33"/>
                </a:lnTo>
                <a:lnTo>
                  <a:pt x="1675" y="25"/>
                </a:lnTo>
                <a:lnTo>
                  <a:pt x="1661" y="18"/>
                </a:lnTo>
                <a:lnTo>
                  <a:pt x="1648" y="12"/>
                </a:lnTo>
                <a:lnTo>
                  <a:pt x="1634" y="7"/>
                </a:lnTo>
                <a:lnTo>
                  <a:pt x="1618" y="3"/>
                </a:lnTo>
                <a:lnTo>
                  <a:pt x="1602" y="1"/>
                </a:lnTo>
                <a:lnTo>
                  <a:pt x="1587" y="0"/>
                </a:lnTo>
                <a:lnTo>
                  <a:pt x="1571" y="0"/>
                </a:lnTo>
                <a:lnTo>
                  <a:pt x="1556" y="1"/>
                </a:lnTo>
                <a:lnTo>
                  <a:pt x="1541" y="3"/>
                </a:lnTo>
                <a:lnTo>
                  <a:pt x="1527" y="7"/>
                </a:lnTo>
                <a:lnTo>
                  <a:pt x="1512" y="11"/>
                </a:lnTo>
                <a:lnTo>
                  <a:pt x="1499" y="17"/>
                </a:lnTo>
                <a:lnTo>
                  <a:pt x="1485" y="22"/>
                </a:lnTo>
                <a:lnTo>
                  <a:pt x="1473" y="30"/>
                </a:lnTo>
                <a:lnTo>
                  <a:pt x="1461" y="38"/>
                </a:lnTo>
                <a:lnTo>
                  <a:pt x="1449" y="47"/>
                </a:lnTo>
                <a:lnTo>
                  <a:pt x="1437" y="57"/>
                </a:lnTo>
                <a:lnTo>
                  <a:pt x="1426" y="67"/>
                </a:lnTo>
                <a:lnTo>
                  <a:pt x="1415" y="78"/>
                </a:lnTo>
                <a:lnTo>
                  <a:pt x="1395" y="101"/>
                </a:lnTo>
                <a:lnTo>
                  <a:pt x="1376" y="126"/>
                </a:lnTo>
                <a:lnTo>
                  <a:pt x="1358" y="153"/>
                </a:lnTo>
                <a:lnTo>
                  <a:pt x="1343" y="180"/>
                </a:lnTo>
                <a:lnTo>
                  <a:pt x="1328" y="208"/>
                </a:lnTo>
                <a:lnTo>
                  <a:pt x="1316" y="237"/>
                </a:lnTo>
                <a:lnTo>
                  <a:pt x="1305" y="265"/>
                </a:lnTo>
                <a:lnTo>
                  <a:pt x="1296" y="293"/>
                </a:lnTo>
                <a:lnTo>
                  <a:pt x="1287" y="320"/>
                </a:lnTo>
                <a:lnTo>
                  <a:pt x="1278" y="355"/>
                </a:lnTo>
                <a:lnTo>
                  <a:pt x="1271" y="391"/>
                </a:lnTo>
                <a:lnTo>
                  <a:pt x="1267" y="428"/>
                </a:lnTo>
                <a:lnTo>
                  <a:pt x="1264" y="465"/>
                </a:lnTo>
                <a:lnTo>
                  <a:pt x="1261" y="501"/>
                </a:lnTo>
                <a:lnTo>
                  <a:pt x="1260" y="539"/>
                </a:lnTo>
                <a:lnTo>
                  <a:pt x="1260" y="613"/>
                </a:lnTo>
                <a:lnTo>
                  <a:pt x="1261" y="723"/>
                </a:lnTo>
                <a:lnTo>
                  <a:pt x="1264" y="1075"/>
                </a:lnTo>
                <a:lnTo>
                  <a:pt x="1200" y="1137"/>
                </a:lnTo>
                <a:lnTo>
                  <a:pt x="1138" y="1198"/>
                </a:lnTo>
                <a:lnTo>
                  <a:pt x="1024" y="1308"/>
                </a:lnTo>
                <a:lnTo>
                  <a:pt x="967" y="1364"/>
                </a:lnTo>
                <a:lnTo>
                  <a:pt x="912" y="1422"/>
                </a:lnTo>
                <a:lnTo>
                  <a:pt x="859" y="1481"/>
                </a:lnTo>
                <a:lnTo>
                  <a:pt x="833" y="1511"/>
                </a:lnTo>
                <a:lnTo>
                  <a:pt x="808" y="1541"/>
                </a:lnTo>
                <a:lnTo>
                  <a:pt x="783" y="1572"/>
                </a:lnTo>
                <a:lnTo>
                  <a:pt x="759" y="1604"/>
                </a:lnTo>
                <a:lnTo>
                  <a:pt x="735" y="1636"/>
                </a:lnTo>
                <a:lnTo>
                  <a:pt x="713" y="1668"/>
                </a:lnTo>
                <a:lnTo>
                  <a:pt x="701" y="1687"/>
                </a:lnTo>
                <a:lnTo>
                  <a:pt x="689" y="1706"/>
                </a:lnTo>
                <a:lnTo>
                  <a:pt x="678" y="1726"/>
                </a:lnTo>
                <a:lnTo>
                  <a:pt x="667" y="1746"/>
                </a:lnTo>
                <a:lnTo>
                  <a:pt x="657" y="1767"/>
                </a:lnTo>
                <a:lnTo>
                  <a:pt x="648" y="1788"/>
                </a:lnTo>
                <a:lnTo>
                  <a:pt x="639" y="1809"/>
                </a:lnTo>
                <a:lnTo>
                  <a:pt x="631" y="1830"/>
                </a:lnTo>
                <a:lnTo>
                  <a:pt x="624" y="1856"/>
                </a:lnTo>
                <a:lnTo>
                  <a:pt x="616" y="1880"/>
                </a:lnTo>
                <a:lnTo>
                  <a:pt x="610" y="1906"/>
                </a:lnTo>
                <a:lnTo>
                  <a:pt x="605" y="1931"/>
                </a:lnTo>
                <a:lnTo>
                  <a:pt x="601" y="1957"/>
                </a:lnTo>
                <a:lnTo>
                  <a:pt x="598" y="1983"/>
                </a:lnTo>
                <a:lnTo>
                  <a:pt x="596" y="2009"/>
                </a:lnTo>
                <a:lnTo>
                  <a:pt x="595" y="2035"/>
                </a:lnTo>
                <a:lnTo>
                  <a:pt x="596" y="2061"/>
                </a:lnTo>
                <a:lnTo>
                  <a:pt x="597" y="2086"/>
                </a:lnTo>
                <a:lnTo>
                  <a:pt x="599" y="2112"/>
                </a:lnTo>
                <a:lnTo>
                  <a:pt x="602" y="2138"/>
                </a:lnTo>
                <a:lnTo>
                  <a:pt x="608" y="2163"/>
                </a:lnTo>
                <a:lnTo>
                  <a:pt x="614" y="2189"/>
                </a:lnTo>
                <a:lnTo>
                  <a:pt x="620" y="2214"/>
                </a:lnTo>
                <a:lnTo>
                  <a:pt x="629" y="2239"/>
                </a:lnTo>
                <a:lnTo>
                  <a:pt x="638" y="2263"/>
                </a:lnTo>
                <a:lnTo>
                  <a:pt x="648" y="2288"/>
                </a:lnTo>
                <a:lnTo>
                  <a:pt x="659" y="2311"/>
                </a:lnTo>
                <a:lnTo>
                  <a:pt x="672" y="2334"/>
                </a:lnTo>
                <a:lnTo>
                  <a:pt x="685" y="2356"/>
                </a:lnTo>
                <a:lnTo>
                  <a:pt x="698" y="2377"/>
                </a:lnTo>
                <a:lnTo>
                  <a:pt x="713" y="2398"/>
                </a:lnTo>
                <a:lnTo>
                  <a:pt x="728" y="2420"/>
                </a:lnTo>
                <a:lnTo>
                  <a:pt x="745" y="2438"/>
                </a:lnTo>
                <a:lnTo>
                  <a:pt x="762" y="2457"/>
                </a:lnTo>
                <a:lnTo>
                  <a:pt x="780" y="2476"/>
                </a:lnTo>
                <a:lnTo>
                  <a:pt x="799" y="2494"/>
                </a:lnTo>
                <a:lnTo>
                  <a:pt x="819" y="2511"/>
                </a:lnTo>
                <a:lnTo>
                  <a:pt x="839" y="2528"/>
                </a:lnTo>
                <a:lnTo>
                  <a:pt x="859" y="2543"/>
                </a:lnTo>
                <a:lnTo>
                  <a:pt x="880" y="2558"/>
                </a:lnTo>
                <a:lnTo>
                  <a:pt x="900" y="2570"/>
                </a:lnTo>
                <a:lnTo>
                  <a:pt x="920" y="2582"/>
                </a:lnTo>
                <a:lnTo>
                  <a:pt x="940" y="2593"/>
                </a:lnTo>
                <a:lnTo>
                  <a:pt x="960" y="2603"/>
                </a:lnTo>
                <a:lnTo>
                  <a:pt x="981" y="2613"/>
                </a:lnTo>
                <a:lnTo>
                  <a:pt x="1003" y="2622"/>
                </a:lnTo>
                <a:lnTo>
                  <a:pt x="1024" y="2631"/>
                </a:lnTo>
                <a:lnTo>
                  <a:pt x="1045" y="2639"/>
                </a:lnTo>
                <a:lnTo>
                  <a:pt x="1073" y="2648"/>
                </a:lnTo>
                <a:lnTo>
                  <a:pt x="1101" y="2657"/>
                </a:lnTo>
                <a:lnTo>
                  <a:pt x="1129" y="2664"/>
                </a:lnTo>
                <a:lnTo>
                  <a:pt x="1156" y="2670"/>
                </a:lnTo>
                <a:lnTo>
                  <a:pt x="1185" y="2676"/>
                </a:lnTo>
                <a:lnTo>
                  <a:pt x="1214" y="2680"/>
                </a:lnTo>
                <a:lnTo>
                  <a:pt x="1242" y="2684"/>
                </a:lnTo>
                <a:lnTo>
                  <a:pt x="1271" y="2687"/>
                </a:lnTo>
                <a:lnTo>
                  <a:pt x="1274" y="3027"/>
                </a:lnTo>
                <a:lnTo>
                  <a:pt x="1272" y="3053"/>
                </a:lnTo>
                <a:lnTo>
                  <a:pt x="1271" y="3079"/>
                </a:lnTo>
                <a:lnTo>
                  <a:pt x="1268" y="3105"/>
                </a:lnTo>
                <a:lnTo>
                  <a:pt x="1264" y="3132"/>
                </a:lnTo>
                <a:lnTo>
                  <a:pt x="1257" y="3158"/>
                </a:lnTo>
                <a:lnTo>
                  <a:pt x="1248" y="3183"/>
                </a:lnTo>
                <a:lnTo>
                  <a:pt x="1238" y="3207"/>
                </a:lnTo>
                <a:lnTo>
                  <a:pt x="1232" y="3220"/>
                </a:lnTo>
                <a:lnTo>
                  <a:pt x="1226" y="3231"/>
                </a:lnTo>
                <a:close/>
                <a:moveTo>
                  <a:pt x="1266" y="1636"/>
                </a:moveTo>
                <a:lnTo>
                  <a:pt x="1266" y="1636"/>
                </a:lnTo>
                <a:lnTo>
                  <a:pt x="1236" y="1652"/>
                </a:lnTo>
                <a:lnTo>
                  <a:pt x="1206" y="1668"/>
                </a:lnTo>
                <a:lnTo>
                  <a:pt x="1177" y="1687"/>
                </a:lnTo>
                <a:lnTo>
                  <a:pt x="1149" y="1707"/>
                </a:lnTo>
                <a:lnTo>
                  <a:pt x="1121" y="1728"/>
                </a:lnTo>
                <a:lnTo>
                  <a:pt x="1095" y="1751"/>
                </a:lnTo>
                <a:lnTo>
                  <a:pt x="1070" y="1774"/>
                </a:lnTo>
                <a:lnTo>
                  <a:pt x="1046" y="1799"/>
                </a:lnTo>
                <a:lnTo>
                  <a:pt x="1026" y="1820"/>
                </a:lnTo>
                <a:lnTo>
                  <a:pt x="1172" y="1958"/>
                </a:lnTo>
                <a:lnTo>
                  <a:pt x="1192" y="1938"/>
                </a:lnTo>
                <a:lnTo>
                  <a:pt x="1210" y="1920"/>
                </a:lnTo>
                <a:lnTo>
                  <a:pt x="1228" y="1902"/>
                </a:lnTo>
                <a:lnTo>
                  <a:pt x="1248" y="1886"/>
                </a:lnTo>
                <a:lnTo>
                  <a:pt x="1268" y="1870"/>
                </a:lnTo>
                <a:lnTo>
                  <a:pt x="1270" y="2484"/>
                </a:lnTo>
                <a:lnTo>
                  <a:pt x="1230" y="2479"/>
                </a:lnTo>
                <a:lnTo>
                  <a:pt x="1190" y="2471"/>
                </a:lnTo>
                <a:lnTo>
                  <a:pt x="1151" y="2461"/>
                </a:lnTo>
                <a:lnTo>
                  <a:pt x="1112" y="2448"/>
                </a:lnTo>
                <a:lnTo>
                  <a:pt x="1081" y="2437"/>
                </a:lnTo>
                <a:lnTo>
                  <a:pt x="1049" y="2423"/>
                </a:lnTo>
                <a:lnTo>
                  <a:pt x="1020" y="2407"/>
                </a:lnTo>
                <a:lnTo>
                  <a:pt x="992" y="2389"/>
                </a:lnTo>
                <a:lnTo>
                  <a:pt x="964" y="2369"/>
                </a:lnTo>
                <a:lnTo>
                  <a:pt x="936" y="2346"/>
                </a:lnTo>
                <a:lnTo>
                  <a:pt x="924" y="2335"/>
                </a:lnTo>
                <a:lnTo>
                  <a:pt x="911" y="2321"/>
                </a:lnTo>
                <a:lnTo>
                  <a:pt x="899" y="2309"/>
                </a:lnTo>
                <a:lnTo>
                  <a:pt x="888" y="2296"/>
                </a:lnTo>
                <a:lnTo>
                  <a:pt x="877" y="2281"/>
                </a:lnTo>
                <a:lnTo>
                  <a:pt x="867" y="2268"/>
                </a:lnTo>
                <a:lnTo>
                  <a:pt x="858" y="2252"/>
                </a:lnTo>
                <a:lnTo>
                  <a:pt x="849" y="2238"/>
                </a:lnTo>
                <a:lnTo>
                  <a:pt x="840" y="2222"/>
                </a:lnTo>
                <a:lnTo>
                  <a:pt x="832" y="2207"/>
                </a:lnTo>
                <a:lnTo>
                  <a:pt x="825" y="2190"/>
                </a:lnTo>
                <a:lnTo>
                  <a:pt x="820" y="2173"/>
                </a:lnTo>
                <a:lnTo>
                  <a:pt x="814" y="2156"/>
                </a:lnTo>
                <a:lnTo>
                  <a:pt x="809" y="2139"/>
                </a:lnTo>
                <a:lnTo>
                  <a:pt x="805" y="2122"/>
                </a:lnTo>
                <a:lnTo>
                  <a:pt x="802" y="2104"/>
                </a:lnTo>
                <a:lnTo>
                  <a:pt x="800" y="2087"/>
                </a:lnTo>
                <a:lnTo>
                  <a:pt x="798" y="2070"/>
                </a:lnTo>
                <a:lnTo>
                  <a:pt x="796" y="2052"/>
                </a:lnTo>
                <a:lnTo>
                  <a:pt x="796" y="2035"/>
                </a:lnTo>
                <a:lnTo>
                  <a:pt x="798" y="2017"/>
                </a:lnTo>
                <a:lnTo>
                  <a:pt x="799" y="1999"/>
                </a:lnTo>
                <a:lnTo>
                  <a:pt x="801" y="1983"/>
                </a:lnTo>
                <a:lnTo>
                  <a:pt x="803" y="1965"/>
                </a:lnTo>
                <a:lnTo>
                  <a:pt x="808" y="1948"/>
                </a:lnTo>
                <a:lnTo>
                  <a:pt x="811" y="1930"/>
                </a:lnTo>
                <a:lnTo>
                  <a:pt x="816" y="1914"/>
                </a:lnTo>
                <a:lnTo>
                  <a:pt x="822" y="1897"/>
                </a:lnTo>
                <a:lnTo>
                  <a:pt x="834" y="1866"/>
                </a:lnTo>
                <a:lnTo>
                  <a:pt x="848" y="1837"/>
                </a:lnTo>
                <a:lnTo>
                  <a:pt x="863" y="1808"/>
                </a:lnTo>
                <a:lnTo>
                  <a:pt x="881" y="1780"/>
                </a:lnTo>
                <a:lnTo>
                  <a:pt x="901" y="1751"/>
                </a:lnTo>
                <a:lnTo>
                  <a:pt x="922" y="1722"/>
                </a:lnTo>
                <a:lnTo>
                  <a:pt x="944" y="1693"/>
                </a:lnTo>
                <a:lnTo>
                  <a:pt x="966" y="1665"/>
                </a:lnTo>
                <a:lnTo>
                  <a:pt x="989" y="1638"/>
                </a:lnTo>
                <a:lnTo>
                  <a:pt x="1013" y="1610"/>
                </a:lnTo>
                <a:lnTo>
                  <a:pt x="1062" y="1557"/>
                </a:lnTo>
                <a:lnTo>
                  <a:pt x="1112" y="1506"/>
                </a:lnTo>
                <a:lnTo>
                  <a:pt x="1162" y="1454"/>
                </a:lnTo>
                <a:lnTo>
                  <a:pt x="1265" y="1355"/>
                </a:lnTo>
                <a:lnTo>
                  <a:pt x="1266" y="1636"/>
                </a:lnTo>
                <a:close/>
                <a:moveTo>
                  <a:pt x="1469" y="1789"/>
                </a:moveTo>
                <a:lnTo>
                  <a:pt x="1472" y="2475"/>
                </a:lnTo>
                <a:lnTo>
                  <a:pt x="1491" y="2471"/>
                </a:lnTo>
                <a:lnTo>
                  <a:pt x="1510" y="2466"/>
                </a:lnTo>
                <a:lnTo>
                  <a:pt x="1529" y="2460"/>
                </a:lnTo>
                <a:lnTo>
                  <a:pt x="1548" y="2453"/>
                </a:lnTo>
                <a:lnTo>
                  <a:pt x="1566" y="2446"/>
                </a:lnTo>
                <a:lnTo>
                  <a:pt x="1583" y="2437"/>
                </a:lnTo>
                <a:lnTo>
                  <a:pt x="1601" y="2428"/>
                </a:lnTo>
                <a:lnTo>
                  <a:pt x="1618" y="2418"/>
                </a:lnTo>
                <a:lnTo>
                  <a:pt x="1640" y="2404"/>
                </a:lnTo>
                <a:lnTo>
                  <a:pt x="1660" y="2387"/>
                </a:lnTo>
                <a:lnTo>
                  <a:pt x="1679" y="2369"/>
                </a:lnTo>
                <a:lnTo>
                  <a:pt x="1697" y="2349"/>
                </a:lnTo>
                <a:lnTo>
                  <a:pt x="1713" y="2329"/>
                </a:lnTo>
                <a:lnTo>
                  <a:pt x="1726" y="2307"/>
                </a:lnTo>
                <a:lnTo>
                  <a:pt x="1738" y="2282"/>
                </a:lnTo>
                <a:lnTo>
                  <a:pt x="1748" y="2258"/>
                </a:lnTo>
                <a:lnTo>
                  <a:pt x="1755" y="2234"/>
                </a:lnTo>
                <a:lnTo>
                  <a:pt x="1761" y="2211"/>
                </a:lnTo>
                <a:lnTo>
                  <a:pt x="1765" y="2188"/>
                </a:lnTo>
                <a:lnTo>
                  <a:pt x="1768" y="2163"/>
                </a:lnTo>
                <a:lnTo>
                  <a:pt x="1770" y="2139"/>
                </a:lnTo>
                <a:lnTo>
                  <a:pt x="1770" y="2115"/>
                </a:lnTo>
                <a:lnTo>
                  <a:pt x="1770" y="2091"/>
                </a:lnTo>
                <a:lnTo>
                  <a:pt x="1768" y="2066"/>
                </a:lnTo>
                <a:lnTo>
                  <a:pt x="1764" y="2038"/>
                </a:lnTo>
                <a:lnTo>
                  <a:pt x="1758" y="2010"/>
                </a:lnTo>
                <a:lnTo>
                  <a:pt x="1750" y="1984"/>
                </a:lnTo>
                <a:lnTo>
                  <a:pt x="1738" y="1958"/>
                </a:lnTo>
                <a:lnTo>
                  <a:pt x="1725" y="1932"/>
                </a:lnTo>
                <a:lnTo>
                  <a:pt x="1709" y="1909"/>
                </a:lnTo>
                <a:lnTo>
                  <a:pt x="1693" y="1887"/>
                </a:lnTo>
                <a:lnTo>
                  <a:pt x="1673" y="1867"/>
                </a:lnTo>
                <a:lnTo>
                  <a:pt x="1663" y="1857"/>
                </a:lnTo>
                <a:lnTo>
                  <a:pt x="1651" y="1848"/>
                </a:lnTo>
                <a:lnTo>
                  <a:pt x="1639" y="1839"/>
                </a:lnTo>
                <a:lnTo>
                  <a:pt x="1628" y="1831"/>
                </a:lnTo>
                <a:lnTo>
                  <a:pt x="1616" y="1823"/>
                </a:lnTo>
                <a:lnTo>
                  <a:pt x="1602" y="1817"/>
                </a:lnTo>
                <a:lnTo>
                  <a:pt x="1590" y="1811"/>
                </a:lnTo>
                <a:lnTo>
                  <a:pt x="1577" y="1805"/>
                </a:lnTo>
                <a:lnTo>
                  <a:pt x="1563" y="1801"/>
                </a:lnTo>
                <a:lnTo>
                  <a:pt x="1550" y="1796"/>
                </a:lnTo>
                <a:lnTo>
                  <a:pt x="1537" y="1794"/>
                </a:lnTo>
                <a:lnTo>
                  <a:pt x="1523" y="1791"/>
                </a:lnTo>
                <a:lnTo>
                  <a:pt x="1510" y="1790"/>
                </a:lnTo>
                <a:lnTo>
                  <a:pt x="1495" y="1789"/>
                </a:lnTo>
                <a:lnTo>
                  <a:pt x="1482" y="1789"/>
                </a:lnTo>
                <a:lnTo>
                  <a:pt x="1469" y="1789"/>
                </a:lnTo>
                <a:close/>
                <a:moveTo>
                  <a:pt x="1464" y="851"/>
                </a:moveTo>
                <a:lnTo>
                  <a:pt x="1463" y="723"/>
                </a:lnTo>
                <a:lnTo>
                  <a:pt x="1462" y="611"/>
                </a:lnTo>
                <a:lnTo>
                  <a:pt x="1461" y="557"/>
                </a:lnTo>
                <a:lnTo>
                  <a:pt x="1462" y="504"/>
                </a:lnTo>
                <a:lnTo>
                  <a:pt x="1463" y="476"/>
                </a:lnTo>
                <a:lnTo>
                  <a:pt x="1465" y="449"/>
                </a:lnTo>
                <a:lnTo>
                  <a:pt x="1469" y="423"/>
                </a:lnTo>
                <a:lnTo>
                  <a:pt x="1474" y="398"/>
                </a:lnTo>
                <a:lnTo>
                  <a:pt x="1485" y="359"/>
                </a:lnTo>
                <a:lnTo>
                  <a:pt x="1494" y="329"/>
                </a:lnTo>
                <a:lnTo>
                  <a:pt x="1507" y="297"/>
                </a:lnTo>
                <a:lnTo>
                  <a:pt x="1513" y="282"/>
                </a:lnTo>
                <a:lnTo>
                  <a:pt x="1520" y="267"/>
                </a:lnTo>
                <a:lnTo>
                  <a:pt x="1527" y="254"/>
                </a:lnTo>
                <a:lnTo>
                  <a:pt x="1534" y="242"/>
                </a:lnTo>
                <a:lnTo>
                  <a:pt x="1542" y="232"/>
                </a:lnTo>
                <a:lnTo>
                  <a:pt x="1550" y="225"/>
                </a:lnTo>
                <a:lnTo>
                  <a:pt x="1553" y="223"/>
                </a:lnTo>
                <a:lnTo>
                  <a:pt x="1558" y="221"/>
                </a:lnTo>
                <a:lnTo>
                  <a:pt x="1562" y="219"/>
                </a:lnTo>
                <a:lnTo>
                  <a:pt x="1566" y="219"/>
                </a:lnTo>
                <a:lnTo>
                  <a:pt x="1570" y="221"/>
                </a:lnTo>
                <a:lnTo>
                  <a:pt x="1573" y="223"/>
                </a:lnTo>
                <a:lnTo>
                  <a:pt x="1581" y="228"/>
                </a:lnTo>
                <a:lnTo>
                  <a:pt x="1588" y="237"/>
                </a:lnTo>
                <a:lnTo>
                  <a:pt x="1595" y="248"/>
                </a:lnTo>
                <a:lnTo>
                  <a:pt x="1600" y="258"/>
                </a:lnTo>
                <a:lnTo>
                  <a:pt x="1605" y="270"/>
                </a:lnTo>
                <a:lnTo>
                  <a:pt x="1610" y="286"/>
                </a:lnTo>
                <a:lnTo>
                  <a:pt x="1617" y="310"/>
                </a:lnTo>
                <a:lnTo>
                  <a:pt x="1621" y="332"/>
                </a:lnTo>
                <a:lnTo>
                  <a:pt x="1626" y="356"/>
                </a:lnTo>
                <a:lnTo>
                  <a:pt x="1628" y="380"/>
                </a:lnTo>
                <a:lnTo>
                  <a:pt x="1629" y="404"/>
                </a:lnTo>
                <a:lnTo>
                  <a:pt x="1629" y="429"/>
                </a:lnTo>
                <a:lnTo>
                  <a:pt x="1628" y="452"/>
                </a:lnTo>
                <a:lnTo>
                  <a:pt x="1627" y="476"/>
                </a:lnTo>
                <a:lnTo>
                  <a:pt x="1624" y="502"/>
                </a:lnTo>
                <a:lnTo>
                  <a:pt x="1619" y="528"/>
                </a:lnTo>
                <a:lnTo>
                  <a:pt x="1615" y="554"/>
                </a:lnTo>
                <a:lnTo>
                  <a:pt x="1608" y="578"/>
                </a:lnTo>
                <a:lnTo>
                  <a:pt x="1600" y="603"/>
                </a:lnTo>
                <a:lnTo>
                  <a:pt x="1592" y="627"/>
                </a:lnTo>
                <a:lnTo>
                  <a:pt x="1582" y="652"/>
                </a:lnTo>
                <a:lnTo>
                  <a:pt x="1572" y="675"/>
                </a:lnTo>
                <a:lnTo>
                  <a:pt x="1561" y="699"/>
                </a:lnTo>
                <a:lnTo>
                  <a:pt x="1549" y="721"/>
                </a:lnTo>
                <a:lnTo>
                  <a:pt x="1537" y="744"/>
                </a:lnTo>
                <a:lnTo>
                  <a:pt x="1523" y="766"/>
                </a:lnTo>
                <a:lnTo>
                  <a:pt x="1509" y="788"/>
                </a:lnTo>
                <a:lnTo>
                  <a:pt x="1494" y="809"/>
                </a:lnTo>
                <a:lnTo>
                  <a:pt x="1464" y="851"/>
                </a:lnTo>
                <a:close/>
                <a:moveTo>
                  <a:pt x="154" y="3429"/>
                </a:moveTo>
                <a:lnTo>
                  <a:pt x="154" y="3429"/>
                </a:lnTo>
                <a:lnTo>
                  <a:pt x="147" y="3435"/>
                </a:lnTo>
                <a:lnTo>
                  <a:pt x="138" y="3439"/>
                </a:lnTo>
                <a:lnTo>
                  <a:pt x="130" y="3443"/>
                </a:lnTo>
                <a:lnTo>
                  <a:pt x="121" y="3446"/>
                </a:lnTo>
                <a:lnTo>
                  <a:pt x="112" y="3448"/>
                </a:lnTo>
                <a:lnTo>
                  <a:pt x="103" y="3449"/>
                </a:lnTo>
                <a:lnTo>
                  <a:pt x="93" y="3449"/>
                </a:lnTo>
                <a:lnTo>
                  <a:pt x="84" y="3448"/>
                </a:lnTo>
                <a:lnTo>
                  <a:pt x="75" y="3447"/>
                </a:lnTo>
                <a:lnTo>
                  <a:pt x="66" y="3445"/>
                </a:lnTo>
                <a:lnTo>
                  <a:pt x="58" y="3442"/>
                </a:lnTo>
                <a:lnTo>
                  <a:pt x="50" y="3438"/>
                </a:lnTo>
                <a:lnTo>
                  <a:pt x="42" y="3433"/>
                </a:lnTo>
                <a:lnTo>
                  <a:pt x="35" y="3427"/>
                </a:lnTo>
                <a:lnTo>
                  <a:pt x="27" y="3420"/>
                </a:lnTo>
                <a:lnTo>
                  <a:pt x="22" y="3414"/>
                </a:lnTo>
                <a:lnTo>
                  <a:pt x="16" y="3406"/>
                </a:lnTo>
                <a:lnTo>
                  <a:pt x="11" y="3397"/>
                </a:lnTo>
                <a:lnTo>
                  <a:pt x="7" y="3389"/>
                </a:lnTo>
                <a:lnTo>
                  <a:pt x="4" y="3380"/>
                </a:lnTo>
                <a:lnTo>
                  <a:pt x="2" y="3371"/>
                </a:lnTo>
                <a:lnTo>
                  <a:pt x="0" y="3361"/>
                </a:lnTo>
                <a:lnTo>
                  <a:pt x="0" y="3352"/>
                </a:lnTo>
                <a:lnTo>
                  <a:pt x="2" y="3343"/>
                </a:lnTo>
                <a:lnTo>
                  <a:pt x="3" y="3335"/>
                </a:lnTo>
                <a:lnTo>
                  <a:pt x="5" y="3326"/>
                </a:lnTo>
                <a:lnTo>
                  <a:pt x="8" y="3318"/>
                </a:lnTo>
                <a:lnTo>
                  <a:pt x="13" y="3309"/>
                </a:lnTo>
                <a:lnTo>
                  <a:pt x="17" y="3301"/>
                </a:lnTo>
                <a:lnTo>
                  <a:pt x="23" y="3293"/>
                </a:lnTo>
                <a:lnTo>
                  <a:pt x="29" y="3287"/>
                </a:lnTo>
                <a:lnTo>
                  <a:pt x="37" y="3280"/>
                </a:lnTo>
                <a:lnTo>
                  <a:pt x="76" y="3250"/>
                </a:lnTo>
                <a:lnTo>
                  <a:pt x="123" y="3215"/>
                </a:lnTo>
                <a:lnTo>
                  <a:pt x="187" y="3168"/>
                </a:lnTo>
                <a:lnTo>
                  <a:pt x="265" y="3114"/>
                </a:lnTo>
                <a:lnTo>
                  <a:pt x="357" y="3050"/>
                </a:lnTo>
                <a:lnTo>
                  <a:pt x="463" y="2981"/>
                </a:lnTo>
                <a:lnTo>
                  <a:pt x="520" y="2946"/>
                </a:lnTo>
                <a:lnTo>
                  <a:pt x="581" y="2908"/>
                </a:lnTo>
                <a:lnTo>
                  <a:pt x="572" y="2926"/>
                </a:lnTo>
                <a:lnTo>
                  <a:pt x="566" y="2943"/>
                </a:lnTo>
                <a:lnTo>
                  <a:pt x="559" y="2962"/>
                </a:lnTo>
                <a:lnTo>
                  <a:pt x="553" y="2981"/>
                </a:lnTo>
                <a:lnTo>
                  <a:pt x="519" y="2983"/>
                </a:lnTo>
                <a:lnTo>
                  <a:pt x="532" y="3162"/>
                </a:lnTo>
                <a:lnTo>
                  <a:pt x="450" y="3216"/>
                </a:lnTo>
                <a:lnTo>
                  <a:pt x="375" y="3267"/>
                </a:lnTo>
                <a:lnTo>
                  <a:pt x="312" y="3312"/>
                </a:lnTo>
                <a:lnTo>
                  <a:pt x="257" y="3351"/>
                </a:lnTo>
                <a:lnTo>
                  <a:pt x="181" y="3408"/>
                </a:lnTo>
                <a:lnTo>
                  <a:pt x="154" y="3429"/>
                </a:lnTo>
                <a:close/>
                <a:moveTo>
                  <a:pt x="140" y="1124"/>
                </a:moveTo>
                <a:lnTo>
                  <a:pt x="140" y="1124"/>
                </a:lnTo>
                <a:lnTo>
                  <a:pt x="131" y="1129"/>
                </a:lnTo>
                <a:lnTo>
                  <a:pt x="122" y="1131"/>
                </a:lnTo>
                <a:lnTo>
                  <a:pt x="113" y="1133"/>
                </a:lnTo>
                <a:lnTo>
                  <a:pt x="103" y="1134"/>
                </a:lnTo>
                <a:lnTo>
                  <a:pt x="94" y="1136"/>
                </a:lnTo>
                <a:lnTo>
                  <a:pt x="85" y="1134"/>
                </a:lnTo>
                <a:lnTo>
                  <a:pt x="76" y="1133"/>
                </a:lnTo>
                <a:lnTo>
                  <a:pt x="67" y="1131"/>
                </a:lnTo>
                <a:lnTo>
                  <a:pt x="58" y="1128"/>
                </a:lnTo>
                <a:lnTo>
                  <a:pt x="51" y="1124"/>
                </a:lnTo>
                <a:lnTo>
                  <a:pt x="43" y="1119"/>
                </a:lnTo>
                <a:lnTo>
                  <a:pt x="35" y="1113"/>
                </a:lnTo>
                <a:lnTo>
                  <a:pt x="28" y="1108"/>
                </a:lnTo>
                <a:lnTo>
                  <a:pt x="22" y="1101"/>
                </a:lnTo>
                <a:lnTo>
                  <a:pt x="16" y="1093"/>
                </a:lnTo>
                <a:lnTo>
                  <a:pt x="12" y="1084"/>
                </a:lnTo>
                <a:lnTo>
                  <a:pt x="7" y="1075"/>
                </a:lnTo>
                <a:lnTo>
                  <a:pt x="4" y="1066"/>
                </a:lnTo>
                <a:lnTo>
                  <a:pt x="2" y="1058"/>
                </a:lnTo>
                <a:lnTo>
                  <a:pt x="0" y="1049"/>
                </a:lnTo>
                <a:lnTo>
                  <a:pt x="0" y="1040"/>
                </a:lnTo>
                <a:lnTo>
                  <a:pt x="2" y="1030"/>
                </a:lnTo>
                <a:lnTo>
                  <a:pt x="3" y="1021"/>
                </a:lnTo>
                <a:lnTo>
                  <a:pt x="5" y="1012"/>
                </a:lnTo>
                <a:lnTo>
                  <a:pt x="8" y="1004"/>
                </a:lnTo>
                <a:lnTo>
                  <a:pt x="12" y="995"/>
                </a:lnTo>
                <a:lnTo>
                  <a:pt x="16" y="987"/>
                </a:lnTo>
                <a:lnTo>
                  <a:pt x="22" y="981"/>
                </a:lnTo>
                <a:lnTo>
                  <a:pt x="28" y="973"/>
                </a:lnTo>
                <a:lnTo>
                  <a:pt x="35" y="967"/>
                </a:lnTo>
                <a:lnTo>
                  <a:pt x="43" y="962"/>
                </a:lnTo>
                <a:lnTo>
                  <a:pt x="51" y="956"/>
                </a:lnTo>
                <a:lnTo>
                  <a:pt x="73" y="945"/>
                </a:lnTo>
                <a:lnTo>
                  <a:pt x="133" y="916"/>
                </a:lnTo>
                <a:lnTo>
                  <a:pt x="177" y="895"/>
                </a:lnTo>
                <a:lnTo>
                  <a:pt x="228" y="871"/>
                </a:lnTo>
                <a:lnTo>
                  <a:pt x="288" y="846"/>
                </a:lnTo>
                <a:lnTo>
                  <a:pt x="355" y="818"/>
                </a:lnTo>
                <a:lnTo>
                  <a:pt x="429" y="789"/>
                </a:lnTo>
                <a:lnTo>
                  <a:pt x="510" y="758"/>
                </a:lnTo>
                <a:lnTo>
                  <a:pt x="597" y="727"/>
                </a:lnTo>
                <a:lnTo>
                  <a:pt x="689" y="695"/>
                </a:lnTo>
                <a:lnTo>
                  <a:pt x="788" y="665"/>
                </a:lnTo>
                <a:lnTo>
                  <a:pt x="890" y="636"/>
                </a:lnTo>
                <a:lnTo>
                  <a:pt x="942" y="622"/>
                </a:lnTo>
                <a:lnTo>
                  <a:pt x="997" y="608"/>
                </a:lnTo>
                <a:lnTo>
                  <a:pt x="1052" y="595"/>
                </a:lnTo>
                <a:lnTo>
                  <a:pt x="1107" y="582"/>
                </a:lnTo>
                <a:lnTo>
                  <a:pt x="1109" y="614"/>
                </a:lnTo>
                <a:lnTo>
                  <a:pt x="1110" y="724"/>
                </a:lnTo>
                <a:lnTo>
                  <a:pt x="1110" y="774"/>
                </a:lnTo>
                <a:lnTo>
                  <a:pt x="1058" y="787"/>
                </a:lnTo>
                <a:lnTo>
                  <a:pt x="1007" y="799"/>
                </a:lnTo>
                <a:lnTo>
                  <a:pt x="909" y="826"/>
                </a:lnTo>
                <a:lnTo>
                  <a:pt x="815" y="854"/>
                </a:lnTo>
                <a:lnTo>
                  <a:pt x="725" y="883"/>
                </a:lnTo>
                <a:lnTo>
                  <a:pt x="640" y="912"/>
                </a:lnTo>
                <a:lnTo>
                  <a:pt x="560" y="941"/>
                </a:lnTo>
                <a:lnTo>
                  <a:pt x="487" y="969"/>
                </a:lnTo>
                <a:lnTo>
                  <a:pt x="419" y="996"/>
                </a:lnTo>
                <a:lnTo>
                  <a:pt x="356" y="1023"/>
                </a:lnTo>
                <a:lnTo>
                  <a:pt x="301" y="1046"/>
                </a:lnTo>
                <a:lnTo>
                  <a:pt x="255" y="1069"/>
                </a:lnTo>
                <a:lnTo>
                  <a:pt x="215" y="1087"/>
                </a:lnTo>
                <a:lnTo>
                  <a:pt x="159" y="1114"/>
                </a:lnTo>
                <a:lnTo>
                  <a:pt x="140" y="1124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80" name="KSO_Shape"/>
          <p:cNvSpPr>
            <a:spLocks noChangeAspect="1"/>
          </p:cNvSpPr>
          <p:nvPr/>
        </p:nvSpPr>
        <p:spPr bwMode="auto">
          <a:xfrm>
            <a:off x="4557198" y="8389180"/>
            <a:ext cx="295385" cy="288000"/>
          </a:xfrm>
          <a:custGeom>
            <a:avLst/>
            <a:gdLst>
              <a:gd name="T0" fmla="*/ 941198 w 2938462"/>
              <a:gd name="T1" fmla="*/ 2335095 h 2865438"/>
              <a:gd name="T2" fmla="*/ 1562662 w 2938462"/>
              <a:gd name="T3" fmla="*/ 2159020 h 2865438"/>
              <a:gd name="T4" fmla="*/ 1799814 w 2938462"/>
              <a:gd name="T5" fmla="*/ 2132013 h 2865438"/>
              <a:gd name="T6" fmla="*/ 728662 w 2938462"/>
              <a:gd name="T7" fmla="*/ 2865438 h 2865438"/>
              <a:gd name="T8" fmla="*/ 2154237 w 2938462"/>
              <a:gd name="T9" fmla="*/ 1958975 h 2865438"/>
              <a:gd name="T10" fmla="*/ 1630362 w 2938462"/>
              <a:gd name="T11" fmla="*/ 1958975 h 2865438"/>
              <a:gd name="T12" fmla="*/ 1173556 w 2938462"/>
              <a:gd name="T13" fmla="*/ 2097088 h 2865438"/>
              <a:gd name="T14" fmla="*/ 1577975 w 2938462"/>
              <a:gd name="T15" fmla="*/ 1955800 h 2865438"/>
              <a:gd name="T16" fmla="*/ 1577975 w 2938462"/>
              <a:gd name="T17" fmla="*/ 2124147 h 2865438"/>
              <a:gd name="T18" fmla="*/ 1360487 w 2938462"/>
              <a:gd name="T19" fmla="*/ 2124147 h 2865438"/>
              <a:gd name="T20" fmla="*/ 1360487 w 2938462"/>
              <a:gd name="T21" fmla="*/ 1955800 h 2865438"/>
              <a:gd name="T22" fmla="*/ 1541463 w 2938462"/>
              <a:gd name="T23" fmla="*/ 2124075 h 2865438"/>
              <a:gd name="T24" fmla="*/ 1043631 w 2938462"/>
              <a:gd name="T25" fmla="*/ 209550 h 2865438"/>
              <a:gd name="T26" fmla="*/ 787087 w 2938462"/>
              <a:gd name="T27" fmla="*/ 1922497 h 2865438"/>
              <a:gd name="T28" fmla="*/ 0 w 2938462"/>
              <a:gd name="T29" fmla="*/ 2242716 h 2865438"/>
              <a:gd name="T30" fmla="*/ 476854 w 2938462"/>
              <a:gd name="T31" fmla="*/ 639770 h 2865438"/>
              <a:gd name="T32" fmla="*/ 518642 w 2938462"/>
              <a:gd name="T33" fmla="*/ 498302 h 2865438"/>
              <a:gd name="T34" fmla="*/ 528163 w 2938462"/>
              <a:gd name="T35" fmla="*/ 475297 h 2865438"/>
              <a:gd name="T36" fmla="*/ 538742 w 2938462"/>
              <a:gd name="T37" fmla="*/ 454143 h 2865438"/>
              <a:gd name="T38" fmla="*/ 550644 w 2938462"/>
              <a:gd name="T39" fmla="*/ 434576 h 2865438"/>
              <a:gd name="T40" fmla="*/ 563603 w 2938462"/>
              <a:gd name="T41" fmla="*/ 416330 h 2865438"/>
              <a:gd name="T42" fmla="*/ 592167 w 2938462"/>
              <a:gd name="T43" fmla="*/ 384335 h 2865438"/>
              <a:gd name="T44" fmla="*/ 622053 w 2938462"/>
              <a:gd name="T45" fmla="*/ 358157 h 2865438"/>
              <a:gd name="T46" fmla="*/ 652732 w 2938462"/>
              <a:gd name="T47" fmla="*/ 336738 h 2865438"/>
              <a:gd name="T48" fmla="*/ 681825 w 2938462"/>
              <a:gd name="T49" fmla="*/ 320609 h 2865438"/>
              <a:gd name="T50" fmla="*/ 708008 w 2938462"/>
              <a:gd name="T51" fmla="*/ 308181 h 2865438"/>
              <a:gd name="T52" fmla="*/ 745035 w 2938462"/>
              <a:gd name="T53" fmla="*/ 294430 h 2865438"/>
              <a:gd name="T54" fmla="*/ 1892564 w 2938462"/>
              <a:gd name="T55" fmla="*/ 207963 h 2865438"/>
              <a:gd name="T56" fmla="*/ 2202920 w 2938462"/>
              <a:gd name="T57" fmla="*/ 296323 h 2865438"/>
              <a:gd name="T58" fmla="*/ 2238904 w 2938462"/>
              <a:gd name="T59" fmla="*/ 310609 h 2865438"/>
              <a:gd name="T60" fmla="*/ 2266156 w 2938462"/>
              <a:gd name="T61" fmla="*/ 324366 h 2865438"/>
              <a:gd name="T62" fmla="*/ 2295789 w 2938462"/>
              <a:gd name="T63" fmla="*/ 342620 h 2865438"/>
              <a:gd name="T64" fmla="*/ 2326481 w 2938462"/>
              <a:gd name="T65" fmla="*/ 365371 h 2865438"/>
              <a:gd name="T66" fmla="*/ 2356379 w 2938462"/>
              <a:gd name="T67" fmla="*/ 393414 h 2865438"/>
              <a:gd name="T68" fmla="*/ 2379662 w 2938462"/>
              <a:gd name="T69" fmla="*/ 421456 h 2865438"/>
              <a:gd name="T70" fmla="*/ 2392097 w 2938462"/>
              <a:gd name="T71" fmla="*/ 439975 h 2865438"/>
              <a:gd name="T72" fmla="*/ 2403475 w 2938462"/>
              <a:gd name="T73" fmla="*/ 460081 h 2865438"/>
              <a:gd name="T74" fmla="*/ 2413793 w 2938462"/>
              <a:gd name="T75" fmla="*/ 482039 h 2865438"/>
              <a:gd name="T76" fmla="*/ 2422525 w 2938462"/>
              <a:gd name="T77" fmla="*/ 505319 h 2865438"/>
              <a:gd name="T78" fmla="*/ 2527035 w 2938462"/>
              <a:gd name="T79" fmla="*/ 858496 h 2865438"/>
              <a:gd name="T80" fmla="*/ 2416175 w 2938462"/>
              <a:gd name="T81" fmla="*/ 2422526 h 2865438"/>
              <a:gd name="T82" fmla="*/ 1595437 w 2938462"/>
              <a:gd name="T83" fmla="*/ 1922258 h 2865438"/>
              <a:gd name="T84" fmla="*/ 1341701 w 2938462"/>
              <a:gd name="T85" fmla="*/ 1922258 h 2865438"/>
              <a:gd name="T86" fmla="*/ 1712962 w 2938462"/>
              <a:gd name="T87" fmla="*/ 34925 h 2865438"/>
              <a:gd name="T88" fmla="*/ 1066800 w 2938462"/>
              <a:gd name="T89" fmla="*/ 1922463 h 2865438"/>
              <a:gd name="T90" fmla="*/ 1452562 w 2938462"/>
              <a:gd name="T91" fmla="*/ 683948 h 2865438"/>
              <a:gd name="T92" fmla="*/ 1223111 w 2938462"/>
              <a:gd name="T93" fmla="*/ 19050 h 2865438"/>
              <a:gd name="T94" fmla="*/ 1472407 w 2938462"/>
              <a:gd name="T95" fmla="*/ 628650 h 28654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938462" h="2865438">
                <a:moveTo>
                  <a:pt x="780274" y="2132013"/>
                </a:moveTo>
                <a:lnTo>
                  <a:pt x="1138648" y="2132013"/>
                </a:lnTo>
                <a:lnTo>
                  <a:pt x="941198" y="2335095"/>
                </a:lnTo>
                <a:lnTo>
                  <a:pt x="1081478" y="2468277"/>
                </a:lnTo>
                <a:lnTo>
                  <a:pt x="1376858" y="2157961"/>
                </a:lnTo>
                <a:lnTo>
                  <a:pt x="1562662" y="2159020"/>
                </a:lnTo>
                <a:lnTo>
                  <a:pt x="1856984" y="2468277"/>
                </a:lnTo>
                <a:lnTo>
                  <a:pt x="1997264" y="2335095"/>
                </a:lnTo>
                <a:lnTo>
                  <a:pt x="1799814" y="2132013"/>
                </a:lnTo>
                <a:lnTo>
                  <a:pt x="2158453" y="2132013"/>
                </a:lnTo>
                <a:lnTo>
                  <a:pt x="2209800" y="2865438"/>
                </a:lnTo>
                <a:lnTo>
                  <a:pt x="728662" y="2865438"/>
                </a:lnTo>
                <a:lnTo>
                  <a:pt x="780274" y="2132013"/>
                </a:lnTo>
                <a:close/>
                <a:moveTo>
                  <a:pt x="1630362" y="1958975"/>
                </a:moveTo>
                <a:lnTo>
                  <a:pt x="2154237" y="1958975"/>
                </a:lnTo>
                <a:lnTo>
                  <a:pt x="2154237" y="2097088"/>
                </a:lnTo>
                <a:lnTo>
                  <a:pt x="1764838" y="2097088"/>
                </a:lnTo>
                <a:lnTo>
                  <a:pt x="1630362" y="1958975"/>
                </a:lnTo>
                <a:close/>
                <a:moveTo>
                  <a:pt x="784225" y="1958975"/>
                </a:moveTo>
                <a:lnTo>
                  <a:pt x="1308100" y="1958975"/>
                </a:lnTo>
                <a:lnTo>
                  <a:pt x="1173556" y="2097088"/>
                </a:lnTo>
                <a:lnTo>
                  <a:pt x="784225" y="2097088"/>
                </a:lnTo>
                <a:lnTo>
                  <a:pt x="784225" y="1958975"/>
                </a:lnTo>
                <a:close/>
                <a:moveTo>
                  <a:pt x="1577975" y="1955800"/>
                </a:moveTo>
                <a:lnTo>
                  <a:pt x="1946275" y="2334250"/>
                </a:lnTo>
                <a:lnTo>
                  <a:pt x="1858433" y="2417763"/>
                </a:lnTo>
                <a:lnTo>
                  <a:pt x="1577975" y="2124147"/>
                </a:lnTo>
                <a:lnTo>
                  <a:pt x="1577975" y="1955800"/>
                </a:lnTo>
                <a:close/>
                <a:moveTo>
                  <a:pt x="1360487" y="1955800"/>
                </a:moveTo>
                <a:lnTo>
                  <a:pt x="1360487" y="2124147"/>
                </a:lnTo>
                <a:lnTo>
                  <a:pt x="1080028" y="2417763"/>
                </a:lnTo>
                <a:lnTo>
                  <a:pt x="992187" y="2334250"/>
                </a:lnTo>
                <a:lnTo>
                  <a:pt x="1360487" y="1955800"/>
                </a:lnTo>
                <a:close/>
                <a:moveTo>
                  <a:pt x="1397000" y="1936750"/>
                </a:moveTo>
                <a:lnTo>
                  <a:pt x="1541463" y="1936750"/>
                </a:lnTo>
                <a:lnTo>
                  <a:pt x="1541463" y="2124075"/>
                </a:lnTo>
                <a:lnTo>
                  <a:pt x="1397000" y="2123018"/>
                </a:lnTo>
                <a:lnTo>
                  <a:pt x="1397000" y="1936750"/>
                </a:lnTo>
                <a:close/>
                <a:moveTo>
                  <a:pt x="1043631" y="209550"/>
                </a:moveTo>
                <a:lnTo>
                  <a:pt x="1331913" y="1037465"/>
                </a:lnTo>
                <a:lnTo>
                  <a:pt x="1028821" y="1922497"/>
                </a:lnTo>
                <a:lnTo>
                  <a:pt x="787087" y="1922497"/>
                </a:lnTo>
                <a:lnTo>
                  <a:pt x="789468" y="1518719"/>
                </a:lnTo>
                <a:lnTo>
                  <a:pt x="522080" y="2422525"/>
                </a:lnTo>
                <a:lnTo>
                  <a:pt x="0" y="2242716"/>
                </a:lnTo>
                <a:lnTo>
                  <a:pt x="237766" y="1444945"/>
                </a:lnTo>
                <a:lnTo>
                  <a:pt x="411793" y="859243"/>
                </a:lnTo>
                <a:lnTo>
                  <a:pt x="476854" y="639770"/>
                </a:lnTo>
                <a:lnTo>
                  <a:pt x="513617" y="514432"/>
                </a:lnTo>
                <a:lnTo>
                  <a:pt x="515997" y="506235"/>
                </a:lnTo>
                <a:lnTo>
                  <a:pt x="518642" y="498302"/>
                </a:lnTo>
                <a:lnTo>
                  <a:pt x="521816" y="490634"/>
                </a:lnTo>
                <a:lnTo>
                  <a:pt x="524725" y="482966"/>
                </a:lnTo>
                <a:lnTo>
                  <a:pt x="528163" y="475297"/>
                </a:lnTo>
                <a:lnTo>
                  <a:pt x="531337" y="468158"/>
                </a:lnTo>
                <a:lnTo>
                  <a:pt x="534775" y="461018"/>
                </a:lnTo>
                <a:lnTo>
                  <a:pt x="538742" y="454143"/>
                </a:lnTo>
                <a:lnTo>
                  <a:pt x="542445" y="447533"/>
                </a:lnTo>
                <a:lnTo>
                  <a:pt x="546412" y="440922"/>
                </a:lnTo>
                <a:lnTo>
                  <a:pt x="550644" y="434576"/>
                </a:lnTo>
                <a:lnTo>
                  <a:pt x="554875" y="428494"/>
                </a:lnTo>
                <a:lnTo>
                  <a:pt x="559107" y="422412"/>
                </a:lnTo>
                <a:lnTo>
                  <a:pt x="563603" y="416330"/>
                </a:lnTo>
                <a:lnTo>
                  <a:pt x="572595" y="404960"/>
                </a:lnTo>
                <a:lnTo>
                  <a:pt x="582117" y="394383"/>
                </a:lnTo>
                <a:lnTo>
                  <a:pt x="592167" y="384335"/>
                </a:lnTo>
                <a:lnTo>
                  <a:pt x="601688" y="375080"/>
                </a:lnTo>
                <a:lnTo>
                  <a:pt x="612003" y="366354"/>
                </a:lnTo>
                <a:lnTo>
                  <a:pt x="622053" y="358157"/>
                </a:lnTo>
                <a:lnTo>
                  <a:pt x="632368" y="350489"/>
                </a:lnTo>
                <a:lnTo>
                  <a:pt x="642682" y="343614"/>
                </a:lnTo>
                <a:lnTo>
                  <a:pt x="652732" y="336738"/>
                </a:lnTo>
                <a:lnTo>
                  <a:pt x="662783" y="330921"/>
                </a:lnTo>
                <a:lnTo>
                  <a:pt x="672304" y="325368"/>
                </a:lnTo>
                <a:lnTo>
                  <a:pt x="681825" y="320609"/>
                </a:lnTo>
                <a:lnTo>
                  <a:pt x="690817" y="315849"/>
                </a:lnTo>
                <a:lnTo>
                  <a:pt x="699810" y="311618"/>
                </a:lnTo>
                <a:lnTo>
                  <a:pt x="708008" y="308181"/>
                </a:lnTo>
                <a:lnTo>
                  <a:pt x="723084" y="302099"/>
                </a:lnTo>
                <a:lnTo>
                  <a:pt x="735514" y="297339"/>
                </a:lnTo>
                <a:lnTo>
                  <a:pt x="745035" y="294430"/>
                </a:lnTo>
                <a:lnTo>
                  <a:pt x="753234" y="292051"/>
                </a:lnTo>
                <a:lnTo>
                  <a:pt x="1043631" y="209550"/>
                </a:lnTo>
                <a:close/>
                <a:moveTo>
                  <a:pt x="1892564" y="207963"/>
                </a:moveTo>
                <a:lnTo>
                  <a:pt x="2185193" y="291032"/>
                </a:lnTo>
                <a:lnTo>
                  <a:pt x="2193395" y="293413"/>
                </a:lnTo>
                <a:lnTo>
                  <a:pt x="2202920" y="296323"/>
                </a:lnTo>
                <a:lnTo>
                  <a:pt x="2215356" y="301085"/>
                </a:lnTo>
                <a:lnTo>
                  <a:pt x="2230437" y="307170"/>
                </a:lnTo>
                <a:lnTo>
                  <a:pt x="2238904" y="310609"/>
                </a:lnTo>
                <a:lnTo>
                  <a:pt x="2247635" y="314842"/>
                </a:lnTo>
                <a:lnTo>
                  <a:pt x="2256631" y="319604"/>
                </a:lnTo>
                <a:lnTo>
                  <a:pt x="2266156" y="324366"/>
                </a:lnTo>
                <a:lnTo>
                  <a:pt x="2275945" y="329921"/>
                </a:lnTo>
                <a:lnTo>
                  <a:pt x="2285735" y="335741"/>
                </a:lnTo>
                <a:lnTo>
                  <a:pt x="2295789" y="342620"/>
                </a:lnTo>
                <a:lnTo>
                  <a:pt x="2306108" y="349498"/>
                </a:lnTo>
                <a:lnTo>
                  <a:pt x="2316427" y="357170"/>
                </a:lnTo>
                <a:lnTo>
                  <a:pt x="2326481" y="365371"/>
                </a:lnTo>
                <a:lnTo>
                  <a:pt x="2336799" y="374101"/>
                </a:lnTo>
                <a:lnTo>
                  <a:pt x="2346589" y="383361"/>
                </a:lnTo>
                <a:lnTo>
                  <a:pt x="2356379" y="393414"/>
                </a:lnTo>
                <a:lnTo>
                  <a:pt x="2365904" y="403996"/>
                </a:lnTo>
                <a:lnTo>
                  <a:pt x="2374899" y="415371"/>
                </a:lnTo>
                <a:lnTo>
                  <a:pt x="2379662" y="421456"/>
                </a:lnTo>
                <a:lnTo>
                  <a:pt x="2383895" y="427541"/>
                </a:lnTo>
                <a:lnTo>
                  <a:pt x="2388129" y="433626"/>
                </a:lnTo>
                <a:lnTo>
                  <a:pt x="2392097" y="439975"/>
                </a:lnTo>
                <a:lnTo>
                  <a:pt x="2396331" y="446589"/>
                </a:lnTo>
                <a:lnTo>
                  <a:pt x="2399770" y="453202"/>
                </a:lnTo>
                <a:lnTo>
                  <a:pt x="2403475" y="460081"/>
                </a:lnTo>
                <a:lnTo>
                  <a:pt x="2407179" y="467224"/>
                </a:lnTo>
                <a:lnTo>
                  <a:pt x="2410354" y="474367"/>
                </a:lnTo>
                <a:lnTo>
                  <a:pt x="2413793" y="482039"/>
                </a:lnTo>
                <a:lnTo>
                  <a:pt x="2416704" y="489711"/>
                </a:lnTo>
                <a:lnTo>
                  <a:pt x="2419879" y="497383"/>
                </a:lnTo>
                <a:lnTo>
                  <a:pt x="2422525" y="505319"/>
                </a:lnTo>
                <a:lnTo>
                  <a:pt x="2424906" y="513520"/>
                </a:lnTo>
                <a:lnTo>
                  <a:pt x="2461683" y="638918"/>
                </a:lnTo>
                <a:lnTo>
                  <a:pt x="2527035" y="858496"/>
                </a:lnTo>
                <a:lnTo>
                  <a:pt x="2700866" y="1444478"/>
                </a:lnTo>
                <a:lnTo>
                  <a:pt x="2938462" y="2242631"/>
                </a:lnTo>
                <a:lnTo>
                  <a:pt x="2416175" y="2422526"/>
                </a:lnTo>
                <a:lnTo>
                  <a:pt x="2147622" y="1518288"/>
                </a:lnTo>
                <a:lnTo>
                  <a:pt x="2151062" y="1922258"/>
                </a:lnTo>
                <a:lnTo>
                  <a:pt x="1595437" y="1922258"/>
                </a:lnTo>
                <a:lnTo>
                  <a:pt x="1577181" y="1899771"/>
                </a:lnTo>
                <a:lnTo>
                  <a:pt x="1360222" y="1899771"/>
                </a:lnTo>
                <a:lnTo>
                  <a:pt x="1341701" y="1922258"/>
                </a:lnTo>
                <a:lnTo>
                  <a:pt x="1300162" y="1922258"/>
                </a:lnTo>
                <a:lnTo>
                  <a:pt x="1892564" y="207963"/>
                </a:lnTo>
                <a:close/>
                <a:moveTo>
                  <a:pt x="1712962" y="34925"/>
                </a:moveTo>
                <a:lnTo>
                  <a:pt x="1860550" y="193344"/>
                </a:lnTo>
                <a:lnTo>
                  <a:pt x="1263055" y="1922463"/>
                </a:lnTo>
                <a:lnTo>
                  <a:pt x="1066800" y="1922463"/>
                </a:lnTo>
                <a:lnTo>
                  <a:pt x="1712962" y="34925"/>
                </a:lnTo>
                <a:close/>
                <a:moveTo>
                  <a:pt x="1223111" y="19050"/>
                </a:moveTo>
                <a:lnTo>
                  <a:pt x="1452562" y="683948"/>
                </a:lnTo>
                <a:lnTo>
                  <a:pt x="1350024" y="982663"/>
                </a:lnTo>
                <a:lnTo>
                  <a:pt x="1074737" y="192881"/>
                </a:lnTo>
                <a:lnTo>
                  <a:pt x="1223111" y="19050"/>
                </a:lnTo>
                <a:close/>
                <a:moveTo>
                  <a:pt x="1255712" y="0"/>
                </a:moveTo>
                <a:lnTo>
                  <a:pt x="1687512" y="0"/>
                </a:lnTo>
                <a:lnTo>
                  <a:pt x="1472407" y="628650"/>
                </a:lnTo>
                <a:lnTo>
                  <a:pt x="1255712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81" name="KSO_Shape"/>
          <p:cNvSpPr>
            <a:spLocks noChangeAspect="1"/>
          </p:cNvSpPr>
          <p:nvPr/>
        </p:nvSpPr>
        <p:spPr bwMode="auto">
          <a:xfrm>
            <a:off x="5057774" y="7881180"/>
            <a:ext cx="310233" cy="288000"/>
          </a:xfrm>
          <a:custGeom>
            <a:avLst/>
            <a:gdLst>
              <a:gd name="T0" fmla="*/ 0 w 99"/>
              <a:gd name="T1" fmla="*/ 2147483646 h 92"/>
              <a:gd name="T2" fmla="*/ 0 w 99"/>
              <a:gd name="T3" fmla="*/ 2147483646 h 92"/>
              <a:gd name="T4" fmla="*/ 2147483646 w 99"/>
              <a:gd name="T5" fmla="*/ 2147483646 h 92"/>
              <a:gd name="T6" fmla="*/ 2147483646 w 99"/>
              <a:gd name="T7" fmla="*/ 2147483646 h 92"/>
              <a:gd name="T8" fmla="*/ 2147483646 w 99"/>
              <a:gd name="T9" fmla="*/ 2147483646 h 92"/>
              <a:gd name="T10" fmla="*/ 2147483646 w 99"/>
              <a:gd name="T11" fmla="*/ 2147483646 h 92"/>
              <a:gd name="T12" fmla="*/ 2147483646 w 99"/>
              <a:gd name="T13" fmla="*/ 2147483646 h 92"/>
              <a:gd name="T14" fmla="*/ 2147483646 w 99"/>
              <a:gd name="T15" fmla="*/ 2147483646 h 92"/>
              <a:gd name="T16" fmla="*/ 2147483646 w 99"/>
              <a:gd name="T17" fmla="*/ 2147483646 h 92"/>
              <a:gd name="T18" fmla="*/ 2147483646 w 99"/>
              <a:gd name="T19" fmla="*/ 2147483646 h 92"/>
              <a:gd name="T20" fmla="*/ 2147483646 w 99"/>
              <a:gd name="T21" fmla="*/ 2147483646 h 92"/>
              <a:gd name="T22" fmla="*/ 0 w 99"/>
              <a:gd name="T23" fmla="*/ 2147483646 h 92"/>
              <a:gd name="T24" fmla="*/ 2147483646 w 99"/>
              <a:gd name="T25" fmla="*/ 2147483646 h 92"/>
              <a:gd name="T26" fmla="*/ 2147483646 w 99"/>
              <a:gd name="T27" fmla="*/ 2147483646 h 92"/>
              <a:gd name="T28" fmla="*/ 2147483646 w 99"/>
              <a:gd name="T29" fmla="*/ 2147483646 h 92"/>
              <a:gd name="T30" fmla="*/ 2147483646 w 99"/>
              <a:gd name="T31" fmla="*/ 2147483646 h 92"/>
              <a:gd name="T32" fmla="*/ 2147483646 w 99"/>
              <a:gd name="T33" fmla="*/ 2147483646 h 92"/>
              <a:gd name="T34" fmla="*/ 2147483646 w 99"/>
              <a:gd name="T35" fmla="*/ 2147483646 h 92"/>
              <a:gd name="T36" fmla="*/ 2147483646 w 99"/>
              <a:gd name="T37" fmla="*/ 2147483646 h 92"/>
              <a:gd name="T38" fmla="*/ 2147483646 w 99"/>
              <a:gd name="T39" fmla="*/ 2147483646 h 92"/>
              <a:gd name="T40" fmla="*/ 2147483646 w 99"/>
              <a:gd name="T41" fmla="*/ 2147483646 h 92"/>
              <a:gd name="T42" fmla="*/ 2147483646 w 99"/>
              <a:gd name="T43" fmla="*/ 2147483646 h 92"/>
              <a:gd name="T44" fmla="*/ 2147483646 w 99"/>
              <a:gd name="T45" fmla="*/ 2147483646 h 92"/>
              <a:gd name="T46" fmla="*/ 2147483646 w 99"/>
              <a:gd name="T47" fmla="*/ 2147483646 h 92"/>
              <a:gd name="T48" fmla="*/ 2147483646 w 99"/>
              <a:gd name="T49" fmla="*/ 2147483646 h 92"/>
              <a:gd name="T50" fmla="*/ 2147483646 w 99"/>
              <a:gd name="T51" fmla="*/ 2147483646 h 92"/>
              <a:gd name="T52" fmla="*/ 2147483646 w 99"/>
              <a:gd name="T53" fmla="*/ 2147483646 h 92"/>
              <a:gd name="T54" fmla="*/ 2147483646 w 99"/>
              <a:gd name="T55" fmla="*/ 2147483646 h 92"/>
              <a:gd name="T56" fmla="*/ 2147483646 w 99"/>
              <a:gd name="T57" fmla="*/ 2147483646 h 92"/>
              <a:gd name="T58" fmla="*/ 2147483646 w 99"/>
              <a:gd name="T59" fmla="*/ 2147483646 h 92"/>
              <a:gd name="T60" fmla="*/ 2147483646 w 99"/>
              <a:gd name="T61" fmla="*/ 2147483646 h 92"/>
              <a:gd name="T62" fmla="*/ 2147483646 w 99"/>
              <a:gd name="T63" fmla="*/ 2147483646 h 92"/>
              <a:gd name="T64" fmla="*/ 2147483646 w 99"/>
              <a:gd name="T65" fmla="*/ 2147483646 h 92"/>
              <a:gd name="T66" fmla="*/ 2147483646 w 99"/>
              <a:gd name="T67" fmla="*/ 2147483646 h 92"/>
              <a:gd name="T68" fmla="*/ 2147483646 w 99"/>
              <a:gd name="T69" fmla="*/ 2147483646 h 92"/>
              <a:gd name="T70" fmla="*/ 2147483646 w 99"/>
              <a:gd name="T71" fmla="*/ 2147483646 h 92"/>
              <a:gd name="T72" fmla="*/ 2147483646 w 99"/>
              <a:gd name="T73" fmla="*/ 2147483646 h 92"/>
              <a:gd name="T74" fmla="*/ 2147483646 w 99"/>
              <a:gd name="T75" fmla="*/ 2147483646 h 92"/>
              <a:gd name="T76" fmla="*/ 2147483646 w 99"/>
              <a:gd name="T77" fmla="*/ 2147483646 h 92"/>
              <a:gd name="T78" fmla="*/ 2147483646 w 99"/>
              <a:gd name="T79" fmla="*/ 2147483646 h 92"/>
              <a:gd name="T80" fmla="*/ 2147483646 w 99"/>
              <a:gd name="T81" fmla="*/ 2147483646 h 92"/>
              <a:gd name="T82" fmla="*/ 2147483646 w 99"/>
              <a:gd name="T83" fmla="*/ 2147483646 h 92"/>
              <a:gd name="T84" fmla="*/ 2147483646 w 99"/>
              <a:gd name="T85" fmla="*/ 2147483646 h 92"/>
              <a:gd name="T86" fmla="*/ 2147483646 w 99"/>
              <a:gd name="T87" fmla="*/ 2147483646 h 92"/>
              <a:gd name="T88" fmla="*/ 2147483646 w 99"/>
              <a:gd name="T89" fmla="*/ 2147483646 h 92"/>
              <a:gd name="T90" fmla="*/ 2147483646 w 99"/>
              <a:gd name="T91" fmla="*/ 2147483646 h 92"/>
              <a:gd name="T92" fmla="*/ 2147483646 w 99"/>
              <a:gd name="T93" fmla="*/ 2147483646 h 92"/>
              <a:gd name="T94" fmla="*/ 2147483646 w 99"/>
              <a:gd name="T95" fmla="*/ 2147483646 h 92"/>
              <a:gd name="T96" fmla="*/ 2147483646 w 99"/>
              <a:gd name="T97" fmla="*/ 2147483646 h 92"/>
              <a:gd name="T98" fmla="*/ 2147483646 w 99"/>
              <a:gd name="T99" fmla="*/ 2147483646 h 92"/>
              <a:gd name="T100" fmla="*/ 2147483646 w 99"/>
              <a:gd name="T101" fmla="*/ 2147483646 h 92"/>
              <a:gd name="T102" fmla="*/ 2147483646 w 99"/>
              <a:gd name="T103" fmla="*/ 2147483646 h 92"/>
              <a:gd name="T104" fmla="*/ 2147483646 w 99"/>
              <a:gd name="T105" fmla="*/ 2147483646 h 92"/>
              <a:gd name="T106" fmla="*/ 2147483646 w 99"/>
              <a:gd name="T107" fmla="*/ 2147483646 h 92"/>
              <a:gd name="T108" fmla="*/ 2147483646 w 99"/>
              <a:gd name="T109" fmla="*/ 2147483646 h 92"/>
              <a:gd name="T110" fmla="*/ 2147483646 w 99"/>
              <a:gd name="T111" fmla="*/ 2147483646 h 92"/>
              <a:gd name="T112" fmla="*/ 2147483646 w 99"/>
              <a:gd name="T113" fmla="*/ 2147483646 h 92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99" h="92">
                <a:moveTo>
                  <a:pt x="0" y="89"/>
                </a:moveTo>
                <a:cubicBezTo>
                  <a:pt x="0" y="92"/>
                  <a:pt x="0" y="92"/>
                  <a:pt x="0" y="92"/>
                </a:cubicBezTo>
                <a:cubicBezTo>
                  <a:pt x="3" y="92"/>
                  <a:pt x="3" y="92"/>
                  <a:pt x="3" y="92"/>
                </a:cubicBezTo>
                <a:cubicBezTo>
                  <a:pt x="96" y="92"/>
                  <a:pt x="96" y="92"/>
                  <a:pt x="96" y="92"/>
                </a:cubicBezTo>
                <a:cubicBezTo>
                  <a:pt x="99" y="92"/>
                  <a:pt x="99" y="92"/>
                  <a:pt x="99" y="92"/>
                </a:cubicBezTo>
                <a:cubicBezTo>
                  <a:pt x="99" y="89"/>
                  <a:pt x="99" y="89"/>
                  <a:pt x="99" y="89"/>
                </a:cubicBezTo>
                <a:cubicBezTo>
                  <a:pt x="99" y="52"/>
                  <a:pt x="99" y="52"/>
                  <a:pt x="99" y="52"/>
                </a:cubicBezTo>
                <a:cubicBezTo>
                  <a:pt x="99" y="46"/>
                  <a:pt x="94" y="42"/>
                  <a:pt x="89" y="41"/>
                </a:cubicBezTo>
                <a:cubicBezTo>
                  <a:pt x="75" y="38"/>
                  <a:pt x="64" y="42"/>
                  <a:pt x="55" y="31"/>
                </a:cubicBezTo>
                <a:cubicBezTo>
                  <a:pt x="52" y="28"/>
                  <a:pt x="49" y="23"/>
                  <a:pt x="45" y="19"/>
                </a:cubicBezTo>
                <a:cubicBezTo>
                  <a:pt x="29" y="0"/>
                  <a:pt x="1" y="13"/>
                  <a:pt x="1" y="32"/>
                </a:cubicBezTo>
                <a:cubicBezTo>
                  <a:pt x="0" y="89"/>
                  <a:pt x="0" y="89"/>
                  <a:pt x="0" y="89"/>
                </a:cubicBezTo>
                <a:close/>
                <a:moveTo>
                  <a:pt x="88" y="73"/>
                </a:moveTo>
                <a:cubicBezTo>
                  <a:pt x="93" y="73"/>
                  <a:pt x="93" y="73"/>
                  <a:pt x="93" y="73"/>
                </a:cubicBezTo>
                <a:cubicBezTo>
                  <a:pt x="93" y="87"/>
                  <a:pt x="93" y="87"/>
                  <a:pt x="93" y="87"/>
                </a:cubicBezTo>
                <a:cubicBezTo>
                  <a:pt x="6" y="87"/>
                  <a:pt x="6" y="87"/>
                  <a:pt x="6" y="87"/>
                </a:cubicBezTo>
                <a:cubicBezTo>
                  <a:pt x="6" y="73"/>
                  <a:pt x="6" y="73"/>
                  <a:pt x="6" y="73"/>
                </a:cubicBezTo>
                <a:cubicBezTo>
                  <a:pt x="12" y="73"/>
                  <a:pt x="12" y="73"/>
                  <a:pt x="12" y="73"/>
                </a:cubicBezTo>
                <a:cubicBezTo>
                  <a:pt x="12" y="81"/>
                  <a:pt x="12" y="81"/>
                  <a:pt x="12" y="81"/>
                </a:cubicBezTo>
                <a:cubicBezTo>
                  <a:pt x="16" y="81"/>
                  <a:pt x="16" y="81"/>
                  <a:pt x="16" y="81"/>
                </a:cubicBezTo>
                <a:cubicBezTo>
                  <a:pt x="16" y="73"/>
                  <a:pt x="16" y="73"/>
                  <a:pt x="16" y="73"/>
                </a:cubicBezTo>
                <a:cubicBezTo>
                  <a:pt x="18" y="73"/>
                  <a:pt x="18" y="73"/>
                  <a:pt x="18" y="73"/>
                </a:cubicBezTo>
                <a:cubicBezTo>
                  <a:pt x="18" y="81"/>
                  <a:pt x="18" y="81"/>
                  <a:pt x="18" y="81"/>
                </a:cubicBezTo>
                <a:cubicBezTo>
                  <a:pt x="22" y="81"/>
                  <a:pt x="22" y="81"/>
                  <a:pt x="22" y="81"/>
                </a:cubicBezTo>
                <a:cubicBezTo>
                  <a:pt x="22" y="73"/>
                  <a:pt x="22" y="73"/>
                  <a:pt x="22" y="73"/>
                </a:cubicBezTo>
                <a:cubicBezTo>
                  <a:pt x="29" y="73"/>
                  <a:pt x="29" y="73"/>
                  <a:pt x="29" y="73"/>
                </a:cubicBezTo>
                <a:cubicBezTo>
                  <a:pt x="29" y="81"/>
                  <a:pt x="29" y="81"/>
                  <a:pt x="29" y="81"/>
                </a:cubicBezTo>
                <a:cubicBezTo>
                  <a:pt x="33" y="81"/>
                  <a:pt x="33" y="81"/>
                  <a:pt x="33" y="81"/>
                </a:cubicBezTo>
                <a:cubicBezTo>
                  <a:pt x="33" y="73"/>
                  <a:pt x="33" y="73"/>
                  <a:pt x="33" y="73"/>
                </a:cubicBezTo>
                <a:cubicBezTo>
                  <a:pt x="35" y="73"/>
                  <a:pt x="35" y="73"/>
                  <a:pt x="35" y="73"/>
                </a:cubicBezTo>
                <a:cubicBezTo>
                  <a:pt x="35" y="81"/>
                  <a:pt x="35" y="81"/>
                  <a:pt x="35" y="81"/>
                </a:cubicBezTo>
                <a:cubicBezTo>
                  <a:pt x="39" y="81"/>
                  <a:pt x="39" y="81"/>
                  <a:pt x="39" y="81"/>
                </a:cubicBezTo>
                <a:cubicBezTo>
                  <a:pt x="39" y="73"/>
                  <a:pt x="39" y="73"/>
                  <a:pt x="39" y="73"/>
                </a:cubicBezTo>
                <a:cubicBezTo>
                  <a:pt x="41" y="73"/>
                  <a:pt x="41" y="73"/>
                  <a:pt x="41" y="73"/>
                </a:cubicBezTo>
                <a:cubicBezTo>
                  <a:pt x="41" y="81"/>
                  <a:pt x="41" y="81"/>
                  <a:pt x="41" y="81"/>
                </a:cubicBezTo>
                <a:cubicBezTo>
                  <a:pt x="45" y="81"/>
                  <a:pt x="45" y="81"/>
                  <a:pt x="45" y="81"/>
                </a:cubicBezTo>
                <a:cubicBezTo>
                  <a:pt x="45" y="73"/>
                  <a:pt x="45" y="73"/>
                  <a:pt x="45" y="73"/>
                </a:cubicBezTo>
                <a:cubicBezTo>
                  <a:pt x="55" y="73"/>
                  <a:pt x="55" y="73"/>
                  <a:pt x="55" y="73"/>
                </a:cubicBezTo>
                <a:cubicBezTo>
                  <a:pt x="55" y="81"/>
                  <a:pt x="55" y="81"/>
                  <a:pt x="55" y="81"/>
                </a:cubicBezTo>
                <a:cubicBezTo>
                  <a:pt x="59" y="81"/>
                  <a:pt x="59" y="81"/>
                  <a:pt x="59" y="81"/>
                </a:cubicBezTo>
                <a:cubicBezTo>
                  <a:pt x="59" y="73"/>
                  <a:pt x="59" y="73"/>
                  <a:pt x="59" y="73"/>
                </a:cubicBezTo>
                <a:cubicBezTo>
                  <a:pt x="61" y="73"/>
                  <a:pt x="61" y="73"/>
                  <a:pt x="61" y="73"/>
                </a:cubicBezTo>
                <a:cubicBezTo>
                  <a:pt x="61" y="81"/>
                  <a:pt x="61" y="81"/>
                  <a:pt x="61" y="81"/>
                </a:cubicBezTo>
                <a:cubicBezTo>
                  <a:pt x="65" y="81"/>
                  <a:pt x="65" y="81"/>
                  <a:pt x="65" y="81"/>
                </a:cubicBezTo>
                <a:cubicBezTo>
                  <a:pt x="65" y="73"/>
                  <a:pt x="65" y="73"/>
                  <a:pt x="65" y="73"/>
                </a:cubicBezTo>
                <a:cubicBezTo>
                  <a:pt x="72" y="73"/>
                  <a:pt x="72" y="73"/>
                  <a:pt x="72" y="73"/>
                </a:cubicBezTo>
                <a:cubicBezTo>
                  <a:pt x="72" y="81"/>
                  <a:pt x="72" y="81"/>
                  <a:pt x="72" y="81"/>
                </a:cubicBezTo>
                <a:cubicBezTo>
                  <a:pt x="75" y="81"/>
                  <a:pt x="75" y="81"/>
                  <a:pt x="75" y="81"/>
                </a:cubicBezTo>
                <a:cubicBezTo>
                  <a:pt x="75" y="73"/>
                  <a:pt x="75" y="73"/>
                  <a:pt x="75" y="73"/>
                </a:cubicBezTo>
                <a:cubicBezTo>
                  <a:pt x="78" y="73"/>
                  <a:pt x="78" y="73"/>
                  <a:pt x="78" y="73"/>
                </a:cubicBezTo>
                <a:cubicBezTo>
                  <a:pt x="78" y="81"/>
                  <a:pt x="78" y="81"/>
                  <a:pt x="78" y="81"/>
                </a:cubicBezTo>
                <a:cubicBezTo>
                  <a:pt x="82" y="81"/>
                  <a:pt x="82" y="81"/>
                  <a:pt x="82" y="81"/>
                </a:cubicBezTo>
                <a:cubicBezTo>
                  <a:pt x="82" y="73"/>
                  <a:pt x="82" y="73"/>
                  <a:pt x="82" y="73"/>
                </a:cubicBezTo>
                <a:cubicBezTo>
                  <a:pt x="84" y="73"/>
                  <a:pt x="84" y="73"/>
                  <a:pt x="84" y="73"/>
                </a:cubicBezTo>
                <a:cubicBezTo>
                  <a:pt x="84" y="81"/>
                  <a:pt x="84" y="81"/>
                  <a:pt x="84" y="81"/>
                </a:cubicBezTo>
                <a:cubicBezTo>
                  <a:pt x="88" y="81"/>
                  <a:pt x="88" y="81"/>
                  <a:pt x="88" y="81"/>
                </a:cubicBezTo>
                <a:lnTo>
                  <a:pt x="88" y="73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82" name="KSO_Shape"/>
          <p:cNvSpPr>
            <a:spLocks noChangeAspect="1"/>
          </p:cNvSpPr>
          <p:nvPr/>
        </p:nvSpPr>
        <p:spPr bwMode="auto">
          <a:xfrm>
            <a:off x="5078251" y="8389180"/>
            <a:ext cx="269280" cy="288000"/>
          </a:xfrm>
          <a:custGeom>
            <a:avLst/>
            <a:gdLst>
              <a:gd name="T0" fmla="*/ 89836560 w 5970"/>
              <a:gd name="T1" fmla="*/ 481603748 h 6386"/>
              <a:gd name="T2" fmla="*/ 78629180 w 5970"/>
              <a:gd name="T3" fmla="*/ 511948912 h 6386"/>
              <a:gd name="T4" fmla="*/ 25794517 w 5970"/>
              <a:gd name="T5" fmla="*/ 495663937 h 6386"/>
              <a:gd name="T6" fmla="*/ 622665 w 5970"/>
              <a:gd name="T7" fmla="*/ 445919453 h 6386"/>
              <a:gd name="T8" fmla="*/ 14053680 w 5970"/>
              <a:gd name="T9" fmla="*/ 425452188 h 6386"/>
              <a:gd name="T10" fmla="*/ 234375181 w 5970"/>
              <a:gd name="T11" fmla="*/ 151190954 h 6386"/>
              <a:gd name="T12" fmla="*/ 197907040 w 5970"/>
              <a:gd name="T13" fmla="*/ 210100976 h 6386"/>
              <a:gd name="T14" fmla="*/ 195683406 w 5970"/>
              <a:gd name="T15" fmla="*/ 247297996 h 6386"/>
              <a:gd name="T16" fmla="*/ 179406092 w 5970"/>
              <a:gd name="T17" fmla="*/ 286808698 h 6386"/>
              <a:gd name="T18" fmla="*/ 140180263 w 5970"/>
              <a:gd name="T19" fmla="*/ 315284958 h 6386"/>
              <a:gd name="T20" fmla="*/ 101043641 w 5970"/>
              <a:gd name="T21" fmla="*/ 308788985 h 6386"/>
              <a:gd name="T22" fmla="*/ 73203309 w 5970"/>
              <a:gd name="T23" fmla="*/ 341002458 h 6386"/>
              <a:gd name="T24" fmla="*/ 21080519 w 5970"/>
              <a:gd name="T25" fmla="*/ 384517657 h 6386"/>
              <a:gd name="T26" fmla="*/ 30063967 w 5970"/>
              <a:gd name="T27" fmla="*/ 409434497 h 6386"/>
              <a:gd name="T28" fmla="*/ 102733818 w 5970"/>
              <a:gd name="T29" fmla="*/ 458466917 h 6386"/>
              <a:gd name="T30" fmla="*/ 114296836 w 5970"/>
              <a:gd name="T31" fmla="*/ 490413702 h 6386"/>
              <a:gd name="T32" fmla="*/ 100599093 w 5970"/>
              <a:gd name="T33" fmla="*/ 534106694 h 6386"/>
              <a:gd name="T34" fmla="*/ 167042291 w 5970"/>
              <a:gd name="T35" fmla="*/ 566498555 h 6386"/>
              <a:gd name="T36" fmla="*/ 216941745 w 5970"/>
              <a:gd name="T37" fmla="*/ 555641904 h 6386"/>
              <a:gd name="T38" fmla="*/ 248428861 w 5970"/>
              <a:gd name="T39" fmla="*/ 513016560 h 6386"/>
              <a:gd name="T40" fmla="*/ 275379799 w 5970"/>
              <a:gd name="T41" fmla="*/ 459979641 h 6386"/>
              <a:gd name="T42" fmla="*/ 268086231 w 5970"/>
              <a:gd name="T43" fmla="*/ 426698223 h 6386"/>
              <a:gd name="T44" fmla="*/ 281339127 w 5970"/>
              <a:gd name="T45" fmla="*/ 384161775 h 6386"/>
              <a:gd name="T46" fmla="*/ 315672842 w 5970"/>
              <a:gd name="T47" fmla="*/ 352126095 h 6386"/>
              <a:gd name="T48" fmla="*/ 353475223 w 5970"/>
              <a:gd name="T49" fmla="*/ 349812412 h 6386"/>
              <a:gd name="T50" fmla="*/ 401951228 w 5970"/>
              <a:gd name="T51" fmla="*/ 303805438 h 6386"/>
              <a:gd name="T52" fmla="*/ 413959093 w 5970"/>
              <a:gd name="T53" fmla="*/ 254506031 h 6386"/>
              <a:gd name="T54" fmla="*/ 384339674 w 5970"/>
              <a:gd name="T55" fmla="*/ 198888443 h 6386"/>
              <a:gd name="T56" fmla="*/ 480758227 w 5970"/>
              <a:gd name="T57" fmla="*/ 91212987 h 6386"/>
              <a:gd name="T58" fmla="*/ 498903537 w 5970"/>
              <a:gd name="T59" fmla="*/ 99399774 h 6386"/>
              <a:gd name="T60" fmla="*/ 504862865 w 5970"/>
              <a:gd name="T61" fmla="*/ 79466481 h 6386"/>
              <a:gd name="T62" fmla="*/ 486628646 w 5970"/>
              <a:gd name="T63" fmla="*/ 75550880 h 6386"/>
              <a:gd name="T64" fmla="*/ 504951775 w 5970"/>
              <a:gd name="T65" fmla="*/ 62825623 h 6386"/>
              <a:gd name="T66" fmla="*/ 523897570 w 5970"/>
              <a:gd name="T67" fmla="*/ 69499686 h 6386"/>
              <a:gd name="T68" fmla="*/ 527989200 w 5970"/>
              <a:gd name="T69" fmla="*/ 49032421 h 6386"/>
              <a:gd name="T70" fmla="*/ 509577161 w 5970"/>
              <a:gd name="T71" fmla="*/ 46807634 h 6386"/>
              <a:gd name="T72" fmla="*/ 449715659 w 5970"/>
              <a:gd name="T73" fmla="*/ 9521719 h 6386"/>
              <a:gd name="T74" fmla="*/ 431570647 w 5970"/>
              <a:gd name="T75" fmla="*/ 978751 h 6386"/>
              <a:gd name="T76" fmla="*/ 425611319 w 5970"/>
              <a:gd name="T77" fmla="*/ 21001238 h 6386"/>
              <a:gd name="T78" fmla="*/ 443044756 w 5970"/>
              <a:gd name="T79" fmla="*/ 25272722 h 6386"/>
              <a:gd name="T80" fmla="*/ 425522111 w 5970"/>
              <a:gd name="T81" fmla="*/ 37909082 h 6386"/>
              <a:gd name="T82" fmla="*/ 406487705 w 5970"/>
              <a:gd name="T83" fmla="*/ 30789943 h 6386"/>
              <a:gd name="T84" fmla="*/ 402396075 w 5970"/>
              <a:gd name="T85" fmla="*/ 51435000 h 6386"/>
              <a:gd name="T86" fmla="*/ 420096538 w 5970"/>
              <a:gd name="T87" fmla="*/ 54104864 h 6386"/>
              <a:gd name="T88" fmla="*/ 307489581 w 5970"/>
              <a:gd name="T89" fmla="*/ 145940421 h 6386"/>
              <a:gd name="T90" fmla="*/ 249763101 w 5970"/>
              <a:gd name="T91" fmla="*/ 142025118 h 6386"/>
              <a:gd name="T92" fmla="*/ 132975604 w 5970"/>
              <a:gd name="T93" fmla="*/ 356842357 h 6386"/>
              <a:gd name="T94" fmla="*/ 158592301 w 5970"/>
              <a:gd name="T95" fmla="*/ 342604376 h 6386"/>
              <a:gd name="T96" fmla="*/ 201464915 w 5970"/>
              <a:gd name="T97" fmla="*/ 313149365 h 6386"/>
              <a:gd name="T98" fmla="*/ 204666853 w 5970"/>
              <a:gd name="T99" fmla="*/ 331480739 h 6386"/>
              <a:gd name="T100" fmla="*/ 197373285 w 5970"/>
              <a:gd name="T101" fmla="*/ 321959021 h 6386"/>
              <a:gd name="T102" fmla="*/ 149786673 w 5970"/>
              <a:gd name="T103" fmla="*/ 362181786 h 6386"/>
              <a:gd name="T104" fmla="*/ 125593126 w 5970"/>
              <a:gd name="T105" fmla="*/ 363338627 h 6386"/>
              <a:gd name="T106" fmla="*/ 130396331 w 5970"/>
              <a:gd name="T107" fmla="*/ 341625326 h 6386"/>
              <a:gd name="T108" fmla="*/ 237132572 w 5970"/>
              <a:gd name="T109" fmla="*/ 444584819 h 6386"/>
              <a:gd name="T110" fmla="*/ 217920048 w 5970"/>
              <a:gd name="T111" fmla="*/ 435685969 h 6386"/>
              <a:gd name="T112" fmla="*/ 242914081 w 5970"/>
              <a:gd name="T113" fmla="*/ 382203974 h 6386"/>
              <a:gd name="T114" fmla="*/ 249051526 w 5970"/>
              <a:gd name="T115" fmla="*/ 364495469 h 6386"/>
              <a:gd name="T116" fmla="*/ 248162132 w 5970"/>
              <a:gd name="T117" fmla="*/ 354884556 h 6386"/>
              <a:gd name="T118" fmla="*/ 259902970 w 5970"/>
              <a:gd name="T119" fmla="*/ 369923794 h 6386"/>
              <a:gd name="T120" fmla="*/ 226725676 w 5970"/>
              <a:gd name="T121" fmla="*/ 430969707 h 6386"/>
              <a:gd name="T122" fmla="*/ 234820028 w 5970"/>
              <a:gd name="T123" fmla="*/ 433372286 h 638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5970" h="6386">
                <a:moveTo>
                  <a:pt x="572" y="4990"/>
                </a:moveTo>
                <a:lnTo>
                  <a:pt x="572" y="4990"/>
                </a:lnTo>
                <a:lnTo>
                  <a:pt x="657" y="5051"/>
                </a:lnTo>
                <a:lnTo>
                  <a:pt x="734" y="5108"/>
                </a:lnTo>
                <a:lnTo>
                  <a:pt x="769" y="5136"/>
                </a:lnTo>
                <a:lnTo>
                  <a:pt x="804" y="5162"/>
                </a:lnTo>
                <a:lnTo>
                  <a:pt x="836" y="5188"/>
                </a:lnTo>
                <a:lnTo>
                  <a:pt x="865" y="5213"/>
                </a:lnTo>
                <a:lnTo>
                  <a:pt x="891" y="5239"/>
                </a:lnTo>
                <a:lnTo>
                  <a:pt x="917" y="5263"/>
                </a:lnTo>
                <a:lnTo>
                  <a:pt x="939" y="5288"/>
                </a:lnTo>
                <a:lnTo>
                  <a:pt x="959" y="5313"/>
                </a:lnTo>
                <a:lnTo>
                  <a:pt x="976" y="5337"/>
                </a:lnTo>
                <a:lnTo>
                  <a:pt x="984" y="5349"/>
                </a:lnTo>
                <a:lnTo>
                  <a:pt x="990" y="5362"/>
                </a:lnTo>
                <a:lnTo>
                  <a:pt x="996" y="5375"/>
                </a:lnTo>
                <a:lnTo>
                  <a:pt x="1002" y="5387"/>
                </a:lnTo>
                <a:lnTo>
                  <a:pt x="1006" y="5400"/>
                </a:lnTo>
                <a:lnTo>
                  <a:pt x="1010" y="5412"/>
                </a:lnTo>
                <a:lnTo>
                  <a:pt x="1013" y="5425"/>
                </a:lnTo>
                <a:lnTo>
                  <a:pt x="1016" y="5439"/>
                </a:lnTo>
                <a:lnTo>
                  <a:pt x="1017" y="5452"/>
                </a:lnTo>
                <a:lnTo>
                  <a:pt x="1018" y="5466"/>
                </a:lnTo>
                <a:lnTo>
                  <a:pt x="1018" y="5479"/>
                </a:lnTo>
                <a:lnTo>
                  <a:pt x="1017" y="5493"/>
                </a:lnTo>
                <a:lnTo>
                  <a:pt x="1015" y="5507"/>
                </a:lnTo>
                <a:lnTo>
                  <a:pt x="1013" y="5522"/>
                </a:lnTo>
                <a:lnTo>
                  <a:pt x="1009" y="5536"/>
                </a:lnTo>
                <a:lnTo>
                  <a:pt x="1005" y="5551"/>
                </a:lnTo>
                <a:lnTo>
                  <a:pt x="1000" y="5566"/>
                </a:lnTo>
                <a:lnTo>
                  <a:pt x="994" y="5581"/>
                </a:lnTo>
                <a:lnTo>
                  <a:pt x="987" y="5597"/>
                </a:lnTo>
                <a:lnTo>
                  <a:pt x="979" y="5613"/>
                </a:lnTo>
                <a:lnTo>
                  <a:pt x="971" y="5629"/>
                </a:lnTo>
                <a:lnTo>
                  <a:pt x="961" y="5646"/>
                </a:lnTo>
                <a:lnTo>
                  <a:pt x="939" y="5680"/>
                </a:lnTo>
                <a:lnTo>
                  <a:pt x="913" y="5716"/>
                </a:lnTo>
                <a:lnTo>
                  <a:pt x="884" y="5753"/>
                </a:lnTo>
                <a:lnTo>
                  <a:pt x="850" y="5793"/>
                </a:lnTo>
                <a:lnTo>
                  <a:pt x="812" y="5834"/>
                </a:lnTo>
                <a:lnTo>
                  <a:pt x="769" y="5876"/>
                </a:lnTo>
                <a:lnTo>
                  <a:pt x="723" y="5921"/>
                </a:lnTo>
                <a:lnTo>
                  <a:pt x="673" y="5970"/>
                </a:lnTo>
                <a:lnTo>
                  <a:pt x="639" y="5941"/>
                </a:lnTo>
                <a:lnTo>
                  <a:pt x="605" y="5913"/>
                </a:lnTo>
                <a:lnTo>
                  <a:pt x="573" y="5883"/>
                </a:lnTo>
                <a:lnTo>
                  <a:pt x="541" y="5853"/>
                </a:lnTo>
                <a:lnTo>
                  <a:pt x="510" y="5823"/>
                </a:lnTo>
                <a:lnTo>
                  <a:pt x="480" y="5792"/>
                </a:lnTo>
                <a:lnTo>
                  <a:pt x="450" y="5762"/>
                </a:lnTo>
                <a:lnTo>
                  <a:pt x="421" y="5730"/>
                </a:lnTo>
                <a:lnTo>
                  <a:pt x="393" y="5699"/>
                </a:lnTo>
                <a:lnTo>
                  <a:pt x="366" y="5666"/>
                </a:lnTo>
                <a:lnTo>
                  <a:pt x="340" y="5634"/>
                </a:lnTo>
                <a:lnTo>
                  <a:pt x="315" y="5602"/>
                </a:lnTo>
                <a:lnTo>
                  <a:pt x="290" y="5570"/>
                </a:lnTo>
                <a:lnTo>
                  <a:pt x="266" y="5538"/>
                </a:lnTo>
                <a:lnTo>
                  <a:pt x="243" y="5506"/>
                </a:lnTo>
                <a:lnTo>
                  <a:pt x="222" y="5473"/>
                </a:lnTo>
                <a:lnTo>
                  <a:pt x="200" y="5441"/>
                </a:lnTo>
                <a:lnTo>
                  <a:pt x="180" y="5409"/>
                </a:lnTo>
                <a:lnTo>
                  <a:pt x="161" y="5378"/>
                </a:lnTo>
                <a:lnTo>
                  <a:pt x="142" y="5347"/>
                </a:lnTo>
                <a:lnTo>
                  <a:pt x="125" y="5316"/>
                </a:lnTo>
                <a:lnTo>
                  <a:pt x="109" y="5285"/>
                </a:lnTo>
                <a:lnTo>
                  <a:pt x="94" y="5255"/>
                </a:lnTo>
                <a:lnTo>
                  <a:pt x="80" y="5225"/>
                </a:lnTo>
                <a:lnTo>
                  <a:pt x="67" y="5196"/>
                </a:lnTo>
                <a:lnTo>
                  <a:pt x="56" y="5167"/>
                </a:lnTo>
                <a:lnTo>
                  <a:pt x="45" y="5139"/>
                </a:lnTo>
                <a:lnTo>
                  <a:pt x="35" y="5111"/>
                </a:lnTo>
                <a:lnTo>
                  <a:pt x="27" y="5086"/>
                </a:lnTo>
                <a:lnTo>
                  <a:pt x="19" y="5059"/>
                </a:lnTo>
                <a:lnTo>
                  <a:pt x="13" y="5034"/>
                </a:lnTo>
                <a:lnTo>
                  <a:pt x="7" y="5011"/>
                </a:lnTo>
                <a:lnTo>
                  <a:pt x="3" y="4987"/>
                </a:lnTo>
                <a:lnTo>
                  <a:pt x="1" y="4964"/>
                </a:lnTo>
                <a:lnTo>
                  <a:pt x="0" y="4943"/>
                </a:lnTo>
                <a:lnTo>
                  <a:pt x="0" y="4923"/>
                </a:lnTo>
                <a:lnTo>
                  <a:pt x="1" y="4904"/>
                </a:lnTo>
                <a:lnTo>
                  <a:pt x="3" y="4886"/>
                </a:lnTo>
                <a:lnTo>
                  <a:pt x="6" y="4869"/>
                </a:lnTo>
                <a:lnTo>
                  <a:pt x="12" y="4854"/>
                </a:lnTo>
                <a:lnTo>
                  <a:pt x="18" y="4840"/>
                </a:lnTo>
                <a:lnTo>
                  <a:pt x="26" y="4827"/>
                </a:lnTo>
                <a:lnTo>
                  <a:pt x="34" y="4815"/>
                </a:lnTo>
                <a:lnTo>
                  <a:pt x="45" y="4806"/>
                </a:lnTo>
                <a:lnTo>
                  <a:pt x="57" y="4797"/>
                </a:lnTo>
                <a:lnTo>
                  <a:pt x="71" y="4791"/>
                </a:lnTo>
                <a:lnTo>
                  <a:pt x="84" y="4785"/>
                </a:lnTo>
                <a:lnTo>
                  <a:pt x="101" y="4781"/>
                </a:lnTo>
                <a:lnTo>
                  <a:pt x="119" y="4780"/>
                </a:lnTo>
                <a:lnTo>
                  <a:pt x="138" y="4780"/>
                </a:lnTo>
                <a:lnTo>
                  <a:pt x="158" y="4781"/>
                </a:lnTo>
                <a:lnTo>
                  <a:pt x="181" y="4784"/>
                </a:lnTo>
                <a:lnTo>
                  <a:pt x="204" y="4791"/>
                </a:lnTo>
                <a:lnTo>
                  <a:pt x="229" y="4797"/>
                </a:lnTo>
                <a:lnTo>
                  <a:pt x="257" y="4807"/>
                </a:lnTo>
                <a:lnTo>
                  <a:pt x="285" y="4819"/>
                </a:lnTo>
                <a:lnTo>
                  <a:pt x="315" y="4833"/>
                </a:lnTo>
                <a:lnTo>
                  <a:pt x="347" y="4848"/>
                </a:lnTo>
                <a:lnTo>
                  <a:pt x="380" y="4866"/>
                </a:lnTo>
                <a:lnTo>
                  <a:pt x="415" y="4886"/>
                </a:lnTo>
                <a:lnTo>
                  <a:pt x="452" y="4909"/>
                </a:lnTo>
                <a:lnTo>
                  <a:pt x="490" y="4933"/>
                </a:lnTo>
                <a:lnTo>
                  <a:pt x="530" y="4960"/>
                </a:lnTo>
                <a:lnTo>
                  <a:pt x="572" y="4990"/>
                </a:lnTo>
                <a:close/>
                <a:moveTo>
                  <a:pt x="2723" y="1636"/>
                </a:moveTo>
                <a:lnTo>
                  <a:pt x="2723" y="1636"/>
                </a:lnTo>
                <a:lnTo>
                  <a:pt x="2692" y="1655"/>
                </a:lnTo>
                <a:lnTo>
                  <a:pt x="2663" y="1676"/>
                </a:lnTo>
                <a:lnTo>
                  <a:pt x="2635" y="1699"/>
                </a:lnTo>
                <a:lnTo>
                  <a:pt x="2608" y="1724"/>
                </a:lnTo>
                <a:lnTo>
                  <a:pt x="2585" y="1748"/>
                </a:lnTo>
                <a:lnTo>
                  <a:pt x="2561" y="1775"/>
                </a:lnTo>
                <a:lnTo>
                  <a:pt x="2540" y="1803"/>
                </a:lnTo>
                <a:lnTo>
                  <a:pt x="2518" y="1832"/>
                </a:lnTo>
                <a:lnTo>
                  <a:pt x="2499" y="1861"/>
                </a:lnTo>
                <a:lnTo>
                  <a:pt x="2481" y="1891"/>
                </a:lnTo>
                <a:lnTo>
                  <a:pt x="2462" y="1921"/>
                </a:lnTo>
                <a:lnTo>
                  <a:pt x="2445" y="1952"/>
                </a:lnTo>
                <a:lnTo>
                  <a:pt x="2413" y="2015"/>
                </a:lnTo>
                <a:lnTo>
                  <a:pt x="2383" y="2077"/>
                </a:lnTo>
                <a:lnTo>
                  <a:pt x="2353" y="2139"/>
                </a:lnTo>
                <a:lnTo>
                  <a:pt x="2323" y="2200"/>
                </a:lnTo>
                <a:lnTo>
                  <a:pt x="2308" y="2229"/>
                </a:lnTo>
                <a:lnTo>
                  <a:pt x="2292" y="2258"/>
                </a:lnTo>
                <a:lnTo>
                  <a:pt x="2277" y="2285"/>
                </a:lnTo>
                <a:lnTo>
                  <a:pt x="2260" y="2312"/>
                </a:lnTo>
                <a:lnTo>
                  <a:pt x="2243" y="2338"/>
                </a:lnTo>
                <a:lnTo>
                  <a:pt x="2225" y="2361"/>
                </a:lnTo>
                <a:lnTo>
                  <a:pt x="2206" y="2384"/>
                </a:lnTo>
                <a:lnTo>
                  <a:pt x="2186" y="2405"/>
                </a:lnTo>
                <a:lnTo>
                  <a:pt x="2166" y="2424"/>
                </a:lnTo>
                <a:lnTo>
                  <a:pt x="2143" y="2442"/>
                </a:lnTo>
                <a:lnTo>
                  <a:pt x="2120" y="2458"/>
                </a:lnTo>
                <a:lnTo>
                  <a:pt x="2095" y="2472"/>
                </a:lnTo>
                <a:lnTo>
                  <a:pt x="2041" y="2633"/>
                </a:lnTo>
                <a:lnTo>
                  <a:pt x="2068" y="2643"/>
                </a:lnTo>
                <a:lnTo>
                  <a:pt x="2092" y="2654"/>
                </a:lnTo>
                <a:lnTo>
                  <a:pt x="2113" y="2666"/>
                </a:lnTo>
                <a:lnTo>
                  <a:pt x="2132" y="2678"/>
                </a:lnTo>
                <a:lnTo>
                  <a:pt x="2150" y="2692"/>
                </a:lnTo>
                <a:lnTo>
                  <a:pt x="2163" y="2708"/>
                </a:lnTo>
                <a:lnTo>
                  <a:pt x="2176" y="2724"/>
                </a:lnTo>
                <a:lnTo>
                  <a:pt x="2186" y="2742"/>
                </a:lnTo>
                <a:lnTo>
                  <a:pt x="2195" y="2760"/>
                </a:lnTo>
                <a:lnTo>
                  <a:pt x="2200" y="2779"/>
                </a:lnTo>
                <a:lnTo>
                  <a:pt x="2204" y="2798"/>
                </a:lnTo>
                <a:lnTo>
                  <a:pt x="2206" y="2820"/>
                </a:lnTo>
                <a:lnTo>
                  <a:pt x="2206" y="2840"/>
                </a:lnTo>
                <a:lnTo>
                  <a:pt x="2205" y="2863"/>
                </a:lnTo>
                <a:lnTo>
                  <a:pt x="2202" y="2885"/>
                </a:lnTo>
                <a:lnTo>
                  <a:pt x="2197" y="2908"/>
                </a:lnTo>
                <a:lnTo>
                  <a:pt x="2191" y="2931"/>
                </a:lnTo>
                <a:lnTo>
                  <a:pt x="2183" y="2955"/>
                </a:lnTo>
                <a:lnTo>
                  <a:pt x="2174" y="2978"/>
                </a:lnTo>
                <a:lnTo>
                  <a:pt x="2163" y="3003"/>
                </a:lnTo>
                <a:lnTo>
                  <a:pt x="2152" y="3028"/>
                </a:lnTo>
                <a:lnTo>
                  <a:pt x="2138" y="3052"/>
                </a:lnTo>
                <a:lnTo>
                  <a:pt x="2124" y="3077"/>
                </a:lnTo>
                <a:lnTo>
                  <a:pt x="2109" y="3102"/>
                </a:lnTo>
                <a:lnTo>
                  <a:pt x="2092" y="3126"/>
                </a:lnTo>
                <a:lnTo>
                  <a:pt x="2075" y="3151"/>
                </a:lnTo>
                <a:lnTo>
                  <a:pt x="2056" y="3175"/>
                </a:lnTo>
                <a:lnTo>
                  <a:pt x="2037" y="3199"/>
                </a:lnTo>
                <a:lnTo>
                  <a:pt x="2017" y="3223"/>
                </a:lnTo>
                <a:lnTo>
                  <a:pt x="1996" y="3246"/>
                </a:lnTo>
                <a:lnTo>
                  <a:pt x="1975" y="3269"/>
                </a:lnTo>
                <a:lnTo>
                  <a:pt x="1953" y="3293"/>
                </a:lnTo>
                <a:lnTo>
                  <a:pt x="1931" y="3314"/>
                </a:lnTo>
                <a:lnTo>
                  <a:pt x="1907" y="3335"/>
                </a:lnTo>
                <a:lnTo>
                  <a:pt x="1885" y="3357"/>
                </a:lnTo>
                <a:lnTo>
                  <a:pt x="1861" y="3377"/>
                </a:lnTo>
                <a:lnTo>
                  <a:pt x="1837" y="3396"/>
                </a:lnTo>
                <a:lnTo>
                  <a:pt x="1813" y="3415"/>
                </a:lnTo>
                <a:lnTo>
                  <a:pt x="1788" y="3433"/>
                </a:lnTo>
                <a:lnTo>
                  <a:pt x="1765" y="3449"/>
                </a:lnTo>
                <a:lnTo>
                  <a:pt x="1740" y="3465"/>
                </a:lnTo>
                <a:lnTo>
                  <a:pt x="1717" y="3480"/>
                </a:lnTo>
                <a:lnTo>
                  <a:pt x="1692" y="3494"/>
                </a:lnTo>
                <a:lnTo>
                  <a:pt x="1668" y="3506"/>
                </a:lnTo>
                <a:lnTo>
                  <a:pt x="1645" y="3518"/>
                </a:lnTo>
                <a:lnTo>
                  <a:pt x="1621" y="3527"/>
                </a:lnTo>
                <a:lnTo>
                  <a:pt x="1599" y="3536"/>
                </a:lnTo>
                <a:lnTo>
                  <a:pt x="1576" y="3543"/>
                </a:lnTo>
                <a:lnTo>
                  <a:pt x="1555" y="3549"/>
                </a:lnTo>
                <a:lnTo>
                  <a:pt x="1533" y="3553"/>
                </a:lnTo>
                <a:lnTo>
                  <a:pt x="1513" y="3556"/>
                </a:lnTo>
                <a:lnTo>
                  <a:pt x="1493" y="3557"/>
                </a:lnTo>
                <a:lnTo>
                  <a:pt x="1474" y="3556"/>
                </a:lnTo>
                <a:lnTo>
                  <a:pt x="1456" y="3554"/>
                </a:lnTo>
                <a:lnTo>
                  <a:pt x="1438" y="3549"/>
                </a:lnTo>
                <a:lnTo>
                  <a:pt x="1422" y="3543"/>
                </a:lnTo>
                <a:lnTo>
                  <a:pt x="1407" y="3535"/>
                </a:lnTo>
                <a:lnTo>
                  <a:pt x="1393" y="3525"/>
                </a:lnTo>
                <a:lnTo>
                  <a:pt x="1380" y="3512"/>
                </a:lnTo>
                <a:lnTo>
                  <a:pt x="1368" y="3498"/>
                </a:lnTo>
                <a:lnTo>
                  <a:pt x="1358" y="3481"/>
                </a:lnTo>
                <a:lnTo>
                  <a:pt x="1349" y="3463"/>
                </a:lnTo>
                <a:lnTo>
                  <a:pt x="1340" y="3441"/>
                </a:lnTo>
                <a:lnTo>
                  <a:pt x="1335" y="3418"/>
                </a:lnTo>
                <a:lnTo>
                  <a:pt x="1136" y="3470"/>
                </a:lnTo>
                <a:lnTo>
                  <a:pt x="1130" y="3492"/>
                </a:lnTo>
                <a:lnTo>
                  <a:pt x="1125" y="3512"/>
                </a:lnTo>
                <a:lnTo>
                  <a:pt x="1119" y="3532"/>
                </a:lnTo>
                <a:lnTo>
                  <a:pt x="1111" y="3550"/>
                </a:lnTo>
                <a:lnTo>
                  <a:pt x="1104" y="3568"/>
                </a:lnTo>
                <a:lnTo>
                  <a:pt x="1094" y="3586"/>
                </a:lnTo>
                <a:lnTo>
                  <a:pt x="1084" y="3603"/>
                </a:lnTo>
                <a:lnTo>
                  <a:pt x="1074" y="3619"/>
                </a:lnTo>
                <a:lnTo>
                  <a:pt x="1063" y="3635"/>
                </a:lnTo>
                <a:lnTo>
                  <a:pt x="1051" y="3650"/>
                </a:lnTo>
                <a:lnTo>
                  <a:pt x="1038" y="3665"/>
                </a:lnTo>
                <a:lnTo>
                  <a:pt x="1024" y="3680"/>
                </a:lnTo>
                <a:lnTo>
                  <a:pt x="1010" y="3694"/>
                </a:lnTo>
                <a:lnTo>
                  <a:pt x="995" y="3708"/>
                </a:lnTo>
                <a:lnTo>
                  <a:pt x="965" y="3735"/>
                </a:lnTo>
                <a:lnTo>
                  <a:pt x="932" y="3760"/>
                </a:lnTo>
                <a:lnTo>
                  <a:pt x="897" y="3784"/>
                </a:lnTo>
                <a:lnTo>
                  <a:pt x="860" y="3808"/>
                </a:lnTo>
                <a:lnTo>
                  <a:pt x="823" y="3832"/>
                </a:lnTo>
                <a:lnTo>
                  <a:pt x="744" y="3879"/>
                </a:lnTo>
                <a:lnTo>
                  <a:pt x="662" y="3926"/>
                </a:lnTo>
                <a:lnTo>
                  <a:pt x="621" y="3952"/>
                </a:lnTo>
                <a:lnTo>
                  <a:pt x="580" y="3977"/>
                </a:lnTo>
                <a:lnTo>
                  <a:pt x="539" y="4005"/>
                </a:lnTo>
                <a:lnTo>
                  <a:pt x="499" y="4033"/>
                </a:lnTo>
                <a:lnTo>
                  <a:pt x="460" y="4064"/>
                </a:lnTo>
                <a:lnTo>
                  <a:pt x="421" y="4096"/>
                </a:lnTo>
                <a:lnTo>
                  <a:pt x="402" y="4113"/>
                </a:lnTo>
                <a:lnTo>
                  <a:pt x="383" y="4132"/>
                </a:lnTo>
                <a:lnTo>
                  <a:pt x="365" y="4150"/>
                </a:lnTo>
                <a:lnTo>
                  <a:pt x="348" y="4168"/>
                </a:lnTo>
                <a:lnTo>
                  <a:pt x="330" y="4188"/>
                </a:lnTo>
                <a:lnTo>
                  <a:pt x="314" y="4208"/>
                </a:lnTo>
                <a:lnTo>
                  <a:pt x="297" y="4229"/>
                </a:lnTo>
                <a:lnTo>
                  <a:pt x="282" y="4251"/>
                </a:lnTo>
                <a:lnTo>
                  <a:pt x="266" y="4273"/>
                </a:lnTo>
                <a:lnTo>
                  <a:pt x="251" y="4297"/>
                </a:lnTo>
                <a:lnTo>
                  <a:pt x="237" y="4321"/>
                </a:lnTo>
                <a:lnTo>
                  <a:pt x="224" y="4346"/>
                </a:lnTo>
                <a:lnTo>
                  <a:pt x="211" y="4373"/>
                </a:lnTo>
                <a:lnTo>
                  <a:pt x="198" y="4400"/>
                </a:lnTo>
                <a:lnTo>
                  <a:pt x="186" y="4427"/>
                </a:lnTo>
                <a:lnTo>
                  <a:pt x="176" y="4456"/>
                </a:lnTo>
                <a:lnTo>
                  <a:pt x="166" y="4486"/>
                </a:lnTo>
                <a:lnTo>
                  <a:pt x="156" y="4518"/>
                </a:lnTo>
                <a:lnTo>
                  <a:pt x="149" y="4550"/>
                </a:lnTo>
                <a:lnTo>
                  <a:pt x="141" y="4583"/>
                </a:lnTo>
                <a:lnTo>
                  <a:pt x="158" y="4580"/>
                </a:lnTo>
                <a:lnTo>
                  <a:pt x="177" y="4576"/>
                </a:lnTo>
                <a:lnTo>
                  <a:pt x="200" y="4575"/>
                </a:lnTo>
                <a:lnTo>
                  <a:pt x="224" y="4576"/>
                </a:lnTo>
                <a:lnTo>
                  <a:pt x="251" y="4580"/>
                </a:lnTo>
                <a:lnTo>
                  <a:pt x="278" y="4584"/>
                </a:lnTo>
                <a:lnTo>
                  <a:pt x="307" y="4591"/>
                </a:lnTo>
                <a:lnTo>
                  <a:pt x="338" y="4601"/>
                </a:lnTo>
                <a:lnTo>
                  <a:pt x="372" y="4613"/>
                </a:lnTo>
                <a:lnTo>
                  <a:pt x="406" y="4627"/>
                </a:lnTo>
                <a:lnTo>
                  <a:pt x="442" y="4644"/>
                </a:lnTo>
                <a:lnTo>
                  <a:pt x="481" y="4662"/>
                </a:lnTo>
                <a:lnTo>
                  <a:pt x="521" y="4684"/>
                </a:lnTo>
                <a:lnTo>
                  <a:pt x="562" y="4708"/>
                </a:lnTo>
                <a:lnTo>
                  <a:pt x="606" y="4735"/>
                </a:lnTo>
                <a:lnTo>
                  <a:pt x="651" y="4764"/>
                </a:lnTo>
                <a:lnTo>
                  <a:pt x="700" y="4796"/>
                </a:lnTo>
                <a:lnTo>
                  <a:pt x="749" y="4832"/>
                </a:lnTo>
                <a:lnTo>
                  <a:pt x="784" y="4857"/>
                </a:lnTo>
                <a:lnTo>
                  <a:pt x="901" y="4943"/>
                </a:lnTo>
                <a:lnTo>
                  <a:pt x="956" y="4983"/>
                </a:lnTo>
                <a:lnTo>
                  <a:pt x="1006" y="5022"/>
                </a:lnTo>
                <a:lnTo>
                  <a:pt x="1053" y="5060"/>
                </a:lnTo>
                <a:lnTo>
                  <a:pt x="1097" y="5097"/>
                </a:lnTo>
                <a:lnTo>
                  <a:pt x="1137" y="5134"/>
                </a:lnTo>
                <a:lnTo>
                  <a:pt x="1155" y="5152"/>
                </a:lnTo>
                <a:lnTo>
                  <a:pt x="1172" y="5170"/>
                </a:lnTo>
                <a:lnTo>
                  <a:pt x="1189" y="5189"/>
                </a:lnTo>
                <a:lnTo>
                  <a:pt x="1204" y="5209"/>
                </a:lnTo>
                <a:lnTo>
                  <a:pt x="1219" y="5228"/>
                </a:lnTo>
                <a:lnTo>
                  <a:pt x="1233" y="5247"/>
                </a:lnTo>
                <a:lnTo>
                  <a:pt x="1245" y="5266"/>
                </a:lnTo>
                <a:lnTo>
                  <a:pt x="1256" y="5285"/>
                </a:lnTo>
                <a:lnTo>
                  <a:pt x="1265" y="5305"/>
                </a:lnTo>
                <a:lnTo>
                  <a:pt x="1274" y="5325"/>
                </a:lnTo>
                <a:lnTo>
                  <a:pt x="1280" y="5344"/>
                </a:lnTo>
                <a:lnTo>
                  <a:pt x="1286" y="5364"/>
                </a:lnTo>
                <a:lnTo>
                  <a:pt x="1290" y="5385"/>
                </a:lnTo>
                <a:lnTo>
                  <a:pt x="1293" y="5405"/>
                </a:lnTo>
                <a:lnTo>
                  <a:pt x="1294" y="5425"/>
                </a:lnTo>
                <a:lnTo>
                  <a:pt x="1294" y="5447"/>
                </a:lnTo>
                <a:lnTo>
                  <a:pt x="1292" y="5467"/>
                </a:lnTo>
                <a:lnTo>
                  <a:pt x="1289" y="5490"/>
                </a:lnTo>
                <a:lnTo>
                  <a:pt x="1285" y="5511"/>
                </a:lnTo>
                <a:lnTo>
                  <a:pt x="1278" y="5535"/>
                </a:lnTo>
                <a:lnTo>
                  <a:pt x="1270" y="5557"/>
                </a:lnTo>
                <a:lnTo>
                  <a:pt x="1260" y="5581"/>
                </a:lnTo>
                <a:lnTo>
                  <a:pt x="1249" y="5605"/>
                </a:lnTo>
                <a:lnTo>
                  <a:pt x="1236" y="5630"/>
                </a:lnTo>
                <a:lnTo>
                  <a:pt x="1221" y="5655"/>
                </a:lnTo>
                <a:lnTo>
                  <a:pt x="1205" y="5680"/>
                </a:lnTo>
                <a:lnTo>
                  <a:pt x="1187" y="5707"/>
                </a:lnTo>
                <a:lnTo>
                  <a:pt x="1168" y="5734"/>
                </a:lnTo>
                <a:lnTo>
                  <a:pt x="1146" y="5763"/>
                </a:lnTo>
                <a:lnTo>
                  <a:pt x="1123" y="5791"/>
                </a:lnTo>
                <a:lnTo>
                  <a:pt x="1098" y="5821"/>
                </a:lnTo>
                <a:lnTo>
                  <a:pt x="1070" y="5851"/>
                </a:lnTo>
                <a:lnTo>
                  <a:pt x="1041" y="5882"/>
                </a:lnTo>
                <a:lnTo>
                  <a:pt x="1011" y="5914"/>
                </a:lnTo>
                <a:lnTo>
                  <a:pt x="1051" y="5944"/>
                </a:lnTo>
                <a:lnTo>
                  <a:pt x="1092" y="5973"/>
                </a:lnTo>
                <a:lnTo>
                  <a:pt x="1131" y="6002"/>
                </a:lnTo>
                <a:lnTo>
                  <a:pt x="1172" y="6030"/>
                </a:lnTo>
                <a:lnTo>
                  <a:pt x="1213" y="6057"/>
                </a:lnTo>
                <a:lnTo>
                  <a:pt x="1255" y="6083"/>
                </a:lnTo>
                <a:lnTo>
                  <a:pt x="1295" y="6109"/>
                </a:lnTo>
                <a:lnTo>
                  <a:pt x="1336" y="6134"/>
                </a:lnTo>
                <a:lnTo>
                  <a:pt x="1377" y="6157"/>
                </a:lnTo>
                <a:lnTo>
                  <a:pt x="1418" y="6180"/>
                </a:lnTo>
                <a:lnTo>
                  <a:pt x="1457" y="6201"/>
                </a:lnTo>
                <a:lnTo>
                  <a:pt x="1498" y="6223"/>
                </a:lnTo>
                <a:lnTo>
                  <a:pt x="1538" y="6242"/>
                </a:lnTo>
                <a:lnTo>
                  <a:pt x="1577" y="6261"/>
                </a:lnTo>
                <a:lnTo>
                  <a:pt x="1617" y="6278"/>
                </a:lnTo>
                <a:lnTo>
                  <a:pt x="1656" y="6294"/>
                </a:lnTo>
                <a:lnTo>
                  <a:pt x="1694" y="6309"/>
                </a:lnTo>
                <a:lnTo>
                  <a:pt x="1733" y="6323"/>
                </a:lnTo>
                <a:lnTo>
                  <a:pt x="1769" y="6336"/>
                </a:lnTo>
                <a:lnTo>
                  <a:pt x="1807" y="6347"/>
                </a:lnTo>
                <a:lnTo>
                  <a:pt x="1843" y="6358"/>
                </a:lnTo>
                <a:lnTo>
                  <a:pt x="1878" y="6366"/>
                </a:lnTo>
                <a:lnTo>
                  <a:pt x="1913" y="6373"/>
                </a:lnTo>
                <a:lnTo>
                  <a:pt x="1947" y="6378"/>
                </a:lnTo>
                <a:lnTo>
                  <a:pt x="1980" y="6382"/>
                </a:lnTo>
                <a:lnTo>
                  <a:pt x="2012" y="6384"/>
                </a:lnTo>
                <a:lnTo>
                  <a:pt x="2045" y="6386"/>
                </a:lnTo>
                <a:lnTo>
                  <a:pt x="2075" y="6386"/>
                </a:lnTo>
                <a:lnTo>
                  <a:pt x="2103" y="6382"/>
                </a:lnTo>
                <a:lnTo>
                  <a:pt x="2132" y="6379"/>
                </a:lnTo>
                <a:lnTo>
                  <a:pt x="2160" y="6373"/>
                </a:lnTo>
                <a:lnTo>
                  <a:pt x="2186" y="6365"/>
                </a:lnTo>
                <a:lnTo>
                  <a:pt x="2222" y="6352"/>
                </a:lnTo>
                <a:lnTo>
                  <a:pt x="2258" y="6339"/>
                </a:lnTo>
                <a:lnTo>
                  <a:pt x="2291" y="6326"/>
                </a:lnTo>
                <a:lnTo>
                  <a:pt x="2323" y="6311"/>
                </a:lnTo>
                <a:lnTo>
                  <a:pt x="2354" y="6294"/>
                </a:lnTo>
                <a:lnTo>
                  <a:pt x="2383" y="6278"/>
                </a:lnTo>
                <a:lnTo>
                  <a:pt x="2412" y="6261"/>
                </a:lnTo>
                <a:lnTo>
                  <a:pt x="2439" y="6244"/>
                </a:lnTo>
                <a:lnTo>
                  <a:pt x="2465" y="6226"/>
                </a:lnTo>
                <a:lnTo>
                  <a:pt x="2489" y="6208"/>
                </a:lnTo>
                <a:lnTo>
                  <a:pt x="2512" y="6188"/>
                </a:lnTo>
                <a:lnTo>
                  <a:pt x="2534" y="6169"/>
                </a:lnTo>
                <a:lnTo>
                  <a:pt x="2556" y="6149"/>
                </a:lnTo>
                <a:lnTo>
                  <a:pt x="2576" y="6128"/>
                </a:lnTo>
                <a:lnTo>
                  <a:pt x="2595" y="6108"/>
                </a:lnTo>
                <a:lnTo>
                  <a:pt x="2614" y="6087"/>
                </a:lnTo>
                <a:lnTo>
                  <a:pt x="2631" y="6065"/>
                </a:lnTo>
                <a:lnTo>
                  <a:pt x="2647" y="6044"/>
                </a:lnTo>
                <a:lnTo>
                  <a:pt x="2663" y="6021"/>
                </a:lnTo>
                <a:lnTo>
                  <a:pt x="2678" y="5999"/>
                </a:lnTo>
                <a:lnTo>
                  <a:pt x="2692" y="5976"/>
                </a:lnTo>
                <a:lnTo>
                  <a:pt x="2705" y="5954"/>
                </a:lnTo>
                <a:lnTo>
                  <a:pt x="2718" y="5930"/>
                </a:lnTo>
                <a:lnTo>
                  <a:pt x="2730" y="5906"/>
                </a:lnTo>
                <a:lnTo>
                  <a:pt x="2753" y="5859"/>
                </a:lnTo>
                <a:lnTo>
                  <a:pt x="2773" y="5812"/>
                </a:lnTo>
                <a:lnTo>
                  <a:pt x="2793" y="5765"/>
                </a:lnTo>
                <a:lnTo>
                  <a:pt x="2810" y="5717"/>
                </a:lnTo>
                <a:lnTo>
                  <a:pt x="2827" y="5670"/>
                </a:lnTo>
                <a:lnTo>
                  <a:pt x="2843" y="5622"/>
                </a:lnTo>
                <a:lnTo>
                  <a:pt x="2874" y="5531"/>
                </a:lnTo>
                <a:lnTo>
                  <a:pt x="2889" y="5486"/>
                </a:lnTo>
                <a:lnTo>
                  <a:pt x="2905" y="5443"/>
                </a:lnTo>
                <a:lnTo>
                  <a:pt x="2922" y="5402"/>
                </a:lnTo>
                <a:lnTo>
                  <a:pt x="2942" y="5362"/>
                </a:lnTo>
                <a:lnTo>
                  <a:pt x="2961" y="5323"/>
                </a:lnTo>
                <a:lnTo>
                  <a:pt x="2972" y="5305"/>
                </a:lnTo>
                <a:lnTo>
                  <a:pt x="2983" y="5288"/>
                </a:lnTo>
                <a:lnTo>
                  <a:pt x="2995" y="5271"/>
                </a:lnTo>
                <a:lnTo>
                  <a:pt x="3007" y="5254"/>
                </a:lnTo>
                <a:lnTo>
                  <a:pt x="3020" y="5238"/>
                </a:lnTo>
                <a:lnTo>
                  <a:pt x="3034" y="5223"/>
                </a:lnTo>
                <a:lnTo>
                  <a:pt x="3048" y="5209"/>
                </a:lnTo>
                <a:lnTo>
                  <a:pt x="3063" y="5195"/>
                </a:lnTo>
                <a:lnTo>
                  <a:pt x="3079" y="5181"/>
                </a:lnTo>
                <a:lnTo>
                  <a:pt x="3096" y="5169"/>
                </a:lnTo>
                <a:lnTo>
                  <a:pt x="3113" y="5157"/>
                </a:lnTo>
                <a:lnTo>
                  <a:pt x="3131" y="5147"/>
                </a:lnTo>
                <a:lnTo>
                  <a:pt x="3152" y="5137"/>
                </a:lnTo>
                <a:lnTo>
                  <a:pt x="3172" y="5127"/>
                </a:lnTo>
                <a:lnTo>
                  <a:pt x="3183" y="4922"/>
                </a:lnTo>
                <a:lnTo>
                  <a:pt x="3158" y="4920"/>
                </a:lnTo>
                <a:lnTo>
                  <a:pt x="3137" y="4917"/>
                </a:lnTo>
                <a:lnTo>
                  <a:pt x="3116" y="4912"/>
                </a:lnTo>
                <a:lnTo>
                  <a:pt x="3098" y="4905"/>
                </a:lnTo>
                <a:lnTo>
                  <a:pt x="3081" y="4897"/>
                </a:lnTo>
                <a:lnTo>
                  <a:pt x="3067" y="4886"/>
                </a:lnTo>
                <a:lnTo>
                  <a:pt x="3054" y="4874"/>
                </a:lnTo>
                <a:lnTo>
                  <a:pt x="3042" y="4862"/>
                </a:lnTo>
                <a:lnTo>
                  <a:pt x="3034" y="4847"/>
                </a:lnTo>
                <a:lnTo>
                  <a:pt x="3025" y="4830"/>
                </a:lnTo>
                <a:lnTo>
                  <a:pt x="3020" y="4813"/>
                </a:lnTo>
                <a:lnTo>
                  <a:pt x="3014" y="4795"/>
                </a:lnTo>
                <a:lnTo>
                  <a:pt x="3011" y="4775"/>
                </a:lnTo>
                <a:lnTo>
                  <a:pt x="3010" y="4754"/>
                </a:lnTo>
                <a:lnTo>
                  <a:pt x="3010" y="4733"/>
                </a:lnTo>
                <a:lnTo>
                  <a:pt x="3011" y="4710"/>
                </a:lnTo>
                <a:lnTo>
                  <a:pt x="3013" y="4687"/>
                </a:lnTo>
                <a:lnTo>
                  <a:pt x="3018" y="4663"/>
                </a:lnTo>
                <a:lnTo>
                  <a:pt x="3022" y="4638"/>
                </a:lnTo>
                <a:lnTo>
                  <a:pt x="3028" y="4613"/>
                </a:lnTo>
                <a:lnTo>
                  <a:pt x="3036" y="4587"/>
                </a:lnTo>
                <a:lnTo>
                  <a:pt x="3044" y="4560"/>
                </a:lnTo>
                <a:lnTo>
                  <a:pt x="3054" y="4534"/>
                </a:lnTo>
                <a:lnTo>
                  <a:pt x="3065" y="4507"/>
                </a:lnTo>
                <a:lnTo>
                  <a:pt x="3077" y="4480"/>
                </a:lnTo>
                <a:lnTo>
                  <a:pt x="3088" y="4452"/>
                </a:lnTo>
                <a:lnTo>
                  <a:pt x="3102" y="4425"/>
                </a:lnTo>
                <a:lnTo>
                  <a:pt x="3116" y="4397"/>
                </a:lnTo>
                <a:lnTo>
                  <a:pt x="3131" y="4371"/>
                </a:lnTo>
                <a:lnTo>
                  <a:pt x="3146" y="4344"/>
                </a:lnTo>
                <a:lnTo>
                  <a:pt x="3163" y="4317"/>
                </a:lnTo>
                <a:lnTo>
                  <a:pt x="3180" y="4290"/>
                </a:lnTo>
                <a:lnTo>
                  <a:pt x="3198" y="4265"/>
                </a:lnTo>
                <a:lnTo>
                  <a:pt x="3216" y="4239"/>
                </a:lnTo>
                <a:lnTo>
                  <a:pt x="3235" y="4214"/>
                </a:lnTo>
                <a:lnTo>
                  <a:pt x="3254" y="4190"/>
                </a:lnTo>
                <a:lnTo>
                  <a:pt x="3274" y="4166"/>
                </a:lnTo>
                <a:lnTo>
                  <a:pt x="3294" y="4142"/>
                </a:lnTo>
                <a:lnTo>
                  <a:pt x="3314" y="4121"/>
                </a:lnTo>
                <a:lnTo>
                  <a:pt x="3336" y="4100"/>
                </a:lnTo>
                <a:lnTo>
                  <a:pt x="3356" y="4079"/>
                </a:lnTo>
                <a:lnTo>
                  <a:pt x="3378" y="4061"/>
                </a:lnTo>
                <a:lnTo>
                  <a:pt x="3399" y="4043"/>
                </a:lnTo>
                <a:lnTo>
                  <a:pt x="3421" y="4026"/>
                </a:lnTo>
                <a:lnTo>
                  <a:pt x="3442" y="4011"/>
                </a:lnTo>
                <a:lnTo>
                  <a:pt x="3463" y="3997"/>
                </a:lnTo>
                <a:lnTo>
                  <a:pt x="3485" y="3985"/>
                </a:lnTo>
                <a:lnTo>
                  <a:pt x="3507" y="3973"/>
                </a:lnTo>
                <a:lnTo>
                  <a:pt x="3529" y="3964"/>
                </a:lnTo>
                <a:lnTo>
                  <a:pt x="3549" y="3957"/>
                </a:lnTo>
                <a:lnTo>
                  <a:pt x="3571" y="3951"/>
                </a:lnTo>
                <a:lnTo>
                  <a:pt x="3592" y="3946"/>
                </a:lnTo>
                <a:lnTo>
                  <a:pt x="3612" y="3944"/>
                </a:lnTo>
                <a:lnTo>
                  <a:pt x="3633" y="3944"/>
                </a:lnTo>
                <a:lnTo>
                  <a:pt x="3652" y="3946"/>
                </a:lnTo>
                <a:lnTo>
                  <a:pt x="3671" y="3951"/>
                </a:lnTo>
                <a:lnTo>
                  <a:pt x="3691" y="3957"/>
                </a:lnTo>
                <a:lnTo>
                  <a:pt x="3709" y="3966"/>
                </a:lnTo>
                <a:lnTo>
                  <a:pt x="3727" y="3976"/>
                </a:lnTo>
                <a:lnTo>
                  <a:pt x="3744" y="3990"/>
                </a:lnTo>
                <a:lnTo>
                  <a:pt x="3761" y="4006"/>
                </a:lnTo>
                <a:lnTo>
                  <a:pt x="3777" y="4025"/>
                </a:lnTo>
                <a:lnTo>
                  <a:pt x="3792" y="4046"/>
                </a:lnTo>
                <a:lnTo>
                  <a:pt x="3807" y="4070"/>
                </a:lnTo>
                <a:lnTo>
                  <a:pt x="3954" y="3985"/>
                </a:lnTo>
                <a:lnTo>
                  <a:pt x="3963" y="3958"/>
                </a:lnTo>
                <a:lnTo>
                  <a:pt x="3974" y="3931"/>
                </a:lnTo>
                <a:lnTo>
                  <a:pt x="3986" y="3907"/>
                </a:lnTo>
                <a:lnTo>
                  <a:pt x="4001" y="3882"/>
                </a:lnTo>
                <a:lnTo>
                  <a:pt x="4019" y="3858"/>
                </a:lnTo>
                <a:lnTo>
                  <a:pt x="4037" y="3835"/>
                </a:lnTo>
                <a:lnTo>
                  <a:pt x="4056" y="3812"/>
                </a:lnTo>
                <a:lnTo>
                  <a:pt x="4077" y="3791"/>
                </a:lnTo>
                <a:lnTo>
                  <a:pt x="4100" y="3769"/>
                </a:lnTo>
                <a:lnTo>
                  <a:pt x="4124" y="3748"/>
                </a:lnTo>
                <a:lnTo>
                  <a:pt x="4148" y="3727"/>
                </a:lnTo>
                <a:lnTo>
                  <a:pt x="4174" y="3706"/>
                </a:lnTo>
                <a:lnTo>
                  <a:pt x="4228" y="3664"/>
                </a:lnTo>
                <a:lnTo>
                  <a:pt x="4282" y="3623"/>
                </a:lnTo>
                <a:lnTo>
                  <a:pt x="4338" y="3580"/>
                </a:lnTo>
                <a:lnTo>
                  <a:pt x="4393" y="3536"/>
                </a:lnTo>
                <a:lnTo>
                  <a:pt x="4419" y="3512"/>
                </a:lnTo>
                <a:lnTo>
                  <a:pt x="4445" y="3489"/>
                </a:lnTo>
                <a:lnTo>
                  <a:pt x="4471" y="3465"/>
                </a:lnTo>
                <a:lnTo>
                  <a:pt x="4495" y="3439"/>
                </a:lnTo>
                <a:lnTo>
                  <a:pt x="4519" y="3414"/>
                </a:lnTo>
                <a:lnTo>
                  <a:pt x="4542" y="3387"/>
                </a:lnTo>
                <a:lnTo>
                  <a:pt x="4563" y="3359"/>
                </a:lnTo>
                <a:lnTo>
                  <a:pt x="4583" y="3329"/>
                </a:lnTo>
                <a:lnTo>
                  <a:pt x="4602" y="3299"/>
                </a:lnTo>
                <a:lnTo>
                  <a:pt x="4618" y="3267"/>
                </a:lnTo>
                <a:lnTo>
                  <a:pt x="4633" y="3235"/>
                </a:lnTo>
                <a:lnTo>
                  <a:pt x="4645" y="3199"/>
                </a:lnTo>
                <a:lnTo>
                  <a:pt x="4653" y="3172"/>
                </a:lnTo>
                <a:lnTo>
                  <a:pt x="4660" y="3144"/>
                </a:lnTo>
                <a:lnTo>
                  <a:pt x="4665" y="3115"/>
                </a:lnTo>
                <a:lnTo>
                  <a:pt x="4669" y="3085"/>
                </a:lnTo>
                <a:lnTo>
                  <a:pt x="4671" y="3054"/>
                </a:lnTo>
                <a:lnTo>
                  <a:pt x="4671" y="3022"/>
                </a:lnTo>
                <a:lnTo>
                  <a:pt x="4671" y="2991"/>
                </a:lnTo>
                <a:lnTo>
                  <a:pt x="4668" y="2959"/>
                </a:lnTo>
                <a:lnTo>
                  <a:pt x="4665" y="2926"/>
                </a:lnTo>
                <a:lnTo>
                  <a:pt x="4659" y="2894"/>
                </a:lnTo>
                <a:lnTo>
                  <a:pt x="4654" y="2860"/>
                </a:lnTo>
                <a:lnTo>
                  <a:pt x="4647" y="2826"/>
                </a:lnTo>
                <a:lnTo>
                  <a:pt x="4637" y="2792"/>
                </a:lnTo>
                <a:lnTo>
                  <a:pt x="4627" y="2759"/>
                </a:lnTo>
                <a:lnTo>
                  <a:pt x="4615" y="2724"/>
                </a:lnTo>
                <a:lnTo>
                  <a:pt x="4604" y="2690"/>
                </a:lnTo>
                <a:lnTo>
                  <a:pt x="4590" y="2656"/>
                </a:lnTo>
                <a:lnTo>
                  <a:pt x="4575" y="2622"/>
                </a:lnTo>
                <a:lnTo>
                  <a:pt x="4559" y="2587"/>
                </a:lnTo>
                <a:lnTo>
                  <a:pt x="4542" y="2554"/>
                </a:lnTo>
                <a:lnTo>
                  <a:pt x="4524" y="2520"/>
                </a:lnTo>
                <a:lnTo>
                  <a:pt x="4505" y="2487"/>
                </a:lnTo>
                <a:lnTo>
                  <a:pt x="4485" y="2453"/>
                </a:lnTo>
                <a:lnTo>
                  <a:pt x="4464" y="2420"/>
                </a:lnTo>
                <a:lnTo>
                  <a:pt x="4442" y="2388"/>
                </a:lnTo>
                <a:lnTo>
                  <a:pt x="4419" y="2356"/>
                </a:lnTo>
                <a:lnTo>
                  <a:pt x="4396" y="2325"/>
                </a:lnTo>
                <a:lnTo>
                  <a:pt x="4371" y="2294"/>
                </a:lnTo>
                <a:lnTo>
                  <a:pt x="4346" y="2264"/>
                </a:lnTo>
                <a:lnTo>
                  <a:pt x="4321" y="2235"/>
                </a:lnTo>
                <a:lnTo>
                  <a:pt x="4294" y="2206"/>
                </a:lnTo>
                <a:lnTo>
                  <a:pt x="4266" y="2178"/>
                </a:lnTo>
                <a:lnTo>
                  <a:pt x="5127" y="1044"/>
                </a:lnTo>
                <a:lnTo>
                  <a:pt x="5223" y="1122"/>
                </a:lnTo>
                <a:lnTo>
                  <a:pt x="5293" y="1008"/>
                </a:lnTo>
                <a:lnTo>
                  <a:pt x="5314" y="981"/>
                </a:lnTo>
                <a:lnTo>
                  <a:pt x="5311" y="979"/>
                </a:lnTo>
                <a:lnTo>
                  <a:pt x="5367" y="888"/>
                </a:lnTo>
                <a:lnTo>
                  <a:pt x="5411" y="923"/>
                </a:lnTo>
                <a:lnTo>
                  <a:pt x="5406" y="935"/>
                </a:lnTo>
                <a:lnTo>
                  <a:pt x="5403" y="945"/>
                </a:lnTo>
                <a:lnTo>
                  <a:pt x="5401" y="957"/>
                </a:lnTo>
                <a:lnTo>
                  <a:pt x="5400" y="969"/>
                </a:lnTo>
                <a:lnTo>
                  <a:pt x="5399" y="980"/>
                </a:lnTo>
                <a:lnTo>
                  <a:pt x="5399" y="992"/>
                </a:lnTo>
                <a:lnTo>
                  <a:pt x="5400" y="1002"/>
                </a:lnTo>
                <a:lnTo>
                  <a:pt x="5402" y="1014"/>
                </a:lnTo>
                <a:lnTo>
                  <a:pt x="5405" y="1025"/>
                </a:lnTo>
                <a:lnTo>
                  <a:pt x="5410" y="1035"/>
                </a:lnTo>
                <a:lnTo>
                  <a:pt x="5415" y="1046"/>
                </a:lnTo>
                <a:lnTo>
                  <a:pt x="5421" y="1057"/>
                </a:lnTo>
                <a:lnTo>
                  <a:pt x="5428" y="1067"/>
                </a:lnTo>
                <a:lnTo>
                  <a:pt x="5436" y="1077"/>
                </a:lnTo>
                <a:lnTo>
                  <a:pt x="5446" y="1087"/>
                </a:lnTo>
                <a:lnTo>
                  <a:pt x="5456" y="1095"/>
                </a:lnTo>
                <a:lnTo>
                  <a:pt x="5467" y="1104"/>
                </a:lnTo>
                <a:lnTo>
                  <a:pt x="5480" y="1110"/>
                </a:lnTo>
                <a:lnTo>
                  <a:pt x="5493" y="1117"/>
                </a:lnTo>
                <a:lnTo>
                  <a:pt x="5507" y="1121"/>
                </a:lnTo>
                <a:lnTo>
                  <a:pt x="5521" y="1124"/>
                </a:lnTo>
                <a:lnTo>
                  <a:pt x="5536" y="1127"/>
                </a:lnTo>
                <a:lnTo>
                  <a:pt x="5550" y="1128"/>
                </a:lnTo>
                <a:lnTo>
                  <a:pt x="5565" y="1127"/>
                </a:lnTo>
                <a:lnTo>
                  <a:pt x="5580" y="1124"/>
                </a:lnTo>
                <a:lnTo>
                  <a:pt x="5594" y="1121"/>
                </a:lnTo>
                <a:lnTo>
                  <a:pt x="5609" y="1117"/>
                </a:lnTo>
                <a:lnTo>
                  <a:pt x="5622" y="1112"/>
                </a:lnTo>
                <a:lnTo>
                  <a:pt x="5636" y="1104"/>
                </a:lnTo>
                <a:lnTo>
                  <a:pt x="5647" y="1095"/>
                </a:lnTo>
                <a:lnTo>
                  <a:pt x="5659" y="1085"/>
                </a:lnTo>
                <a:lnTo>
                  <a:pt x="5670" y="1074"/>
                </a:lnTo>
                <a:lnTo>
                  <a:pt x="5679" y="1061"/>
                </a:lnTo>
                <a:lnTo>
                  <a:pt x="5686" y="1048"/>
                </a:lnTo>
                <a:lnTo>
                  <a:pt x="5692" y="1034"/>
                </a:lnTo>
                <a:lnTo>
                  <a:pt x="5697" y="1019"/>
                </a:lnTo>
                <a:lnTo>
                  <a:pt x="5700" y="1005"/>
                </a:lnTo>
                <a:lnTo>
                  <a:pt x="5702" y="990"/>
                </a:lnTo>
                <a:lnTo>
                  <a:pt x="5702" y="975"/>
                </a:lnTo>
                <a:lnTo>
                  <a:pt x="5701" y="960"/>
                </a:lnTo>
                <a:lnTo>
                  <a:pt x="5699" y="946"/>
                </a:lnTo>
                <a:lnTo>
                  <a:pt x="5695" y="931"/>
                </a:lnTo>
                <a:lnTo>
                  <a:pt x="5690" y="919"/>
                </a:lnTo>
                <a:lnTo>
                  <a:pt x="5684" y="905"/>
                </a:lnTo>
                <a:lnTo>
                  <a:pt x="5676" y="893"/>
                </a:lnTo>
                <a:lnTo>
                  <a:pt x="5668" y="881"/>
                </a:lnTo>
                <a:lnTo>
                  <a:pt x="5658" y="870"/>
                </a:lnTo>
                <a:lnTo>
                  <a:pt x="5647" y="860"/>
                </a:lnTo>
                <a:lnTo>
                  <a:pt x="5636" y="851"/>
                </a:lnTo>
                <a:lnTo>
                  <a:pt x="5625" y="845"/>
                </a:lnTo>
                <a:lnTo>
                  <a:pt x="5613" y="838"/>
                </a:lnTo>
                <a:lnTo>
                  <a:pt x="5600" y="833"/>
                </a:lnTo>
                <a:lnTo>
                  <a:pt x="5589" y="830"/>
                </a:lnTo>
                <a:lnTo>
                  <a:pt x="5577" y="826"/>
                </a:lnTo>
                <a:lnTo>
                  <a:pt x="5564" y="825"/>
                </a:lnTo>
                <a:lnTo>
                  <a:pt x="5552" y="824"/>
                </a:lnTo>
                <a:lnTo>
                  <a:pt x="5540" y="825"/>
                </a:lnTo>
                <a:lnTo>
                  <a:pt x="5527" y="826"/>
                </a:lnTo>
                <a:lnTo>
                  <a:pt x="5516" y="830"/>
                </a:lnTo>
                <a:lnTo>
                  <a:pt x="5505" y="833"/>
                </a:lnTo>
                <a:lnTo>
                  <a:pt x="5493" y="837"/>
                </a:lnTo>
                <a:lnTo>
                  <a:pt x="5481" y="843"/>
                </a:lnTo>
                <a:lnTo>
                  <a:pt x="5471" y="849"/>
                </a:lnTo>
                <a:lnTo>
                  <a:pt x="5461" y="856"/>
                </a:lnTo>
                <a:lnTo>
                  <a:pt x="5411" y="816"/>
                </a:lnTo>
                <a:lnTo>
                  <a:pt x="5491" y="685"/>
                </a:lnTo>
                <a:lnTo>
                  <a:pt x="5530" y="716"/>
                </a:lnTo>
                <a:lnTo>
                  <a:pt x="5582" y="652"/>
                </a:lnTo>
                <a:lnTo>
                  <a:pt x="5535" y="613"/>
                </a:lnTo>
                <a:lnTo>
                  <a:pt x="5591" y="523"/>
                </a:lnTo>
                <a:lnTo>
                  <a:pt x="5679" y="594"/>
                </a:lnTo>
                <a:lnTo>
                  <a:pt x="5674" y="605"/>
                </a:lnTo>
                <a:lnTo>
                  <a:pt x="5671" y="616"/>
                </a:lnTo>
                <a:lnTo>
                  <a:pt x="5669" y="627"/>
                </a:lnTo>
                <a:lnTo>
                  <a:pt x="5668" y="639"/>
                </a:lnTo>
                <a:lnTo>
                  <a:pt x="5667" y="651"/>
                </a:lnTo>
                <a:lnTo>
                  <a:pt x="5667" y="661"/>
                </a:lnTo>
                <a:lnTo>
                  <a:pt x="5669" y="673"/>
                </a:lnTo>
                <a:lnTo>
                  <a:pt x="5671" y="684"/>
                </a:lnTo>
                <a:lnTo>
                  <a:pt x="5673" y="696"/>
                </a:lnTo>
                <a:lnTo>
                  <a:pt x="5677" y="706"/>
                </a:lnTo>
                <a:lnTo>
                  <a:pt x="5683" y="717"/>
                </a:lnTo>
                <a:lnTo>
                  <a:pt x="5689" y="727"/>
                </a:lnTo>
                <a:lnTo>
                  <a:pt x="5696" y="738"/>
                </a:lnTo>
                <a:lnTo>
                  <a:pt x="5704" y="747"/>
                </a:lnTo>
                <a:lnTo>
                  <a:pt x="5714" y="757"/>
                </a:lnTo>
                <a:lnTo>
                  <a:pt x="5725" y="766"/>
                </a:lnTo>
                <a:lnTo>
                  <a:pt x="5735" y="774"/>
                </a:lnTo>
                <a:lnTo>
                  <a:pt x="5748" y="781"/>
                </a:lnTo>
                <a:lnTo>
                  <a:pt x="5761" y="787"/>
                </a:lnTo>
                <a:lnTo>
                  <a:pt x="5775" y="792"/>
                </a:lnTo>
                <a:lnTo>
                  <a:pt x="5789" y="795"/>
                </a:lnTo>
                <a:lnTo>
                  <a:pt x="5804" y="798"/>
                </a:lnTo>
                <a:lnTo>
                  <a:pt x="5818" y="798"/>
                </a:lnTo>
                <a:lnTo>
                  <a:pt x="5833" y="798"/>
                </a:lnTo>
                <a:lnTo>
                  <a:pt x="5848" y="795"/>
                </a:lnTo>
                <a:lnTo>
                  <a:pt x="5862" y="792"/>
                </a:lnTo>
                <a:lnTo>
                  <a:pt x="5877" y="788"/>
                </a:lnTo>
                <a:lnTo>
                  <a:pt x="5890" y="781"/>
                </a:lnTo>
                <a:lnTo>
                  <a:pt x="5904" y="774"/>
                </a:lnTo>
                <a:lnTo>
                  <a:pt x="5915" y="765"/>
                </a:lnTo>
                <a:lnTo>
                  <a:pt x="5927" y="756"/>
                </a:lnTo>
                <a:lnTo>
                  <a:pt x="5938" y="744"/>
                </a:lnTo>
                <a:lnTo>
                  <a:pt x="5946" y="731"/>
                </a:lnTo>
                <a:lnTo>
                  <a:pt x="5954" y="718"/>
                </a:lnTo>
                <a:lnTo>
                  <a:pt x="5960" y="704"/>
                </a:lnTo>
                <a:lnTo>
                  <a:pt x="5965" y="690"/>
                </a:lnTo>
                <a:lnTo>
                  <a:pt x="5968" y="675"/>
                </a:lnTo>
                <a:lnTo>
                  <a:pt x="5970" y="660"/>
                </a:lnTo>
                <a:lnTo>
                  <a:pt x="5970" y="646"/>
                </a:lnTo>
                <a:lnTo>
                  <a:pt x="5969" y="631"/>
                </a:lnTo>
                <a:lnTo>
                  <a:pt x="5967" y="616"/>
                </a:lnTo>
                <a:lnTo>
                  <a:pt x="5963" y="602"/>
                </a:lnTo>
                <a:lnTo>
                  <a:pt x="5958" y="589"/>
                </a:lnTo>
                <a:lnTo>
                  <a:pt x="5952" y="576"/>
                </a:lnTo>
                <a:lnTo>
                  <a:pt x="5944" y="563"/>
                </a:lnTo>
                <a:lnTo>
                  <a:pt x="5936" y="551"/>
                </a:lnTo>
                <a:lnTo>
                  <a:pt x="5926" y="540"/>
                </a:lnTo>
                <a:lnTo>
                  <a:pt x="5915" y="531"/>
                </a:lnTo>
                <a:lnTo>
                  <a:pt x="5905" y="522"/>
                </a:lnTo>
                <a:lnTo>
                  <a:pt x="5893" y="515"/>
                </a:lnTo>
                <a:lnTo>
                  <a:pt x="5881" y="508"/>
                </a:lnTo>
                <a:lnTo>
                  <a:pt x="5869" y="504"/>
                </a:lnTo>
                <a:lnTo>
                  <a:pt x="5856" y="500"/>
                </a:lnTo>
                <a:lnTo>
                  <a:pt x="5845" y="497"/>
                </a:lnTo>
                <a:lnTo>
                  <a:pt x="5832" y="495"/>
                </a:lnTo>
                <a:lnTo>
                  <a:pt x="5820" y="495"/>
                </a:lnTo>
                <a:lnTo>
                  <a:pt x="5808" y="495"/>
                </a:lnTo>
                <a:lnTo>
                  <a:pt x="5796" y="497"/>
                </a:lnTo>
                <a:lnTo>
                  <a:pt x="5785" y="500"/>
                </a:lnTo>
                <a:lnTo>
                  <a:pt x="5773" y="503"/>
                </a:lnTo>
                <a:lnTo>
                  <a:pt x="5761" y="508"/>
                </a:lnTo>
                <a:lnTo>
                  <a:pt x="5750" y="514"/>
                </a:lnTo>
                <a:lnTo>
                  <a:pt x="5740" y="520"/>
                </a:lnTo>
                <a:lnTo>
                  <a:pt x="5729" y="526"/>
                </a:lnTo>
                <a:lnTo>
                  <a:pt x="5636" y="451"/>
                </a:lnTo>
                <a:lnTo>
                  <a:pt x="5751" y="262"/>
                </a:lnTo>
                <a:lnTo>
                  <a:pt x="5487" y="45"/>
                </a:lnTo>
                <a:lnTo>
                  <a:pt x="5325" y="198"/>
                </a:lnTo>
                <a:lnTo>
                  <a:pt x="5192" y="90"/>
                </a:lnTo>
                <a:lnTo>
                  <a:pt x="5140" y="154"/>
                </a:lnTo>
                <a:lnTo>
                  <a:pt x="5264" y="256"/>
                </a:lnTo>
                <a:lnTo>
                  <a:pt x="5187" y="329"/>
                </a:lnTo>
                <a:lnTo>
                  <a:pt x="5046" y="216"/>
                </a:lnTo>
                <a:lnTo>
                  <a:pt x="5051" y="204"/>
                </a:lnTo>
                <a:lnTo>
                  <a:pt x="5055" y="192"/>
                </a:lnTo>
                <a:lnTo>
                  <a:pt x="5058" y="179"/>
                </a:lnTo>
                <a:lnTo>
                  <a:pt x="5060" y="167"/>
                </a:lnTo>
                <a:lnTo>
                  <a:pt x="5061" y="156"/>
                </a:lnTo>
                <a:lnTo>
                  <a:pt x="5061" y="143"/>
                </a:lnTo>
                <a:lnTo>
                  <a:pt x="5060" y="131"/>
                </a:lnTo>
                <a:lnTo>
                  <a:pt x="5058" y="119"/>
                </a:lnTo>
                <a:lnTo>
                  <a:pt x="5056" y="107"/>
                </a:lnTo>
                <a:lnTo>
                  <a:pt x="5052" y="96"/>
                </a:lnTo>
                <a:lnTo>
                  <a:pt x="5046" y="84"/>
                </a:lnTo>
                <a:lnTo>
                  <a:pt x="5040" y="73"/>
                </a:lnTo>
                <a:lnTo>
                  <a:pt x="5033" y="62"/>
                </a:lnTo>
                <a:lnTo>
                  <a:pt x="5025" y="52"/>
                </a:lnTo>
                <a:lnTo>
                  <a:pt x="5015" y="42"/>
                </a:lnTo>
                <a:lnTo>
                  <a:pt x="5004" y="32"/>
                </a:lnTo>
                <a:lnTo>
                  <a:pt x="4993" y="24"/>
                </a:lnTo>
                <a:lnTo>
                  <a:pt x="4980" y="17"/>
                </a:lnTo>
                <a:lnTo>
                  <a:pt x="4967" y="11"/>
                </a:lnTo>
                <a:lnTo>
                  <a:pt x="4953" y="7"/>
                </a:lnTo>
                <a:lnTo>
                  <a:pt x="4939" y="3"/>
                </a:lnTo>
                <a:lnTo>
                  <a:pt x="4924" y="1"/>
                </a:lnTo>
                <a:lnTo>
                  <a:pt x="4910" y="0"/>
                </a:lnTo>
                <a:lnTo>
                  <a:pt x="4895" y="1"/>
                </a:lnTo>
                <a:lnTo>
                  <a:pt x="4880" y="3"/>
                </a:lnTo>
                <a:lnTo>
                  <a:pt x="4866" y="7"/>
                </a:lnTo>
                <a:lnTo>
                  <a:pt x="4852" y="11"/>
                </a:lnTo>
                <a:lnTo>
                  <a:pt x="4838" y="17"/>
                </a:lnTo>
                <a:lnTo>
                  <a:pt x="4826" y="24"/>
                </a:lnTo>
                <a:lnTo>
                  <a:pt x="4813" y="33"/>
                </a:lnTo>
                <a:lnTo>
                  <a:pt x="4802" y="43"/>
                </a:lnTo>
                <a:lnTo>
                  <a:pt x="4791" y="55"/>
                </a:lnTo>
                <a:lnTo>
                  <a:pt x="4782" y="67"/>
                </a:lnTo>
                <a:lnTo>
                  <a:pt x="4774" y="81"/>
                </a:lnTo>
                <a:lnTo>
                  <a:pt x="4769" y="94"/>
                </a:lnTo>
                <a:lnTo>
                  <a:pt x="4763" y="108"/>
                </a:lnTo>
                <a:lnTo>
                  <a:pt x="4761" y="123"/>
                </a:lnTo>
                <a:lnTo>
                  <a:pt x="4759" y="138"/>
                </a:lnTo>
                <a:lnTo>
                  <a:pt x="4759" y="153"/>
                </a:lnTo>
                <a:lnTo>
                  <a:pt x="4760" y="167"/>
                </a:lnTo>
                <a:lnTo>
                  <a:pt x="4762" y="182"/>
                </a:lnTo>
                <a:lnTo>
                  <a:pt x="4767" y="196"/>
                </a:lnTo>
                <a:lnTo>
                  <a:pt x="4771" y="210"/>
                </a:lnTo>
                <a:lnTo>
                  <a:pt x="4777" y="224"/>
                </a:lnTo>
                <a:lnTo>
                  <a:pt x="4785" y="236"/>
                </a:lnTo>
                <a:lnTo>
                  <a:pt x="4793" y="248"/>
                </a:lnTo>
                <a:lnTo>
                  <a:pt x="4802" y="258"/>
                </a:lnTo>
                <a:lnTo>
                  <a:pt x="4813" y="268"/>
                </a:lnTo>
                <a:lnTo>
                  <a:pt x="4824" y="277"/>
                </a:lnTo>
                <a:lnTo>
                  <a:pt x="4835" y="283"/>
                </a:lnTo>
                <a:lnTo>
                  <a:pt x="4847" y="290"/>
                </a:lnTo>
                <a:lnTo>
                  <a:pt x="4858" y="295"/>
                </a:lnTo>
                <a:lnTo>
                  <a:pt x="4869" y="298"/>
                </a:lnTo>
                <a:lnTo>
                  <a:pt x="4881" y="301"/>
                </a:lnTo>
                <a:lnTo>
                  <a:pt x="4892" y="303"/>
                </a:lnTo>
                <a:lnTo>
                  <a:pt x="4904" y="303"/>
                </a:lnTo>
                <a:lnTo>
                  <a:pt x="4916" y="303"/>
                </a:lnTo>
                <a:lnTo>
                  <a:pt x="4926" y="302"/>
                </a:lnTo>
                <a:lnTo>
                  <a:pt x="4938" y="300"/>
                </a:lnTo>
                <a:lnTo>
                  <a:pt x="4949" y="298"/>
                </a:lnTo>
                <a:lnTo>
                  <a:pt x="4959" y="294"/>
                </a:lnTo>
                <a:lnTo>
                  <a:pt x="4970" y="290"/>
                </a:lnTo>
                <a:lnTo>
                  <a:pt x="4981" y="284"/>
                </a:lnTo>
                <a:lnTo>
                  <a:pt x="4991" y="278"/>
                </a:lnTo>
                <a:lnTo>
                  <a:pt x="5125" y="387"/>
                </a:lnTo>
                <a:lnTo>
                  <a:pt x="5013" y="492"/>
                </a:lnTo>
                <a:lnTo>
                  <a:pt x="4924" y="420"/>
                </a:lnTo>
                <a:lnTo>
                  <a:pt x="4872" y="485"/>
                </a:lnTo>
                <a:lnTo>
                  <a:pt x="4952" y="550"/>
                </a:lnTo>
                <a:lnTo>
                  <a:pt x="4875" y="623"/>
                </a:lnTo>
                <a:lnTo>
                  <a:pt x="4777" y="545"/>
                </a:lnTo>
                <a:lnTo>
                  <a:pt x="4783" y="533"/>
                </a:lnTo>
                <a:lnTo>
                  <a:pt x="4787" y="521"/>
                </a:lnTo>
                <a:lnTo>
                  <a:pt x="4790" y="509"/>
                </a:lnTo>
                <a:lnTo>
                  <a:pt x="4792" y="497"/>
                </a:lnTo>
                <a:lnTo>
                  <a:pt x="4793" y="485"/>
                </a:lnTo>
                <a:lnTo>
                  <a:pt x="4793" y="473"/>
                </a:lnTo>
                <a:lnTo>
                  <a:pt x="4792" y="461"/>
                </a:lnTo>
                <a:lnTo>
                  <a:pt x="4790" y="448"/>
                </a:lnTo>
                <a:lnTo>
                  <a:pt x="4788" y="436"/>
                </a:lnTo>
                <a:lnTo>
                  <a:pt x="4784" y="426"/>
                </a:lnTo>
                <a:lnTo>
                  <a:pt x="4778" y="414"/>
                </a:lnTo>
                <a:lnTo>
                  <a:pt x="4772" y="403"/>
                </a:lnTo>
                <a:lnTo>
                  <a:pt x="4764" y="392"/>
                </a:lnTo>
                <a:lnTo>
                  <a:pt x="4757" y="382"/>
                </a:lnTo>
                <a:lnTo>
                  <a:pt x="4747" y="372"/>
                </a:lnTo>
                <a:lnTo>
                  <a:pt x="4737" y="362"/>
                </a:lnTo>
                <a:lnTo>
                  <a:pt x="4725" y="354"/>
                </a:lnTo>
                <a:lnTo>
                  <a:pt x="4712" y="346"/>
                </a:lnTo>
                <a:lnTo>
                  <a:pt x="4699" y="341"/>
                </a:lnTo>
                <a:lnTo>
                  <a:pt x="4685" y="336"/>
                </a:lnTo>
                <a:lnTo>
                  <a:pt x="4671" y="332"/>
                </a:lnTo>
                <a:lnTo>
                  <a:pt x="4656" y="330"/>
                </a:lnTo>
                <a:lnTo>
                  <a:pt x="4641" y="330"/>
                </a:lnTo>
                <a:lnTo>
                  <a:pt x="4627" y="330"/>
                </a:lnTo>
                <a:lnTo>
                  <a:pt x="4612" y="332"/>
                </a:lnTo>
                <a:lnTo>
                  <a:pt x="4597" y="336"/>
                </a:lnTo>
                <a:lnTo>
                  <a:pt x="4583" y="341"/>
                </a:lnTo>
                <a:lnTo>
                  <a:pt x="4570" y="346"/>
                </a:lnTo>
                <a:lnTo>
                  <a:pt x="4557" y="354"/>
                </a:lnTo>
                <a:lnTo>
                  <a:pt x="4545" y="362"/>
                </a:lnTo>
                <a:lnTo>
                  <a:pt x="4533" y="373"/>
                </a:lnTo>
                <a:lnTo>
                  <a:pt x="4522" y="384"/>
                </a:lnTo>
                <a:lnTo>
                  <a:pt x="4514" y="397"/>
                </a:lnTo>
                <a:lnTo>
                  <a:pt x="4506" y="410"/>
                </a:lnTo>
                <a:lnTo>
                  <a:pt x="4500" y="423"/>
                </a:lnTo>
                <a:lnTo>
                  <a:pt x="4495" y="438"/>
                </a:lnTo>
                <a:lnTo>
                  <a:pt x="4492" y="452"/>
                </a:lnTo>
                <a:lnTo>
                  <a:pt x="4491" y="467"/>
                </a:lnTo>
                <a:lnTo>
                  <a:pt x="4491" y="482"/>
                </a:lnTo>
                <a:lnTo>
                  <a:pt x="4492" y="497"/>
                </a:lnTo>
                <a:lnTo>
                  <a:pt x="4494" y="512"/>
                </a:lnTo>
                <a:lnTo>
                  <a:pt x="4499" y="526"/>
                </a:lnTo>
                <a:lnTo>
                  <a:pt x="4503" y="540"/>
                </a:lnTo>
                <a:lnTo>
                  <a:pt x="4509" y="553"/>
                </a:lnTo>
                <a:lnTo>
                  <a:pt x="4517" y="566"/>
                </a:lnTo>
                <a:lnTo>
                  <a:pt x="4524" y="578"/>
                </a:lnTo>
                <a:lnTo>
                  <a:pt x="4534" y="589"/>
                </a:lnTo>
                <a:lnTo>
                  <a:pt x="4545" y="597"/>
                </a:lnTo>
                <a:lnTo>
                  <a:pt x="4555" y="606"/>
                </a:lnTo>
                <a:lnTo>
                  <a:pt x="4567" y="613"/>
                </a:lnTo>
                <a:lnTo>
                  <a:pt x="4578" y="620"/>
                </a:lnTo>
                <a:lnTo>
                  <a:pt x="4590" y="624"/>
                </a:lnTo>
                <a:lnTo>
                  <a:pt x="4602" y="628"/>
                </a:lnTo>
                <a:lnTo>
                  <a:pt x="4613" y="631"/>
                </a:lnTo>
                <a:lnTo>
                  <a:pt x="4624" y="632"/>
                </a:lnTo>
                <a:lnTo>
                  <a:pt x="4636" y="634"/>
                </a:lnTo>
                <a:lnTo>
                  <a:pt x="4648" y="634"/>
                </a:lnTo>
                <a:lnTo>
                  <a:pt x="4658" y="632"/>
                </a:lnTo>
                <a:lnTo>
                  <a:pt x="4670" y="630"/>
                </a:lnTo>
                <a:lnTo>
                  <a:pt x="4681" y="627"/>
                </a:lnTo>
                <a:lnTo>
                  <a:pt x="4692" y="624"/>
                </a:lnTo>
                <a:lnTo>
                  <a:pt x="4702" y="619"/>
                </a:lnTo>
                <a:lnTo>
                  <a:pt x="4713" y="613"/>
                </a:lnTo>
                <a:lnTo>
                  <a:pt x="4723" y="608"/>
                </a:lnTo>
                <a:lnTo>
                  <a:pt x="4813" y="681"/>
                </a:lnTo>
                <a:lnTo>
                  <a:pt x="4752" y="739"/>
                </a:lnTo>
                <a:lnTo>
                  <a:pt x="4830" y="802"/>
                </a:lnTo>
                <a:lnTo>
                  <a:pt x="2716" y="3328"/>
                </a:lnTo>
                <a:lnTo>
                  <a:pt x="2670" y="3287"/>
                </a:lnTo>
                <a:lnTo>
                  <a:pt x="2638" y="3260"/>
                </a:lnTo>
                <a:lnTo>
                  <a:pt x="2665" y="3228"/>
                </a:lnTo>
                <a:lnTo>
                  <a:pt x="3823" y="1826"/>
                </a:lnTo>
                <a:lnTo>
                  <a:pt x="3787" y="1804"/>
                </a:lnTo>
                <a:lnTo>
                  <a:pt x="3751" y="1782"/>
                </a:lnTo>
                <a:lnTo>
                  <a:pt x="3715" y="1761"/>
                </a:lnTo>
                <a:lnTo>
                  <a:pt x="3678" y="1742"/>
                </a:lnTo>
                <a:lnTo>
                  <a:pt x="3641" y="1722"/>
                </a:lnTo>
                <a:lnTo>
                  <a:pt x="3605" y="1703"/>
                </a:lnTo>
                <a:lnTo>
                  <a:pt x="3567" y="1686"/>
                </a:lnTo>
                <a:lnTo>
                  <a:pt x="3531" y="1670"/>
                </a:lnTo>
                <a:lnTo>
                  <a:pt x="3494" y="1654"/>
                </a:lnTo>
                <a:lnTo>
                  <a:pt x="3457" y="1640"/>
                </a:lnTo>
                <a:lnTo>
                  <a:pt x="3421" y="1627"/>
                </a:lnTo>
                <a:lnTo>
                  <a:pt x="3384" y="1614"/>
                </a:lnTo>
                <a:lnTo>
                  <a:pt x="3347" y="1603"/>
                </a:lnTo>
                <a:lnTo>
                  <a:pt x="3310" y="1593"/>
                </a:lnTo>
                <a:lnTo>
                  <a:pt x="3275" y="1584"/>
                </a:lnTo>
                <a:lnTo>
                  <a:pt x="3238" y="1577"/>
                </a:lnTo>
                <a:lnTo>
                  <a:pt x="3203" y="1569"/>
                </a:lnTo>
                <a:lnTo>
                  <a:pt x="3168" y="1565"/>
                </a:lnTo>
                <a:lnTo>
                  <a:pt x="3132" y="1561"/>
                </a:lnTo>
                <a:lnTo>
                  <a:pt x="3098" y="1557"/>
                </a:lnTo>
                <a:lnTo>
                  <a:pt x="3064" y="1556"/>
                </a:lnTo>
                <a:lnTo>
                  <a:pt x="3029" y="1556"/>
                </a:lnTo>
                <a:lnTo>
                  <a:pt x="2996" y="1557"/>
                </a:lnTo>
                <a:lnTo>
                  <a:pt x="2963" y="1561"/>
                </a:lnTo>
                <a:lnTo>
                  <a:pt x="2931" y="1564"/>
                </a:lnTo>
                <a:lnTo>
                  <a:pt x="2900" y="1570"/>
                </a:lnTo>
                <a:lnTo>
                  <a:pt x="2869" y="1577"/>
                </a:lnTo>
                <a:lnTo>
                  <a:pt x="2838" y="1585"/>
                </a:lnTo>
                <a:lnTo>
                  <a:pt x="2808" y="1596"/>
                </a:lnTo>
                <a:lnTo>
                  <a:pt x="2779" y="1608"/>
                </a:lnTo>
                <a:lnTo>
                  <a:pt x="2751" y="1621"/>
                </a:lnTo>
                <a:lnTo>
                  <a:pt x="2723" y="1636"/>
                </a:lnTo>
                <a:close/>
                <a:moveTo>
                  <a:pt x="1555" y="3909"/>
                </a:moveTo>
                <a:lnTo>
                  <a:pt x="1555" y="3909"/>
                </a:lnTo>
                <a:lnTo>
                  <a:pt x="1549" y="3912"/>
                </a:lnTo>
                <a:lnTo>
                  <a:pt x="1538" y="3919"/>
                </a:lnTo>
                <a:lnTo>
                  <a:pt x="1523" y="3932"/>
                </a:lnTo>
                <a:lnTo>
                  <a:pt x="1515" y="3940"/>
                </a:lnTo>
                <a:lnTo>
                  <a:pt x="1507" y="3947"/>
                </a:lnTo>
                <a:lnTo>
                  <a:pt x="1500" y="3957"/>
                </a:lnTo>
                <a:lnTo>
                  <a:pt x="1495" y="3967"/>
                </a:lnTo>
                <a:lnTo>
                  <a:pt x="1492" y="3976"/>
                </a:lnTo>
                <a:lnTo>
                  <a:pt x="1489" y="3987"/>
                </a:lnTo>
                <a:lnTo>
                  <a:pt x="1489" y="3992"/>
                </a:lnTo>
                <a:lnTo>
                  <a:pt x="1490" y="3998"/>
                </a:lnTo>
                <a:lnTo>
                  <a:pt x="1492" y="4004"/>
                </a:lnTo>
                <a:lnTo>
                  <a:pt x="1495" y="4010"/>
                </a:lnTo>
                <a:lnTo>
                  <a:pt x="1498" y="4015"/>
                </a:lnTo>
                <a:lnTo>
                  <a:pt x="1502" y="4021"/>
                </a:lnTo>
                <a:lnTo>
                  <a:pt x="1507" y="4027"/>
                </a:lnTo>
                <a:lnTo>
                  <a:pt x="1513" y="4032"/>
                </a:lnTo>
                <a:lnTo>
                  <a:pt x="1517" y="4035"/>
                </a:lnTo>
                <a:lnTo>
                  <a:pt x="1523" y="4036"/>
                </a:lnTo>
                <a:lnTo>
                  <a:pt x="1529" y="4037"/>
                </a:lnTo>
                <a:lnTo>
                  <a:pt x="1535" y="4036"/>
                </a:lnTo>
                <a:lnTo>
                  <a:pt x="1543" y="4034"/>
                </a:lnTo>
                <a:lnTo>
                  <a:pt x="1552" y="4032"/>
                </a:lnTo>
                <a:lnTo>
                  <a:pt x="1570" y="4023"/>
                </a:lnTo>
                <a:lnTo>
                  <a:pt x="1591" y="4011"/>
                </a:lnTo>
                <a:lnTo>
                  <a:pt x="1615" y="3995"/>
                </a:lnTo>
                <a:lnTo>
                  <a:pt x="1639" y="3975"/>
                </a:lnTo>
                <a:lnTo>
                  <a:pt x="1666" y="3954"/>
                </a:lnTo>
                <a:lnTo>
                  <a:pt x="1694" y="3930"/>
                </a:lnTo>
                <a:lnTo>
                  <a:pt x="1723" y="3904"/>
                </a:lnTo>
                <a:lnTo>
                  <a:pt x="1783" y="3850"/>
                </a:lnTo>
                <a:lnTo>
                  <a:pt x="1844" y="3791"/>
                </a:lnTo>
                <a:lnTo>
                  <a:pt x="1905" y="3733"/>
                </a:lnTo>
                <a:lnTo>
                  <a:pt x="1985" y="3656"/>
                </a:lnTo>
                <a:lnTo>
                  <a:pt x="2022" y="3622"/>
                </a:lnTo>
                <a:lnTo>
                  <a:pt x="2057" y="3590"/>
                </a:lnTo>
                <a:lnTo>
                  <a:pt x="2090" y="3564"/>
                </a:lnTo>
                <a:lnTo>
                  <a:pt x="2105" y="3553"/>
                </a:lnTo>
                <a:lnTo>
                  <a:pt x="2120" y="3542"/>
                </a:lnTo>
                <a:lnTo>
                  <a:pt x="2133" y="3534"/>
                </a:lnTo>
                <a:lnTo>
                  <a:pt x="2146" y="3526"/>
                </a:lnTo>
                <a:lnTo>
                  <a:pt x="2159" y="3521"/>
                </a:lnTo>
                <a:lnTo>
                  <a:pt x="2170" y="3518"/>
                </a:lnTo>
                <a:lnTo>
                  <a:pt x="2192" y="3512"/>
                </a:lnTo>
                <a:lnTo>
                  <a:pt x="2213" y="3510"/>
                </a:lnTo>
                <a:lnTo>
                  <a:pt x="2232" y="3511"/>
                </a:lnTo>
                <a:lnTo>
                  <a:pt x="2249" y="3513"/>
                </a:lnTo>
                <a:lnTo>
                  <a:pt x="2265" y="3519"/>
                </a:lnTo>
                <a:lnTo>
                  <a:pt x="2280" y="3525"/>
                </a:lnTo>
                <a:lnTo>
                  <a:pt x="2293" y="3534"/>
                </a:lnTo>
                <a:lnTo>
                  <a:pt x="2305" y="3543"/>
                </a:lnTo>
                <a:lnTo>
                  <a:pt x="2315" y="3554"/>
                </a:lnTo>
                <a:lnTo>
                  <a:pt x="2323" y="3567"/>
                </a:lnTo>
                <a:lnTo>
                  <a:pt x="2330" y="3580"/>
                </a:lnTo>
                <a:lnTo>
                  <a:pt x="2335" y="3594"/>
                </a:lnTo>
                <a:lnTo>
                  <a:pt x="2338" y="3608"/>
                </a:lnTo>
                <a:lnTo>
                  <a:pt x="2339" y="3620"/>
                </a:lnTo>
                <a:lnTo>
                  <a:pt x="2340" y="3634"/>
                </a:lnTo>
                <a:lnTo>
                  <a:pt x="2338" y="3649"/>
                </a:lnTo>
                <a:lnTo>
                  <a:pt x="2335" y="3665"/>
                </a:lnTo>
                <a:lnTo>
                  <a:pt x="2330" y="3682"/>
                </a:lnTo>
                <a:lnTo>
                  <a:pt x="2322" y="3698"/>
                </a:lnTo>
                <a:lnTo>
                  <a:pt x="2312" y="3712"/>
                </a:lnTo>
                <a:lnTo>
                  <a:pt x="2301" y="3725"/>
                </a:lnTo>
                <a:lnTo>
                  <a:pt x="2288" y="3737"/>
                </a:lnTo>
                <a:lnTo>
                  <a:pt x="2280" y="3743"/>
                </a:lnTo>
                <a:lnTo>
                  <a:pt x="2272" y="3747"/>
                </a:lnTo>
                <a:lnTo>
                  <a:pt x="2263" y="3752"/>
                </a:lnTo>
                <a:lnTo>
                  <a:pt x="2255" y="3756"/>
                </a:lnTo>
                <a:lnTo>
                  <a:pt x="2216" y="3655"/>
                </a:lnTo>
                <a:lnTo>
                  <a:pt x="2222" y="3652"/>
                </a:lnTo>
                <a:lnTo>
                  <a:pt x="2227" y="3646"/>
                </a:lnTo>
                <a:lnTo>
                  <a:pt x="2230" y="3640"/>
                </a:lnTo>
                <a:lnTo>
                  <a:pt x="2232" y="3633"/>
                </a:lnTo>
                <a:lnTo>
                  <a:pt x="2232" y="3629"/>
                </a:lnTo>
                <a:lnTo>
                  <a:pt x="2232" y="3625"/>
                </a:lnTo>
                <a:lnTo>
                  <a:pt x="2230" y="3620"/>
                </a:lnTo>
                <a:lnTo>
                  <a:pt x="2226" y="3618"/>
                </a:lnTo>
                <a:lnTo>
                  <a:pt x="2219" y="3618"/>
                </a:lnTo>
                <a:lnTo>
                  <a:pt x="2211" y="3618"/>
                </a:lnTo>
                <a:lnTo>
                  <a:pt x="2198" y="3622"/>
                </a:lnTo>
                <a:lnTo>
                  <a:pt x="2191" y="3624"/>
                </a:lnTo>
                <a:lnTo>
                  <a:pt x="2184" y="3628"/>
                </a:lnTo>
                <a:lnTo>
                  <a:pt x="2165" y="3641"/>
                </a:lnTo>
                <a:lnTo>
                  <a:pt x="2141" y="3659"/>
                </a:lnTo>
                <a:lnTo>
                  <a:pt x="2114" y="3683"/>
                </a:lnTo>
                <a:lnTo>
                  <a:pt x="2084" y="3710"/>
                </a:lnTo>
                <a:lnTo>
                  <a:pt x="2052" y="3742"/>
                </a:lnTo>
                <a:lnTo>
                  <a:pt x="1980" y="3810"/>
                </a:lnTo>
                <a:lnTo>
                  <a:pt x="1907" y="3881"/>
                </a:lnTo>
                <a:lnTo>
                  <a:pt x="1870" y="3915"/>
                </a:lnTo>
                <a:lnTo>
                  <a:pt x="1832" y="3949"/>
                </a:lnTo>
                <a:lnTo>
                  <a:pt x="1795" y="3983"/>
                </a:lnTo>
                <a:lnTo>
                  <a:pt x="1757" y="4015"/>
                </a:lnTo>
                <a:lnTo>
                  <a:pt x="1721" y="4044"/>
                </a:lnTo>
                <a:lnTo>
                  <a:pt x="1684" y="4070"/>
                </a:lnTo>
                <a:lnTo>
                  <a:pt x="1666" y="4081"/>
                </a:lnTo>
                <a:lnTo>
                  <a:pt x="1649" y="4092"/>
                </a:lnTo>
                <a:lnTo>
                  <a:pt x="1631" y="4103"/>
                </a:lnTo>
                <a:lnTo>
                  <a:pt x="1615" y="4111"/>
                </a:lnTo>
                <a:lnTo>
                  <a:pt x="1598" y="4119"/>
                </a:lnTo>
                <a:lnTo>
                  <a:pt x="1582" y="4126"/>
                </a:lnTo>
                <a:lnTo>
                  <a:pt x="1565" y="4132"/>
                </a:lnTo>
                <a:lnTo>
                  <a:pt x="1549" y="4136"/>
                </a:lnTo>
                <a:lnTo>
                  <a:pt x="1534" y="4138"/>
                </a:lnTo>
                <a:lnTo>
                  <a:pt x="1519" y="4139"/>
                </a:lnTo>
                <a:lnTo>
                  <a:pt x="1505" y="4139"/>
                </a:lnTo>
                <a:lnTo>
                  <a:pt x="1492" y="4138"/>
                </a:lnTo>
                <a:lnTo>
                  <a:pt x="1479" y="4134"/>
                </a:lnTo>
                <a:lnTo>
                  <a:pt x="1466" y="4130"/>
                </a:lnTo>
                <a:lnTo>
                  <a:pt x="1454" y="4122"/>
                </a:lnTo>
                <a:lnTo>
                  <a:pt x="1442" y="4113"/>
                </a:lnTo>
                <a:lnTo>
                  <a:pt x="1426" y="4098"/>
                </a:lnTo>
                <a:lnTo>
                  <a:pt x="1412" y="4083"/>
                </a:lnTo>
                <a:lnTo>
                  <a:pt x="1400" y="4068"/>
                </a:lnTo>
                <a:lnTo>
                  <a:pt x="1391" y="4055"/>
                </a:lnTo>
                <a:lnTo>
                  <a:pt x="1383" y="4040"/>
                </a:lnTo>
                <a:lnTo>
                  <a:pt x="1378" y="4026"/>
                </a:lnTo>
                <a:lnTo>
                  <a:pt x="1375" y="4012"/>
                </a:lnTo>
                <a:lnTo>
                  <a:pt x="1373" y="3999"/>
                </a:lnTo>
                <a:lnTo>
                  <a:pt x="1372" y="3985"/>
                </a:lnTo>
                <a:lnTo>
                  <a:pt x="1373" y="3972"/>
                </a:lnTo>
                <a:lnTo>
                  <a:pt x="1375" y="3960"/>
                </a:lnTo>
                <a:lnTo>
                  <a:pt x="1378" y="3948"/>
                </a:lnTo>
                <a:lnTo>
                  <a:pt x="1383" y="3937"/>
                </a:lnTo>
                <a:lnTo>
                  <a:pt x="1389" y="3925"/>
                </a:lnTo>
                <a:lnTo>
                  <a:pt x="1394" y="3914"/>
                </a:lnTo>
                <a:lnTo>
                  <a:pt x="1402" y="3903"/>
                </a:lnTo>
                <a:lnTo>
                  <a:pt x="1409" y="3894"/>
                </a:lnTo>
                <a:lnTo>
                  <a:pt x="1417" y="3884"/>
                </a:lnTo>
                <a:lnTo>
                  <a:pt x="1433" y="3867"/>
                </a:lnTo>
                <a:lnTo>
                  <a:pt x="1450" y="3852"/>
                </a:lnTo>
                <a:lnTo>
                  <a:pt x="1466" y="3839"/>
                </a:lnTo>
                <a:lnTo>
                  <a:pt x="1480" y="3829"/>
                </a:lnTo>
                <a:lnTo>
                  <a:pt x="1490" y="3822"/>
                </a:lnTo>
                <a:lnTo>
                  <a:pt x="1501" y="3816"/>
                </a:lnTo>
                <a:lnTo>
                  <a:pt x="1555" y="3909"/>
                </a:lnTo>
                <a:close/>
                <a:moveTo>
                  <a:pt x="2771" y="4849"/>
                </a:moveTo>
                <a:lnTo>
                  <a:pt x="2771" y="4849"/>
                </a:lnTo>
                <a:lnTo>
                  <a:pt x="2767" y="4859"/>
                </a:lnTo>
                <a:lnTo>
                  <a:pt x="2763" y="4872"/>
                </a:lnTo>
                <a:lnTo>
                  <a:pt x="2755" y="4888"/>
                </a:lnTo>
                <a:lnTo>
                  <a:pt x="2745" y="4907"/>
                </a:lnTo>
                <a:lnTo>
                  <a:pt x="2735" y="4926"/>
                </a:lnTo>
                <a:lnTo>
                  <a:pt x="2721" y="4945"/>
                </a:lnTo>
                <a:lnTo>
                  <a:pt x="2713" y="4955"/>
                </a:lnTo>
                <a:lnTo>
                  <a:pt x="2705" y="4964"/>
                </a:lnTo>
                <a:lnTo>
                  <a:pt x="2696" y="4973"/>
                </a:lnTo>
                <a:lnTo>
                  <a:pt x="2686" y="4982"/>
                </a:lnTo>
                <a:lnTo>
                  <a:pt x="2677" y="4989"/>
                </a:lnTo>
                <a:lnTo>
                  <a:pt x="2666" y="4996"/>
                </a:lnTo>
                <a:lnTo>
                  <a:pt x="2655" y="5002"/>
                </a:lnTo>
                <a:lnTo>
                  <a:pt x="2644" y="5006"/>
                </a:lnTo>
                <a:lnTo>
                  <a:pt x="2631" y="5009"/>
                </a:lnTo>
                <a:lnTo>
                  <a:pt x="2618" y="5012"/>
                </a:lnTo>
                <a:lnTo>
                  <a:pt x="2604" y="5013"/>
                </a:lnTo>
                <a:lnTo>
                  <a:pt x="2590" y="5012"/>
                </a:lnTo>
                <a:lnTo>
                  <a:pt x="2575" y="5009"/>
                </a:lnTo>
                <a:lnTo>
                  <a:pt x="2559" y="5005"/>
                </a:lnTo>
                <a:lnTo>
                  <a:pt x="2543" y="4999"/>
                </a:lnTo>
                <a:lnTo>
                  <a:pt x="2527" y="4990"/>
                </a:lnTo>
                <a:lnTo>
                  <a:pt x="2509" y="4979"/>
                </a:lnTo>
                <a:lnTo>
                  <a:pt x="2490" y="4967"/>
                </a:lnTo>
                <a:lnTo>
                  <a:pt x="2480" y="4957"/>
                </a:lnTo>
                <a:lnTo>
                  <a:pt x="2471" y="4947"/>
                </a:lnTo>
                <a:lnTo>
                  <a:pt x="2464" y="4935"/>
                </a:lnTo>
                <a:lnTo>
                  <a:pt x="2457" y="4924"/>
                </a:lnTo>
                <a:lnTo>
                  <a:pt x="2453" y="4910"/>
                </a:lnTo>
                <a:lnTo>
                  <a:pt x="2450" y="4896"/>
                </a:lnTo>
                <a:lnTo>
                  <a:pt x="2447" y="4882"/>
                </a:lnTo>
                <a:lnTo>
                  <a:pt x="2447" y="4866"/>
                </a:lnTo>
                <a:lnTo>
                  <a:pt x="2449" y="4850"/>
                </a:lnTo>
                <a:lnTo>
                  <a:pt x="2451" y="4834"/>
                </a:lnTo>
                <a:lnTo>
                  <a:pt x="2454" y="4815"/>
                </a:lnTo>
                <a:lnTo>
                  <a:pt x="2458" y="4798"/>
                </a:lnTo>
                <a:lnTo>
                  <a:pt x="2464" y="4779"/>
                </a:lnTo>
                <a:lnTo>
                  <a:pt x="2470" y="4761"/>
                </a:lnTo>
                <a:lnTo>
                  <a:pt x="2476" y="4740"/>
                </a:lnTo>
                <a:lnTo>
                  <a:pt x="2485" y="4721"/>
                </a:lnTo>
                <a:lnTo>
                  <a:pt x="2503" y="4680"/>
                </a:lnTo>
                <a:lnTo>
                  <a:pt x="2524" y="4638"/>
                </a:lnTo>
                <a:lnTo>
                  <a:pt x="2547" y="4595"/>
                </a:lnTo>
                <a:lnTo>
                  <a:pt x="2572" y="4552"/>
                </a:lnTo>
                <a:lnTo>
                  <a:pt x="2598" y="4508"/>
                </a:lnTo>
                <a:lnTo>
                  <a:pt x="2624" y="4464"/>
                </a:lnTo>
                <a:lnTo>
                  <a:pt x="2679" y="4378"/>
                </a:lnTo>
                <a:lnTo>
                  <a:pt x="2731" y="4295"/>
                </a:lnTo>
                <a:lnTo>
                  <a:pt x="2755" y="4256"/>
                </a:lnTo>
                <a:lnTo>
                  <a:pt x="2775" y="4221"/>
                </a:lnTo>
                <a:lnTo>
                  <a:pt x="2794" y="4190"/>
                </a:lnTo>
                <a:lnTo>
                  <a:pt x="2806" y="4164"/>
                </a:lnTo>
                <a:lnTo>
                  <a:pt x="2815" y="4142"/>
                </a:lnTo>
                <a:lnTo>
                  <a:pt x="2818" y="4134"/>
                </a:lnTo>
                <a:lnTo>
                  <a:pt x="2819" y="4126"/>
                </a:lnTo>
                <a:lnTo>
                  <a:pt x="2819" y="4115"/>
                </a:lnTo>
                <a:lnTo>
                  <a:pt x="2818" y="4105"/>
                </a:lnTo>
                <a:lnTo>
                  <a:pt x="2816" y="4100"/>
                </a:lnTo>
                <a:lnTo>
                  <a:pt x="2813" y="4095"/>
                </a:lnTo>
                <a:lnTo>
                  <a:pt x="2812" y="4095"/>
                </a:lnTo>
                <a:lnTo>
                  <a:pt x="2810" y="4094"/>
                </a:lnTo>
                <a:lnTo>
                  <a:pt x="2805" y="4094"/>
                </a:lnTo>
                <a:lnTo>
                  <a:pt x="2800" y="4096"/>
                </a:lnTo>
                <a:lnTo>
                  <a:pt x="2794" y="4098"/>
                </a:lnTo>
                <a:lnTo>
                  <a:pt x="2789" y="4104"/>
                </a:lnTo>
                <a:lnTo>
                  <a:pt x="2785" y="4109"/>
                </a:lnTo>
                <a:lnTo>
                  <a:pt x="2783" y="4117"/>
                </a:lnTo>
                <a:lnTo>
                  <a:pt x="2676" y="4098"/>
                </a:lnTo>
                <a:lnTo>
                  <a:pt x="2678" y="4089"/>
                </a:lnTo>
                <a:lnTo>
                  <a:pt x="2681" y="4080"/>
                </a:lnTo>
                <a:lnTo>
                  <a:pt x="2684" y="4071"/>
                </a:lnTo>
                <a:lnTo>
                  <a:pt x="2688" y="4063"/>
                </a:lnTo>
                <a:lnTo>
                  <a:pt x="2696" y="4047"/>
                </a:lnTo>
                <a:lnTo>
                  <a:pt x="2707" y="4033"/>
                </a:lnTo>
                <a:lnTo>
                  <a:pt x="2720" y="4020"/>
                </a:lnTo>
                <a:lnTo>
                  <a:pt x="2734" y="4011"/>
                </a:lnTo>
                <a:lnTo>
                  <a:pt x="2748" y="4001"/>
                </a:lnTo>
                <a:lnTo>
                  <a:pt x="2764" y="3995"/>
                </a:lnTo>
                <a:lnTo>
                  <a:pt x="2776" y="3990"/>
                </a:lnTo>
                <a:lnTo>
                  <a:pt x="2790" y="3988"/>
                </a:lnTo>
                <a:lnTo>
                  <a:pt x="2804" y="3987"/>
                </a:lnTo>
                <a:lnTo>
                  <a:pt x="2818" y="3987"/>
                </a:lnTo>
                <a:lnTo>
                  <a:pt x="2833" y="3989"/>
                </a:lnTo>
                <a:lnTo>
                  <a:pt x="2847" y="3993"/>
                </a:lnTo>
                <a:lnTo>
                  <a:pt x="2861" y="3999"/>
                </a:lnTo>
                <a:lnTo>
                  <a:pt x="2874" y="4006"/>
                </a:lnTo>
                <a:lnTo>
                  <a:pt x="2886" y="4016"/>
                </a:lnTo>
                <a:lnTo>
                  <a:pt x="2897" y="4027"/>
                </a:lnTo>
                <a:lnTo>
                  <a:pt x="2906" y="4041"/>
                </a:lnTo>
                <a:lnTo>
                  <a:pt x="2915" y="4055"/>
                </a:lnTo>
                <a:lnTo>
                  <a:pt x="2920" y="4072"/>
                </a:lnTo>
                <a:lnTo>
                  <a:pt x="2924" y="4090"/>
                </a:lnTo>
                <a:lnTo>
                  <a:pt x="2928" y="4110"/>
                </a:lnTo>
                <a:lnTo>
                  <a:pt x="2927" y="4133"/>
                </a:lnTo>
                <a:lnTo>
                  <a:pt x="2925" y="4145"/>
                </a:lnTo>
                <a:lnTo>
                  <a:pt x="2922" y="4157"/>
                </a:lnTo>
                <a:lnTo>
                  <a:pt x="2918" y="4172"/>
                </a:lnTo>
                <a:lnTo>
                  <a:pt x="2913" y="4187"/>
                </a:lnTo>
                <a:lnTo>
                  <a:pt x="2905" y="4203"/>
                </a:lnTo>
                <a:lnTo>
                  <a:pt x="2898" y="4222"/>
                </a:lnTo>
                <a:lnTo>
                  <a:pt x="2877" y="4259"/>
                </a:lnTo>
                <a:lnTo>
                  <a:pt x="2855" y="4300"/>
                </a:lnTo>
                <a:lnTo>
                  <a:pt x="2828" y="4343"/>
                </a:lnTo>
                <a:lnTo>
                  <a:pt x="2770" y="4436"/>
                </a:lnTo>
                <a:lnTo>
                  <a:pt x="2725" y="4508"/>
                </a:lnTo>
                <a:lnTo>
                  <a:pt x="2680" y="4580"/>
                </a:lnTo>
                <a:lnTo>
                  <a:pt x="2638" y="4649"/>
                </a:lnTo>
                <a:lnTo>
                  <a:pt x="2619" y="4684"/>
                </a:lnTo>
                <a:lnTo>
                  <a:pt x="2602" y="4716"/>
                </a:lnTo>
                <a:lnTo>
                  <a:pt x="2586" y="4746"/>
                </a:lnTo>
                <a:lnTo>
                  <a:pt x="2573" y="4775"/>
                </a:lnTo>
                <a:lnTo>
                  <a:pt x="2562" y="4800"/>
                </a:lnTo>
                <a:lnTo>
                  <a:pt x="2554" y="4823"/>
                </a:lnTo>
                <a:lnTo>
                  <a:pt x="2549" y="4843"/>
                </a:lnTo>
                <a:lnTo>
                  <a:pt x="2548" y="4852"/>
                </a:lnTo>
                <a:lnTo>
                  <a:pt x="2547" y="4859"/>
                </a:lnTo>
                <a:lnTo>
                  <a:pt x="2548" y="4867"/>
                </a:lnTo>
                <a:lnTo>
                  <a:pt x="2550" y="4872"/>
                </a:lnTo>
                <a:lnTo>
                  <a:pt x="2552" y="4878"/>
                </a:lnTo>
                <a:lnTo>
                  <a:pt x="2557" y="4881"/>
                </a:lnTo>
                <a:lnTo>
                  <a:pt x="2563" y="4886"/>
                </a:lnTo>
                <a:lnTo>
                  <a:pt x="2570" y="4890"/>
                </a:lnTo>
                <a:lnTo>
                  <a:pt x="2576" y="4893"/>
                </a:lnTo>
                <a:lnTo>
                  <a:pt x="2583" y="4895"/>
                </a:lnTo>
                <a:lnTo>
                  <a:pt x="2588" y="4896"/>
                </a:lnTo>
                <a:lnTo>
                  <a:pt x="2594" y="4897"/>
                </a:lnTo>
                <a:lnTo>
                  <a:pt x="2600" y="4896"/>
                </a:lnTo>
                <a:lnTo>
                  <a:pt x="2605" y="4895"/>
                </a:lnTo>
                <a:lnTo>
                  <a:pt x="2615" y="4892"/>
                </a:lnTo>
                <a:lnTo>
                  <a:pt x="2624" y="4885"/>
                </a:lnTo>
                <a:lnTo>
                  <a:pt x="2633" y="4879"/>
                </a:lnTo>
                <a:lnTo>
                  <a:pt x="2640" y="4870"/>
                </a:lnTo>
                <a:lnTo>
                  <a:pt x="2647" y="4860"/>
                </a:lnTo>
                <a:lnTo>
                  <a:pt x="2652" y="4852"/>
                </a:lnTo>
                <a:lnTo>
                  <a:pt x="2661" y="4834"/>
                </a:lnTo>
                <a:lnTo>
                  <a:pt x="2666" y="4821"/>
                </a:lnTo>
                <a:lnTo>
                  <a:pt x="2668" y="4815"/>
                </a:lnTo>
                <a:lnTo>
                  <a:pt x="2771" y="4849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83" name="Freeform 17"/>
          <p:cNvSpPr>
            <a:spLocks noChangeAspect="1" noEditPoints="1"/>
          </p:cNvSpPr>
          <p:nvPr/>
        </p:nvSpPr>
        <p:spPr bwMode="auto">
          <a:xfrm>
            <a:off x="5574047" y="7881180"/>
            <a:ext cx="293688" cy="288000"/>
          </a:xfrm>
          <a:custGeom>
            <a:avLst/>
            <a:gdLst>
              <a:gd name="T0" fmla="*/ 27 w 75"/>
              <a:gd name="T1" fmla="*/ 12 h 71"/>
              <a:gd name="T2" fmla="*/ 27 w 75"/>
              <a:gd name="T3" fmla="*/ 12 h 71"/>
              <a:gd name="T4" fmla="*/ 26 w 75"/>
              <a:gd name="T5" fmla="*/ 11 h 71"/>
              <a:gd name="T6" fmla="*/ 22 w 75"/>
              <a:gd name="T7" fmla="*/ 8 h 71"/>
              <a:gd name="T8" fmla="*/ 22 w 75"/>
              <a:gd name="T9" fmla="*/ 8 h 71"/>
              <a:gd name="T10" fmla="*/ 61 w 75"/>
              <a:gd name="T11" fmla="*/ 11 h 71"/>
              <a:gd name="T12" fmla="*/ 65 w 75"/>
              <a:gd name="T13" fmla="*/ 54 h 71"/>
              <a:gd name="T14" fmla="*/ 23 w 75"/>
              <a:gd name="T15" fmla="*/ 63 h 71"/>
              <a:gd name="T16" fmla="*/ 8 w 75"/>
              <a:gd name="T17" fmla="*/ 45 h 71"/>
              <a:gd name="T18" fmla="*/ 7 w 75"/>
              <a:gd name="T19" fmla="*/ 30 h 71"/>
              <a:gd name="T20" fmla="*/ 11 w 75"/>
              <a:gd name="T21" fmla="*/ 32 h 71"/>
              <a:gd name="T22" fmla="*/ 12 w 75"/>
              <a:gd name="T23" fmla="*/ 33 h 71"/>
              <a:gd name="T24" fmla="*/ 13 w 75"/>
              <a:gd name="T25" fmla="*/ 33 h 71"/>
              <a:gd name="T26" fmla="*/ 24 w 75"/>
              <a:gd name="T27" fmla="*/ 56 h 71"/>
              <a:gd name="T28" fmla="*/ 43 w 75"/>
              <a:gd name="T29" fmla="*/ 61 h 71"/>
              <a:gd name="T30" fmla="*/ 64 w 75"/>
              <a:gd name="T31" fmla="*/ 28 h 71"/>
              <a:gd name="T32" fmla="*/ 59 w 75"/>
              <a:gd name="T33" fmla="*/ 18 h 71"/>
              <a:gd name="T34" fmla="*/ 49 w 75"/>
              <a:gd name="T35" fmla="*/ 11 h 71"/>
              <a:gd name="T36" fmla="*/ 38 w 75"/>
              <a:gd name="T37" fmla="*/ 9 h 71"/>
              <a:gd name="T38" fmla="*/ 27 w 75"/>
              <a:gd name="T39" fmla="*/ 12 h 71"/>
              <a:gd name="T40" fmla="*/ 39 w 75"/>
              <a:gd name="T41" fmla="*/ 41 h 71"/>
              <a:gd name="T42" fmla="*/ 40 w 75"/>
              <a:gd name="T43" fmla="*/ 41 h 71"/>
              <a:gd name="T44" fmla="*/ 44 w 75"/>
              <a:gd name="T45" fmla="*/ 37 h 71"/>
              <a:gd name="T46" fmla="*/ 42 w 75"/>
              <a:gd name="T47" fmla="*/ 31 h 71"/>
              <a:gd name="T48" fmla="*/ 39 w 75"/>
              <a:gd name="T49" fmla="*/ 28 h 71"/>
              <a:gd name="T50" fmla="*/ 25 w 75"/>
              <a:gd name="T51" fmla="*/ 19 h 71"/>
              <a:gd name="T52" fmla="*/ 25 w 75"/>
              <a:gd name="T53" fmla="*/ 19 h 71"/>
              <a:gd name="T54" fmla="*/ 24 w 75"/>
              <a:gd name="T55" fmla="*/ 14 h 71"/>
              <a:gd name="T56" fmla="*/ 24 w 75"/>
              <a:gd name="T57" fmla="*/ 13 h 71"/>
              <a:gd name="T58" fmla="*/ 17 w 75"/>
              <a:gd name="T59" fmla="*/ 8 h 71"/>
              <a:gd name="T60" fmla="*/ 13 w 75"/>
              <a:gd name="T61" fmla="*/ 5 h 71"/>
              <a:gd name="T62" fmla="*/ 10 w 75"/>
              <a:gd name="T63" fmla="*/ 5 h 71"/>
              <a:gd name="T64" fmla="*/ 9 w 75"/>
              <a:gd name="T65" fmla="*/ 7 h 71"/>
              <a:gd name="T66" fmla="*/ 10 w 75"/>
              <a:gd name="T67" fmla="*/ 14 h 71"/>
              <a:gd name="T68" fmla="*/ 8 w 75"/>
              <a:gd name="T69" fmla="*/ 16 h 71"/>
              <a:gd name="T70" fmla="*/ 2 w 75"/>
              <a:gd name="T71" fmla="*/ 17 h 71"/>
              <a:gd name="T72" fmla="*/ 0 w 75"/>
              <a:gd name="T73" fmla="*/ 19 h 71"/>
              <a:gd name="T74" fmla="*/ 2 w 75"/>
              <a:gd name="T75" fmla="*/ 22 h 71"/>
              <a:gd name="T76" fmla="*/ 13 w 75"/>
              <a:gd name="T77" fmla="*/ 29 h 71"/>
              <a:gd name="T78" fmla="*/ 13 w 75"/>
              <a:gd name="T79" fmla="*/ 29 h 71"/>
              <a:gd name="T80" fmla="*/ 18 w 75"/>
              <a:gd name="T81" fmla="*/ 28 h 71"/>
              <a:gd name="T82" fmla="*/ 19 w 75"/>
              <a:gd name="T83" fmla="*/ 28 h 71"/>
              <a:gd name="T84" fmla="*/ 27 w 75"/>
              <a:gd name="T85" fmla="*/ 34 h 71"/>
              <a:gd name="T86" fmla="*/ 36 w 75"/>
              <a:gd name="T87" fmla="*/ 40 h 71"/>
              <a:gd name="T88" fmla="*/ 39 w 75"/>
              <a:gd name="T89" fmla="*/ 41 h 71"/>
              <a:gd name="T90" fmla="*/ 21 w 75"/>
              <a:gd name="T91" fmla="*/ 33 h 71"/>
              <a:gd name="T92" fmla="*/ 31 w 75"/>
              <a:gd name="T93" fmla="*/ 51 h 71"/>
              <a:gd name="T94" fmla="*/ 54 w 75"/>
              <a:gd name="T95" fmla="*/ 46 h 71"/>
              <a:gd name="T96" fmla="*/ 53 w 75"/>
              <a:gd name="T97" fmla="*/ 23 h 71"/>
              <a:gd name="T98" fmla="*/ 31 w 75"/>
              <a:gd name="T99" fmla="*/ 19 h 71"/>
              <a:gd name="T100" fmla="*/ 31 w 75"/>
              <a:gd name="T101" fmla="*/ 19 h 71"/>
              <a:gd name="T102" fmla="*/ 36 w 75"/>
              <a:gd name="T103" fmla="*/ 23 h 71"/>
              <a:gd name="T104" fmla="*/ 38 w 75"/>
              <a:gd name="T105" fmla="*/ 23 h 71"/>
              <a:gd name="T106" fmla="*/ 38 w 75"/>
              <a:gd name="T107" fmla="*/ 23 h 71"/>
              <a:gd name="T108" fmla="*/ 44 w 75"/>
              <a:gd name="T109" fmla="*/ 25 h 71"/>
              <a:gd name="T110" fmla="*/ 51 w 75"/>
              <a:gd name="T111" fmla="*/ 34 h 71"/>
              <a:gd name="T112" fmla="*/ 48 w 75"/>
              <a:gd name="T113" fmla="*/ 43 h 71"/>
              <a:gd name="T114" fmla="*/ 36 w 75"/>
              <a:gd name="T115" fmla="*/ 46 h 71"/>
              <a:gd name="T116" fmla="*/ 28 w 75"/>
              <a:gd name="T117" fmla="*/ 38 h 71"/>
              <a:gd name="T118" fmla="*/ 27 w 75"/>
              <a:gd name="T119" fmla="*/ 38 h 71"/>
              <a:gd name="T120" fmla="*/ 21 w 75"/>
              <a:gd name="T121" fmla="*/ 34 h 71"/>
              <a:gd name="T122" fmla="*/ 21 w 75"/>
              <a:gd name="T123" fmla="*/ 33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75" h="71">
                <a:moveTo>
                  <a:pt x="27" y="12"/>
                </a:moveTo>
                <a:cubicBezTo>
                  <a:pt x="27" y="12"/>
                  <a:pt x="27" y="12"/>
                  <a:pt x="27" y="12"/>
                </a:cubicBezTo>
                <a:cubicBezTo>
                  <a:pt x="27" y="11"/>
                  <a:pt x="27" y="11"/>
                  <a:pt x="26" y="11"/>
                </a:cubicBezTo>
                <a:cubicBezTo>
                  <a:pt x="25" y="10"/>
                  <a:pt x="24" y="9"/>
                  <a:pt x="22" y="8"/>
                </a:cubicBezTo>
                <a:cubicBezTo>
                  <a:pt x="22" y="8"/>
                  <a:pt x="22" y="8"/>
                  <a:pt x="22" y="8"/>
                </a:cubicBezTo>
                <a:cubicBezTo>
                  <a:pt x="33" y="1"/>
                  <a:pt x="49" y="0"/>
                  <a:pt x="61" y="11"/>
                </a:cubicBezTo>
                <a:cubicBezTo>
                  <a:pt x="73" y="23"/>
                  <a:pt x="75" y="41"/>
                  <a:pt x="65" y="54"/>
                </a:cubicBezTo>
                <a:cubicBezTo>
                  <a:pt x="55" y="68"/>
                  <a:pt x="37" y="71"/>
                  <a:pt x="23" y="63"/>
                </a:cubicBezTo>
                <a:cubicBezTo>
                  <a:pt x="16" y="58"/>
                  <a:pt x="11" y="52"/>
                  <a:pt x="8" y="45"/>
                </a:cubicBezTo>
                <a:cubicBezTo>
                  <a:pt x="7" y="40"/>
                  <a:pt x="7" y="32"/>
                  <a:pt x="7" y="30"/>
                </a:cubicBezTo>
                <a:cubicBezTo>
                  <a:pt x="9" y="30"/>
                  <a:pt x="10" y="31"/>
                  <a:pt x="11" y="32"/>
                </a:cubicBezTo>
                <a:cubicBezTo>
                  <a:pt x="12" y="32"/>
                  <a:pt x="12" y="32"/>
                  <a:pt x="12" y="33"/>
                </a:cubicBezTo>
                <a:cubicBezTo>
                  <a:pt x="13" y="33"/>
                  <a:pt x="13" y="33"/>
                  <a:pt x="13" y="33"/>
                </a:cubicBezTo>
                <a:cubicBezTo>
                  <a:pt x="13" y="42"/>
                  <a:pt x="16" y="50"/>
                  <a:pt x="24" y="56"/>
                </a:cubicBezTo>
                <a:cubicBezTo>
                  <a:pt x="30" y="60"/>
                  <a:pt x="36" y="62"/>
                  <a:pt x="43" y="61"/>
                </a:cubicBezTo>
                <a:cubicBezTo>
                  <a:pt x="58" y="58"/>
                  <a:pt x="68" y="43"/>
                  <a:pt x="64" y="28"/>
                </a:cubicBezTo>
                <a:cubicBezTo>
                  <a:pt x="63" y="25"/>
                  <a:pt x="61" y="21"/>
                  <a:pt x="59" y="18"/>
                </a:cubicBezTo>
                <a:cubicBezTo>
                  <a:pt x="56" y="15"/>
                  <a:pt x="53" y="13"/>
                  <a:pt x="49" y="11"/>
                </a:cubicBezTo>
                <a:cubicBezTo>
                  <a:pt x="46" y="10"/>
                  <a:pt x="42" y="9"/>
                  <a:pt x="38" y="9"/>
                </a:cubicBezTo>
                <a:cubicBezTo>
                  <a:pt x="34" y="9"/>
                  <a:pt x="31" y="10"/>
                  <a:pt x="27" y="12"/>
                </a:cubicBezTo>
                <a:close/>
                <a:moveTo>
                  <a:pt x="39" y="41"/>
                </a:moveTo>
                <a:cubicBezTo>
                  <a:pt x="39" y="41"/>
                  <a:pt x="40" y="41"/>
                  <a:pt x="40" y="41"/>
                </a:cubicBezTo>
                <a:cubicBezTo>
                  <a:pt x="42" y="40"/>
                  <a:pt x="44" y="39"/>
                  <a:pt x="44" y="37"/>
                </a:cubicBezTo>
                <a:cubicBezTo>
                  <a:pt x="45" y="34"/>
                  <a:pt x="44" y="32"/>
                  <a:pt x="42" y="31"/>
                </a:cubicBezTo>
                <a:cubicBezTo>
                  <a:pt x="41" y="30"/>
                  <a:pt x="40" y="29"/>
                  <a:pt x="39" y="28"/>
                </a:cubicBezTo>
                <a:cubicBezTo>
                  <a:pt x="34" y="25"/>
                  <a:pt x="30" y="22"/>
                  <a:pt x="25" y="19"/>
                </a:cubicBezTo>
                <a:cubicBezTo>
                  <a:pt x="25" y="19"/>
                  <a:pt x="25" y="19"/>
                  <a:pt x="25" y="19"/>
                </a:cubicBezTo>
                <a:cubicBezTo>
                  <a:pt x="25" y="17"/>
                  <a:pt x="25" y="16"/>
                  <a:pt x="24" y="14"/>
                </a:cubicBezTo>
                <a:cubicBezTo>
                  <a:pt x="24" y="13"/>
                  <a:pt x="24" y="13"/>
                  <a:pt x="24" y="13"/>
                </a:cubicBezTo>
                <a:cubicBezTo>
                  <a:pt x="21" y="11"/>
                  <a:pt x="19" y="10"/>
                  <a:pt x="17" y="8"/>
                </a:cubicBezTo>
                <a:cubicBezTo>
                  <a:pt x="15" y="7"/>
                  <a:pt x="14" y="6"/>
                  <a:pt x="13" y="5"/>
                </a:cubicBezTo>
                <a:cubicBezTo>
                  <a:pt x="12" y="5"/>
                  <a:pt x="11" y="5"/>
                  <a:pt x="10" y="5"/>
                </a:cubicBezTo>
                <a:cubicBezTo>
                  <a:pt x="9" y="6"/>
                  <a:pt x="9" y="6"/>
                  <a:pt x="9" y="7"/>
                </a:cubicBezTo>
                <a:cubicBezTo>
                  <a:pt x="9" y="10"/>
                  <a:pt x="10" y="11"/>
                  <a:pt x="10" y="14"/>
                </a:cubicBezTo>
                <a:cubicBezTo>
                  <a:pt x="10" y="15"/>
                  <a:pt x="10" y="16"/>
                  <a:pt x="8" y="16"/>
                </a:cubicBezTo>
                <a:cubicBezTo>
                  <a:pt x="6" y="17"/>
                  <a:pt x="4" y="17"/>
                  <a:pt x="2" y="17"/>
                </a:cubicBezTo>
                <a:cubicBezTo>
                  <a:pt x="1" y="18"/>
                  <a:pt x="1" y="18"/>
                  <a:pt x="0" y="19"/>
                </a:cubicBezTo>
                <a:cubicBezTo>
                  <a:pt x="0" y="20"/>
                  <a:pt x="1" y="21"/>
                  <a:pt x="2" y="22"/>
                </a:cubicBezTo>
                <a:cubicBezTo>
                  <a:pt x="5" y="24"/>
                  <a:pt x="9" y="27"/>
                  <a:pt x="13" y="29"/>
                </a:cubicBezTo>
                <a:cubicBezTo>
                  <a:pt x="13" y="29"/>
                  <a:pt x="13" y="29"/>
                  <a:pt x="13" y="29"/>
                </a:cubicBezTo>
                <a:cubicBezTo>
                  <a:pt x="15" y="29"/>
                  <a:pt x="17" y="29"/>
                  <a:pt x="18" y="28"/>
                </a:cubicBezTo>
                <a:cubicBezTo>
                  <a:pt x="19" y="28"/>
                  <a:pt x="19" y="28"/>
                  <a:pt x="19" y="28"/>
                </a:cubicBezTo>
                <a:cubicBezTo>
                  <a:pt x="22" y="30"/>
                  <a:pt x="25" y="32"/>
                  <a:pt x="27" y="34"/>
                </a:cubicBezTo>
                <a:cubicBezTo>
                  <a:pt x="30" y="36"/>
                  <a:pt x="33" y="38"/>
                  <a:pt x="36" y="40"/>
                </a:cubicBezTo>
                <a:cubicBezTo>
                  <a:pt x="37" y="40"/>
                  <a:pt x="38" y="41"/>
                  <a:pt x="39" y="41"/>
                </a:cubicBezTo>
                <a:close/>
                <a:moveTo>
                  <a:pt x="21" y="33"/>
                </a:moveTo>
                <a:cubicBezTo>
                  <a:pt x="20" y="40"/>
                  <a:pt x="24" y="48"/>
                  <a:pt x="31" y="51"/>
                </a:cubicBezTo>
                <a:cubicBezTo>
                  <a:pt x="40" y="55"/>
                  <a:pt x="49" y="53"/>
                  <a:pt x="54" y="46"/>
                </a:cubicBezTo>
                <a:cubicBezTo>
                  <a:pt x="59" y="38"/>
                  <a:pt x="58" y="29"/>
                  <a:pt x="53" y="23"/>
                </a:cubicBezTo>
                <a:cubicBezTo>
                  <a:pt x="46" y="16"/>
                  <a:pt x="37" y="15"/>
                  <a:pt x="31" y="19"/>
                </a:cubicBezTo>
                <a:cubicBezTo>
                  <a:pt x="31" y="19"/>
                  <a:pt x="31" y="19"/>
                  <a:pt x="31" y="19"/>
                </a:cubicBezTo>
                <a:cubicBezTo>
                  <a:pt x="33" y="20"/>
                  <a:pt x="34" y="21"/>
                  <a:pt x="36" y="23"/>
                </a:cubicBezTo>
                <a:cubicBezTo>
                  <a:pt x="37" y="23"/>
                  <a:pt x="37" y="24"/>
                  <a:pt x="38" y="23"/>
                </a:cubicBezTo>
                <a:cubicBezTo>
                  <a:pt x="38" y="23"/>
                  <a:pt x="38" y="23"/>
                  <a:pt x="38" y="23"/>
                </a:cubicBezTo>
                <a:cubicBezTo>
                  <a:pt x="41" y="23"/>
                  <a:pt x="42" y="23"/>
                  <a:pt x="44" y="25"/>
                </a:cubicBezTo>
                <a:cubicBezTo>
                  <a:pt x="48" y="26"/>
                  <a:pt x="50" y="30"/>
                  <a:pt x="51" y="34"/>
                </a:cubicBezTo>
                <a:cubicBezTo>
                  <a:pt x="51" y="37"/>
                  <a:pt x="50" y="40"/>
                  <a:pt x="48" y="43"/>
                </a:cubicBezTo>
                <a:cubicBezTo>
                  <a:pt x="45" y="46"/>
                  <a:pt x="41" y="48"/>
                  <a:pt x="36" y="46"/>
                </a:cubicBezTo>
                <a:cubicBezTo>
                  <a:pt x="32" y="45"/>
                  <a:pt x="29" y="42"/>
                  <a:pt x="28" y="38"/>
                </a:cubicBezTo>
                <a:cubicBezTo>
                  <a:pt x="28" y="38"/>
                  <a:pt x="28" y="38"/>
                  <a:pt x="27" y="38"/>
                </a:cubicBezTo>
                <a:cubicBezTo>
                  <a:pt x="25" y="36"/>
                  <a:pt x="23" y="35"/>
                  <a:pt x="21" y="34"/>
                </a:cubicBezTo>
                <a:cubicBezTo>
                  <a:pt x="21" y="33"/>
                  <a:pt x="21" y="33"/>
                  <a:pt x="21" y="33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4" name="Freeform 5"/>
          <p:cNvSpPr>
            <a:spLocks noChangeAspect="1" noEditPoints="1"/>
          </p:cNvSpPr>
          <p:nvPr/>
        </p:nvSpPr>
        <p:spPr bwMode="auto">
          <a:xfrm>
            <a:off x="452530" y="6794808"/>
            <a:ext cx="261404" cy="288000"/>
          </a:xfrm>
          <a:custGeom>
            <a:avLst/>
            <a:gdLst>
              <a:gd name="T0" fmla="*/ 203 w 288"/>
              <a:gd name="T1" fmla="*/ 241 h 318"/>
              <a:gd name="T2" fmla="*/ 194 w 288"/>
              <a:gd name="T3" fmla="*/ 205 h 318"/>
              <a:gd name="T4" fmla="*/ 189 w 288"/>
              <a:gd name="T5" fmla="*/ 173 h 318"/>
              <a:gd name="T6" fmla="*/ 185 w 288"/>
              <a:gd name="T7" fmla="*/ 167 h 318"/>
              <a:gd name="T8" fmla="*/ 151 w 288"/>
              <a:gd name="T9" fmla="*/ 144 h 318"/>
              <a:gd name="T10" fmla="*/ 128 w 288"/>
              <a:gd name="T11" fmla="*/ 119 h 318"/>
              <a:gd name="T12" fmla="*/ 90 w 288"/>
              <a:gd name="T13" fmla="*/ 95 h 318"/>
              <a:gd name="T14" fmla="*/ 40 w 288"/>
              <a:gd name="T15" fmla="*/ 76 h 318"/>
              <a:gd name="T16" fmla="*/ 21 w 288"/>
              <a:gd name="T17" fmla="*/ 72 h 318"/>
              <a:gd name="T18" fmla="*/ 15 w 288"/>
              <a:gd name="T19" fmla="*/ 68 h 318"/>
              <a:gd name="T20" fmla="*/ 2 w 288"/>
              <a:gd name="T21" fmla="*/ 69 h 318"/>
              <a:gd name="T22" fmla="*/ 3 w 288"/>
              <a:gd name="T23" fmla="*/ 66 h 318"/>
              <a:gd name="T24" fmla="*/ 6 w 288"/>
              <a:gd name="T25" fmla="*/ 65 h 318"/>
              <a:gd name="T26" fmla="*/ 1 w 288"/>
              <a:gd name="T27" fmla="*/ 63 h 318"/>
              <a:gd name="T28" fmla="*/ 13 w 288"/>
              <a:gd name="T29" fmla="*/ 60 h 318"/>
              <a:gd name="T30" fmla="*/ 1 w 288"/>
              <a:gd name="T31" fmla="*/ 58 h 318"/>
              <a:gd name="T32" fmla="*/ 19 w 288"/>
              <a:gd name="T33" fmla="*/ 57 h 318"/>
              <a:gd name="T34" fmla="*/ 67 w 288"/>
              <a:gd name="T35" fmla="*/ 66 h 318"/>
              <a:gd name="T36" fmla="*/ 113 w 288"/>
              <a:gd name="T37" fmla="*/ 81 h 318"/>
              <a:gd name="T38" fmla="*/ 132 w 288"/>
              <a:gd name="T39" fmla="*/ 82 h 318"/>
              <a:gd name="T40" fmla="*/ 122 w 288"/>
              <a:gd name="T41" fmla="*/ 78 h 318"/>
              <a:gd name="T42" fmla="*/ 117 w 288"/>
              <a:gd name="T43" fmla="*/ 69 h 318"/>
              <a:gd name="T44" fmla="*/ 115 w 288"/>
              <a:gd name="T45" fmla="*/ 64 h 318"/>
              <a:gd name="T46" fmla="*/ 115 w 288"/>
              <a:gd name="T47" fmla="*/ 46 h 318"/>
              <a:gd name="T48" fmla="*/ 141 w 288"/>
              <a:gd name="T49" fmla="*/ 33 h 318"/>
              <a:gd name="T50" fmla="*/ 157 w 288"/>
              <a:gd name="T51" fmla="*/ 38 h 318"/>
              <a:gd name="T52" fmla="*/ 158 w 288"/>
              <a:gd name="T53" fmla="*/ 68 h 318"/>
              <a:gd name="T54" fmla="*/ 207 w 288"/>
              <a:gd name="T55" fmla="*/ 42 h 318"/>
              <a:gd name="T56" fmla="*/ 256 w 288"/>
              <a:gd name="T57" fmla="*/ 21 h 318"/>
              <a:gd name="T58" fmla="*/ 260 w 288"/>
              <a:gd name="T59" fmla="*/ 11 h 318"/>
              <a:gd name="T60" fmla="*/ 271 w 288"/>
              <a:gd name="T61" fmla="*/ 0 h 318"/>
              <a:gd name="T62" fmla="*/ 273 w 288"/>
              <a:gd name="T63" fmla="*/ 7 h 318"/>
              <a:gd name="T64" fmla="*/ 276 w 288"/>
              <a:gd name="T65" fmla="*/ 20 h 318"/>
              <a:gd name="T66" fmla="*/ 275 w 288"/>
              <a:gd name="T67" fmla="*/ 32 h 318"/>
              <a:gd name="T68" fmla="*/ 288 w 288"/>
              <a:gd name="T69" fmla="*/ 97 h 318"/>
              <a:gd name="T70" fmla="*/ 277 w 288"/>
              <a:gd name="T71" fmla="*/ 118 h 318"/>
              <a:gd name="T72" fmla="*/ 280 w 288"/>
              <a:gd name="T73" fmla="*/ 151 h 318"/>
              <a:gd name="T74" fmla="*/ 275 w 288"/>
              <a:gd name="T75" fmla="*/ 157 h 318"/>
              <a:gd name="T76" fmla="*/ 269 w 288"/>
              <a:gd name="T77" fmla="*/ 153 h 318"/>
              <a:gd name="T78" fmla="*/ 262 w 288"/>
              <a:gd name="T79" fmla="*/ 147 h 318"/>
              <a:gd name="T80" fmla="*/ 235 w 288"/>
              <a:gd name="T81" fmla="*/ 168 h 318"/>
              <a:gd name="T82" fmla="*/ 242 w 288"/>
              <a:gd name="T83" fmla="*/ 231 h 318"/>
              <a:gd name="T84" fmla="*/ 239 w 288"/>
              <a:gd name="T85" fmla="*/ 255 h 318"/>
              <a:gd name="T86" fmla="*/ 227 w 288"/>
              <a:gd name="T87" fmla="*/ 264 h 318"/>
              <a:gd name="T88" fmla="*/ 218 w 288"/>
              <a:gd name="T89" fmla="*/ 291 h 318"/>
              <a:gd name="T90" fmla="*/ 190 w 288"/>
              <a:gd name="T91" fmla="*/ 318 h 318"/>
              <a:gd name="T92" fmla="*/ 178 w 288"/>
              <a:gd name="T93" fmla="*/ 317 h 318"/>
              <a:gd name="T94" fmla="*/ 174 w 288"/>
              <a:gd name="T95" fmla="*/ 313 h 318"/>
              <a:gd name="T96" fmla="*/ 201 w 288"/>
              <a:gd name="T97" fmla="*/ 294 h 318"/>
              <a:gd name="T98" fmla="*/ 202 w 288"/>
              <a:gd name="T99" fmla="*/ 271 h 318"/>
              <a:gd name="T100" fmla="*/ 252 w 288"/>
              <a:gd name="T101" fmla="*/ 36 h 318"/>
              <a:gd name="T102" fmla="*/ 213 w 288"/>
              <a:gd name="T103" fmla="*/ 55 h 318"/>
              <a:gd name="T104" fmla="*/ 185 w 288"/>
              <a:gd name="T105" fmla="*/ 80 h 318"/>
              <a:gd name="T106" fmla="*/ 183 w 288"/>
              <a:gd name="T107" fmla="*/ 92 h 318"/>
              <a:gd name="T108" fmla="*/ 186 w 288"/>
              <a:gd name="T109" fmla="*/ 101 h 318"/>
              <a:gd name="T110" fmla="*/ 191 w 288"/>
              <a:gd name="T111" fmla="*/ 109 h 318"/>
              <a:gd name="T112" fmla="*/ 200 w 288"/>
              <a:gd name="T113" fmla="*/ 106 h 318"/>
              <a:gd name="T114" fmla="*/ 227 w 288"/>
              <a:gd name="T115" fmla="*/ 108 h 318"/>
              <a:gd name="T116" fmla="*/ 255 w 288"/>
              <a:gd name="T117" fmla="*/ 99 h 318"/>
              <a:gd name="T118" fmla="*/ 263 w 288"/>
              <a:gd name="T119" fmla="*/ 96 h 318"/>
              <a:gd name="T120" fmla="*/ 262 w 288"/>
              <a:gd name="T121" fmla="*/ 86 h 318"/>
              <a:gd name="T122" fmla="*/ 262 w 288"/>
              <a:gd name="T123" fmla="*/ 42 h 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88" h="318">
                <a:moveTo>
                  <a:pt x="201" y="271"/>
                </a:moveTo>
                <a:cubicBezTo>
                  <a:pt x="201" y="262"/>
                  <a:pt x="202" y="254"/>
                  <a:pt x="202" y="246"/>
                </a:cubicBezTo>
                <a:cubicBezTo>
                  <a:pt x="202" y="244"/>
                  <a:pt x="202" y="243"/>
                  <a:pt x="203" y="241"/>
                </a:cubicBezTo>
                <a:cubicBezTo>
                  <a:pt x="203" y="239"/>
                  <a:pt x="203" y="236"/>
                  <a:pt x="202" y="234"/>
                </a:cubicBezTo>
                <a:cubicBezTo>
                  <a:pt x="199" y="231"/>
                  <a:pt x="199" y="226"/>
                  <a:pt x="198" y="222"/>
                </a:cubicBezTo>
                <a:cubicBezTo>
                  <a:pt x="197" y="216"/>
                  <a:pt x="197" y="210"/>
                  <a:pt x="194" y="205"/>
                </a:cubicBezTo>
                <a:cubicBezTo>
                  <a:pt x="192" y="198"/>
                  <a:pt x="191" y="191"/>
                  <a:pt x="189" y="184"/>
                </a:cubicBezTo>
                <a:cubicBezTo>
                  <a:pt x="189" y="181"/>
                  <a:pt x="189" y="179"/>
                  <a:pt x="188" y="176"/>
                </a:cubicBezTo>
                <a:cubicBezTo>
                  <a:pt x="188" y="175"/>
                  <a:pt x="189" y="174"/>
                  <a:pt x="189" y="173"/>
                </a:cubicBezTo>
                <a:cubicBezTo>
                  <a:pt x="189" y="173"/>
                  <a:pt x="188" y="172"/>
                  <a:pt x="188" y="172"/>
                </a:cubicBezTo>
                <a:cubicBezTo>
                  <a:pt x="187" y="170"/>
                  <a:pt x="186" y="169"/>
                  <a:pt x="185" y="168"/>
                </a:cubicBezTo>
                <a:cubicBezTo>
                  <a:pt x="185" y="167"/>
                  <a:pt x="185" y="167"/>
                  <a:pt x="185" y="167"/>
                </a:cubicBezTo>
                <a:cubicBezTo>
                  <a:pt x="182" y="167"/>
                  <a:pt x="181" y="164"/>
                  <a:pt x="178" y="163"/>
                </a:cubicBezTo>
                <a:cubicBezTo>
                  <a:pt x="172" y="163"/>
                  <a:pt x="168" y="159"/>
                  <a:pt x="164" y="155"/>
                </a:cubicBezTo>
                <a:cubicBezTo>
                  <a:pt x="160" y="151"/>
                  <a:pt x="156" y="147"/>
                  <a:pt x="151" y="144"/>
                </a:cubicBezTo>
                <a:cubicBezTo>
                  <a:pt x="149" y="143"/>
                  <a:pt x="147" y="141"/>
                  <a:pt x="145" y="140"/>
                </a:cubicBezTo>
                <a:cubicBezTo>
                  <a:pt x="142" y="136"/>
                  <a:pt x="138" y="133"/>
                  <a:pt x="134" y="130"/>
                </a:cubicBezTo>
                <a:cubicBezTo>
                  <a:pt x="130" y="127"/>
                  <a:pt x="129" y="123"/>
                  <a:pt x="128" y="119"/>
                </a:cubicBezTo>
                <a:cubicBezTo>
                  <a:pt x="128" y="117"/>
                  <a:pt x="128" y="116"/>
                  <a:pt x="127" y="115"/>
                </a:cubicBezTo>
                <a:cubicBezTo>
                  <a:pt x="123" y="111"/>
                  <a:pt x="119" y="107"/>
                  <a:pt x="114" y="106"/>
                </a:cubicBezTo>
                <a:cubicBezTo>
                  <a:pt x="105" y="104"/>
                  <a:pt x="97" y="100"/>
                  <a:pt x="90" y="95"/>
                </a:cubicBezTo>
                <a:cubicBezTo>
                  <a:pt x="86" y="92"/>
                  <a:pt x="82" y="89"/>
                  <a:pt x="78" y="87"/>
                </a:cubicBezTo>
                <a:cubicBezTo>
                  <a:pt x="75" y="85"/>
                  <a:pt x="71" y="84"/>
                  <a:pt x="68" y="83"/>
                </a:cubicBezTo>
                <a:cubicBezTo>
                  <a:pt x="59" y="82"/>
                  <a:pt x="49" y="79"/>
                  <a:pt x="40" y="76"/>
                </a:cubicBezTo>
                <a:cubicBezTo>
                  <a:pt x="38" y="74"/>
                  <a:pt x="35" y="73"/>
                  <a:pt x="32" y="72"/>
                </a:cubicBezTo>
                <a:cubicBezTo>
                  <a:pt x="31" y="71"/>
                  <a:pt x="30" y="71"/>
                  <a:pt x="29" y="72"/>
                </a:cubicBezTo>
                <a:cubicBezTo>
                  <a:pt x="27" y="72"/>
                  <a:pt x="24" y="72"/>
                  <a:pt x="21" y="72"/>
                </a:cubicBezTo>
                <a:cubicBezTo>
                  <a:pt x="18" y="72"/>
                  <a:pt x="15" y="72"/>
                  <a:pt x="12" y="73"/>
                </a:cubicBezTo>
                <a:cubicBezTo>
                  <a:pt x="11" y="73"/>
                  <a:pt x="9" y="74"/>
                  <a:pt x="6" y="73"/>
                </a:cubicBezTo>
                <a:cubicBezTo>
                  <a:pt x="9" y="70"/>
                  <a:pt x="13" y="71"/>
                  <a:pt x="15" y="68"/>
                </a:cubicBezTo>
                <a:cubicBezTo>
                  <a:pt x="14" y="68"/>
                  <a:pt x="14" y="68"/>
                  <a:pt x="13" y="68"/>
                </a:cubicBezTo>
                <a:cubicBezTo>
                  <a:pt x="10" y="68"/>
                  <a:pt x="7" y="69"/>
                  <a:pt x="5" y="69"/>
                </a:cubicBezTo>
                <a:cubicBezTo>
                  <a:pt x="4" y="69"/>
                  <a:pt x="3" y="69"/>
                  <a:pt x="2" y="69"/>
                </a:cubicBezTo>
                <a:cubicBezTo>
                  <a:pt x="2" y="69"/>
                  <a:pt x="1" y="68"/>
                  <a:pt x="1" y="68"/>
                </a:cubicBezTo>
                <a:cubicBezTo>
                  <a:pt x="1" y="68"/>
                  <a:pt x="2" y="67"/>
                  <a:pt x="2" y="67"/>
                </a:cubicBezTo>
                <a:cubicBezTo>
                  <a:pt x="2" y="67"/>
                  <a:pt x="2" y="67"/>
                  <a:pt x="3" y="66"/>
                </a:cubicBezTo>
                <a:cubicBezTo>
                  <a:pt x="6" y="66"/>
                  <a:pt x="9" y="65"/>
                  <a:pt x="12" y="65"/>
                </a:cubicBezTo>
                <a:cubicBezTo>
                  <a:pt x="12" y="65"/>
                  <a:pt x="12" y="65"/>
                  <a:pt x="12" y="64"/>
                </a:cubicBezTo>
                <a:cubicBezTo>
                  <a:pt x="10" y="64"/>
                  <a:pt x="8" y="65"/>
                  <a:pt x="6" y="65"/>
                </a:cubicBezTo>
                <a:cubicBezTo>
                  <a:pt x="5" y="65"/>
                  <a:pt x="3" y="65"/>
                  <a:pt x="2" y="65"/>
                </a:cubicBezTo>
                <a:cubicBezTo>
                  <a:pt x="1" y="65"/>
                  <a:pt x="1" y="65"/>
                  <a:pt x="0" y="65"/>
                </a:cubicBezTo>
                <a:cubicBezTo>
                  <a:pt x="1" y="64"/>
                  <a:pt x="1" y="63"/>
                  <a:pt x="1" y="63"/>
                </a:cubicBezTo>
                <a:cubicBezTo>
                  <a:pt x="5" y="62"/>
                  <a:pt x="8" y="62"/>
                  <a:pt x="11" y="61"/>
                </a:cubicBezTo>
                <a:cubicBezTo>
                  <a:pt x="12" y="61"/>
                  <a:pt x="12" y="61"/>
                  <a:pt x="13" y="61"/>
                </a:cubicBezTo>
                <a:cubicBezTo>
                  <a:pt x="13" y="61"/>
                  <a:pt x="13" y="60"/>
                  <a:pt x="13" y="60"/>
                </a:cubicBezTo>
                <a:cubicBezTo>
                  <a:pt x="10" y="60"/>
                  <a:pt x="8" y="60"/>
                  <a:pt x="6" y="60"/>
                </a:cubicBezTo>
                <a:cubicBezTo>
                  <a:pt x="5" y="60"/>
                  <a:pt x="4" y="60"/>
                  <a:pt x="3" y="60"/>
                </a:cubicBezTo>
                <a:cubicBezTo>
                  <a:pt x="2" y="60"/>
                  <a:pt x="2" y="59"/>
                  <a:pt x="1" y="58"/>
                </a:cubicBezTo>
                <a:cubicBezTo>
                  <a:pt x="2" y="58"/>
                  <a:pt x="2" y="57"/>
                  <a:pt x="2" y="57"/>
                </a:cubicBezTo>
                <a:cubicBezTo>
                  <a:pt x="4" y="57"/>
                  <a:pt x="5" y="57"/>
                  <a:pt x="7" y="57"/>
                </a:cubicBezTo>
                <a:cubicBezTo>
                  <a:pt x="11" y="57"/>
                  <a:pt x="15" y="57"/>
                  <a:pt x="19" y="57"/>
                </a:cubicBezTo>
                <a:cubicBezTo>
                  <a:pt x="22" y="57"/>
                  <a:pt x="25" y="58"/>
                  <a:pt x="27" y="59"/>
                </a:cubicBezTo>
                <a:cubicBezTo>
                  <a:pt x="35" y="62"/>
                  <a:pt x="44" y="64"/>
                  <a:pt x="52" y="65"/>
                </a:cubicBezTo>
                <a:cubicBezTo>
                  <a:pt x="57" y="66"/>
                  <a:pt x="62" y="66"/>
                  <a:pt x="67" y="66"/>
                </a:cubicBezTo>
                <a:cubicBezTo>
                  <a:pt x="72" y="67"/>
                  <a:pt x="75" y="68"/>
                  <a:pt x="79" y="70"/>
                </a:cubicBezTo>
                <a:cubicBezTo>
                  <a:pt x="89" y="75"/>
                  <a:pt x="99" y="78"/>
                  <a:pt x="109" y="81"/>
                </a:cubicBezTo>
                <a:cubicBezTo>
                  <a:pt x="110" y="81"/>
                  <a:pt x="112" y="81"/>
                  <a:pt x="113" y="81"/>
                </a:cubicBezTo>
                <a:cubicBezTo>
                  <a:pt x="117" y="81"/>
                  <a:pt x="121" y="82"/>
                  <a:pt x="125" y="85"/>
                </a:cubicBezTo>
                <a:cubicBezTo>
                  <a:pt x="126" y="85"/>
                  <a:pt x="126" y="85"/>
                  <a:pt x="127" y="85"/>
                </a:cubicBezTo>
                <a:cubicBezTo>
                  <a:pt x="129" y="84"/>
                  <a:pt x="130" y="83"/>
                  <a:pt x="132" y="82"/>
                </a:cubicBezTo>
                <a:cubicBezTo>
                  <a:pt x="133" y="81"/>
                  <a:pt x="132" y="79"/>
                  <a:pt x="132" y="78"/>
                </a:cubicBezTo>
                <a:cubicBezTo>
                  <a:pt x="132" y="77"/>
                  <a:pt x="130" y="77"/>
                  <a:pt x="130" y="77"/>
                </a:cubicBezTo>
                <a:cubicBezTo>
                  <a:pt x="127" y="77"/>
                  <a:pt x="125" y="77"/>
                  <a:pt x="122" y="78"/>
                </a:cubicBezTo>
                <a:cubicBezTo>
                  <a:pt x="120" y="78"/>
                  <a:pt x="118" y="77"/>
                  <a:pt x="118" y="74"/>
                </a:cubicBezTo>
                <a:cubicBezTo>
                  <a:pt x="118" y="72"/>
                  <a:pt x="118" y="72"/>
                  <a:pt x="116" y="70"/>
                </a:cubicBezTo>
                <a:cubicBezTo>
                  <a:pt x="116" y="69"/>
                  <a:pt x="116" y="69"/>
                  <a:pt x="117" y="69"/>
                </a:cubicBezTo>
                <a:cubicBezTo>
                  <a:pt x="117" y="69"/>
                  <a:pt x="117" y="68"/>
                  <a:pt x="117" y="68"/>
                </a:cubicBezTo>
                <a:cubicBezTo>
                  <a:pt x="114" y="68"/>
                  <a:pt x="116" y="66"/>
                  <a:pt x="116" y="65"/>
                </a:cubicBezTo>
                <a:cubicBezTo>
                  <a:pt x="116" y="65"/>
                  <a:pt x="115" y="64"/>
                  <a:pt x="115" y="64"/>
                </a:cubicBezTo>
                <a:cubicBezTo>
                  <a:pt x="113" y="64"/>
                  <a:pt x="113" y="63"/>
                  <a:pt x="113" y="62"/>
                </a:cubicBezTo>
                <a:cubicBezTo>
                  <a:pt x="115" y="58"/>
                  <a:pt x="115" y="54"/>
                  <a:pt x="115" y="51"/>
                </a:cubicBezTo>
                <a:cubicBezTo>
                  <a:pt x="114" y="49"/>
                  <a:pt x="115" y="48"/>
                  <a:pt x="115" y="46"/>
                </a:cubicBezTo>
                <a:cubicBezTo>
                  <a:pt x="116" y="44"/>
                  <a:pt x="117" y="41"/>
                  <a:pt x="119" y="39"/>
                </a:cubicBezTo>
                <a:cubicBezTo>
                  <a:pt x="119" y="38"/>
                  <a:pt x="120" y="37"/>
                  <a:pt x="121" y="36"/>
                </a:cubicBezTo>
                <a:cubicBezTo>
                  <a:pt x="127" y="33"/>
                  <a:pt x="134" y="32"/>
                  <a:pt x="141" y="33"/>
                </a:cubicBezTo>
                <a:cubicBezTo>
                  <a:pt x="143" y="34"/>
                  <a:pt x="145" y="35"/>
                  <a:pt x="147" y="36"/>
                </a:cubicBezTo>
                <a:cubicBezTo>
                  <a:pt x="149" y="36"/>
                  <a:pt x="150" y="35"/>
                  <a:pt x="152" y="35"/>
                </a:cubicBezTo>
                <a:cubicBezTo>
                  <a:pt x="154" y="35"/>
                  <a:pt x="156" y="36"/>
                  <a:pt x="157" y="38"/>
                </a:cubicBezTo>
                <a:cubicBezTo>
                  <a:pt x="158" y="40"/>
                  <a:pt x="159" y="42"/>
                  <a:pt x="159" y="44"/>
                </a:cubicBezTo>
                <a:cubicBezTo>
                  <a:pt x="159" y="49"/>
                  <a:pt x="159" y="54"/>
                  <a:pt x="159" y="58"/>
                </a:cubicBezTo>
                <a:cubicBezTo>
                  <a:pt x="159" y="62"/>
                  <a:pt x="159" y="65"/>
                  <a:pt x="158" y="68"/>
                </a:cubicBezTo>
                <a:cubicBezTo>
                  <a:pt x="159" y="68"/>
                  <a:pt x="160" y="68"/>
                  <a:pt x="161" y="68"/>
                </a:cubicBezTo>
                <a:cubicBezTo>
                  <a:pt x="165" y="63"/>
                  <a:pt x="170" y="59"/>
                  <a:pt x="176" y="57"/>
                </a:cubicBezTo>
                <a:cubicBezTo>
                  <a:pt x="187" y="53"/>
                  <a:pt x="197" y="47"/>
                  <a:pt x="207" y="42"/>
                </a:cubicBezTo>
                <a:cubicBezTo>
                  <a:pt x="215" y="36"/>
                  <a:pt x="225" y="33"/>
                  <a:pt x="235" y="30"/>
                </a:cubicBezTo>
                <a:cubicBezTo>
                  <a:pt x="241" y="28"/>
                  <a:pt x="246" y="26"/>
                  <a:pt x="252" y="24"/>
                </a:cubicBezTo>
                <a:cubicBezTo>
                  <a:pt x="254" y="24"/>
                  <a:pt x="255" y="22"/>
                  <a:pt x="256" y="21"/>
                </a:cubicBezTo>
                <a:cubicBezTo>
                  <a:pt x="256" y="20"/>
                  <a:pt x="257" y="19"/>
                  <a:pt x="258" y="18"/>
                </a:cubicBezTo>
                <a:cubicBezTo>
                  <a:pt x="259" y="18"/>
                  <a:pt x="259" y="17"/>
                  <a:pt x="260" y="15"/>
                </a:cubicBezTo>
                <a:cubicBezTo>
                  <a:pt x="260" y="14"/>
                  <a:pt x="260" y="12"/>
                  <a:pt x="260" y="11"/>
                </a:cubicBezTo>
                <a:cubicBezTo>
                  <a:pt x="261" y="8"/>
                  <a:pt x="263" y="6"/>
                  <a:pt x="264" y="4"/>
                </a:cubicBezTo>
                <a:cubicBezTo>
                  <a:pt x="265" y="3"/>
                  <a:pt x="266" y="2"/>
                  <a:pt x="267" y="1"/>
                </a:cubicBezTo>
                <a:cubicBezTo>
                  <a:pt x="268" y="0"/>
                  <a:pt x="270" y="0"/>
                  <a:pt x="271" y="0"/>
                </a:cubicBezTo>
                <a:cubicBezTo>
                  <a:pt x="272" y="1"/>
                  <a:pt x="273" y="1"/>
                  <a:pt x="274" y="2"/>
                </a:cubicBezTo>
                <a:cubicBezTo>
                  <a:pt x="275" y="2"/>
                  <a:pt x="275" y="4"/>
                  <a:pt x="275" y="4"/>
                </a:cubicBezTo>
                <a:cubicBezTo>
                  <a:pt x="274" y="5"/>
                  <a:pt x="273" y="6"/>
                  <a:pt x="273" y="7"/>
                </a:cubicBezTo>
                <a:cubicBezTo>
                  <a:pt x="271" y="9"/>
                  <a:pt x="271" y="12"/>
                  <a:pt x="271" y="15"/>
                </a:cubicBezTo>
                <a:cubicBezTo>
                  <a:pt x="272" y="16"/>
                  <a:pt x="273" y="17"/>
                  <a:pt x="274" y="17"/>
                </a:cubicBezTo>
                <a:cubicBezTo>
                  <a:pt x="275" y="18"/>
                  <a:pt x="276" y="19"/>
                  <a:pt x="276" y="20"/>
                </a:cubicBezTo>
                <a:cubicBezTo>
                  <a:pt x="276" y="22"/>
                  <a:pt x="277" y="24"/>
                  <a:pt x="277" y="26"/>
                </a:cubicBezTo>
                <a:cubicBezTo>
                  <a:pt x="277" y="27"/>
                  <a:pt x="276" y="28"/>
                  <a:pt x="276" y="30"/>
                </a:cubicBezTo>
                <a:cubicBezTo>
                  <a:pt x="276" y="30"/>
                  <a:pt x="275" y="31"/>
                  <a:pt x="275" y="32"/>
                </a:cubicBezTo>
                <a:cubicBezTo>
                  <a:pt x="276" y="35"/>
                  <a:pt x="276" y="39"/>
                  <a:pt x="276" y="42"/>
                </a:cubicBezTo>
                <a:cubicBezTo>
                  <a:pt x="278" y="49"/>
                  <a:pt x="279" y="55"/>
                  <a:pt x="280" y="62"/>
                </a:cubicBezTo>
                <a:cubicBezTo>
                  <a:pt x="283" y="74"/>
                  <a:pt x="286" y="85"/>
                  <a:pt x="288" y="97"/>
                </a:cubicBezTo>
                <a:cubicBezTo>
                  <a:pt x="288" y="100"/>
                  <a:pt x="288" y="103"/>
                  <a:pt x="288" y="105"/>
                </a:cubicBezTo>
                <a:cubicBezTo>
                  <a:pt x="287" y="107"/>
                  <a:pt x="285" y="110"/>
                  <a:pt x="283" y="112"/>
                </a:cubicBezTo>
                <a:cubicBezTo>
                  <a:pt x="281" y="114"/>
                  <a:pt x="279" y="116"/>
                  <a:pt x="277" y="118"/>
                </a:cubicBezTo>
                <a:cubicBezTo>
                  <a:pt x="277" y="119"/>
                  <a:pt x="277" y="120"/>
                  <a:pt x="277" y="121"/>
                </a:cubicBezTo>
                <a:cubicBezTo>
                  <a:pt x="278" y="129"/>
                  <a:pt x="279" y="138"/>
                  <a:pt x="280" y="147"/>
                </a:cubicBezTo>
                <a:cubicBezTo>
                  <a:pt x="281" y="148"/>
                  <a:pt x="280" y="150"/>
                  <a:pt x="280" y="151"/>
                </a:cubicBezTo>
                <a:cubicBezTo>
                  <a:pt x="280" y="153"/>
                  <a:pt x="280" y="154"/>
                  <a:pt x="280" y="156"/>
                </a:cubicBezTo>
                <a:cubicBezTo>
                  <a:pt x="279" y="156"/>
                  <a:pt x="279" y="158"/>
                  <a:pt x="278" y="158"/>
                </a:cubicBezTo>
                <a:cubicBezTo>
                  <a:pt x="277" y="158"/>
                  <a:pt x="276" y="159"/>
                  <a:pt x="275" y="157"/>
                </a:cubicBezTo>
                <a:cubicBezTo>
                  <a:pt x="275" y="157"/>
                  <a:pt x="274" y="157"/>
                  <a:pt x="274" y="156"/>
                </a:cubicBezTo>
                <a:cubicBezTo>
                  <a:pt x="272" y="156"/>
                  <a:pt x="271" y="155"/>
                  <a:pt x="271" y="153"/>
                </a:cubicBezTo>
                <a:cubicBezTo>
                  <a:pt x="270" y="153"/>
                  <a:pt x="270" y="153"/>
                  <a:pt x="269" y="153"/>
                </a:cubicBezTo>
                <a:cubicBezTo>
                  <a:pt x="269" y="152"/>
                  <a:pt x="268" y="153"/>
                  <a:pt x="268" y="152"/>
                </a:cubicBezTo>
                <a:cubicBezTo>
                  <a:pt x="267" y="151"/>
                  <a:pt x="265" y="151"/>
                  <a:pt x="264" y="150"/>
                </a:cubicBezTo>
                <a:cubicBezTo>
                  <a:pt x="262" y="150"/>
                  <a:pt x="262" y="149"/>
                  <a:pt x="262" y="147"/>
                </a:cubicBezTo>
                <a:cubicBezTo>
                  <a:pt x="252" y="149"/>
                  <a:pt x="243" y="150"/>
                  <a:pt x="234" y="151"/>
                </a:cubicBezTo>
                <a:cubicBezTo>
                  <a:pt x="235" y="153"/>
                  <a:pt x="234" y="156"/>
                  <a:pt x="234" y="158"/>
                </a:cubicBezTo>
                <a:cubicBezTo>
                  <a:pt x="234" y="162"/>
                  <a:pt x="235" y="165"/>
                  <a:pt x="235" y="168"/>
                </a:cubicBezTo>
                <a:cubicBezTo>
                  <a:pt x="236" y="175"/>
                  <a:pt x="237" y="182"/>
                  <a:pt x="237" y="189"/>
                </a:cubicBezTo>
                <a:cubicBezTo>
                  <a:pt x="238" y="196"/>
                  <a:pt x="239" y="203"/>
                  <a:pt x="240" y="210"/>
                </a:cubicBezTo>
                <a:cubicBezTo>
                  <a:pt x="241" y="217"/>
                  <a:pt x="241" y="224"/>
                  <a:pt x="242" y="231"/>
                </a:cubicBezTo>
                <a:cubicBezTo>
                  <a:pt x="243" y="236"/>
                  <a:pt x="243" y="241"/>
                  <a:pt x="244" y="246"/>
                </a:cubicBezTo>
                <a:cubicBezTo>
                  <a:pt x="244" y="250"/>
                  <a:pt x="244" y="250"/>
                  <a:pt x="240" y="251"/>
                </a:cubicBezTo>
                <a:cubicBezTo>
                  <a:pt x="240" y="252"/>
                  <a:pt x="240" y="254"/>
                  <a:pt x="239" y="255"/>
                </a:cubicBezTo>
                <a:cubicBezTo>
                  <a:pt x="238" y="255"/>
                  <a:pt x="236" y="255"/>
                  <a:pt x="235" y="256"/>
                </a:cubicBezTo>
                <a:cubicBezTo>
                  <a:pt x="236" y="258"/>
                  <a:pt x="234" y="259"/>
                  <a:pt x="233" y="260"/>
                </a:cubicBezTo>
                <a:cubicBezTo>
                  <a:pt x="231" y="261"/>
                  <a:pt x="229" y="263"/>
                  <a:pt x="227" y="264"/>
                </a:cubicBezTo>
                <a:cubicBezTo>
                  <a:pt x="226" y="264"/>
                  <a:pt x="226" y="265"/>
                  <a:pt x="226" y="265"/>
                </a:cubicBezTo>
                <a:cubicBezTo>
                  <a:pt x="226" y="270"/>
                  <a:pt x="224" y="274"/>
                  <a:pt x="223" y="278"/>
                </a:cubicBezTo>
                <a:cubicBezTo>
                  <a:pt x="221" y="282"/>
                  <a:pt x="220" y="286"/>
                  <a:pt x="218" y="291"/>
                </a:cubicBezTo>
                <a:cubicBezTo>
                  <a:pt x="216" y="297"/>
                  <a:pt x="216" y="304"/>
                  <a:pt x="217" y="310"/>
                </a:cubicBezTo>
                <a:cubicBezTo>
                  <a:pt x="218" y="314"/>
                  <a:pt x="218" y="315"/>
                  <a:pt x="213" y="315"/>
                </a:cubicBezTo>
                <a:cubicBezTo>
                  <a:pt x="205" y="315"/>
                  <a:pt x="198" y="317"/>
                  <a:pt x="190" y="318"/>
                </a:cubicBezTo>
                <a:cubicBezTo>
                  <a:pt x="189" y="318"/>
                  <a:pt x="188" y="318"/>
                  <a:pt x="187" y="318"/>
                </a:cubicBezTo>
                <a:cubicBezTo>
                  <a:pt x="186" y="318"/>
                  <a:pt x="185" y="318"/>
                  <a:pt x="184" y="318"/>
                </a:cubicBezTo>
                <a:cubicBezTo>
                  <a:pt x="182" y="318"/>
                  <a:pt x="180" y="318"/>
                  <a:pt x="178" y="317"/>
                </a:cubicBezTo>
                <a:cubicBezTo>
                  <a:pt x="177" y="317"/>
                  <a:pt x="176" y="317"/>
                  <a:pt x="175" y="317"/>
                </a:cubicBezTo>
                <a:cubicBezTo>
                  <a:pt x="173" y="317"/>
                  <a:pt x="173" y="315"/>
                  <a:pt x="173" y="314"/>
                </a:cubicBezTo>
                <a:cubicBezTo>
                  <a:pt x="172" y="314"/>
                  <a:pt x="173" y="313"/>
                  <a:pt x="174" y="313"/>
                </a:cubicBezTo>
                <a:cubicBezTo>
                  <a:pt x="175" y="313"/>
                  <a:pt x="176" y="313"/>
                  <a:pt x="177" y="312"/>
                </a:cubicBezTo>
                <a:cubicBezTo>
                  <a:pt x="182" y="310"/>
                  <a:pt x="187" y="307"/>
                  <a:pt x="192" y="305"/>
                </a:cubicBezTo>
                <a:cubicBezTo>
                  <a:pt x="197" y="303"/>
                  <a:pt x="199" y="299"/>
                  <a:pt x="201" y="294"/>
                </a:cubicBezTo>
                <a:cubicBezTo>
                  <a:pt x="202" y="290"/>
                  <a:pt x="202" y="286"/>
                  <a:pt x="203" y="281"/>
                </a:cubicBezTo>
                <a:cubicBezTo>
                  <a:pt x="203" y="278"/>
                  <a:pt x="203" y="276"/>
                  <a:pt x="203" y="273"/>
                </a:cubicBezTo>
                <a:cubicBezTo>
                  <a:pt x="202" y="272"/>
                  <a:pt x="202" y="271"/>
                  <a:pt x="202" y="271"/>
                </a:cubicBezTo>
                <a:cubicBezTo>
                  <a:pt x="202" y="271"/>
                  <a:pt x="201" y="271"/>
                  <a:pt x="201" y="271"/>
                </a:cubicBezTo>
                <a:close/>
                <a:moveTo>
                  <a:pt x="255" y="35"/>
                </a:moveTo>
                <a:cubicBezTo>
                  <a:pt x="254" y="35"/>
                  <a:pt x="253" y="36"/>
                  <a:pt x="252" y="36"/>
                </a:cubicBezTo>
                <a:cubicBezTo>
                  <a:pt x="247" y="39"/>
                  <a:pt x="241" y="43"/>
                  <a:pt x="235" y="45"/>
                </a:cubicBezTo>
                <a:cubicBezTo>
                  <a:pt x="229" y="48"/>
                  <a:pt x="222" y="51"/>
                  <a:pt x="216" y="54"/>
                </a:cubicBezTo>
                <a:cubicBezTo>
                  <a:pt x="215" y="54"/>
                  <a:pt x="214" y="55"/>
                  <a:pt x="213" y="55"/>
                </a:cubicBezTo>
                <a:cubicBezTo>
                  <a:pt x="211" y="59"/>
                  <a:pt x="208" y="62"/>
                  <a:pt x="205" y="66"/>
                </a:cubicBezTo>
                <a:cubicBezTo>
                  <a:pt x="203" y="69"/>
                  <a:pt x="200" y="72"/>
                  <a:pt x="196" y="74"/>
                </a:cubicBezTo>
                <a:cubicBezTo>
                  <a:pt x="192" y="76"/>
                  <a:pt x="189" y="78"/>
                  <a:pt x="185" y="80"/>
                </a:cubicBezTo>
                <a:cubicBezTo>
                  <a:pt x="183" y="80"/>
                  <a:pt x="183" y="81"/>
                  <a:pt x="183" y="82"/>
                </a:cubicBezTo>
                <a:cubicBezTo>
                  <a:pt x="184" y="83"/>
                  <a:pt x="184" y="84"/>
                  <a:pt x="184" y="85"/>
                </a:cubicBezTo>
                <a:cubicBezTo>
                  <a:pt x="184" y="87"/>
                  <a:pt x="185" y="90"/>
                  <a:pt x="183" y="92"/>
                </a:cubicBezTo>
                <a:cubicBezTo>
                  <a:pt x="183" y="92"/>
                  <a:pt x="183" y="93"/>
                  <a:pt x="183" y="93"/>
                </a:cubicBezTo>
                <a:cubicBezTo>
                  <a:pt x="185" y="94"/>
                  <a:pt x="185" y="95"/>
                  <a:pt x="185" y="96"/>
                </a:cubicBezTo>
                <a:cubicBezTo>
                  <a:pt x="186" y="98"/>
                  <a:pt x="187" y="99"/>
                  <a:pt x="186" y="101"/>
                </a:cubicBezTo>
                <a:cubicBezTo>
                  <a:pt x="186" y="101"/>
                  <a:pt x="186" y="102"/>
                  <a:pt x="187" y="102"/>
                </a:cubicBezTo>
                <a:cubicBezTo>
                  <a:pt x="189" y="103"/>
                  <a:pt x="189" y="105"/>
                  <a:pt x="189" y="107"/>
                </a:cubicBezTo>
                <a:cubicBezTo>
                  <a:pt x="189" y="108"/>
                  <a:pt x="190" y="109"/>
                  <a:pt x="191" y="109"/>
                </a:cubicBezTo>
                <a:cubicBezTo>
                  <a:pt x="192" y="109"/>
                  <a:pt x="193" y="109"/>
                  <a:pt x="194" y="110"/>
                </a:cubicBezTo>
                <a:cubicBezTo>
                  <a:pt x="194" y="110"/>
                  <a:pt x="195" y="109"/>
                  <a:pt x="195" y="109"/>
                </a:cubicBezTo>
                <a:cubicBezTo>
                  <a:pt x="196" y="107"/>
                  <a:pt x="198" y="107"/>
                  <a:pt x="200" y="106"/>
                </a:cubicBezTo>
                <a:cubicBezTo>
                  <a:pt x="205" y="105"/>
                  <a:pt x="211" y="105"/>
                  <a:pt x="216" y="108"/>
                </a:cubicBezTo>
                <a:cubicBezTo>
                  <a:pt x="216" y="109"/>
                  <a:pt x="216" y="109"/>
                  <a:pt x="217" y="109"/>
                </a:cubicBezTo>
                <a:cubicBezTo>
                  <a:pt x="220" y="110"/>
                  <a:pt x="223" y="109"/>
                  <a:pt x="227" y="108"/>
                </a:cubicBezTo>
                <a:cubicBezTo>
                  <a:pt x="229" y="107"/>
                  <a:pt x="232" y="106"/>
                  <a:pt x="235" y="105"/>
                </a:cubicBezTo>
                <a:cubicBezTo>
                  <a:pt x="239" y="104"/>
                  <a:pt x="243" y="103"/>
                  <a:pt x="247" y="102"/>
                </a:cubicBezTo>
                <a:cubicBezTo>
                  <a:pt x="250" y="101"/>
                  <a:pt x="253" y="100"/>
                  <a:pt x="255" y="99"/>
                </a:cubicBezTo>
                <a:cubicBezTo>
                  <a:pt x="256" y="98"/>
                  <a:pt x="256" y="98"/>
                  <a:pt x="256" y="98"/>
                </a:cubicBezTo>
                <a:cubicBezTo>
                  <a:pt x="257" y="97"/>
                  <a:pt x="259" y="97"/>
                  <a:pt x="260" y="96"/>
                </a:cubicBezTo>
                <a:cubicBezTo>
                  <a:pt x="261" y="96"/>
                  <a:pt x="262" y="96"/>
                  <a:pt x="263" y="96"/>
                </a:cubicBezTo>
                <a:cubicBezTo>
                  <a:pt x="262" y="94"/>
                  <a:pt x="262" y="93"/>
                  <a:pt x="262" y="91"/>
                </a:cubicBezTo>
                <a:cubicBezTo>
                  <a:pt x="262" y="90"/>
                  <a:pt x="262" y="89"/>
                  <a:pt x="262" y="88"/>
                </a:cubicBezTo>
                <a:cubicBezTo>
                  <a:pt x="263" y="87"/>
                  <a:pt x="263" y="87"/>
                  <a:pt x="262" y="86"/>
                </a:cubicBezTo>
                <a:cubicBezTo>
                  <a:pt x="261" y="81"/>
                  <a:pt x="260" y="77"/>
                  <a:pt x="261" y="72"/>
                </a:cubicBezTo>
                <a:cubicBezTo>
                  <a:pt x="261" y="67"/>
                  <a:pt x="262" y="63"/>
                  <a:pt x="262" y="59"/>
                </a:cubicBezTo>
                <a:cubicBezTo>
                  <a:pt x="262" y="53"/>
                  <a:pt x="262" y="48"/>
                  <a:pt x="262" y="42"/>
                </a:cubicBezTo>
                <a:cubicBezTo>
                  <a:pt x="262" y="41"/>
                  <a:pt x="261" y="41"/>
                  <a:pt x="260" y="41"/>
                </a:cubicBezTo>
                <a:cubicBezTo>
                  <a:pt x="257" y="40"/>
                  <a:pt x="256" y="39"/>
                  <a:pt x="255" y="35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5" name="Freeform 9"/>
          <p:cNvSpPr>
            <a:spLocks noChangeAspect="1" noEditPoints="1"/>
          </p:cNvSpPr>
          <p:nvPr/>
        </p:nvSpPr>
        <p:spPr bwMode="auto">
          <a:xfrm>
            <a:off x="452530" y="7302808"/>
            <a:ext cx="346726" cy="288000"/>
          </a:xfrm>
          <a:custGeom>
            <a:avLst/>
            <a:gdLst>
              <a:gd name="T0" fmla="*/ 479 w 492"/>
              <a:gd name="T1" fmla="*/ 125 h 405"/>
              <a:gd name="T2" fmla="*/ 491 w 492"/>
              <a:gd name="T3" fmla="*/ 143 h 405"/>
              <a:gd name="T4" fmla="*/ 458 w 492"/>
              <a:gd name="T5" fmla="*/ 152 h 405"/>
              <a:gd name="T6" fmla="*/ 445 w 492"/>
              <a:gd name="T7" fmla="*/ 182 h 405"/>
              <a:gd name="T8" fmla="*/ 437 w 492"/>
              <a:gd name="T9" fmla="*/ 344 h 405"/>
              <a:gd name="T10" fmla="*/ 377 w 492"/>
              <a:gd name="T11" fmla="*/ 393 h 405"/>
              <a:gd name="T12" fmla="*/ 359 w 492"/>
              <a:gd name="T13" fmla="*/ 404 h 405"/>
              <a:gd name="T14" fmla="*/ 342 w 492"/>
              <a:gd name="T15" fmla="*/ 381 h 405"/>
              <a:gd name="T16" fmla="*/ 156 w 492"/>
              <a:gd name="T17" fmla="*/ 381 h 405"/>
              <a:gd name="T18" fmla="*/ 132 w 492"/>
              <a:gd name="T19" fmla="*/ 404 h 405"/>
              <a:gd name="T20" fmla="*/ 108 w 492"/>
              <a:gd name="T21" fmla="*/ 380 h 405"/>
              <a:gd name="T22" fmla="*/ 48 w 492"/>
              <a:gd name="T23" fmla="*/ 312 h 405"/>
              <a:gd name="T24" fmla="*/ 48 w 492"/>
              <a:gd name="T25" fmla="*/ 164 h 405"/>
              <a:gd name="T26" fmla="*/ 35 w 492"/>
              <a:gd name="T27" fmla="*/ 152 h 405"/>
              <a:gd name="T28" fmla="*/ 2 w 492"/>
              <a:gd name="T29" fmla="*/ 142 h 405"/>
              <a:gd name="T30" fmla="*/ 15 w 492"/>
              <a:gd name="T31" fmla="*/ 125 h 405"/>
              <a:gd name="T32" fmla="*/ 247 w 492"/>
              <a:gd name="T33" fmla="*/ 125 h 405"/>
              <a:gd name="T34" fmla="*/ 295 w 492"/>
              <a:gd name="T35" fmla="*/ 249 h 405"/>
              <a:gd name="T36" fmla="*/ 214 w 492"/>
              <a:gd name="T37" fmla="*/ 233 h 405"/>
              <a:gd name="T38" fmla="*/ 199 w 492"/>
              <a:gd name="T39" fmla="*/ 333 h 405"/>
              <a:gd name="T40" fmla="*/ 280 w 492"/>
              <a:gd name="T41" fmla="*/ 348 h 405"/>
              <a:gd name="T42" fmla="*/ 295 w 492"/>
              <a:gd name="T43" fmla="*/ 291 h 405"/>
              <a:gd name="T44" fmla="*/ 61 w 492"/>
              <a:gd name="T45" fmla="*/ 117 h 405"/>
              <a:gd name="T46" fmla="*/ 52 w 492"/>
              <a:gd name="T47" fmla="*/ 110 h 405"/>
              <a:gd name="T48" fmla="*/ 108 w 492"/>
              <a:gd name="T49" fmla="*/ 53 h 405"/>
              <a:gd name="T50" fmla="*/ 148 w 492"/>
              <a:gd name="T51" fmla="*/ 52 h 405"/>
              <a:gd name="T52" fmla="*/ 173 w 492"/>
              <a:gd name="T53" fmla="*/ 20 h 405"/>
              <a:gd name="T54" fmla="*/ 256 w 492"/>
              <a:gd name="T55" fmla="*/ 1 h 405"/>
              <a:gd name="T56" fmla="*/ 335 w 492"/>
              <a:gd name="T57" fmla="*/ 36 h 405"/>
              <a:gd name="T58" fmla="*/ 344 w 492"/>
              <a:gd name="T59" fmla="*/ 52 h 405"/>
              <a:gd name="T60" fmla="*/ 424 w 492"/>
              <a:gd name="T61" fmla="*/ 74 h 405"/>
              <a:gd name="T62" fmla="*/ 436 w 492"/>
              <a:gd name="T63" fmla="*/ 117 h 405"/>
              <a:gd name="T64" fmla="*/ 246 w 492"/>
              <a:gd name="T65" fmla="*/ 117 h 405"/>
              <a:gd name="T66" fmla="*/ 270 w 492"/>
              <a:gd name="T67" fmla="*/ 52 h 405"/>
              <a:gd name="T68" fmla="*/ 317 w 492"/>
              <a:gd name="T69" fmla="*/ 49 h 405"/>
              <a:gd name="T70" fmla="*/ 313 w 492"/>
              <a:gd name="T71" fmla="*/ 40 h 405"/>
              <a:gd name="T72" fmla="*/ 240 w 492"/>
              <a:gd name="T73" fmla="*/ 19 h 405"/>
              <a:gd name="T74" fmla="*/ 177 w 492"/>
              <a:gd name="T75" fmla="*/ 43 h 405"/>
              <a:gd name="T76" fmla="*/ 182 w 492"/>
              <a:gd name="T77" fmla="*/ 52 h 405"/>
              <a:gd name="T78" fmla="*/ 211 w 492"/>
              <a:gd name="T79" fmla="*/ 240 h 405"/>
              <a:gd name="T80" fmla="*/ 204 w 492"/>
              <a:gd name="T81" fmla="*/ 282 h 405"/>
              <a:gd name="T82" fmla="*/ 282 w 492"/>
              <a:gd name="T83" fmla="*/ 289 h 405"/>
              <a:gd name="T84" fmla="*/ 289 w 492"/>
              <a:gd name="T85" fmla="*/ 247 h 405"/>
              <a:gd name="T86" fmla="*/ 247 w 492"/>
              <a:gd name="T87" fmla="*/ 240 h 405"/>
              <a:gd name="T88" fmla="*/ 233 w 492"/>
              <a:gd name="T89" fmla="*/ 307 h 405"/>
              <a:gd name="T90" fmla="*/ 233 w 492"/>
              <a:gd name="T91" fmla="*/ 334 h 405"/>
              <a:gd name="T92" fmla="*/ 233 w 492"/>
              <a:gd name="T93" fmla="*/ 307 h 405"/>
              <a:gd name="T94" fmla="*/ 273 w 492"/>
              <a:gd name="T95" fmla="*/ 322 h 405"/>
              <a:gd name="T96" fmla="*/ 262 w 492"/>
              <a:gd name="T97" fmla="*/ 322 h 405"/>
              <a:gd name="T98" fmla="*/ 284 w 492"/>
              <a:gd name="T99" fmla="*/ 317 h 405"/>
              <a:gd name="T100" fmla="*/ 284 w 492"/>
              <a:gd name="T101" fmla="*/ 328 h 405"/>
              <a:gd name="T102" fmla="*/ 284 w 492"/>
              <a:gd name="T103" fmla="*/ 317 h 4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492" h="405">
                <a:moveTo>
                  <a:pt x="247" y="125"/>
                </a:moveTo>
                <a:cubicBezTo>
                  <a:pt x="324" y="125"/>
                  <a:pt x="401" y="125"/>
                  <a:pt x="479" y="125"/>
                </a:cubicBezTo>
                <a:cubicBezTo>
                  <a:pt x="485" y="125"/>
                  <a:pt x="490" y="128"/>
                  <a:pt x="491" y="134"/>
                </a:cubicBezTo>
                <a:cubicBezTo>
                  <a:pt x="492" y="137"/>
                  <a:pt x="492" y="140"/>
                  <a:pt x="491" y="143"/>
                </a:cubicBezTo>
                <a:cubicBezTo>
                  <a:pt x="490" y="149"/>
                  <a:pt x="485" y="152"/>
                  <a:pt x="479" y="152"/>
                </a:cubicBezTo>
                <a:cubicBezTo>
                  <a:pt x="472" y="152"/>
                  <a:pt x="465" y="152"/>
                  <a:pt x="458" y="152"/>
                </a:cubicBezTo>
                <a:cubicBezTo>
                  <a:pt x="450" y="152"/>
                  <a:pt x="445" y="156"/>
                  <a:pt x="445" y="165"/>
                </a:cubicBezTo>
                <a:cubicBezTo>
                  <a:pt x="445" y="170"/>
                  <a:pt x="445" y="176"/>
                  <a:pt x="445" y="182"/>
                </a:cubicBezTo>
                <a:cubicBezTo>
                  <a:pt x="445" y="225"/>
                  <a:pt x="445" y="268"/>
                  <a:pt x="445" y="310"/>
                </a:cubicBezTo>
                <a:cubicBezTo>
                  <a:pt x="445" y="322"/>
                  <a:pt x="443" y="334"/>
                  <a:pt x="437" y="344"/>
                </a:cubicBezTo>
                <a:cubicBezTo>
                  <a:pt x="426" y="364"/>
                  <a:pt x="410" y="376"/>
                  <a:pt x="388" y="380"/>
                </a:cubicBezTo>
                <a:cubicBezTo>
                  <a:pt x="381" y="381"/>
                  <a:pt x="377" y="385"/>
                  <a:pt x="377" y="393"/>
                </a:cubicBezTo>
                <a:cubicBezTo>
                  <a:pt x="376" y="399"/>
                  <a:pt x="372" y="403"/>
                  <a:pt x="366" y="404"/>
                </a:cubicBezTo>
                <a:cubicBezTo>
                  <a:pt x="364" y="404"/>
                  <a:pt x="361" y="404"/>
                  <a:pt x="359" y="404"/>
                </a:cubicBezTo>
                <a:cubicBezTo>
                  <a:pt x="355" y="403"/>
                  <a:pt x="351" y="399"/>
                  <a:pt x="351" y="394"/>
                </a:cubicBezTo>
                <a:cubicBezTo>
                  <a:pt x="350" y="388"/>
                  <a:pt x="348" y="383"/>
                  <a:pt x="342" y="381"/>
                </a:cubicBezTo>
                <a:cubicBezTo>
                  <a:pt x="340" y="381"/>
                  <a:pt x="339" y="381"/>
                  <a:pt x="338" y="381"/>
                </a:cubicBezTo>
                <a:cubicBezTo>
                  <a:pt x="277" y="381"/>
                  <a:pt x="216" y="381"/>
                  <a:pt x="156" y="381"/>
                </a:cubicBezTo>
                <a:cubicBezTo>
                  <a:pt x="148" y="381"/>
                  <a:pt x="144" y="385"/>
                  <a:pt x="143" y="392"/>
                </a:cubicBezTo>
                <a:cubicBezTo>
                  <a:pt x="143" y="399"/>
                  <a:pt x="138" y="403"/>
                  <a:pt x="132" y="404"/>
                </a:cubicBezTo>
                <a:cubicBezTo>
                  <a:pt x="122" y="405"/>
                  <a:pt x="117" y="400"/>
                  <a:pt x="117" y="391"/>
                </a:cubicBezTo>
                <a:cubicBezTo>
                  <a:pt x="116" y="386"/>
                  <a:pt x="113" y="381"/>
                  <a:pt x="108" y="380"/>
                </a:cubicBezTo>
                <a:cubicBezTo>
                  <a:pt x="101" y="379"/>
                  <a:pt x="93" y="377"/>
                  <a:pt x="87" y="374"/>
                </a:cubicBezTo>
                <a:cubicBezTo>
                  <a:pt x="62" y="361"/>
                  <a:pt x="49" y="340"/>
                  <a:pt x="48" y="312"/>
                </a:cubicBezTo>
                <a:cubicBezTo>
                  <a:pt x="48" y="307"/>
                  <a:pt x="48" y="301"/>
                  <a:pt x="48" y="295"/>
                </a:cubicBezTo>
                <a:cubicBezTo>
                  <a:pt x="48" y="252"/>
                  <a:pt x="48" y="208"/>
                  <a:pt x="48" y="164"/>
                </a:cubicBezTo>
                <a:cubicBezTo>
                  <a:pt x="48" y="158"/>
                  <a:pt x="45" y="154"/>
                  <a:pt x="40" y="152"/>
                </a:cubicBezTo>
                <a:cubicBezTo>
                  <a:pt x="38" y="152"/>
                  <a:pt x="37" y="152"/>
                  <a:pt x="35" y="152"/>
                </a:cubicBezTo>
                <a:cubicBezTo>
                  <a:pt x="28" y="152"/>
                  <a:pt x="21" y="152"/>
                  <a:pt x="14" y="152"/>
                </a:cubicBezTo>
                <a:cubicBezTo>
                  <a:pt x="7" y="152"/>
                  <a:pt x="3" y="148"/>
                  <a:pt x="2" y="142"/>
                </a:cubicBezTo>
                <a:cubicBezTo>
                  <a:pt x="0" y="135"/>
                  <a:pt x="3" y="129"/>
                  <a:pt x="8" y="127"/>
                </a:cubicBezTo>
                <a:cubicBezTo>
                  <a:pt x="10" y="126"/>
                  <a:pt x="13" y="125"/>
                  <a:pt x="15" y="125"/>
                </a:cubicBezTo>
                <a:cubicBezTo>
                  <a:pt x="61" y="125"/>
                  <a:pt x="107" y="125"/>
                  <a:pt x="153" y="125"/>
                </a:cubicBezTo>
                <a:cubicBezTo>
                  <a:pt x="184" y="125"/>
                  <a:pt x="215" y="125"/>
                  <a:pt x="247" y="125"/>
                </a:cubicBezTo>
                <a:close/>
                <a:moveTo>
                  <a:pt x="295" y="291"/>
                </a:moveTo>
                <a:cubicBezTo>
                  <a:pt x="295" y="277"/>
                  <a:pt x="295" y="263"/>
                  <a:pt x="295" y="249"/>
                </a:cubicBezTo>
                <a:cubicBezTo>
                  <a:pt x="295" y="239"/>
                  <a:pt x="289" y="233"/>
                  <a:pt x="279" y="233"/>
                </a:cubicBezTo>
                <a:cubicBezTo>
                  <a:pt x="258" y="233"/>
                  <a:pt x="236" y="233"/>
                  <a:pt x="214" y="233"/>
                </a:cubicBezTo>
                <a:cubicBezTo>
                  <a:pt x="205" y="233"/>
                  <a:pt x="199" y="239"/>
                  <a:pt x="199" y="249"/>
                </a:cubicBezTo>
                <a:cubicBezTo>
                  <a:pt x="199" y="277"/>
                  <a:pt x="199" y="305"/>
                  <a:pt x="199" y="333"/>
                </a:cubicBezTo>
                <a:cubicBezTo>
                  <a:pt x="199" y="342"/>
                  <a:pt x="204" y="348"/>
                  <a:pt x="214" y="348"/>
                </a:cubicBezTo>
                <a:cubicBezTo>
                  <a:pt x="236" y="348"/>
                  <a:pt x="258" y="348"/>
                  <a:pt x="280" y="348"/>
                </a:cubicBezTo>
                <a:cubicBezTo>
                  <a:pt x="289" y="348"/>
                  <a:pt x="295" y="342"/>
                  <a:pt x="295" y="333"/>
                </a:cubicBezTo>
                <a:cubicBezTo>
                  <a:pt x="295" y="319"/>
                  <a:pt x="295" y="305"/>
                  <a:pt x="295" y="291"/>
                </a:cubicBezTo>
                <a:close/>
                <a:moveTo>
                  <a:pt x="246" y="117"/>
                </a:moveTo>
                <a:cubicBezTo>
                  <a:pt x="185" y="117"/>
                  <a:pt x="123" y="117"/>
                  <a:pt x="61" y="117"/>
                </a:cubicBezTo>
                <a:cubicBezTo>
                  <a:pt x="60" y="117"/>
                  <a:pt x="59" y="117"/>
                  <a:pt x="58" y="117"/>
                </a:cubicBezTo>
                <a:cubicBezTo>
                  <a:pt x="54" y="117"/>
                  <a:pt x="51" y="115"/>
                  <a:pt x="52" y="110"/>
                </a:cubicBezTo>
                <a:cubicBezTo>
                  <a:pt x="54" y="105"/>
                  <a:pt x="55" y="99"/>
                  <a:pt x="57" y="93"/>
                </a:cubicBezTo>
                <a:cubicBezTo>
                  <a:pt x="67" y="71"/>
                  <a:pt x="84" y="58"/>
                  <a:pt x="108" y="53"/>
                </a:cubicBezTo>
                <a:cubicBezTo>
                  <a:pt x="112" y="52"/>
                  <a:pt x="116" y="52"/>
                  <a:pt x="121" y="52"/>
                </a:cubicBezTo>
                <a:cubicBezTo>
                  <a:pt x="130" y="52"/>
                  <a:pt x="139" y="52"/>
                  <a:pt x="148" y="52"/>
                </a:cubicBezTo>
                <a:cubicBezTo>
                  <a:pt x="153" y="52"/>
                  <a:pt x="156" y="50"/>
                  <a:pt x="156" y="46"/>
                </a:cubicBezTo>
                <a:cubicBezTo>
                  <a:pt x="157" y="34"/>
                  <a:pt x="164" y="26"/>
                  <a:pt x="173" y="20"/>
                </a:cubicBezTo>
                <a:cubicBezTo>
                  <a:pt x="185" y="11"/>
                  <a:pt x="199" y="6"/>
                  <a:pt x="214" y="3"/>
                </a:cubicBezTo>
                <a:cubicBezTo>
                  <a:pt x="228" y="1"/>
                  <a:pt x="242" y="0"/>
                  <a:pt x="256" y="1"/>
                </a:cubicBezTo>
                <a:cubicBezTo>
                  <a:pt x="277" y="2"/>
                  <a:pt x="297" y="6"/>
                  <a:pt x="316" y="16"/>
                </a:cubicBezTo>
                <a:cubicBezTo>
                  <a:pt x="324" y="21"/>
                  <a:pt x="331" y="27"/>
                  <a:pt x="335" y="36"/>
                </a:cubicBezTo>
                <a:cubicBezTo>
                  <a:pt x="336" y="39"/>
                  <a:pt x="337" y="42"/>
                  <a:pt x="338" y="45"/>
                </a:cubicBezTo>
                <a:cubicBezTo>
                  <a:pt x="338" y="50"/>
                  <a:pt x="340" y="52"/>
                  <a:pt x="344" y="52"/>
                </a:cubicBezTo>
                <a:cubicBezTo>
                  <a:pt x="355" y="52"/>
                  <a:pt x="366" y="52"/>
                  <a:pt x="377" y="52"/>
                </a:cubicBezTo>
                <a:cubicBezTo>
                  <a:pt x="396" y="53"/>
                  <a:pt x="412" y="61"/>
                  <a:pt x="424" y="74"/>
                </a:cubicBezTo>
                <a:cubicBezTo>
                  <a:pt x="434" y="85"/>
                  <a:pt x="439" y="97"/>
                  <a:pt x="441" y="111"/>
                </a:cubicBezTo>
                <a:cubicBezTo>
                  <a:pt x="442" y="115"/>
                  <a:pt x="440" y="117"/>
                  <a:pt x="436" y="117"/>
                </a:cubicBezTo>
                <a:cubicBezTo>
                  <a:pt x="435" y="117"/>
                  <a:pt x="434" y="117"/>
                  <a:pt x="433" y="117"/>
                </a:cubicBezTo>
                <a:cubicBezTo>
                  <a:pt x="371" y="117"/>
                  <a:pt x="309" y="117"/>
                  <a:pt x="246" y="117"/>
                </a:cubicBezTo>
                <a:close/>
                <a:moveTo>
                  <a:pt x="246" y="52"/>
                </a:moveTo>
                <a:cubicBezTo>
                  <a:pt x="254" y="52"/>
                  <a:pt x="262" y="52"/>
                  <a:pt x="270" y="52"/>
                </a:cubicBezTo>
                <a:cubicBezTo>
                  <a:pt x="283" y="52"/>
                  <a:pt x="297" y="52"/>
                  <a:pt x="311" y="52"/>
                </a:cubicBezTo>
                <a:cubicBezTo>
                  <a:pt x="313" y="52"/>
                  <a:pt x="316" y="52"/>
                  <a:pt x="317" y="49"/>
                </a:cubicBezTo>
                <a:cubicBezTo>
                  <a:pt x="318" y="46"/>
                  <a:pt x="317" y="44"/>
                  <a:pt x="315" y="42"/>
                </a:cubicBezTo>
                <a:cubicBezTo>
                  <a:pt x="314" y="41"/>
                  <a:pt x="314" y="41"/>
                  <a:pt x="313" y="40"/>
                </a:cubicBezTo>
                <a:cubicBezTo>
                  <a:pt x="306" y="33"/>
                  <a:pt x="298" y="29"/>
                  <a:pt x="288" y="26"/>
                </a:cubicBezTo>
                <a:cubicBezTo>
                  <a:pt x="273" y="20"/>
                  <a:pt x="257" y="18"/>
                  <a:pt x="240" y="19"/>
                </a:cubicBezTo>
                <a:cubicBezTo>
                  <a:pt x="225" y="20"/>
                  <a:pt x="210" y="22"/>
                  <a:pt x="196" y="29"/>
                </a:cubicBezTo>
                <a:cubicBezTo>
                  <a:pt x="188" y="32"/>
                  <a:pt x="182" y="37"/>
                  <a:pt x="177" y="43"/>
                </a:cubicBezTo>
                <a:cubicBezTo>
                  <a:pt x="176" y="44"/>
                  <a:pt x="176" y="45"/>
                  <a:pt x="176" y="46"/>
                </a:cubicBezTo>
                <a:cubicBezTo>
                  <a:pt x="175" y="50"/>
                  <a:pt x="178" y="52"/>
                  <a:pt x="182" y="52"/>
                </a:cubicBezTo>
                <a:cubicBezTo>
                  <a:pt x="204" y="52"/>
                  <a:pt x="225" y="52"/>
                  <a:pt x="246" y="52"/>
                </a:cubicBezTo>
                <a:close/>
                <a:moveTo>
                  <a:pt x="211" y="240"/>
                </a:moveTo>
                <a:cubicBezTo>
                  <a:pt x="206" y="240"/>
                  <a:pt x="204" y="242"/>
                  <a:pt x="204" y="247"/>
                </a:cubicBezTo>
                <a:cubicBezTo>
                  <a:pt x="204" y="259"/>
                  <a:pt x="204" y="270"/>
                  <a:pt x="204" y="282"/>
                </a:cubicBezTo>
                <a:cubicBezTo>
                  <a:pt x="204" y="287"/>
                  <a:pt x="206" y="289"/>
                  <a:pt x="211" y="289"/>
                </a:cubicBezTo>
                <a:cubicBezTo>
                  <a:pt x="235" y="289"/>
                  <a:pt x="259" y="289"/>
                  <a:pt x="282" y="289"/>
                </a:cubicBezTo>
                <a:cubicBezTo>
                  <a:pt x="287" y="289"/>
                  <a:pt x="289" y="287"/>
                  <a:pt x="289" y="282"/>
                </a:cubicBezTo>
                <a:cubicBezTo>
                  <a:pt x="289" y="270"/>
                  <a:pt x="289" y="259"/>
                  <a:pt x="289" y="247"/>
                </a:cubicBezTo>
                <a:cubicBezTo>
                  <a:pt x="289" y="242"/>
                  <a:pt x="287" y="240"/>
                  <a:pt x="283" y="240"/>
                </a:cubicBezTo>
                <a:cubicBezTo>
                  <a:pt x="271" y="240"/>
                  <a:pt x="259" y="240"/>
                  <a:pt x="247" y="240"/>
                </a:cubicBezTo>
                <a:cubicBezTo>
                  <a:pt x="235" y="240"/>
                  <a:pt x="223" y="240"/>
                  <a:pt x="211" y="240"/>
                </a:cubicBezTo>
                <a:close/>
                <a:moveTo>
                  <a:pt x="233" y="307"/>
                </a:moveTo>
                <a:cubicBezTo>
                  <a:pt x="226" y="307"/>
                  <a:pt x="220" y="313"/>
                  <a:pt x="220" y="320"/>
                </a:cubicBezTo>
                <a:cubicBezTo>
                  <a:pt x="220" y="328"/>
                  <a:pt x="226" y="334"/>
                  <a:pt x="233" y="334"/>
                </a:cubicBezTo>
                <a:cubicBezTo>
                  <a:pt x="241" y="334"/>
                  <a:pt x="247" y="328"/>
                  <a:pt x="247" y="320"/>
                </a:cubicBezTo>
                <a:cubicBezTo>
                  <a:pt x="247" y="313"/>
                  <a:pt x="241" y="307"/>
                  <a:pt x="233" y="307"/>
                </a:cubicBezTo>
                <a:close/>
                <a:moveTo>
                  <a:pt x="267" y="328"/>
                </a:moveTo>
                <a:cubicBezTo>
                  <a:pt x="270" y="328"/>
                  <a:pt x="273" y="325"/>
                  <a:pt x="273" y="322"/>
                </a:cubicBezTo>
                <a:cubicBezTo>
                  <a:pt x="273" y="319"/>
                  <a:pt x="270" y="317"/>
                  <a:pt x="267" y="317"/>
                </a:cubicBezTo>
                <a:cubicBezTo>
                  <a:pt x="264" y="317"/>
                  <a:pt x="262" y="319"/>
                  <a:pt x="262" y="322"/>
                </a:cubicBezTo>
                <a:cubicBezTo>
                  <a:pt x="262" y="325"/>
                  <a:pt x="264" y="328"/>
                  <a:pt x="267" y="328"/>
                </a:cubicBezTo>
                <a:close/>
                <a:moveTo>
                  <a:pt x="284" y="317"/>
                </a:moveTo>
                <a:cubicBezTo>
                  <a:pt x="281" y="317"/>
                  <a:pt x="278" y="319"/>
                  <a:pt x="278" y="322"/>
                </a:cubicBezTo>
                <a:cubicBezTo>
                  <a:pt x="278" y="325"/>
                  <a:pt x="281" y="328"/>
                  <a:pt x="284" y="328"/>
                </a:cubicBezTo>
                <a:cubicBezTo>
                  <a:pt x="287" y="328"/>
                  <a:pt x="289" y="325"/>
                  <a:pt x="289" y="322"/>
                </a:cubicBezTo>
                <a:cubicBezTo>
                  <a:pt x="289" y="319"/>
                  <a:pt x="287" y="317"/>
                  <a:pt x="284" y="317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6" name="Freeform 13"/>
          <p:cNvSpPr>
            <a:spLocks noChangeAspect="1" noEditPoints="1"/>
          </p:cNvSpPr>
          <p:nvPr/>
        </p:nvSpPr>
        <p:spPr bwMode="auto">
          <a:xfrm>
            <a:off x="941234" y="6794808"/>
            <a:ext cx="299996" cy="288000"/>
          </a:xfrm>
          <a:custGeom>
            <a:avLst/>
            <a:gdLst>
              <a:gd name="T0" fmla="*/ 0 w 997"/>
              <a:gd name="T1" fmla="*/ 1140 h 1140"/>
              <a:gd name="T2" fmla="*/ 44 w 997"/>
              <a:gd name="T3" fmla="*/ 1111 h 1140"/>
              <a:gd name="T4" fmla="*/ 62 w 997"/>
              <a:gd name="T5" fmla="*/ 1032 h 1140"/>
              <a:gd name="T6" fmla="*/ 137 w 997"/>
              <a:gd name="T7" fmla="*/ 1014 h 1140"/>
              <a:gd name="T8" fmla="*/ 255 w 997"/>
              <a:gd name="T9" fmla="*/ 648 h 1140"/>
              <a:gd name="T10" fmla="*/ 251 w 997"/>
              <a:gd name="T11" fmla="*/ 604 h 1140"/>
              <a:gd name="T12" fmla="*/ 269 w 997"/>
              <a:gd name="T13" fmla="*/ 435 h 1140"/>
              <a:gd name="T14" fmla="*/ 290 w 997"/>
              <a:gd name="T15" fmla="*/ 312 h 1140"/>
              <a:gd name="T16" fmla="*/ 478 w 997"/>
              <a:gd name="T17" fmla="*/ 281 h 1140"/>
              <a:gd name="T18" fmla="*/ 664 w 997"/>
              <a:gd name="T19" fmla="*/ 247 h 1140"/>
              <a:gd name="T20" fmla="*/ 718 w 997"/>
              <a:gd name="T21" fmla="*/ 215 h 1140"/>
              <a:gd name="T22" fmla="*/ 807 w 997"/>
              <a:gd name="T23" fmla="*/ 183 h 1140"/>
              <a:gd name="T24" fmla="*/ 997 w 997"/>
              <a:gd name="T25" fmla="*/ 0 h 1140"/>
              <a:gd name="T26" fmla="*/ 374 w 997"/>
              <a:gd name="T27" fmla="*/ 557 h 1140"/>
              <a:gd name="T28" fmla="*/ 549 w 997"/>
              <a:gd name="T29" fmla="*/ 607 h 1140"/>
              <a:gd name="T30" fmla="*/ 530 w 997"/>
              <a:gd name="T31" fmla="*/ 774 h 1140"/>
              <a:gd name="T32" fmla="*/ 525 w 997"/>
              <a:gd name="T33" fmla="*/ 802 h 1140"/>
              <a:gd name="T34" fmla="*/ 660 w 997"/>
              <a:gd name="T35" fmla="*/ 284 h 1140"/>
              <a:gd name="T36" fmla="*/ 423 w 997"/>
              <a:gd name="T37" fmla="*/ 361 h 1140"/>
              <a:gd name="T38" fmla="*/ 374 w 997"/>
              <a:gd name="T39" fmla="*/ 557 h 1140"/>
              <a:gd name="T40" fmla="*/ 275 w 997"/>
              <a:gd name="T41" fmla="*/ 995 h 1140"/>
              <a:gd name="T42" fmla="*/ 461 w 997"/>
              <a:gd name="T43" fmla="*/ 849 h 1140"/>
              <a:gd name="T44" fmla="*/ 469 w 997"/>
              <a:gd name="T45" fmla="*/ 782 h 1140"/>
              <a:gd name="T46" fmla="*/ 477 w 997"/>
              <a:gd name="T47" fmla="*/ 660 h 1140"/>
              <a:gd name="T48" fmla="*/ 366 w 997"/>
              <a:gd name="T49" fmla="*/ 662 h 1140"/>
              <a:gd name="T50" fmla="*/ 216 w 997"/>
              <a:gd name="T51" fmla="*/ 959 h 1140"/>
              <a:gd name="T52" fmla="*/ 218 w 997"/>
              <a:gd name="T53" fmla="*/ 551 h 1140"/>
              <a:gd name="T54" fmla="*/ 236 w 997"/>
              <a:gd name="T55" fmla="*/ 528 h 1140"/>
              <a:gd name="T56" fmla="*/ 249 w 997"/>
              <a:gd name="T57" fmla="*/ 381 h 1140"/>
              <a:gd name="T58" fmla="*/ 247 w 997"/>
              <a:gd name="T59" fmla="*/ 304 h 1140"/>
              <a:gd name="T60" fmla="*/ 189 w 997"/>
              <a:gd name="T61" fmla="*/ 315 h 1140"/>
              <a:gd name="T62" fmla="*/ 177 w 997"/>
              <a:gd name="T63" fmla="*/ 443 h 1140"/>
              <a:gd name="T64" fmla="*/ 168 w 997"/>
              <a:gd name="T65" fmla="*/ 538 h 1140"/>
              <a:gd name="T66" fmla="*/ 214 w 997"/>
              <a:gd name="T67" fmla="*/ 551 h 1140"/>
              <a:gd name="T68" fmla="*/ 343 w 997"/>
              <a:gd name="T69" fmla="*/ 137 h 1140"/>
              <a:gd name="T70" fmla="*/ 347 w 997"/>
              <a:gd name="T71" fmla="*/ 274 h 1140"/>
              <a:gd name="T72" fmla="*/ 343 w 997"/>
              <a:gd name="T73" fmla="*/ 137 h 1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97" h="1140">
                <a:moveTo>
                  <a:pt x="997" y="1140"/>
                </a:moveTo>
                <a:cubicBezTo>
                  <a:pt x="664" y="1140"/>
                  <a:pt x="332" y="1140"/>
                  <a:pt x="0" y="1140"/>
                </a:cubicBezTo>
                <a:cubicBezTo>
                  <a:pt x="1" y="1139"/>
                  <a:pt x="3" y="1138"/>
                  <a:pt x="4" y="1137"/>
                </a:cubicBezTo>
                <a:cubicBezTo>
                  <a:pt x="17" y="1128"/>
                  <a:pt x="31" y="1119"/>
                  <a:pt x="44" y="1111"/>
                </a:cubicBezTo>
                <a:cubicBezTo>
                  <a:pt x="45" y="1109"/>
                  <a:pt x="47" y="1107"/>
                  <a:pt x="48" y="1105"/>
                </a:cubicBezTo>
                <a:cubicBezTo>
                  <a:pt x="53" y="1081"/>
                  <a:pt x="58" y="1056"/>
                  <a:pt x="62" y="1032"/>
                </a:cubicBezTo>
                <a:cubicBezTo>
                  <a:pt x="63" y="1028"/>
                  <a:pt x="65" y="1026"/>
                  <a:pt x="68" y="1026"/>
                </a:cubicBezTo>
                <a:cubicBezTo>
                  <a:pt x="91" y="1022"/>
                  <a:pt x="114" y="1018"/>
                  <a:pt x="137" y="1014"/>
                </a:cubicBezTo>
                <a:cubicBezTo>
                  <a:pt x="140" y="1014"/>
                  <a:pt x="142" y="1012"/>
                  <a:pt x="143" y="1009"/>
                </a:cubicBezTo>
                <a:cubicBezTo>
                  <a:pt x="180" y="889"/>
                  <a:pt x="218" y="768"/>
                  <a:pt x="255" y="648"/>
                </a:cubicBezTo>
                <a:cubicBezTo>
                  <a:pt x="256" y="645"/>
                  <a:pt x="256" y="642"/>
                  <a:pt x="255" y="639"/>
                </a:cubicBezTo>
                <a:cubicBezTo>
                  <a:pt x="250" y="628"/>
                  <a:pt x="250" y="616"/>
                  <a:pt x="251" y="604"/>
                </a:cubicBezTo>
                <a:cubicBezTo>
                  <a:pt x="252" y="587"/>
                  <a:pt x="255" y="569"/>
                  <a:pt x="256" y="552"/>
                </a:cubicBezTo>
                <a:cubicBezTo>
                  <a:pt x="261" y="513"/>
                  <a:pt x="265" y="474"/>
                  <a:pt x="269" y="435"/>
                </a:cubicBezTo>
                <a:cubicBezTo>
                  <a:pt x="274" y="397"/>
                  <a:pt x="278" y="358"/>
                  <a:pt x="282" y="320"/>
                </a:cubicBezTo>
                <a:cubicBezTo>
                  <a:pt x="282" y="315"/>
                  <a:pt x="285" y="312"/>
                  <a:pt x="290" y="312"/>
                </a:cubicBezTo>
                <a:cubicBezTo>
                  <a:pt x="293" y="311"/>
                  <a:pt x="297" y="311"/>
                  <a:pt x="300" y="310"/>
                </a:cubicBezTo>
                <a:cubicBezTo>
                  <a:pt x="360" y="300"/>
                  <a:pt x="419" y="291"/>
                  <a:pt x="478" y="281"/>
                </a:cubicBezTo>
                <a:cubicBezTo>
                  <a:pt x="538" y="271"/>
                  <a:pt x="597" y="261"/>
                  <a:pt x="656" y="251"/>
                </a:cubicBezTo>
                <a:cubicBezTo>
                  <a:pt x="659" y="251"/>
                  <a:pt x="661" y="249"/>
                  <a:pt x="664" y="247"/>
                </a:cubicBezTo>
                <a:cubicBezTo>
                  <a:pt x="671" y="240"/>
                  <a:pt x="678" y="232"/>
                  <a:pt x="687" y="227"/>
                </a:cubicBezTo>
                <a:cubicBezTo>
                  <a:pt x="696" y="221"/>
                  <a:pt x="708" y="218"/>
                  <a:pt x="718" y="215"/>
                </a:cubicBezTo>
                <a:cubicBezTo>
                  <a:pt x="746" y="206"/>
                  <a:pt x="773" y="197"/>
                  <a:pt x="801" y="189"/>
                </a:cubicBezTo>
                <a:cubicBezTo>
                  <a:pt x="804" y="188"/>
                  <a:pt x="806" y="186"/>
                  <a:pt x="807" y="183"/>
                </a:cubicBezTo>
                <a:cubicBezTo>
                  <a:pt x="827" y="122"/>
                  <a:pt x="847" y="61"/>
                  <a:pt x="867" y="0"/>
                </a:cubicBezTo>
                <a:cubicBezTo>
                  <a:pt x="911" y="0"/>
                  <a:pt x="954" y="0"/>
                  <a:pt x="997" y="0"/>
                </a:cubicBezTo>
                <a:cubicBezTo>
                  <a:pt x="997" y="380"/>
                  <a:pt x="997" y="760"/>
                  <a:pt x="997" y="1140"/>
                </a:cubicBezTo>
                <a:close/>
                <a:moveTo>
                  <a:pt x="374" y="557"/>
                </a:moveTo>
                <a:cubicBezTo>
                  <a:pt x="374" y="557"/>
                  <a:pt x="375" y="557"/>
                  <a:pt x="376" y="558"/>
                </a:cubicBezTo>
                <a:cubicBezTo>
                  <a:pt x="433" y="574"/>
                  <a:pt x="491" y="590"/>
                  <a:pt x="549" y="607"/>
                </a:cubicBezTo>
                <a:cubicBezTo>
                  <a:pt x="558" y="609"/>
                  <a:pt x="560" y="612"/>
                  <a:pt x="558" y="622"/>
                </a:cubicBezTo>
                <a:cubicBezTo>
                  <a:pt x="549" y="672"/>
                  <a:pt x="539" y="723"/>
                  <a:pt x="530" y="774"/>
                </a:cubicBezTo>
                <a:cubicBezTo>
                  <a:pt x="528" y="783"/>
                  <a:pt x="526" y="793"/>
                  <a:pt x="524" y="802"/>
                </a:cubicBezTo>
                <a:cubicBezTo>
                  <a:pt x="525" y="802"/>
                  <a:pt x="525" y="802"/>
                  <a:pt x="525" y="802"/>
                </a:cubicBezTo>
                <a:cubicBezTo>
                  <a:pt x="571" y="629"/>
                  <a:pt x="617" y="456"/>
                  <a:pt x="663" y="283"/>
                </a:cubicBezTo>
                <a:cubicBezTo>
                  <a:pt x="661" y="283"/>
                  <a:pt x="660" y="283"/>
                  <a:pt x="660" y="284"/>
                </a:cubicBezTo>
                <a:cubicBezTo>
                  <a:pt x="582" y="308"/>
                  <a:pt x="505" y="331"/>
                  <a:pt x="427" y="355"/>
                </a:cubicBezTo>
                <a:cubicBezTo>
                  <a:pt x="426" y="356"/>
                  <a:pt x="424" y="359"/>
                  <a:pt x="423" y="361"/>
                </a:cubicBezTo>
                <a:cubicBezTo>
                  <a:pt x="415" y="395"/>
                  <a:pt x="407" y="429"/>
                  <a:pt x="399" y="463"/>
                </a:cubicBezTo>
                <a:cubicBezTo>
                  <a:pt x="391" y="494"/>
                  <a:pt x="382" y="525"/>
                  <a:pt x="374" y="557"/>
                </a:cubicBezTo>
                <a:close/>
                <a:moveTo>
                  <a:pt x="198" y="997"/>
                </a:moveTo>
                <a:cubicBezTo>
                  <a:pt x="224" y="997"/>
                  <a:pt x="250" y="996"/>
                  <a:pt x="275" y="995"/>
                </a:cubicBezTo>
                <a:cubicBezTo>
                  <a:pt x="277" y="995"/>
                  <a:pt x="280" y="994"/>
                  <a:pt x="282" y="993"/>
                </a:cubicBezTo>
                <a:cubicBezTo>
                  <a:pt x="342" y="945"/>
                  <a:pt x="402" y="897"/>
                  <a:pt x="461" y="849"/>
                </a:cubicBezTo>
                <a:cubicBezTo>
                  <a:pt x="463" y="848"/>
                  <a:pt x="464" y="846"/>
                  <a:pt x="464" y="845"/>
                </a:cubicBezTo>
                <a:cubicBezTo>
                  <a:pt x="466" y="824"/>
                  <a:pt x="467" y="803"/>
                  <a:pt x="469" y="782"/>
                </a:cubicBezTo>
                <a:cubicBezTo>
                  <a:pt x="471" y="751"/>
                  <a:pt x="473" y="721"/>
                  <a:pt x="475" y="690"/>
                </a:cubicBezTo>
                <a:cubicBezTo>
                  <a:pt x="476" y="680"/>
                  <a:pt x="477" y="670"/>
                  <a:pt x="477" y="660"/>
                </a:cubicBezTo>
                <a:cubicBezTo>
                  <a:pt x="474" y="660"/>
                  <a:pt x="472" y="660"/>
                  <a:pt x="470" y="660"/>
                </a:cubicBezTo>
                <a:cubicBezTo>
                  <a:pt x="436" y="661"/>
                  <a:pt x="401" y="662"/>
                  <a:pt x="366" y="662"/>
                </a:cubicBezTo>
                <a:cubicBezTo>
                  <a:pt x="361" y="662"/>
                  <a:pt x="358" y="664"/>
                  <a:pt x="356" y="668"/>
                </a:cubicBezTo>
                <a:cubicBezTo>
                  <a:pt x="310" y="765"/>
                  <a:pt x="263" y="862"/>
                  <a:pt x="216" y="959"/>
                </a:cubicBezTo>
                <a:cubicBezTo>
                  <a:pt x="210" y="972"/>
                  <a:pt x="204" y="984"/>
                  <a:pt x="198" y="997"/>
                </a:cubicBezTo>
                <a:close/>
                <a:moveTo>
                  <a:pt x="218" y="551"/>
                </a:moveTo>
                <a:cubicBezTo>
                  <a:pt x="229" y="552"/>
                  <a:pt x="235" y="546"/>
                  <a:pt x="236" y="535"/>
                </a:cubicBezTo>
                <a:cubicBezTo>
                  <a:pt x="236" y="533"/>
                  <a:pt x="236" y="530"/>
                  <a:pt x="236" y="528"/>
                </a:cubicBezTo>
                <a:cubicBezTo>
                  <a:pt x="239" y="503"/>
                  <a:pt x="241" y="478"/>
                  <a:pt x="243" y="453"/>
                </a:cubicBezTo>
                <a:cubicBezTo>
                  <a:pt x="245" y="429"/>
                  <a:pt x="247" y="405"/>
                  <a:pt x="249" y="381"/>
                </a:cubicBezTo>
                <a:cubicBezTo>
                  <a:pt x="251" y="359"/>
                  <a:pt x="253" y="337"/>
                  <a:pt x="255" y="314"/>
                </a:cubicBezTo>
                <a:cubicBezTo>
                  <a:pt x="255" y="308"/>
                  <a:pt x="252" y="305"/>
                  <a:pt x="247" y="304"/>
                </a:cubicBezTo>
                <a:cubicBezTo>
                  <a:pt x="234" y="302"/>
                  <a:pt x="222" y="300"/>
                  <a:pt x="209" y="298"/>
                </a:cubicBezTo>
                <a:cubicBezTo>
                  <a:pt x="199" y="297"/>
                  <a:pt x="190" y="306"/>
                  <a:pt x="189" y="315"/>
                </a:cubicBezTo>
                <a:cubicBezTo>
                  <a:pt x="188" y="332"/>
                  <a:pt x="186" y="349"/>
                  <a:pt x="185" y="366"/>
                </a:cubicBezTo>
                <a:cubicBezTo>
                  <a:pt x="182" y="392"/>
                  <a:pt x="180" y="417"/>
                  <a:pt x="177" y="443"/>
                </a:cubicBezTo>
                <a:cubicBezTo>
                  <a:pt x="175" y="464"/>
                  <a:pt x="173" y="485"/>
                  <a:pt x="171" y="506"/>
                </a:cubicBezTo>
                <a:cubicBezTo>
                  <a:pt x="170" y="516"/>
                  <a:pt x="169" y="527"/>
                  <a:pt x="168" y="538"/>
                </a:cubicBezTo>
                <a:cubicBezTo>
                  <a:pt x="167" y="545"/>
                  <a:pt x="170" y="549"/>
                  <a:pt x="177" y="549"/>
                </a:cubicBezTo>
                <a:cubicBezTo>
                  <a:pt x="189" y="550"/>
                  <a:pt x="201" y="551"/>
                  <a:pt x="214" y="551"/>
                </a:cubicBezTo>
                <a:cubicBezTo>
                  <a:pt x="215" y="551"/>
                  <a:pt x="217" y="551"/>
                  <a:pt x="218" y="551"/>
                </a:cubicBezTo>
                <a:close/>
                <a:moveTo>
                  <a:pt x="343" y="137"/>
                </a:moveTo>
                <a:cubicBezTo>
                  <a:pt x="304" y="138"/>
                  <a:pt x="275" y="170"/>
                  <a:pt x="276" y="209"/>
                </a:cubicBezTo>
                <a:cubicBezTo>
                  <a:pt x="277" y="245"/>
                  <a:pt x="309" y="275"/>
                  <a:pt x="347" y="274"/>
                </a:cubicBezTo>
                <a:cubicBezTo>
                  <a:pt x="386" y="274"/>
                  <a:pt x="416" y="243"/>
                  <a:pt x="415" y="206"/>
                </a:cubicBezTo>
                <a:cubicBezTo>
                  <a:pt x="416" y="166"/>
                  <a:pt x="384" y="136"/>
                  <a:pt x="343" y="137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87" name="Group 22"/>
          <p:cNvGrpSpPr>
            <a:grpSpLocks noChangeAspect="1"/>
          </p:cNvGrpSpPr>
          <p:nvPr/>
        </p:nvGrpSpPr>
        <p:grpSpPr bwMode="auto">
          <a:xfrm>
            <a:off x="953671" y="7302808"/>
            <a:ext cx="275121" cy="288000"/>
            <a:chOff x="3224" y="1508"/>
            <a:chExt cx="1239" cy="1297"/>
          </a:xfrm>
          <a:solidFill>
            <a:srgbClr val="0070C0"/>
          </a:solidFill>
        </p:grpSpPr>
        <p:sp>
          <p:nvSpPr>
            <p:cNvPr id="88" name="Freeform 23"/>
            <p:cNvSpPr>
              <a:spLocks noEditPoints="1"/>
            </p:cNvSpPr>
            <p:nvPr/>
          </p:nvSpPr>
          <p:spPr bwMode="auto">
            <a:xfrm>
              <a:off x="3224" y="1508"/>
              <a:ext cx="1239" cy="1297"/>
            </a:xfrm>
            <a:custGeom>
              <a:avLst/>
              <a:gdLst>
                <a:gd name="T0" fmla="*/ 85 w 522"/>
                <a:gd name="T1" fmla="*/ 478 h 546"/>
                <a:gd name="T2" fmla="*/ 81 w 522"/>
                <a:gd name="T3" fmla="*/ 511 h 546"/>
                <a:gd name="T4" fmla="*/ 65 w 522"/>
                <a:gd name="T5" fmla="*/ 469 h 546"/>
                <a:gd name="T6" fmla="*/ 49 w 522"/>
                <a:gd name="T7" fmla="*/ 404 h 546"/>
                <a:gd name="T8" fmla="*/ 28 w 522"/>
                <a:gd name="T9" fmla="*/ 280 h 546"/>
                <a:gd name="T10" fmla="*/ 37 w 522"/>
                <a:gd name="T11" fmla="*/ 264 h 546"/>
                <a:gd name="T12" fmla="*/ 188 w 522"/>
                <a:gd name="T13" fmla="*/ 76 h 546"/>
                <a:gd name="T14" fmla="*/ 200 w 522"/>
                <a:gd name="T15" fmla="*/ 65 h 546"/>
                <a:gd name="T16" fmla="*/ 302 w 522"/>
                <a:gd name="T17" fmla="*/ 24 h 546"/>
                <a:gd name="T18" fmla="*/ 315 w 522"/>
                <a:gd name="T19" fmla="*/ 72 h 546"/>
                <a:gd name="T20" fmla="*/ 332 w 522"/>
                <a:gd name="T21" fmla="*/ 77 h 546"/>
                <a:gd name="T22" fmla="*/ 468 w 522"/>
                <a:gd name="T23" fmla="*/ 207 h 546"/>
                <a:gd name="T24" fmla="*/ 481 w 522"/>
                <a:gd name="T25" fmla="*/ 271 h 546"/>
                <a:gd name="T26" fmla="*/ 506 w 522"/>
                <a:gd name="T27" fmla="*/ 299 h 546"/>
                <a:gd name="T28" fmla="*/ 466 w 522"/>
                <a:gd name="T29" fmla="*/ 406 h 546"/>
                <a:gd name="T30" fmla="*/ 441 w 522"/>
                <a:gd name="T31" fmla="*/ 485 h 546"/>
                <a:gd name="T32" fmla="*/ 430 w 522"/>
                <a:gd name="T33" fmla="*/ 507 h 546"/>
                <a:gd name="T34" fmla="*/ 423 w 522"/>
                <a:gd name="T35" fmla="*/ 505 h 546"/>
                <a:gd name="T36" fmla="*/ 424 w 522"/>
                <a:gd name="T37" fmla="*/ 462 h 546"/>
                <a:gd name="T38" fmla="*/ 82 w 522"/>
                <a:gd name="T39" fmla="*/ 448 h 546"/>
                <a:gd name="T40" fmla="*/ 170 w 522"/>
                <a:gd name="T41" fmla="*/ 210 h 546"/>
                <a:gd name="T42" fmla="*/ 100 w 522"/>
                <a:gd name="T43" fmla="*/ 324 h 546"/>
                <a:gd name="T44" fmla="*/ 82 w 522"/>
                <a:gd name="T45" fmla="*/ 395 h 546"/>
                <a:gd name="T46" fmla="*/ 237 w 522"/>
                <a:gd name="T47" fmla="*/ 519 h 546"/>
                <a:gd name="T48" fmla="*/ 386 w 522"/>
                <a:gd name="T49" fmla="*/ 470 h 546"/>
                <a:gd name="T50" fmla="*/ 426 w 522"/>
                <a:gd name="T51" fmla="*/ 414 h 546"/>
                <a:gd name="T52" fmla="*/ 428 w 522"/>
                <a:gd name="T53" fmla="*/ 332 h 546"/>
                <a:gd name="T54" fmla="*/ 359 w 522"/>
                <a:gd name="T55" fmla="*/ 281 h 546"/>
                <a:gd name="T56" fmla="*/ 242 w 522"/>
                <a:gd name="T57" fmla="*/ 267 h 546"/>
                <a:gd name="T58" fmla="*/ 178 w 522"/>
                <a:gd name="T59" fmla="*/ 197 h 546"/>
                <a:gd name="T60" fmla="*/ 48 w 522"/>
                <a:gd name="T61" fmla="*/ 378 h 546"/>
                <a:gd name="T62" fmla="*/ 48 w 522"/>
                <a:gd name="T63" fmla="*/ 378 h 546"/>
                <a:gd name="T64" fmla="*/ 344 w 522"/>
                <a:gd name="T65" fmla="*/ 326 h 546"/>
                <a:gd name="T66" fmla="*/ 345 w 522"/>
                <a:gd name="T67" fmla="*/ 370 h 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22" h="546">
                  <a:moveTo>
                    <a:pt x="82" y="448"/>
                  </a:moveTo>
                  <a:cubicBezTo>
                    <a:pt x="83" y="458"/>
                    <a:pt x="84" y="468"/>
                    <a:pt x="85" y="478"/>
                  </a:cubicBezTo>
                  <a:cubicBezTo>
                    <a:pt x="86" y="487"/>
                    <a:pt x="87" y="496"/>
                    <a:pt x="84" y="505"/>
                  </a:cubicBezTo>
                  <a:cubicBezTo>
                    <a:pt x="84" y="507"/>
                    <a:pt x="82" y="510"/>
                    <a:pt x="81" y="511"/>
                  </a:cubicBezTo>
                  <a:cubicBezTo>
                    <a:pt x="78" y="512"/>
                    <a:pt x="76" y="508"/>
                    <a:pt x="75" y="506"/>
                  </a:cubicBezTo>
                  <a:cubicBezTo>
                    <a:pt x="71" y="494"/>
                    <a:pt x="67" y="482"/>
                    <a:pt x="65" y="469"/>
                  </a:cubicBezTo>
                  <a:cubicBezTo>
                    <a:pt x="60" y="450"/>
                    <a:pt x="57" y="430"/>
                    <a:pt x="53" y="410"/>
                  </a:cubicBezTo>
                  <a:cubicBezTo>
                    <a:pt x="53" y="407"/>
                    <a:pt x="52" y="406"/>
                    <a:pt x="49" y="404"/>
                  </a:cubicBezTo>
                  <a:cubicBezTo>
                    <a:pt x="23" y="393"/>
                    <a:pt x="7" y="373"/>
                    <a:pt x="3" y="345"/>
                  </a:cubicBezTo>
                  <a:cubicBezTo>
                    <a:pt x="0" y="319"/>
                    <a:pt x="9" y="297"/>
                    <a:pt x="28" y="280"/>
                  </a:cubicBezTo>
                  <a:cubicBezTo>
                    <a:pt x="29" y="279"/>
                    <a:pt x="29" y="279"/>
                    <a:pt x="30" y="278"/>
                  </a:cubicBezTo>
                  <a:cubicBezTo>
                    <a:pt x="36" y="275"/>
                    <a:pt x="37" y="270"/>
                    <a:pt x="37" y="264"/>
                  </a:cubicBezTo>
                  <a:cubicBezTo>
                    <a:pt x="42" y="212"/>
                    <a:pt x="61" y="165"/>
                    <a:pt x="98" y="127"/>
                  </a:cubicBezTo>
                  <a:cubicBezTo>
                    <a:pt x="123" y="102"/>
                    <a:pt x="154" y="86"/>
                    <a:pt x="188" y="76"/>
                  </a:cubicBezTo>
                  <a:cubicBezTo>
                    <a:pt x="192" y="75"/>
                    <a:pt x="197" y="74"/>
                    <a:pt x="202" y="73"/>
                  </a:cubicBezTo>
                  <a:cubicBezTo>
                    <a:pt x="201" y="70"/>
                    <a:pt x="201" y="68"/>
                    <a:pt x="200" y="65"/>
                  </a:cubicBezTo>
                  <a:cubicBezTo>
                    <a:pt x="198" y="43"/>
                    <a:pt x="208" y="27"/>
                    <a:pt x="226" y="15"/>
                  </a:cubicBezTo>
                  <a:cubicBezTo>
                    <a:pt x="250" y="0"/>
                    <a:pt x="283" y="4"/>
                    <a:pt x="302" y="24"/>
                  </a:cubicBezTo>
                  <a:cubicBezTo>
                    <a:pt x="315" y="37"/>
                    <a:pt x="320" y="53"/>
                    <a:pt x="316" y="71"/>
                  </a:cubicBezTo>
                  <a:cubicBezTo>
                    <a:pt x="316" y="71"/>
                    <a:pt x="316" y="72"/>
                    <a:pt x="315" y="72"/>
                  </a:cubicBezTo>
                  <a:cubicBezTo>
                    <a:pt x="315" y="72"/>
                    <a:pt x="316" y="72"/>
                    <a:pt x="316" y="73"/>
                  </a:cubicBezTo>
                  <a:cubicBezTo>
                    <a:pt x="321" y="74"/>
                    <a:pt x="326" y="76"/>
                    <a:pt x="332" y="77"/>
                  </a:cubicBezTo>
                  <a:cubicBezTo>
                    <a:pt x="367" y="86"/>
                    <a:pt x="397" y="103"/>
                    <a:pt x="422" y="129"/>
                  </a:cubicBezTo>
                  <a:cubicBezTo>
                    <a:pt x="444" y="152"/>
                    <a:pt x="459" y="178"/>
                    <a:pt x="468" y="207"/>
                  </a:cubicBezTo>
                  <a:cubicBezTo>
                    <a:pt x="473" y="221"/>
                    <a:pt x="476" y="236"/>
                    <a:pt x="479" y="250"/>
                  </a:cubicBezTo>
                  <a:cubicBezTo>
                    <a:pt x="480" y="257"/>
                    <a:pt x="482" y="264"/>
                    <a:pt x="481" y="271"/>
                  </a:cubicBezTo>
                  <a:cubicBezTo>
                    <a:pt x="481" y="272"/>
                    <a:pt x="482" y="274"/>
                    <a:pt x="483" y="274"/>
                  </a:cubicBezTo>
                  <a:cubicBezTo>
                    <a:pt x="492" y="281"/>
                    <a:pt x="500" y="289"/>
                    <a:pt x="506" y="299"/>
                  </a:cubicBezTo>
                  <a:cubicBezTo>
                    <a:pt x="522" y="328"/>
                    <a:pt x="518" y="365"/>
                    <a:pt x="494" y="388"/>
                  </a:cubicBezTo>
                  <a:cubicBezTo>
                    <a:pt x="486" y="396"/>
                    <a:pt x="477" y="402"/>
                    <a:pt x="466" y="406"/>
                  </a:cubicBezTo>
                  <a:cubicBezTo>
                    <a:pt x="464" y="406"/>
                    <a:pt x="463" y="407"/>
                    <a:pt x="462" y="410"/>
                  </a:cubicBezTo>
                  <a:cubicBezTo>
                    <a:pt x="456" y="435"/>
                    <a:pt x="450" y="460"/>
                    <a:pt x="441" y="485"/>
                  </a:cubicBezTo>
                  <a:cubicBezTo>
                    <a:pt x="438" y="491"/>
                    <a:pt x="435" y="497"/>
                    <a:pt x="433" y="503"/>
                  </a:cubicBezTo>
                  <a:cubicBezTo>
                    <a:pt x="432" y="504"/>
                    <a:pt x="431" y="506"/>
                    <a:pt x="430" y="507"/>
                  </a:cubicBezTo>
                  <a:cubicBezTo>
                    <a:pt x="428" y="509"/>
                    <a:pt x="426" y="509"/>
                    <a:pt x="425" y="510"/>
                  </a:cubicBezTo>
                  <a:cubicBezTo>
                    <a:pt x="424" y="509"/>
                    <a:pt x="423" y="507"/>
                    <a:pt x="423" y="505"/>
                  </a:cubicBezTo>
                  <a:cubicBezTo>
                    <a:pt x="423" y="492"/>
                    <a:pt x="424" y="479"/>
                    <a:pt x="424" y="466"/>
                  </a:cubicBezTo>
                  <a:cubicBezTo>
                    <a:pt x="424" y="465"/>
                    <a:pt x="424" y="463"/>
                    <a:pt x="424" y="462"/>
                  </a:cubicBezTo>
                  <a:cubicBezTo>
                    <a:pt x="378" y="517"/>
                    <a:pt x="321" y="546"/>
                    <a:pt x="249" y="543"/>
                  </a:cubicBezTo>
                  <a:cubicBezTo>
                    <a:pt x="178" y="540"/>
                    <a:pt x="123" y="506"/>
                    <a:pt x="82" y="448"/>
                  </a:cubicBezTo>
                  <a:close/>
                  <a:moveTo>
                    <a:pt x="176" y="189"/>
                  </a:moveTo>
                  <a:cubicBezTo>
                    <a:pt x="174" y="197"/>
                    <a:pt x="172" y="203"/>
                    <a:pt x="170" y="210"/>
                  </a:cubicBezTo>
                  <a:cubicBezTo>
                    <a:pt x="160" y="245"/>
                    <a:pt x="144" y="277"/>
                    <a:pt x="116" y="301"/>
                  </a:cubicBezTo>
                  <a:cubicBezTo>
                    <a:pt x="109" y="307"/>
                    <a:pt x="104" y="315"/>
                    <a:pt x="100" y="324"/>
                  </a:cubicBezTo>
                  <a:cubicBezTo>
                    <a:pt x="88" y="345"/>
                    <a:pt x="84" y="369"/>
                    <a:pt x="82" y="393"/>
                  </a:cubicBezTo>
                  <a:cubicBezTo>
                    <a:pt x="82" y="394"/>
                    <a:pt x="82" y="394"/>
                    <a:pt x="82" y="395"/>
                  </a:cubicBezTo>
                  <a:cubicBezTo>
                    <a:pt x="91" y="416"/>
                    <a:pt x="101" y="436"/>
                    <a:pt x="116" y="454"/>
                  </a:cubicBezTo>
                  <a:cubicBezTo>
                    <a:pt x="148" y="491"/>
                    <a:pt x="188" y="514"/>
                    <a:pt x="237" y="519"/>
                  </a:cubicBezTo>
                  <a:cubicBezTo>
                    <a:pt x="262" y="522"/>
                    <a:pt x="287" y="520"/>
                    <a:pt x="311" y="513"/>
                  </a:cubicBezTo>
                  <a:cubicBezTo>
                    <a:pt x="339" y="505"/>
                    <a:pt x="364" y="490"/>
                    <a:pt x="386" y="470"/>
                  </a:cubicBezTo>
                  <a:cubicBezTo>
                    <a:pt x="402" y="455"/>
                    <a:pt x="415" y="437"/>
                    <a:pt x="425" y="417"/>
                  </a:cubicBezTo>
                  <a:cubicBezTo>
                    <a:pt x="426" y="416"/>
                    <a:pt x="426" y="415"/>
                    <a:pt x="426" y="414"/>
                  </a:cubicBezTo>
                  <a:cubicBezTo>
                    <a:pt x="427" y="394"/>
                    <a:pt x="428" y="373"/>
                    <a:pt x="428" y="353"/>
                  </a:cubicBezTo>
                  <a:cubicBezTo>
                    <a:pt x="429" y="346"/>
                    <a:pt x="429" y="339"/>
                    <a:pt x="428" y="332"/>
                  </a:cubicBezTo>
                  <a:cubicBezTo>
                    <a:pt x="425" y="310"/>
                    <a:pt x="414" y="294"/>
                    <a:pt x="392" y="286"/>
                  </a:cubicBezTo>
                  <a:cubicBezTo>
                    <a:pt x="381" y="282"/>
                    <a:pt x="370" y="281"/>
                    <a:pt x="359" y="281"/>
                  </a:cubicBezTo>
                  <a:cubicBezTo>
                    <a:pt x="340" y="280"/>
                    <a:pt x="322" y="280"/>
                    <a:pt x="304" y="278"/>
                  </a:cubicBezTo>
                  <a:cubicBezTo>
                    <a:pt x="283" y="275"/>
                    <a:pt x="263" y="270"/>
                    <a:pt x="242" y="267"/>
                  </a:cubicBezTo>
                  <a:cubicBezTo>
                    <a:pt x="221" y="263"/>
                    <a:pt x="206" y="252"/>
                    <a:pt x="195" y="235"/>
                  </a:cubicBezTo>
                  <a:cubicBezTo>
                    <a:pt x="187" y="224"/>
                    <a:pt x="182" y="211"/>
                    <a:pt x="178" y="197"/>
                  </a:cubicBezTo>
                  <a:cubicBezTo>
                    <a:pt x="177" y="195"/>
                    <a:pt x="177" y="192"/>
                    <a:pt x="176" y="189"/>
                  </a:cubicBezTo>
                  <a:close/>
                  <a:moveTo>
                    <a:pt x="48" y="378"/>
                  </a:moveTo>
                  <a:cubicBezTo>
                    <a:pt x="45" y="353"/>
                    <a:pt x="41" y="328"/>
                    <a:pt x="38" y="302"/>
                  </a:cubicBezTo>
                  <a:cubicBezTo>
                    <a:pt x="17" y="324"/>
                    <a:pt x="23" y="363"/>
                    <a:pt x="48" y="378"/>
                  </a:cubicBezTo>
                  <a:close/>
                  <a:moveTo>
                    <a:pt x="367" y="348"/>
                  </a:moveTo>
                  <a:cubicBezTo>
                    <a:pt x="367" y="335"/>
                    <a:pt x="357" y="326"/>
                    <a:pt x="344" y="326"/>
                  </a:cubicBezTo>
                  <a:cubicBezTo>
                    <a:pt x="332" y="326"/>
                    <a:pt x="323" y="335"/>
                    <a:pt x="322" y="347"/>
                  </a:cubicBezTo>
                  <a:cubicBezTo>
                    <a:pt x="322" y="359"/>
                    <a:pt x="333" y="370"/>
                    <a:pt x="345" y="370"/>
                  </a:cubicBezTo>
                  <a:cubicBezTo>
                    <a:pt x="357" y="370"/>
                    <a:pt x="366" y="360"/>
                    <a:pt x="367" y="3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24"/>
            <p:cNvSpPr>
              <a:spLocks/>
            </p:cNvSpPr>
            <p:nvPr/>
          </p:nvSpPr>
          <p:spPr bwMode="auto">
            <a:xfrm>
              <a:off x="3554" y="2282"/>
              <a:ext cx="104" cy="105"/>
            </a:xfrm>
            <a:custGeom>
              <a:avLst/>
              <a:gdLst>
                <a:gd name="T0" fmla="*/ 22 w 44"/>
                <a:gd name="T1" fmla="*/ 0 h 44"/>
                <a:gd name="T2" fmla="*/ 44 w 44"/>
                <a:gd name="T3" fmla="*/ 21 h 44"/>
                <a:gd name="T4" fmla="*/ 22 w 44"/>
                <a:gd name="T5" fmla="*/ 44 h 44"/>
                <a:gd name="T6" fmla="*/ 0 w 44"/>
                <a:gd name="T7" fmla="*/ 21 h 44"/>
                <a:gd name="T8" fmla="*/ 22 w 44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44">
                  <a:moveTo>
                    <a:pt x="22" y="0"/>
                  </a:moveTo>
                  <a:cubicBezTo>
                    <a:pt x="34" y="0"/>
                    <a:pt x="44" y="9"/>
                    <a:pt x="44" y="21"/>
                  </a:cubicBezTo>
                  <a:cubicBezTo>
                    <a:pt x="44" y="34"/>
                    <a:pt x="34" y="44"/>
                    <a:pt x="22" y="44"/>
                  </a:cubicBezTo>
                  <a:cubicBezTo>
                    <a:pt x="9" y="43"/>
                    <a:pt x="0" y="33"/>
                    <a:pt x="0" y="21"/>
                  </a:cubicBezTo>
                  <a:cubicBezTo>
                    <a:pt x="0" y="9"/>
                    <a:pt x="10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90" name="Freeform 5"/>
          <p:cNvSpPr>
            <a:spLocks noChangeAspect="1" noEditPoints="1"/>
          </p:cNvSpPr>
          <p:nvPr/>
        </p:nvSpPr>
        <p:spPr bwMode="auto">
          <a:xfrm>
            <a:off x="1419193" y="6855767"/>
            <a:ext cx="396000" cy="235693"/>
          </a:xfrm>
          <a:custGeom>
            <a:avLst/>
            <a:gdLst>
              <a:gd name="T0" fmla="*/ 178 w 193"/>
              <a:gd name="T1" fmla="*/ 0 h 115"/>
              <a:gd name="T2" fmla="*/ 192 w 193"/>
              <a:gd name="T3" fmla="*/ 14 h 115"/>
              <a:gd name="T4" fmla="*/ 179 w 193"/>
              <a:gd name="T5" fmla="*/ 115 h 115"/>
              <a:gd name="T6" fmla="*/ 15 w 193"/>
              <a:gd name="T7" fmla="*/ 115 h 115"/>
              <a:gd name="T8" fmla="*/ 0 w 193"/>
              <a:gd name="T9" fmla="*/ 103 h 115"/>
              <a:gd name="T10" fmla="*/ 0 w 193"/>
              <a:gd name="T11" fmla="*/ 15 h 115"/>
              <a:gd name="T12" fmla="*/ 15 w 193"/>
              <a:gd name="T13" fmla="*/ 0 h 115"/>
              <a:gd name="T14" fmla="*/ 128 w 193"/>
              <a:gd name="T15" fmla="*/ 104 h 115"/>
              <a:gd name="T16" fmla="*/ 126 w 193"/>
              <a:gd name="T17" fmla="*/ 11 h 115"/>
              <a:gd name="T18" fmla="*/ 41 w 193"/>
              <a:gd name="T19" fmla="*/ 13 h 115"/>
              <a:gd name="T20" fmla="*/ 12 w 193"/>
              <a:gd name="T21" fmla="*/ 64 h 115"/>
              <a:gd name="T22" fmla="*/ 12 w 193"/>
              <a:gd name="T23" fmla="*/ 104 h 115"/>
              <a:gd name="T24" fmla="*/ 162 w 193"/>
              <a:gd name="T25" fmla="*/ 99 h 115"/>
              <a:gd name="T26" fmla="*/ 162 w 193"/>
              <a:gd name="T27" fmla="*/ 51 h 115"/>
              <a:gd name="T28" fmla="*/ 162 w 193"/>
              <a:gd name="T29" fmla="*/ 99 h 115"/>
              <a:gd name="T30" fmla="*/ 12 w 193"/>
              <a:gd name="T31" fmla="*/ 51 h 115"/>
              <a:gd name="T32" fmla="*/ 12 w 193"/>
              <a:gd name="T33" fmla="*/ 11 h 115"/>
              <a:gd name="T34" fmla="*/ 136 w 193"/>
              <a:gd name="T35" fmla="*/ 27 h 115"/>
              <a:gd name="T36" fmla="*/ 149 w 193"/>
              <a:gd name="T37" fmla="*/ 27 h 115"/>
              <a:gd name="T38" fmla="*/ 179 w 193"/>
              <a:gd name="T39" fmla="*/ 21 h 115"/>
              <a:gd name="T40" fmla="*/ 179 w 193"/>
              <a:gd name="T41" fmla="*/ 33 h 115"/>
              <a:gd name="T42" fmla="*/ 179 w 193"/>
              <a:gd name="T43" fmla="*/ 21 h 115"/>
              <a:gd name="T44" fmla="*/ 155 w 193"/>
              <a:gd name="T45" fmla="*/ 27 h 115"/>
              <a:gd name="T46" fmla="*/ 167 w 193"/>
              <a:gd name="T47" fmla="*/ 27 h 115"/>
              <a:gd name="T48" fmla="*/ 76 w 193"/>
              <a:gd name="T49" fmla="*/ 79 h 115"/>
              <a:gd name="T50" fmla="*/ 46 w 193"/>
              <a:gd name="T51" fmla="*/ 58 h 115"/>
              <a:gd name="T52" fmla="*/ 36 w 193"/>
              <a:gd name="T53" fmla="*/ 44 h 115"/>
              <a:gd name="T54" fmla="*/ 28 w 193"/>
              <a:gd name="T55" fmla="*/ 49 h 115"/>
              <a:gd name="T56" fmla="*/ 21 w 193"/>
              <a:gd name="T57" fmla="*/ 68 h 115"/>
              <a:gd name="T58" fmla="*/ 24 w 193"/>
              <a:gd name="T59" fmla="*/ 66 h 115"/>
              <a:gd name="T60" fmla="*/ 36 w 193"/>
              <a:gd name="T61" fmla="*/ 63 h 115"/>
              <a:gd name="T62" fmla="*/ 35 w 193"/>
              <a:gd name="T63" fmla="*/ 81 h 115"/>
              <a:gd name="T64" fmla="*/ 25 w 193"/>
              <a:gd name="T65" fmla="*/ 90 h 115"/>
              <a:gd name="T66" fmla="*/ 122 w 193"/>
              <a:gd name="T67" fmla="*/ 100 h 115"/>
              <a:gd name="T68" fmla="*/ 121 w 193"/>
              <a:gd name="T69" fmla="*/ 90 h 115"/>
              <a:gd name="T70" fmla="*/ 108 w 193"/>
              <a:gd name="T71" fmla="*/ 86 h 115"/>
              <a:gd name="T72" fmla="*/ 72 w 193"/>
              <a:gd name="T73" fmla="*/ 63 h 115"/>
              <a:gd name="T74" fmla="*/ 80 w 193"/>
              <a:gd name="T75" fmla="*/ 74 h 115"/>
              <a:gd name="T76" fmla="*/ 76 w 193"/>
              <a:gd name="T77" fmla="*/ 79 h 115"/>
              <a:gd name="T78" fmla="*/ 69 w 193"/>
              <a:gd name="T79" fmla="*/ 47 h 115"/>
              <a:gd name="T80" fmla="*/ 74 w 193"/>
              <a:gd name="T81" fmla="*/ 45 h 115"/>
              <a:gd name="T82" fmla="*/ 73 w 193"/>
              <a:gd name="T83" fmla="*/ 35 h 115"/>
              <a:gd name="T84" fmla="*/ 80 w 193"/>
              <a:gd name="T85" fmla="*/ 48 h 115"/>
              <a:gd name="T86" fmla="*/ 82 w 193"/>
              <a:gd name="T87" fmla="*/ 56 h 115"/>
              <a:gd name="T88" fmla="*/ 85 w 193"/>
              <a:gd name="T89" fmla="*/ 47 h 115"/>
              <a:gd name="T90" fmla="*/ 80 w 193"/>
              <a:gd name="T91" fmla="*/ 48 h 115"/>
              <a:gd name="T92" fmla="*/ 145 w 193"/>
              <a:gd name="T93" fmla="*/ 68 h 115"/>
              <a:gd name="T94" fmla="*/ 155 w 193"/>
              <a:gd name="T95" fmla="*/ 92 h 115"/>
              <a:gd name="T96" fmla="*/ 178 w 193"/>
              <a:gd name="T97" fmla="*/ 68 h 115"/>
              <a:gd name="T98" fmla="*/ 147 w 193"/>
              <a:gd name="T99" fmla="*/ 59 h 115"/>
              <a:gd name="T100" fmla="*/ 146 w 193"/>
              <a:gd name="T101" fmla="*/ 63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93" h="115">
                <a:moveTo>
                  <a:pt x="96" y="0"/>
                </a:moveTo>
                <a:cubicBezTo>
                  <a:pt x="124" y="0"/>
                  <a:pt x="151" y="0"/>
                  <a:pt x="178" y="0"/>
                </a:cubicBezTo>
                <a:cubicBezTo>
                  <a:pt x="184" y="0"/>
                  <a:pt x="188" y="2"/>
                  <a:pt x="191" y="8"/>
                </a:cubicBezTo>
                <a:cubicBezTo>
                  <a:pt x="192" y="10"/>
                  <a:pt x="192" y="12"/>
                  <a:pt x="192" y="14"/>
                </a:cubicBezTo>
                <a:cubicBezTo>
                  <a:pt x="193" y="43"/>
                  <a:pt x="193" y="72"/>
                  <a:pt x="192" y="101"/>
                </a:cubicBezTo>
                <a:cubicBezTo>
                  <a:pt x="192" y="110"/>
                  <a:pt x="187" y="115"/>
                  <a:pt x="179" y="115"/>
                </a:cubicBezTo>
                <a:cubicBezTo>
                  <a:pt x="178" y="115"/>
                  <a:pt x="178" y="115"/>
                  <a:pt x="178" y="115"/>
                </a:cubicBezTo>
                <a:cubicBezTo>
                  <a:pt x="123" y="115"/>
                  <a:pt x="69" y="115"/>
                  <a:pt x="15" y="115"/>
                </a:cubicBezTo>
                <a:cubicBezTo>
                  <a:pt x="10" y="115"/>
                  <a:pt x="6" y="114"/>
                  <a:pt x="3" y="110"/>
                </a:cubicBezTo>
                <a:cubicBezTo>
                  <a:pt x="1" y="108"/>
                  <a:pt x="1" y="106"/>
                  <a:pt x="0" y="103"/>
                </a:cubicBezTo>
                <a:cubicBezTo>
                  <a:pt x="0" y="102"/>
                  <a:pt x="0" y="102"/>
                  <a:pt x="0" y="101"/>
                </a:cubicBezTo>
                <a:cubicBezTo>
                  <a:pt x="0" y="72"/>
                  <a:pt x="0" y="43"/>
                  <a:pt x="0" y="15"/>
                </a:cubicBezTo>
                <a:cubicBezTo>
                  <a:pt x="0" y="9"/>
                  <a:pt x="2" y="4"/>
                  <a:pt x="8" y="1"/>
                </a:cubicBezTo>
                <a:cubicBezTo>
                  <a:pt x="10" y="0"/>
                  <a:pt x="13" y="0"/>
                  <a:pt x="15" y="0"/>
                </a:cubicBezTo>
                <a:cubicBezTo>
                  <a:pt x="42" y="0"/>
                  <a:pt x="69" y="0"/>
                  <a:pt x="96" y="0"/>
                </a:cubicBezTo>
                <a:close/>
                <a:moveTo>
                  <a:pt x="128" y="104"/>
                </a:moveTo>
                <a:cubicBezTo>
                  <a:pt x="128" y="73"/>
                  <a:pt x="128" y="42"/>
                  <a:pt x="128" y="11"/>
                </a:cubicBezTo>
                <a:cubicBezTo>
                  <a:pt x="127" y="11"/>
                  <a:pt x="127" y="11"/>
                  <a:pt x="126" y="11"/>
                </a:cubicBezTo>
                <a:cubicBezTo>
                  <a:pt x="99" y="11"/>
                  <a:pt x="71" y="11"/>
                  <a:pt x="44" y="11"/>
                </a:cubicBezTo>
                <a:cubicBezTo>
                  <a:pt x="43" y="11"/>
                  <a:pt x="42" y="12"/>
                  <a:pt x="41" y="13"/>
                </a:cubicBezTo>
                <a:cubicBezTo>
                  <a:pt x="32" y="29"/>
                  <a:pt x="22" y="45"/>
                  <a:pt x="13" y="61"/>
                </a:cubicBezTo>
                <a:cubicBezTo>
                  <a:pt x="12" y="62"/>
                  <a:pt x="12" y="63"/>
                  <a:pt x="12" y="64"/>
                </a:cubicBezTo>
                <a:cubicBezTo>
                  <a:pt x="12" y="77"/>
                  <a:pt x="12" y="90"/>
                  <a:pt x="12" y="102"/>
                </a:cubicBezTo>
                <a:cubicBezTo>
                  <a:pt x="12" y="103"/>
                  <a:pt x="12" y="103"/>
                  <a:pt x="12" y="104"/>
                </a:cubicBezTo>
                <a:cubicBezTo>
                  <a:pt x="51" y="104"/>
                  <a:pt x="89" y="104"/>
                  <a:pt x="128" y="104"/>
                </a:cubicBezTo>
                <a:close/>
                <a:moveTo>
                  <a:pt x="162" y="99"/>
                </a:moveTo>
                <a:cubicBezTo>
                  <a:pt x="175" y="99"/>
                  <a:pt x="186" y="88"/>
                  <a:pt x="186" y="75"/>
                </a:cubicBezTo>
                <a:cubicBezTo>
                  <a:pt x="186" y="62"/>
                  <a:pt x="175" y="51"/>
                  <a:pt x="162" y="51"/>
                </a:cubicBezTo>
                <a:cubicBezTo>
                  <a:pt x="149" y="51"/>
                  <a:pt x="138" y="62"/>
                  <a:pt x="138" y="75"/>
                </a:cubicBezTo>
                <a:cubicBezTo>
                  <a:pt x="138" y="88"/>
                  <a:pt x="149" y="99"/>
                  <a:pt x="162" y="99"/>
                </a:cubicBezTo>
                <a:close/>
                <a:moveTo>
                  <a:pt x="12" y="11"/>
                </a:moveTo>
                <a:cubicBezTo>
                  <a:pt x="12" y="24"/>
                  <a:pt x="12" y="37"/>
                  <a:pt x="12" y="51"/>
                </a:cubicBezTo>
                <a:cubicBezTo>
                  <a:pt x="20" y="37"/>
                  <a:pt x="28" y="24"/>
                  <a:pt x="35" y="11"/>
                </a:cubicBezTo>
                <a:cubicBezTo>
                  <a:pt x="27" y="11"/>
                  <a:pt x="20" y="11"/>
                  <a:pt x="12" y="11"/>
                </a:cubicBezTo>
                <a:close/>
                <a:moveTo>
                  <a:pt x="143" y="21"/>
                </a:moveTo>
                <a:cubicBezTo>
                  <a:pt x="139" y="21"/>
                  <a:pt x="136" y="24"/>
                  <a:pt x="136" y="27"/>
                </a:cubicBezTo>
                <a:cubicBezTo>
                  <a:pt x="137" y="30"/>
                  <a:pt x="139" y="33"/>
                  <a:pt x="143" y="33"/>
                </a:cubicBezTo>
                <a:cubicBezTo>
                  <a:pt x="146" y="33"/>
                  <a:pt x="149" y="30"/>
                  <a:pt x="149" y="27"/>
                </a:cubicBezTo>
                <a:cubicBezTo>
                  <a:pt x="149" y="23"/>
                  <a:pt x="146" y="21"/>
                  <a:pt x="143" y="21"/>
                </a:cubicBezTo>
                <a:close/>
                <a:moveTo>
                  <a:pt x="179" y="21"/>
                </a:moveTo>
                <a:cubicBezTo>
                  <a:pt x="176" y="21"/>
                  <a:pt x="173" y="23"/>
                  <a:pt x="173" y="27"/>
                </a:cubicBezTo>
                <a:cubicBezTo>
                  <a:pt x="173" y="30"/>
                  <a:pt x="175" y="33"/>
                  <a:pt x="179" y="33"/>
                </a:cubicBezTo>
                <a:cubicBezTo>
                  <a:pt x="182" y="33"/>
                  <a:pt x="185" y="30"/>
                  <a:pt x="185" y="27"/>
                </a:cubicBezTo>
                <a:cubicBezTo>
                  <a:pt x="185" y="24"/>
                  <a:pt x="183" y="21"/>
                  <a:pt x="179" y="21"/>
                </a:cubicBezTo>
                <a:close/>
                <a:moveTo>
                  <a:pt x="161" y="21"/>
                </a:moveTo>
                <a:cubicBezTo>
                  <a:pt x="157" y="21"/>
                  <a:pt x="155" y="23"/>
                  <a:pt x="155" y="27"/>
                </a:cubicBezTo>
                <a:cubicBezTo>
                  <a:pt x="155" y="30"/>
                  <a:pt x="157" y="33"/>
                  <a:pt x="161" y="33"/>
                </a:cubicBezTo>
                <a:cubicBezTo>
                  <a:pt x="164" y="33"/>
                  <a:pt x="167" y="30"/>
                  <a:pt x="167" y="27"/>
                </a:cubicBezTo>
                <a:cubicBezTo>
                  <a:pt x="167" y="23"/>
                  <a:pt x="164" y="21"/>
                  <a:pt x="161" y="21"/>
                </a:cubicBezTo>
                <a:close/>
                <a:moveTo>
                  <a:pt x="76" y="79"/>
                </a:moveTo>
                <a:cubicBezTo>
                  <a:pt x="75" y="70"/>
                  <a:pt x="71" y="63"/>
                  <a:pt x="61" y="62"/>
                </a:cubicBezTo>
                <a:cubicBezTo>
                  <a:pt x="56" y="61"/>
                  <a:pt x="51" y="59"/>
                  <a:pt x="46" y="58"/>
                </a:cubicBezTo>
                <a:cubicBezTo>
                  <a:pt x="40" y="56"/>
                  <a:pt x="37" y="52"/>
                  <a:pt x="37" y="46"/>
                </a:cubicBezTo>
                <a:cubicBezTo>
                  <a:pt x="36" y="45"/>
                  <a:pt x="36" y="44"/>
                  <a:pt x="36" y="44"/>
                </a:cubicBezTo>
                <a:cubicBezTo>
                  <a:pt x="35" y="41"/>
                  <a:pt x="35" y="41"/>
                  <a:pt x="33" y="43"/>
                </a:cubicBezTo>
                <a:cubicBezTo>
                  <a:pt x="31" y="45"/>
                  <a:pt x="29" y="47"/>
                  <a:pt x="28" y="49"/>
                </a:cubicBezTo>
                <a:cubicBezTo>
                  <a:pt x="24" y="54"/>
                  <a:pt x="21" y="59"/>
                  <a:pt x="20" y="64"/>
                </a:cubicBezTo>
                <a:cubicBezTo>
                  <a:pt x="20" y="65"/>
                  <a:pt x="20" y="67"/>
                  <a:pt x="21" y="68"/>
                </a:cubicBezTo>
                <a:cubicBezTo>
                  <a:pt x="22" y="68"/>
                  <a:pt x="23" y="67"/>
                  <a:pt x="24" y="67"/>
                </a:cubicBezTo>
                <a:cubicBezTo>
                  <a:pt x="24" y="66"/>
                  <a:pt x="24" y="66"/>
                  <a:pt x="24" y="66"/>
                </a:cubicBezTo>
                <a:cubicBezTo>
                  <a:pt x="27" y="65"/>
                  <a:pt x="29" y="63"/>
                  <a:pt x="31" y="61"/>
                </a:cubicBezTo>
                <a:cubicBezTo>
                  <a:pt x="34" y="60"/>
                  <a:pt x="36" y="61"/>
                  <a:pt x="36" y="63"/>
                </a:cubicBezTo>
                <a:cubicBezTo>
                  <a:pt x="37" y="64"/>
                  <a:pt x="37" y="66"/>
                  <a:pt x="37" y="67"/>
                </a:cubicBezTo>
                <a:cubicBezTo>
                  <a:pt x="36" y="72"/>
                  <a:pt x="35" y="76"/>
                  <a:pt x="35" y="81"/>
                </a:cubicBezTo>
                <a:cubicBezTo>
                  <a:pt x="34" y="84"/>
                  <a:pt x="34" y="87"/>
                  <a:pt x="34" y="90"/>
                </a:cubicBezTo>
                <a:cubicBezTo>
                  <a:pt x="31" y="90"/>
                  <a:pt x="28" y="90"/>
                  <a:pt x="25" y="90"/>
                </a:cubicBezTo>
                <a:cubicBezTo>
                  <a:pt x="25" y="93"/>
                  <a:pt x="25" y="97"/>
                  <a:pt x="25" y="100"/>
                </a:cubicBezTo>
                <a:cubicBezTo>
                  <a:pt x="57" y="100"/>
                  <a:pt x="89" y="100"/>
                  <a:pt x="122" y="100"/>
                </a:cubicBezTo>
                <a:cubicBezTo>
                  <a:pt x="122" y="97"/>
                  <a:pt x="122" y="93"/>
                  <a:pt x="122" y="90"/>
                </a:cubicBezTo>
                <a:cubicBezTo>
                  <a:pt x="121" y="90"/>
                  <a:pt x="121" y="90"/>
                  <a:pt x="121" y="90"/>
                </a:cubicBezTo>
                <a:cubicBezTo>
                  <a:pt x="119" y="90"/>
                  <a:pt x="117" y="89"/>
                  <a:pt x="115" y="90"/>
                </a:cubicBezTo>
                <a:cubicBezTo>
                  <a:pt x="111" y="90"/>
                  <a:pt x="110" y="89"/>
                  <a:pt x="108" y="86"/>
                </a:cubicBezTo>
                <a:cubicBezTo>
                  <a:pt x="103" y="75"/>
                  <a:pt x="96" y="68"/>
                  <a:pt x="84" y="64"/>
                </a:cubicBezTo>
                <a:cubicBezTo>
                  <a:pt x="80" y="63"/>
                  <a:pt x="76" y="63"/>
                  <a:pt x="72" y="63"/>
                </a:cubicBezTo>
                <a:cubicBezTo>
                  <a:pt x="73" y="63"/>
                  <a:pt x="73" y="64"/>
                  <a:pt x="74" y="64"/>
                </a:cubicBezTo>
                <a:cubicBezTo>
                  <a:pt x="76" y="67"/>
                  <a:pt x="79" y="70"/>
                  <a:pt x="80" y="74"/>
                </a:cubicBezTo>
                <a:cubicBezTo>
                  <a:pt x="81" y="77"/>
                  <a:pt x="79" y="80"/>
                  <a:pt x="77" y="81"/>
                </a:cubicBezTo>
                <a:cubicBezTo>
                  <a:pt x="76" y="80"/>
                  <a:pt x="76" y="79"/>
                  <a:pt x="76" y="79"/>
                </a:cubicBezTo>
                <a:close/>
                <a:moveTo>
                  <a:pt x="71" y="43"/>
                </a:moveTo>
                <a:cubicBezTo>
                  <a:pt x="70" y="44"/>
                  <a:pt x="69" y="45"/>
                  <a:pt x="69" y="47"/>
                </a:cubicBezTo>
                <a:cubicBezTo>
                  <a:pt x="68" y="50"/>
                  <a:pt x="69" y="53"/>
                  <a:pt x="72" y="54"/>
                </a:cubicBezTo>
                <a:cubicBezTo>
                  <a:pt x="71" y="49"/>
                  <a:pt x="71" y="49"/>
                  <a:pt x="74" y="45"/>
                </a:cubicBezTo>
                <a:cubicBezTo>
                  <a:pt x="75" y="44"/>
                  <a:pt x="75" y="43"/>
                  <a:pt x="76" y="41"/>
                </a:cubicBezTo>
                <a:cubicBezTo>
                  <a:pt x="77" y="39"/>
                  <a:pt x="75" y="36"/>
                  <a:pt x="73" y="35"/>
                </a:cubicBezTo>
                <a:cubicBezTo>
                  <a:pt x="73" y="39"/>
                  <a:pt x="74" y="39"/>
                  <a:pt x="71" y="43"/>
                </a:cubicBezTo>
                <a:close/>
                <a:moveTo>
                  <a:pt x="80" y="48"/>
                </a:moveTo>
                <a:cubicBezTo>
                  <a:pt x="79" y="49"/>
                  <a:pt x="78" y="51"/>
                  <a:pt x="79" y="53"/>
                </a:cubicBezTo>
                <a:cubicBezTo>
                  <a:pt x="79" y="55"/>
                  <a:pt x="80" y="56"/>
                  <a:pt x="82" y="56"/>
                </a:cubicBezTo>
                <a:cubicBezTo>
                  <a:pt x="81" y="53"/>
                  <a:pt x="82" y="51"/>
                  <a:pt x="84" y="50"/>
                </a:cubicBezTo>
                <a:cubicBezTo>
                  <a:pt x="84" y="49"/>
                  <a:pt x="85" y="48"/>
                  <a:pt x="85" y="47"/>
                </a:cubicBezTo>
                <a:cubicBezTo>
                  <a:pt x="85" y="45"/>
                  <a:pt x="84" y="43"/>
                  <a:pt x="82" y="42"/>
                </a:cubicBezTo>
                <a:cubicBezTo>
                  <a:pt x="83" y="44"/>
                  <a:pt x="82" y="46"/>
                  <a:pt x="80" y="48"/>
                </a:cubicBezTo>
                <a:close/>
                <a:moveTo>
                  <a:pt x="146" y="63"/>
                </a:moveTo>
                <a:cubicBezTo>
                  <a:pt x="146" y="65"/>
                  <a:pt x="146" y="66"/>
                  <a:pt x="145" y="68"/>
                </a:cubicBezTo>
                <a:cubicBezTo>
                  <a:pt x="144" y="70"/>
                  <a:pt x="144" y="73"/>
                  <a:pt x="144" y="76"/>
                </a:cubicBezTo>
                <a:cubicBezTo>
                  <a:pt x="144" y="83"/>
                  <a:pt x="148" y="89"/>
                  <a:pt x="155" y="92"/>
                </a:cubicBezTo>
                <a:cubicBezTo>
                  <a:pt x="161" y="95"/>
                  <a:pt x="168" y="94"/>
                  <a:pt x="173" y="89"/>
                </a:cubicBezTo>
                <a:cubicBezTo>
                  <a:pt x="180" y="84"/>
                  <a:pt x="182" y="75"/>
                  <a:pt x="178" y="68"/>
                </a:cubicBezTo>
                <a:cubicBezTo>
                  <a:pt x="175" y="60"/>
                  <a:pt x="167" y="56"/>
                  <a:pt x="159" y="57"/>
                </a:cubicBezTo>
                <a:cubicBezTo>
                  <a:pt x="155" y="58"/>
                  <a:pt x="151" y="59"/>
                  <a:pt x="147" y="59"/>
                </a:cubicBezTo>
                <a:cubicBezTo>
                  <a:pt x="147" y="59"/>
                  <a:pt x="147" y="59"/>
                  <a:pt x="146" y="59"/>
                </a:cubicBezTo>
                <a:cubicBezTo>
                  <a:pt x="146" y="60"/>
                  <a:pt x="146" y="61"/>
                  <a:pt x="146" y="63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" name="Freeform 6"/>
          <p:cNvSpPr>
            <a:spLocks noChangeAspect="1" noEditPoints="1"/>
          </p:cNvSpPr>
          <p:nvPr/>
        </p:nvSpPr>
        <p:spPr bwMode="auto">
          <a:xfrm>
            <a:off x="1463206" y="7302808"/>
            <a:ext cx="272052" cy="288000"/>
          </a:xfrm>
          <a:custGeom>
            <a:avLst/>
            <a:gdLst>
              <a:gd name="T0" fmla="*/ 37 w 245"/>
              <a:gd name="T1" fmla="*/ 23 h 259"/>
              <a:gd name="T2" fmla="*/ 71 w 245"/>
              <a:gd name="T3" fmla="*/ 15 h 259"/>
              <a:gd name="T4" fmla="*/ 105 w 245"/>
              <a:gd name="T5" fmla="*/ 7 h 259"/>
              <a:gd name="T6" fmla="*/ 76 w 245"/>
              <a:gd name="T7" fmla="*/ 34 h 259"/>
              <a:gd name="T8" fmla="*/ 204 w 245"/>
              <a:gd name="T9" fmla="*/ 55 h 259"/>
              <a:gd name="T10" fmla="*/ 239 w 245"/>
              <a:gd name="T11" fmla="*/ 133 h 259"/>
              <a:gd name="T12" fmla="*/ 195 w 245"/>
              <a:gd name="T13" fmla="*/ 243 h 259"/>
              <a:gd name="T14" fmla="*/ 28 w 245"/>
              <a:gd name="T15" fmla="*/ 219 h 259"/>
              <a:gd name="T16" fmla="*/ 53 w 245"/>
              <a:gd name="T17" fmla="*/ 51 h 259"/>
              <a:gd name="T18" fmla="*/ 147 w 245"/>
              <a:gd name="T19" fmla="*/ 123 h 259"/>
              <a:gd name="T20" fmla="*/ 153 w 245"/>
              <a:gd name="T21" fmla="*/ 197 h 259"/>
              <a:gd name="T22" fmla="*/ 211 w 245"/>
              <a:gd name="T23" fmla="*/ 229 h 259"/>
              <a:gd name="T24" fmla="*/ 226 w 245"/>
              <a:gd name="T25" fmla="*/ 168 h 259"/>
              <a:gd name="T26" fmla="*/ 166 w 245"/>
              <a:gd name="T27" fmla="*/ 94 h 259"/>
              <a:gd name="T28" fmla="*/ 140 w 245"/>
              <a:gd name="T29" fmla="*/ 113 h 259"/>
              <a:gd name="T30" fmla="*/ 59 w 245"/>
              <a:gd name="T31" fmla="*/ 79 h 259"/>
              <a:gd name="T32" fmla="*/ 140 w 245"/>
              <a:gd name="T33" fmla="*/ 41 h 259"/>
              <a:gd name="T34" fmla="*/ 51 w 245"/>
              <a:gd name="T35" fmla="*/ 65 h 259"/>
              <a:gd name="T36" fmla="*/ 33 w 245"/>
              <a:gd name="T37" fmla="*/ 212 h 259"/>
              <a:gd name="T38" fmla="*/ 187 w 245"/>
              <a:gd name="T39" fmla="*/ 239 h 259"/>
              <a:gd name="T40" fmla="*/ 146 w 245"/>
              <a:gd name="T41" fmla="*/ 210 h 259"/>
              <a:gd name="T42" fmla="*/ 141 w 245"/>
              <a:gd name="T43" fmla="*/ 142 h 259"/>
              <a:gd name="T44" fmla="*/ 97 w 245"/>
              <a:gd name="T45" fmla="*/ 121 h 259"/>
              <a:gd name="T46" fmla="*/ 119 w 245"/>
              <a:gd name="T47" fmla="*/ 66 h 259"/>
              <a:gd name="T48" fmla="*/ 69 w 245"/>
              <a:gd name="T49" fmla="*/ 97 h 259"/>
              <a:gd name="T50" fmla="*/ 96 w 245"/>
              <a:gd name="T51" fmla="*/ 120 h 259"/>
              <a:gd name="T52" fmla="*/ 152 w 245"/>
              <a:gd name="T53" fmla="*/ 43 h 259"/>
              <a:gd name="T54" fmla="*/ 153 w 245"/>
              <a:gd name="T55" fmla="*/ 96 h 259"/>
              <a:gd name="T56" fmla="*/ 199 w 245"/>
              <a:gd name="T57" fmla="*/ 74 h 259"/>
              <a:gd name="T58" fmla="*/ 172 w 245"/>
              <a:gd name="T59" fmla="*/ 68 h 259"/>
              <a:gd name="T60" fmla="*/ 106 w 245"/>
              <a:gd name="T61" fmla="*/ 7 h 259"/>
              <a:gd name="T62" fmla="*/ 89 w 245"/>
              <a:gd name="T63" fmla="*/ 22 h 259"/>
              <a:gd name="T64" fmla="*/ 56 w 245"/>
              <a:gd name="T65" fmla="*/ 16 h 259"/>
              <a:gd name="T66" fmla="*/ 139 w 245"/>
              <a:gd name="T67" fmla="*/ 32 h 259"/>
              <a:gd name="T68" fmla="*/ 169 w 245"/>
              <a:gd name="T69" fmla="*/ 22 h 259"/>
              <a:gd name="T70" fmla="*/ 189 w 245"/>
              <a:gd name="T71" fmla="*/ 215 h 259"/>
              <a:gd name="T72" fmla="*/ 173 w 245"/>
              <a:gd name="T73" fmla="*/ 113 h 259"/>
              <a:gd name="T74" fmla="*/ 218 w 245"/>
              <a:gd name="T75" fmla="*/ 128 h 259"/>
              <a:gd name="T76" fmla="*/ 218 w 245"/>
              <a:gd name="T77" fmla="*/ 213 h 259"/>
              <a:gd name="T78" fmla="*/ 210 w 245"/>
              <a:gd name="T79" fmla="*/ 197 h 259"/>
              <a:gd name="T80" fmla="*/ 182 w 245"/>
              <a:gd name="T81" fmla="*/ 186 h 259"/>
              <a:gd name="T82" fmla="*/ 202 w 245"/>
              <a:gd name="T83" fmla="*/ 197 h 259"/>
              <a:gd name="T84" fmla="*/ 195 w 245"/>
              <a:gd name="T85" fmla="*/ 109 h 259"/>
              <a:gd name="T86" fmla="*/ 199 w 245"/>
              <a:gd name="T87" fmla="*/ 120 h 259"/>
              <a:gd name="T88" fmla="*/ 185 w 245"/>
              <a:gd name="T89" fmla="*/ 114 h 259"/>
              <a:gd name="T90" fmla="*/ 185 w 245"/>
              <a:gd name="T91" fmla="*/ 127 h 259"/>
              <a:gd name="T92" fmla="*/ 206 w 245"/>
              <a:gd name="T93" fmla="*/ 205 h 259"/>
              <a:gd name="T94" fmla="*/ 191 w 245"/>
              <a:gd name="T95" fmla="*/ 205 h 259"/>
              <a:gd name="T96" fmla="*/ 182 w 245"/>
              <a:gd name="T97" fmla="*/ 204 h 259"/>
              <a:gd name="T98" fmla="*/ 219 w 245"/>
              <a:gd name="T99" fmla="*/ 201 h 259"/>
              <a:gd name="T100" fmla="*/ 203 w 245"/>
              <a:gd name="T101" fmla="*/ 111 h 259"/>
              <a:gd name="T102" fmla="*/ 203 w 245"/>
              <a:gd name="T103" fmla="*/ 111 h 259"/>
              <a:gd name="T104" fmla="*/ 29 w 245"/>
              <a:gd name="T105" fmla="*/ 177 h 259"/>
              <a:gd name="T106" fmla="*/ 85 w 245"/>
              <a:gd name="T107" fmla="*/ 237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45" h="259">
                <a:moveTo>
                  <a:pt x="70" y="38"/>
                </a:moveTo>
                <a:cubicBezTo>
                  <a:pt x="65" y="36"/>
                  <a:pt x="60" y="33"/>
                  <a:pt x="54" y="34"/>
                </a:cubicBezTo>
                <a:cubicBezTo>
                  <a:pt x="51" y="35"/>
                  <a:pt x="49" y="34"/>
                  <a:pt x="47" y="32"/>
                </a:cubicBezTo>
                <a:cubicBezTo>
                  <a:pt x="44" y="29"/>
                  <a:pt x="40" y="27"/>
                  <a:pt x="37" y="23"/>
                </a:cubicBezTo>
                <a:cubicBezTo>
                  <a:pt x="34" y="20"/>
                  <a:pt x="34" y="15"/>
                  <a:pt x="38" y="12"/>
                </a:cubicBezTo>
                <a:cubicBezTo>
                  <a:pt x="43" y="8"/>
                  <a:pt x="52" y="5"/>
                  <a:pt x="61" y="10"/>
                </a:cubicBezTo>
                <a:cubicBezTo>
                  <a:pt x="64" y="12"/>
                  <a:pt x="67" y="14"/>
                  <a:pt x="70" y="16"/>
                </a:cubicBezTo>
                <a:cubicBezTo>
                  <a:pt x="70" y="15"/>
                  <a:pt x="71" y="15"/>
                  <a:pt x="71" y="15"/>
                </a:cubicBezTo>
                <a:cubicBezTo>
                  <a:pt x="75" y="11"/>
                  <a:pt x="79" y="8"/>
                  <a:pt x="83" y="4"/>
                </a:cubicBezTo>
                <a:cubicBezTo>
                  <a:pt x="84" y="3"/>
                  <a:pt x="85" y="3"/>
                  <a:pt x="86" y="2"/>
                </a:cubicBezTo>
                <a:cubicBezTo>
                  <a:pt x="90" y="0"/>
                  <a:pt x="94" y="0"/>
                  <a:pt x="98" y="2"/>
                </a:cubicBezTo>
                <a:cubicBezTo>
                  <a:pt x="101" y="4"/>
                  <a:pt x="103" y="5"/>
                  <a:pt x="105" y="7"/>
                </a:cubicBezTo>
                <a:cubicBezTo>
                  <a:pt x="106" y="7"/>
                  <a:pt x="106" y="8"/>
                  <a:pt x="106" y="9"/>
                </a:cubicBezTo>
                <a:cubicBezTo>
                  <a:pt x="106" y="17"/>
                  <a:pt x="103" y="23"/>
                  <a:pt x="95" y="26"/>
                </a:cubicBezTo>
                <a:cubicBezTo>
                  <a:pt x="90" y="29"/>
                  <a:pt x="84" y="31"/>
                  <a:pt x="78" y="33"/>
                </a:cubicBezTo>
                <a:cubicBezTo>
                  <a:pt x="78" y="33"/>
                  <a:pt x="77" y="34"/>
                  <a:pt x="76" y="34"/>
                </a:cubicBezTo>
                <a:cubicBezTo>
                  <a:pt x="80" y="36"/>
                  <a:pt x="83" y="38"/>
                  <a:pt x="88" y="37"/>
                </a:cubicBezTo>
                <a:cubicBezTo>
                  <a:pt x="107" y="36"/>
                  <a:pt x="127" y="35"/>
                  <a:pt x="147" y="34"/>
                </a:cubicBezTo>
                <a:cubicBezTo>
                  <a:pt x="155" y="34"/>
                  <a:pt x="164" y="33"/>
                  <a:pt x="172" y="33"/>
                </a:cubicBezTo>
                <a:cubicBezTo>
                  <a:pt x="187" y="34"/>
                  <a:pt x="198" y="41"/>
                  <a:pt x="204" y="55"/>
                </a:cubicBezTo>
                <a:cubicBezTo>
                  <a:pt x="206" y="58"/>
                  <a:pt x="207" y="62"/>
                  <a:pt x="209" y="65"/>
                </a:cubicBezTo>
                <a:cubicBezTo>
                  <a:pt x="211" y="74"/>
                  <a:pt x="216" y="81"/>
                  <a:pt x="221" y="88"/>
                </a:cubicBezTo>
                <a:cubicBezTo>
                  <a:pt x="225" y="94"/>
                  <a:pt x="230" y="101"/>
                  <a:pt x="232" y="108"/>
                </a:cubicBezTo>
                <a:cubicBezTo>
                  <a:pt x="236" y="116"/>
                  <a:pt x="238" y="125"/>
                  <a:pt x="239" y="133"/>
                </a:cubicBezTo>
                <a:cubicBezTo>
                  <a:pt x="240" y="147"/>
                  <a:pt x="241" y="160"/>
                  <a:pt x="243" y="174"/>
                </a:cubicBezTo>
                <a:cubicBezTo>
                  <a:pt x="243" y="183"/>
                  <a:pt x="244" y="192"/>
                  <a:pt x="244" y="201"/>
                </a:cubicBezTo>
                <a:cubicBezTo>
                  <a:pt x="245" y="211"/>
                  <a:pt x="240" y="219"/>
                  <a:pt x="233" y="224"/>
                </a:cubicBezTo>
                <a:cubicBezTo>
                  <a:pt x="221" y="232"/>
                  <a:pt x="208" y="238"/>
                  <a:pt x="195" y="243"/>
                </a:cubicBezTo>
                <a:cubicBezTo>
                  <a:pt x="179" y="250"/>
                  <a:pt x="161" y="255"/>
                  <a:pt x="144" y="257"/>
                </a:cubicBezTo>
                <a:cubicBezTo>
                  <a:pt x="130" y="258"/>
                  <a:pt x="117" y="259"/>
                  <a:pt x="103" y="258"/>
                </a:cubicBezTo>
                <a:cubicBezTo>
                  <a:pt x="93" y="257"/>
                  <a:pt x="83" y="254"/>
                  <a:pt x="74" y="250"/>
                </a:cubicBezTo>
                <a:cubicBezTo>
                  <a:pt x="57" y="243"/>
                  <a:pt x="41" y="233"/>
                  <a:pt x="28" y="219"/>
                </a:cubicBezTo>
                <a:cubicBezTo>
                  <a:pt x="17" y="208"/>
                  <a:pt x="9" y="196"/>
                  <a:pt x="4" y="181"/>
                </a:cubicBezTo>
                <a:cubicBezTo>
                  <a:pt x="2" y="173"/>
                  <a:pt x="1" y="165"/>
                  <a:pt x="0" y="158"/>
                </a:cubicBezTo>
                <a:cubicBezTo>
                  <a:pt x="0" y="141"/>
                  <a:pt x="1" y="125"/>
                  <a:pt x="7" y="109"/>
                </a:cubicBezTo>
                <a:cubicBezTo>
                  <a:pt x="15" y="85"/>
                  <a:pt x="31" y="65"/>
                  <a:pt x="53" y="51"/>
                </a:cubicBezTo>
                <a:cubicBezTo>
                  <a:pt x="56" y="49"/>
                  <a:pt x="58" y="48"/>
                  <a:pt x="60" y="47"/>
                </a:cubicBezTo>
                <a:cubicBezTo>
                  <a:pt x="64" y="45"/>
                  <a:pt x="67" y="42"/>
                  <a:pt x="70" y="38"/>
                </a:cubicBezTo>
                <a:close/>
                <a:moveTo>
                  <a:pt x="146" y="123"/>
                </a:moveTo>
                <a:cubicBezTo>
                  <a:pt x="146" y="123"/>
                  <a:pt x="147" y="123"/>
                  <a:pt x="147" y="123"/>
                </a:cubicBezTo>
                <a:cubicBezTo>
                  <a:pt x="147" y="127"/>
                  <a:pt x="147" y="131"/>
                  <a:pt x="148" y="135"/>
                </a:cubicBezTo>
                <a:cubicBezTo>
                  <a:pt x="148" y="139"/>
                  <a:pt x="148" y="143"/>
                  <a:pt x="150" y="146"/>
                </a:cubicBezTo>
                <a:cubicBezTo>
                  <a:pt x="157" y="157"/>
                  <a:pt x="159" y="169"/>
                  <a:pt x="156" y="181"/>
                </a:cubicBezTo>
                <a:cubicBezTo>
                  <a:pt x="156" y="187"/>
                  <a:pt x="154" y="192"/>
                  <a:pt x="153" y="197"/>
                </a:cubicBezTo>
                <a:cubicBezTo>
                  <a:pt x="153" y="202"/>
                  <a:pt x="153" y="207"/>
                  <a:pt x="155" y="211"/>
                </a:cubicBezTo>
                <a:cubicBezTo>
                  <a:pt x="157" y="217"/>
                  <a:pt x="161" y="220"/>
                  <a:pt x="166" y="222"/>
                </a:cubicBezTo>
                <a:cubicBezTo>
                  <a:pt x="174" y="226"/>
                  <a:pt x="182" y="229"/>
                  <a:pt x="189" y="231"/>
                </a:cubicBezTo>
                <a:cubicBezTo>
                  <a:pt x="197" y="234"/>
                  <a:pt x="204" y="233"/>
                  <a:pt x="211" y="229"/>
                </a:cubicBezTo>
                <a:cubicBezTo>
                  <a:pt x="218" y="226"/>
                  <a:pt x="224" y="221"/>
                  <a:pt x="229" y="215"/>
                </a:cubicBezTo>
                <a:cubicBezTo>
                  <a:pt x="233" y="211"/>
                  <a:pt x="235" y="205"/>
                  <a:pt x="235" y="199"/>
                </a:cubicBezTo>
                <a:cubicBezTo>
                  <a:pt x="235" y="193"/>
                  <a:pt x="234" y="188"/>
                  <a:pt x="231" y="182"/>
                </a:cubicBezTo>
                <a:cubicBezTo>
                  <a:pt x="229" y="177"/>
                  <a:pt x="227" y="173"/>
                  <a:pt x="226" y="168"/>
                </a:cubicBezTo>
                <a:cubicBezTo>
                  <a:pt x="223" y="160"/>
                  <a:pt x="223" y="151"/>
                  <a:pt x="223" y="143"/>
                </a:cubicBezTo>
                <a:cubicBezTo>
                  <a:pt x="222" y="132"/>
                  <a:pt x="223" y="122"/>
                  <a:pt x="221" y="111"/>
                </a:cubicBezTo>
                <a:cubicBezTo>
                  <a:pt x="220" y="101"/>
                  <a:pt x="215" y="94"/>
                  <a:pt x="205" y="91"/>
                </a:cubicBezTo>
                <a:cubicBezTo>
                  <a:pt x="192" y="86"/>
                  <a:pt x="179" y="87"/>
                  <a:pt x="166" y="94"/>
                </a:cubicBezTo>
                <a:cubicBezTo>
                  <a:pt x="161" y="97"/>
                  <a:pt x="156" y="101"/>
                  <a:pt x="154" y="107"/>
                </a:cubicBezTo>
                <a:cubicBezTo>
                  <a:pt x="154" y="107"/>
                  <a:pt x="154" y="108"/>
                  <a:pt x="154" y="108"/>
                </a:cubicBezTo>
                <a:cubicBezTo>
                  <a:pt x="152" y="106"/>
                  <a:pt x="151" y="103"/>
                  <a:pt x="150" y="101"/>
                </a:cubicBezTo>
                <a:cubicBezTo>
                  <a:pt x="147" y="105"/>
                  <a:pt x="143" y="109"/>
                  <a:pt x="140" y="113"/>
                </a:cubicBezTo>
                <a:cubicBezTo>
                  <a:pt x="135" y="118"/>
                  <a:pt x="131" y="122"/>
                  <a:pt x="124" y="125"/>
                </a:cubicBezTo>
                <a:cubicBezTo>
                  <a:pt x="114" y="128"/>
                  <a:pt x="104" y="129"/>
                  <a:pt x="94" y="126"/>
                </a:cubicBezTo>
                <a:cubicBezTo>
                  <a:pt x="80" y="122"/>
                  <a:pt x="70" y="114"/>
                  <a:pt x="62" y="102"/>
                </a:cubicBezTo>
                <a:cubicBezTo>
                  <a:pt x="58" y="95"/>
                  <a:pt x="57" y="87"/>
                  <a:pt x="59" y="79"/>
                </a:cubicBezTo>
                <a:cubicBezTo>
                  <a:pt x="65" y="60"/>
                  <a:pt x="82" y="52"/>
                  <a:pt x="99" y="54"/>
                </a:cubicBezTo>
                <a:cubicBezTo>
                  <a:pt x="109" y="55"/>
                  <a:pt x="118" y="57"/>
                  <a:pt x="128" y="62"/>
                </a:cubicBezTo>
                <a:cubicBezTo>
                  <a:pt x="128" y="62"/>
                  <a:pt x="128" y="62"/>
                  <a:pt x="128" y="62"/>
                </a:cubicBezTo>
                <a:cubicBezTo>
                  <a:pt x="132" y="55"/>
                  <a:pt x="136" y="49"/>
                  <a:pt x="140" y="41"/>
                </a:cubicBezTo>
                <a:cubicBezTo>
                  <a:pt x="134" y="41"/>
                  <a:pt x="128" y="40"/>
                  <a:pt x="122" y="40"/>
                </a:cubicBezTo>
                <a:cubicBezTo>
                  <a:pt x="111" y="40"/>
                  <a:pt x="101" y="43"/>
                  <a:pt x="92" y="47"/>
                </a:cubicBezTo>
                <a:cubicBezTo>
                  <a:pt x="82" y="51"/>
                  <a:pt x="73" y="55"/>
                  <a:pt x="63" y="59"/>
                </a:cubicBezTo>
                <a:cubicBezTo>
                  <a:pt x="59" y="61"/>
                  <a:pt x="55" y="63"/>
                  <a:pt x="51" y="65"/>
                </a:cubicBezTo>
                <a:cubicBezTo>
                  <a:pt x="35" y="75"/>
                  <a:pt x="24" y="89"/>
                  <a:pt x="17" y="107"/>
                </a:cubicBezTo>
                <a:cubicBezTo>
                  <a:pt x="14" y="117"/>
                  <a:pt x="12" y="127"/>
                  <a:pt x="11" y="138"/>
                </a:cubicBezTo>
                <a:cubicBezTo>
                  <a:pt x="11" y="151"/>
                  <a:pt x="11" y="164"/>
                  <a:pt x="14" y="177"/>
                </a:cubicBezTo>
                <a:cubicBezTo>
                  <a:pt x="17" y="190"/>
                  <a:pt x="23" y="202"/>
                  <a:pt x="33" y="212"/>
                </a:cubicBezTo>
                <a:cubicBezTo>
                  <a:pt x="43" y="222"/>
                  <a:pt x="54" y="231"/>
                  <a:pt x="66" y="238"/>
                </a:cubicBezTo>
                <a:cubicBezTo>
                  <a:pt x="81" y="246"/>
                  <a:pt x="97" y="251"/>
                  <a:pt x="115" y="252"/>
                </a:cubicBezTo>
                <a:cubicBezTo>
                  <a:pt x="132" y="253"/>
                  <a:pt x="150" y="251"/>
                  <a:pt x="167" y="245"/>
                </a:cubicBezTo>
                <a:cubicBezTo>
                  <a:pt x="174" y="243"/>
                  <a:pt x="180" y="241"/>
                  <a:pt x="187" y="239"/>
                </a:cubicBezTo>
                <a:cubicBezTo>
                  <a:pt x="187" y="238"/>
                  <a:pt x="187" y="238"/>
                  <a:pt x="187" y="238"/>
                </a:cubicBezTo>
                <a:cubicBezTo>
                  <a:pt x="185" y="238"/>
                  <a:pt x="183" y="237"/>
                  <a:pt x="181" y="237"/>
                </a:cubicBezTo>
                <a:cubicBezTo>
                  <a:pt x="174" y="235"/>
                  <a:pt x="167" y="233"/>
                  <a:pt x="161" y="229"/>
                </a:cubicBezTo>
                <a:cubicBezTo>
                  <a:pt x="153" y="224"/>
                  <a:pt x="148" y="218"/>
                  <a:pt x="146" y="210"/>
                </a:cubicBezTo>
                <a:cubicBezTo>
                  <a:pt x="145" y="203"/>
                  <a:pt x="145" y="196"/>
                  <a:pt x="147" y="189"/>
                </a:cubicBezTo>
                <a:cubicBezTo>
                  <a:pt x="148" y="183"/>
                  <a:pt x="150" y="178"/>
                  <a:pt x="150" y="173"/>
                </a:cubicBezTo>
                <a:cubicBezTo>
                  <a:pt x="150" y="166"/>
                  <a:pt x="148" y="159"/>
                  <a:pt x="145" y="153"/>
                </a:cubicBezTo>
                <a:cubicBezTo>
                  <a:pt x="143" y="149"/>
                  <a:pt x="141" y="146"/>
                  <a:pt x="141" y="142"/>
                </a:cubicBezTo>
                <a:cubicBezTo>
                  <a:pt x="140" y="136"/>
                  <a:pt x="141" y="131"/>
                  <a:pt x="143" y="127"/>
                </a:cubicBezTo>
                <a:cubicBezTo>
                  <a:pt x="144" y="125"/>
                  <a:pt x="145" y="124"/>
                  <a:pt x="146" y="123"/>
                </a:cubicBezTo>
                <a:close/>
                <a:moveTo>
                  <a:pt x="96" y="120"/>
                </a:moveTo>
                <a:cubicBezTo>
                  <a:pt x="96" y="121"/>
                  <a:pt x="96" y="121"/>
                  <a:pt x="97" y="121"/>
                </a:cubicBezTo>
                <a:cubicBezTo>
                  <a:pt x="107" y="123"/>
                  <a:pt x="117" y="122"/>
                  <a:pt x="126" y="118"/>
                </a:cubicBezTo>
                <a:cubicBezTo>
                  <a:pt x="132" y="115"/>
                  <a:pt x="137" y="110"/>
                  <a:pt x="140" y="103"/>
                </a:cubicBezTo>
                <a:cubicBezTo>
                  <a:pt x="142" y="98"/>
                  <a:pt x="143" y="94"/>
                  <a:pt x="140" y="89"/>
                </a:cubicBezTo>
                <a:cubicBezTo>
                  <a:pt x="136" y="79"/>
                  <a:pt x="129" y="71"/>
                  <a:pt x="119" y="66"/>
                </a:cubicBezTo>
                <a:cubicBezTo>
                  <a:pt x="111" y="61"/>
                  <a:pt x="101" y="59"/>
                  <a:pt x="91" y="61"/>
                </a:cubicBezTo>
                <a:cubicBezTo>
                  <a:pt x="78" y="64"/>
                  <a:pt x="69" y="73"/>
                  <a:pt x="67" y="86"/>
                </a:cubicBezTo>
                <a:cubicBezTo>
                  <a:pt x="67" y="90"/>
                  <a:pt x="67" y="94"/>
                  <a:pt x="69" y="98"/>
                </a:cubicBezTo>
                <a:cubicBezTo>
                  <a:pt x="69" y="97"/>
                  <a:pt x="69" y="97"/>
                  <a:pt x="69" y="97"/>
                </a:cubicBezTo>
                <a:cubicBezTo>
                  <a:pt x="73" y="89"/>
                  <a:pt x="82" y="85"/>
                  <a:pt x="90" y="87"/>
                </a:cubicBezTo>
                <a:cubicBezTo>
                  <a:pt x="97" y="89"/>
                  <a:pt x="102" y="93"/>
                  <a:pt x="103" y="101"/>
                </a:cubicBezTo>
                <a:cubicBezTo>
                  <a:pt x="105" y="108"/>
                  <a:pt x="103" y="114"/>
                  <a:pt x="97" y="118"/>
                </a:cubicBezTo>
                <a:cubicBezTo>
                  <a:pt x="97" y="119"/>
                  <a:pt x="96" y="120"/>
                  <a:pt x="96" y="120"/>
                </a:cubicBezTo>
                <a:close/>
                <a:moveTo>
                  <a:pt x="179" y="42"/>
                </a:moveTo>
                <a:cubicBezTo>
                  <a:pt x="179" y="41"/>
                  <a:pt x="178" y="41"/>
                  <a:pt x="178" y="41"/>
                </a:cubicBezTo>
                <a:cubicBezTo>
                  <a:pt x="177" y="41"/>
                  <a:pt x="176" y="41"/>
                  <a:pt x="175" y="40"/>
                </a:cubicBezTo>
                <a:cubicBezTo>
                  <a:pt x="167" y="39"/>
                  <a:pt x="159" y="40"/>
                  <a:pt x="152" y="43"/>
                </a:cubicBezTo>
                <a:cubicBezTo>
                  <a:pt x="141" y="47"/>
                  <a:pt x="136" y="59"/>
                  <a:pt x="140" y="69"/>
                </a:cubicBezTo>
                <a:cubicBezTo>
                  <a:pt x="141" y="73"/>
                  <a:pt x="143" y="77"/>
                  <a:pt x="145" y="80"/>
                </a:cubicBezTo>
                <a:cubicBezTo>
                  <a:pt x="147" y="85"/>
                  <a:pt x="150" y="89"/>
                  <a:pt x="152" y="93"/>
                </a:cubicBezTo>
                <a:cubicBezTo>
                  <a:pt x="152" y="94"/>
                  <a:pt x="153" y="95"/>
                  <a:pt x="153" y="96"/>
                </a:cubicBezTo>
                <a:cubicBezTo>
                  <a:pt x="154" y="95"/>
                  <a:pt x="156" y="93"/>
                  <a:pt x="157" y="92"/>
                </a:cubicBezTo>
                <a:cubicBezTo>
                  <a:pt x="163" y="86"/>
                  <a:pt x="170" y="82"/>
                  <a:pt x="179" y="80"/>
                </a:cubicBezTo>
                <a:cubicBezTo>
                  <a:pt x="183" y="80"/>
                  <a:pt x="188" y="79"/>
                  <a:pt x="193" y="79"/>
                </a:cubicBezTo>
                <a:cubicBezTo>
                  <a:pt x="196" y="79"/>
                  <a:pt x="199" y="77"/>
                  <a:pt x="199" y="74"/>
                </a:cubicBezTo>
                <a:cubicBezTo>
                  <a:pt x="200" y="72"/>
                  <a:pt x="200" y="70"/>
                  <a:pt x="200" y="67"/>
                </a:cubicBezTo>
                <a:cubicBezTo>
                  <a:pt x="200" y="67"/>
                  <a:pt x="199" y="67"/>
                  <a:pt x="199" y="67"/>
                </a:cubicBezTo>
                <a:cubicBezTo>
                  <a:pt x="196" y="72"/>
                  <a:pt x="191" y="74"/>
                  <a:pt x="186" y="74"/>
                </a:cubicBezTo>
                <a:cubicBezTo>
                  <a:pt x="180" y="74"/>
                  <a:pt x="175" y="72"/>
                  <a:pt x="172" y="68"/>
                </a:cubicBezTo>
                <a:cubicBezTo>
                  <a:pt x="169" y="64"/>
                  <a:pt x="168" y="60"/>
                  <a:pt x="168" y="55"/>
                </a:cubicBezTo>
                <a:cubicBezTo>
                  <a:pt x="169" y="49"/>
                  <a:pt x="173" y="44"/>
                  <a:pt x="179" y="42"/>
                </a:cubicBezTo>
                <a:close/>
                <a:moveTo>
                  <a:pt x="106" y="8"/>
                </a:moveTo>
                <a:cubicBezTo>
                  <a:pt x="106" y="8"/>
                  <a:pt x="106" y="8"/>
                  <a:pt x="106" y="7"/>
                </a:cubicBezTo>
                <a:cubicBezTo>
                  <a:pt x="100" y="7"/>
                  <a:pt x="95" y="7"/>
                  <a:pt x="89" y="7"/>
                </a:cubicBezTo>
                <a:cubicBezTo>
                  <a:pt x="82" y="7"/>
                  <a:pt x="77" y="13"/>
                  <a:pt x="77" y="20"/>
                </a:cubicBezTo>
                <a:cubicBezTo>
                  <a:pt x="77" y="20"/>
                  <a:pt x="78" y="21"/>
                  <a:pt x="78" y="21"/>
                </a:cubicBezTo>
                <a:cubicBezTo>
                  <a:pt x="82" y="22"/>
                  <a:pt x="85" y="23"/>
                  <a:pt x="89" y="22"/>
                </a:cubicBezTo>
                <a:cubicBezTo>
                  <a:pt x="97" y="20"/>
                  <a:pt x="101" y="14"/>
                  <a:pt x="106" y="8"/>
                </a:cubicBezTo>
                <a:close/>
                <a:moveTo>
                  <a:pt x="41" y="19"/>
                </a:moveTo>
                <a:cubicBezTo>
                  <a:pt x="48" y="29"/>
                  <a:pt x="60" y="31"/>
                  <a:pt x="70" y="24"/>
                </a:cubicBezTo>
                <a:cubicBezTo>
                  <a:pt x="66" y="21"/>
                  <a:pt x="61" y="18"/>
                  <a:pt x="56" y="16"/>
                </a:cubicBezTo>
                <a:cubicBezTo>
                  <a:pt x="51" y="14"/>
                  <a:pt x="46" y="15"/>
                  <a:pt x="41" y="19"/>
                </a:cubicBezTo>
                <a:close/>
                <a:moveTo>
                  <a:pt x="136" y="27"/>
                </a:moveTo>
                <a:cubicBezTo>
                  <a:pt x="134" y="28"/>
                  <a:pt x="134" y="29"/>
                  <a:pt x="135" y="31"/>
                </a:cubicBezTo>
                <a:cubicBezTo>
                  <a:pt x="136" y="33"/>
                  <a:pt x="138" y="33"/>
                  <a:pt x="139" y="32"/>
                </a:cubicBezTo>
                <a:cubicBezTo>
                  <a:pt x="141" y="31"/>
                  <a:pt x="143" y="30"/>
                  <a:pt x="145" y="29"/>
                </a:cubicBezTo>
                <a:cubicBezTo>
                  <a:pt x="152" y="26"/>
                  <a:pt x="159" y="24"/>
                  <a:pt x="167" y="28"/>
                </a:cubicBezTo>
                <a:cubicBezTo>
                  <a:pt x="169" y="29"/>
                  <a:pt x="170" y="28"/>
                  <a:pt x="171" y="26"/>
                </a:cubicBezTo>
                <a:cubicBezTo>
                  <a:pt x="172" y="25"/>
                  <a:pt x="171" y="23"/>
                  <a:pt x="169" y="22"/>
                </a:cubicBezTo>
                <a:cubicBezTo>
                  <a:pt x="166" y="20"/>
                  <a:pt x="162" y="19"/>
                  <a:pt x="158" y="19"/>
                </a:cubicBezTo>
                <a:cubicBezTo>
                  <a:pt x="150" y="19"/>
                  <a:pt x="143" y="22"/>
                  <a:pt x="136" y="27"/>
                </a:cubicBezTo>
                <a:close/>
                <a:moveTo>
                  <a:pt x="202" y="218"/>
                </a:moveTo>
                <a:cubicBezTo>
                  <a:pt x="198" y="217"/>
                  <a:pt x="193" y="216"/>
                  <a:pt x="189" y="215"/>
                </a:cubicBezTo>
                <a:cubicBezTo>
                  <a:pt x="181" y="213"/>
                  <a:pt x="177" y="207"/>
                  <a:pt x="176" y="199"/>
                </a:cubicBezTo>
                <a:cubicBezTo>
                  <a:pt x="175" y="192"/>
                  <a:pt x="176" y="186"/>
                  <a:pt x="177" y="179"/>
                </a:cubicBezTo>
                <a:cubicBezTo>
                  <a:pt x="178" y="167"/>
                  <a:pt x="177" y="156"/>
                  <a:pt x="173" y="145"/>
                </a:cubicBezTo>
                <a:cubicBezTo>
                  <a:pt x="169" y="134"/>
                  <a:pt x="168" y="124"/>
                  <a:pt x="173" y="113"/>
                </a:cubicBezTo>
                <a:cubicBezTo>
                  <a:pt x="177" y="106"/>
                  <a:pt x="183" y="101"/>
                  <a:pt x="192" y="100"/>
                </a:cubicBezTo>
                <a:cubicBezTo>
                  <a:pt x="195" y="99"/>
                  <a:pt x="199" y="100"/>
                  <a:pt x="202" y="102"/>
                </a:cubicBezTo>
                <a:cubicBezTo>
                  <a:pt x="207" y="105"/>
                  <a:pt x="211" y="108"/>
                  <a:pt x="215" y="113"/>
                </a:cubicBezTo>
                <a:cubicBezTo>
                  <a:pt x="218" y="118"/>
                  <a:pt x="219" y="122"/>
                  <a:pt x="218" y="128"/>
                </a:cubicBezTo>
                <a:cubicBezTo>
                  <a:pt x="216" y="133"/>
                  <a:pt x="215" y="138"/>
                  <a:pt x="214" y="144"/>
                </a:cubicBezTo>
                <a:cubicBezTo>
                  <a:pt x="214" y="153"/>
                  <a:pt x="216" y="163"/>
                  <a:pt x="220" y="172"/>
                </a:cubicBezTo>
                <a:cubicBezTo>
                  <a:pt x="224" y="180"/>
                  <a:pt x="226" y="188"/>
                  <a:pt x="225" y="197"/>
                </a:cubicBezTo>
                <a:cubicBezTo>
                  <a:pt x="225" y="203"/>
                  <a:pt x="223" y="209"/>
                  <a:pt x="218" y="213"/>
                </a:cubicBezTo>
                <a:cubicBezTo>
                  <a:pt x="215" y="215"/>
                  <a:pt x="211" y="217"/>
                  <a:pt x="207" y="217"/>
                </a:cubicBezTo>
                <a:cubicBezTo>
                  <a:pt x="205" y="217"/>
                  <a:pt x="204" y="217"/>
                  <a:pt x="203" y="217"/>
                </a:cubicBezTo>
                <a:cubicBezTo>
                  <a:pt x="203" y="217"/>
                  <a:pt x="202" y="217"/>
                  <a:pt x="202" y="218"/>
                </a:cubicBezTo>
                <a:close/>
                <a:moveTo>
                  <a:pt x="210" y="197"/>
                </a:moveTo>
                <a:cubicBezTo>
                  <a:pt x="210" y="197"/>
                  <a:pt x="210" y="197"/>
                  <a:pt x="210" y="196"/>
                </a:cubicBezTo>
                <a:cubicBezTo>
                  <a:pt x="207" y="193"/>
                  <a:pt x="205" y="190"/>
                  <a:pt x="202" y="187"/>
                </a:cubicBezTo>
                <a:cubicBezTo>
                  <a:pt x="201" y="186"/>
                  <a:pt x="199" y="186"/>
                  <a:pt x="198" y="186"/>
                </a:cubicBezTo>
                <a:cubicBezTo>
                  <a:pt x="192" y="186"/>
                  <a:pt x="187" y="186"/>
                  <a:pt x="182" y="186"/>
                </a:cubicBezTo>
                <a:cubicBezTo>
                  <a:pt x="181" y="186"/>
                  <a:pt x="181" y="186"/>
                  <a:pt x="180" y="186"/>
                </a:cubicBezTo>
                <a:cubicBezTo>
                  <a:pt x="180" y="189"/>
                  <a:pt x="180" y="192"/>
                  <a:pt x="180" y="195"/>
                </a:cubicBezTo>
                <a:cubicBezTo>
                  <a:pt x="181" y="197"/>
                  <a:pt x="181" y="198"/>
                  <a:pt x="184" y="197"/>
                </a:cubicBezTo>
                <a:cubicBezTo>
                  <a:pt x="190" y="197"/>
                  <a:pt x="196" y="197"/>
                  <a:pt x="202" y="197"/>
                </a:cubicBezTo>
                <a:cubicBezTo>
                  <a:pt x="205" y="197"/>
                  <a:pt x="207" y="197"/>
                  <a:pt x="210" y="197"/>
                </a:cubicBezTo>
                <a:close/>
                <a:moveTo>
                  <a:pt x="200" y="117"/>
                </a:moveTo>
                <a:cubicBezTo>
                  <a:pt x="199" y="116"/>
                  <a:pt x="199" y="115"/>
                  <a:pt x="199" y="114"/>
                </a:cubicBezTo>
                <a:cubicBezTo>
                  <a:pt x="199" y="111"/>
                  <a:pt x="197" y="109"/>
                  <a:pt x="195" y="109"/>
                </a:cubicBezTo>
                <a:cubicBezTo>
                  <a:pt x="193" y="109"/>
                  <a:pt x="192" y="109"/>
                  <a:pt x="192" y="110"/>
                </a:cubicBezTo>
                <a:cubicBezTo>
                  <a:pt x="192" y="111"/>
                  <a:pt x="191" y="113"/>
                  <a:pt x="191" y="114"/>
                </a:cubicBezTo>
                <a:cubicBezTo>
                  <a:pt x="190" y="116"/>
                  <a:pt x="190" y="119"/>
                  <a:pt x="192" y="121"/>
                </a:cubicBezTo>
                <a:cubicBezTo>
                  <a:pt x="194" y="124"/>
                  <a:pt x="198" y="123"/>
                  <a:pt x="199" y="120"/>
                </a:cubicBezTo>
                <a:cubicBezTo>
                  <a:pt x="199" y="119"/>
                  <a:pt x="200" y="118"/>
                  <a:pt x="200" y="117"/>
                </a:cubicBezTo>
                <a:close/>
                <a:moveTo>
                  <a:pt x="185" y="127"/>
                </a:moveTo>
                <a:cubicBezTo>
                  <a:pt x="186" y="125"/>
                  <a:pt x="187" y="123"/>
                  <a:pt x="187" y="121"/>
                </a:cubicBezTo>
                <a:cubicBezTo>
                  <a:pt x="188" y="119"/>
                  <a:pt x="187" y="116"/>
                  <a:pt x="185" y="114"/>
                </a:cubicBezTo>
                <a:cubicBezTo>
                  <a:pt x="185" y="114"/>
                  <a:pt x="184" y="114"/>
                  <a:pt x="184" y="114"/>
                </a:cubicBezTo>
                <a:cubicBezTo>
                  <a:pt x="181" y="116"/>
                  <a:pt x="179" y="117"/>
                  <a:pt x="179" y="120"/>
                </a:cubicBezTo>
                <a:cubicBezTo>
                  <a:pt x="179" y="124"/>
                  <a:pt x="182" y="125"/>
                  <a:pt x="184" y="126"/>
                </a:cubicBezTo>
                <a:cubicBezTo>
                  <a:pt x="184" y="126"/>
                  <a:pt x="184" y="126"/>
                  <a:pt x="185" y="127"/>
                </a:cubicBezTo>
                <a:close/>
                <a:moveTo>
                  <a:pt x="200" y="199"/>
                </a:moveTo>
                <a:cubicBezTo>
                  <a:pt x="198" y="200"/>
                  <a:pt x="197" y="201"/>
                  <a:pt x="195" y="201"/>
                </a:cubicBezTo>
                <a:cubicBezTo>
                  <a:pt x="194" y="203"/>
                  <a:pt x="194" y="204"/>
                  <a:pt x="195" y="206"/>
                </a:cubicBezTo>
                <a:cubicBezTo>
                  <a:pt x="198" y="209"/>
                  <a:pt x="203" y="209"/>
                  <a:pt x="206" y="205"/>
                </a:cubicBezTo>
                <a:cubicBezTo>
                  <a:pt x="207" y="204"/>
                  <a:pt x="207" y="202"/>
                  <a:pt x="205" y="202"/>
                </a:cubicBezTo>
                <a:cubicBezTo>
                  <a:pt x="204" y="201"/>
                  <a:pt x="202" y="200"/>
                  <a:pt x="200" y="199"/>
                </a:cubicBezTo>
                <a:close/>
                <a:moveTo>
                  <a:pt x="188" y="208"/>
                </a:moveTo>
                <a:cubicBezTo>
                  <a:pt x="190" y="208"/>
                  <a:pt x="191" y="207"/>
                  <a:pt x="191" y="205"/>
                </a:cubicBezTo>
                <a:cubicBezTo>
                  <a:pt x="191" y="203"/>
                  <a:pt x="190" y="202"/>
                  <a:pt x="189" y="200"/>
                </a:cubicBezTo>
                <a:cubicBezTo>
                  <a:pt x="189" y="200"/>
                  <a:pt x="188" y="200"/>
                  <a:pt x="188" y="200"/>
                </a:cubicBezTo>
                <a:cubicBezTo>
                  <a:pt x="186" y="200"/>
                  <a:pt x="184" y="201"/>
                  <a:pt x="183" y="201"/>
                </a:cubicBezTo>
                <a:cubicBezTo>
                  <a:pt x="181" y="202"/>
                  <a:pt x="181" y="203"/>
                  <a:pt x="182" y="204"/>
                </a:cubicBezTo>
                <a:cubicBezTo>
                  <a:pt x="183" y="206"/>
                  <a:pt x="185" y="208"/>
                  <a:pt x="188" y="208"/>
                </a:cubicBezTo>
                <a:close/>
                <a:moveTo>
                  <a:pt x="213" y="206"/>
                </a:moveTo>
                <a:cubicBezTo>
                  <a:pt x="216" y="206"/>
                  <a:pt x="217" y="205"/>
                  <a:pt x="219" y="204"/>
                </a:cubicBezTo>
                <a:cubicBezTo>
                  <a:pt x="220" y="203"/>
                  <a:pt x="220" y="202"/>
                  <a:pt x="219" y="201"/>
                </a:cubicBezTo>
                <a:cubicBezTo>
                  <a:pt x="216" y="198"/>
                  <a:pt x="211" y="199"/>
                  <a:pt x="208" y="202"/>
                </a:cubicBezTo>
                <a:cubicBezTo>
                  <a:pt x="208" y="203"/>
                  <a:pt x="208" y="204"/>
                  <a:pt x="209" y="204"/>
                </a:cubicBezTo>
                <a:cubicBezTo>
                  <a:pt x="210" y="205"/>
                  <a:pt x="212" y="206"/>
                  <a:pt x="213" y="206"/>
                </a:cubicBezTo>
                <a:close/>
                <a:moveTo>
                  <a:pt x="203" y="111"/>
                </a:moveTo>
                <a:cubicBezTo>
                  <a:pt x="202" y="112"/>
                  <a:pt x="201" y="115"/>
                  <a:pt x="202" y="117"/>
                </a:cubicBezTo>
                <a:cubicBezTo>
                  <a:pt x="202" y="119"/>
                  <a:pt x="204" y="119"/>
                  <a:pt x="206" y="119"/>
                </a:cubicBezTo>
                <a:cubicBezTo>
                  <a:pt x="207" y="119"/>
                  <a:pt x="208" y="117"/>
                  <a:pt x="208" y="116"/>
                </a:cubicBezTo>
                <a:cubicBezTo>
                  <a:pt x="207" y="112"/>
                  <a:pt x="206" y="111"/>
                  <a:pt x="203" y="111"/>
                </a:cubicBezTo>
                <a:close/>
                <a:moveTo>
                  <a:pt x="99" y="240"/>
                </a:moveTo>
                <a:cubicBezTo>
                  <a:pt x="85" y="235"/>
                  <a:pt x="72" y="227"/>
                  <a:pt x="61" y="217"/>
                </a:cubicBezTo>
                <a:cubicBezTo>
                  <a:pt x="51" y="207"/>
                  <a:pt x="42" y="196"/>
                  <a:pt x="34" y="185"/>
                </a:cubicBezTo>
                <a:cubicBezTo>
                  <a:pt x="32" y="182"/>
                  <a:pt x="31" y="179"/>
                  <a:pt x="29" y="177"/>
                </a:cubicBezTo>
                <a:cubicBezTo>
                  <a:pt x="29" y="177"/>
                  <a:pt x="29" y="177"/>
                  <a:pt x="29" y="177"/>
                </a:cubicBezTo>
                <a:cubicBezTo>
                  <a:pt x="29" y="178"/>
                  <a:pt x="29" y="179"/>
                  <a:pt x="30" y="180"/>
                </a:cubicBezTo>
                <a:cubicBezTo>
                  <a:pt x="35" y="193"/>
                  <a:pt x="43" y="204"/>
                  <a:pt x="52" y="214"/>
                </a:cubicBezTo>
                <a:cubicBezTo>
                  <a:pt x="62" y="224"/>
                  <a:pt x="73" y="232"/>
                  <a:pt x="85" y="237"/>
                </a:cubicBezTo>
                <a:cubicBezTo>
                  <a:pt x="90" y="238"/>
                  <a:pt x="95" y="240"/>
                  <a:pt x="100" y="240"/>
                </a:cubicBezTo>
                <a:cubicBezTo>
                  <a:pt x="99" y="240"/>
                  <a:pt x="99" y="240"/>
                  <a:pt x="99" y="24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" name="Freeform 7"/>
          <p:cNvSpPr>
            <a:spLocks noChangeAspect="1"/>
          </p:cNvSpPr>
          <p:nvPr/>
        </p:nvSpPr>
        <p:spPr bwMode="auto">
          <a:xfrm>
            <a:off x="1964290" y="6794808"/>
            <a:ext cx="285883" cy="288000"/>
          </a:xfrm>
          <a:custGeom>
            <a:avLst/>
            <a:gdLst>
              <a:gd name="T0" fmla="*/ 194 w 342"/>
              <a:gd name="T1" fmla="*/ 0 h 344"/>
              <a:gd name="T2" fmla="*/ 201 w 342"/>
              <a:gd name="T3" fmla="*/ 0 h 344"/>
              <a:gd name="T4" fmla="*/ 204 w 342"/>
              <a:gd name="T5" fmla="*/ 1 h 344"/>
              <a:gd name="T6" fmla="*/ 213 w 342"/>
              <a:gd name="T7" fmla="*/ 5 h 344"/>
              <a:gd name="T8" fmla="*/ 216 w 342"/>
              <a:gd name="T9" fmla="*/ 7 h 344"/>
              <a:gd name="T10" fmla="*/ 226 w 342"/>
              <a:gd name="T11" fmla="*/ 11 h 344"/>
              <a:gd name="T12" fmla="*/ 269 w 342"/>
              <a:gd name="T13" fmla="*/ 24 h 344"/>
              <a:gd name="T14" fmla="*/ 295 w 342"/>
              <a:gd name="T15" fmla="*/ 43 h 344"/>
              <a:gd name="T16" fmla="*/ 316 w 342"/>
              <a:gd name="T17" fmla="*/ 72 h 344"/>
              <a:gd name="T18" fmla="*/ 331 w 342"/>
              <a:gd name="T19" fmla="*/ 95 h 344"/>
              <a:gd name="T20" fmla="*/ 338 w 342"/>
              <a:gd name="T21" fmla="*/ 106 h 344"/>
              <a:gd name="T22" fmla="*/ 342 w 342"/>
              <a:gd name="T23" fmla="*/ 113 h 344"/>
              <a:gd name="T24" fmla="*/ 330 w 342"/>
              <a:gd name="T25" fmla="*/ 123 h 344"/>
              <a:gd name="T26" fmla="*/ 301 w 342"/>
              <a:gd name="T27" fmla="*/ 143 h 344"/>
              <a:gd name="T28" fmla="*/ 286 w 342"/>
              <a:gd name="T29" fmla="*/ 152 h 344"/>
              <a:gd name="T30" fmla="*/ 280 w 342"/>
              <a:gd name="T31" fmla="*/ 151 h 344"/>
              <a:gd name="T32" fmla="*/ 263 w 342"/>
              <a:gd name="T33" fmla="*/ 131 h 344"/>
              <a:gd name="T34" fmla="*/ 259 w 342"/>
              <a:gd name="T35" fmla="*/ 126 h 344"/>
              <a:gd name="T36" fmla="*/ 256 w 342"/>
              <a:gd name="T37" fmla="*/ 127 h 344"/>
              <a:gd name="T38" fmla="*/ 254 w 342"/>
              <a:gd name="T39" fmla="*/ 132 h 344"/>
              <a:gd name="T40" fmla="*/ 250 w 342"/>
              <a:gd name="T41" fmla="*/ 151 h 344"/>
              <a:gd name="T42" fmla="*/ 246 w 342"/>
              <a:gd name="T43" fmla="*/ 186 h 344"/>
              <a:gd name="T44" fmla="*/ 249 w 342"/>
              <a:gd name="T45" fmla="*/ 233 h 344"/>
              <a:gd name="T46" fmla="*/ 261 w 342"/>
              <a:gd name="T47" fmla="*/ 308 h 344"/>
              <a:gd name="T48" fmla="*/ 262 w 342"/>
              <a:gd name="T49" fmla="*/ 331 h 344"/>
              <a:gd name="T50" fmla="*/ 262 w 342"/>
              <a:gd name="T51" fmla="*/ 332 h 344"/>
              <a:gd name="T52" fmla="*/ 250 w 342"/>
              <a:gd name="T53" fmla="*/ 337 h 344"/>
              <a:gd name="T54" fmla="*/ 233 w 342"/>
              <a:gd name="T55" fmla="*/ 340 h 344"/>
              <a:gd name="T56" fmla="*/ 185 w 342"/>
              <a:gd name="T57" fmla="*/ 344 h 344"/>
              <a:gd name="T58" fmla="*/ 174 w 342"/>
              <a:gd name="T59" fmla="*/ 344 h 344"/>
              <a:gd name="T60" fmla="*/ 146 w 342"/>
              <a:gd name="T61" fmla="*/ 344 h 344"/>
              <a:gd name="T62" fmla="*/ 143 w 342"/>
              <a:gd name="T63" fmla="*/ 344 h 344"/>
              <a:gd name="T64" fmla="*/ 89 w 342"/>
              <a:gd name="T65" fmla="*/ 339 h 344"/>
              <a:gd name="T66" fmla="*/ 67 w 342"/>
              <a:gd name="T67" fmla="*/ 331 h 344"/>
              <a:gd name="T68" fmla="*/ 64 w 342"/>
              <a:gd name="T69" fmla="*/ 325 h 344"/>
              <a:gd name="T70" fmla="*/ 70 w 342"/>
              <a:gd name="T71" fmla="*/ 289 h 344"/>
              <a:gd name="T72" fmla="*/ 80 w 342"/>
              <a:gd name="T73" fmla="*/ 240 h 344"/>
              <a:gd name="T74" fmla="*/ 86 w 342"/>
              <a:gd name="T75" fmla="*/ 190 h 344"/>
              <a:gd name="T76" fmla="*/ 83 w 342"/>
              <a:gd name="T77" fmla="*/ 140 h 344"/>
              <a:gd name="T78" fmla="*/ 81 w 342"/>
              <a:gd name="T79" fmla="*/ 129 h 344"/>
              <a:gd name="T80" fmla="*/ 78 w 342"/>
              <a:gd name="T81" fmla="*/ 128 h 344"/>
              <a:gd name="T82" fmla="*/ 72 w 342"/>
              <a:gd name="T83" fmla="*/ 134 h 344"/>
              <a:gd name="T84" fmla="*/ 57 w 342"/>
              <a:gd name="T85" fmla="*/ 149 h 344"/>
              <a:gd name="T86" fmla="*/ 55 w 342"/>
              <a:gd name="T87" fmla="*/ 149 h 344"/>
              <a:gd name="T88" fmla="*/ 40 w 342"/>
              <a:gd name="T89" fmla="*/ 142 h 344"/>
              <a:gd name="T90" fmla="*/ 6 w 342"/>
              <a:gd name="T91" fmla="*/ 116 h 344"/>
              <a:gd name="T92" fmla="*/ 0 w 342"/>
              <a:gd name="T93" fmla="*/ 110 h 344"/>
              <a:gd name="T94" fmla="*/ 30 w 342"/>
              <a:gd name="T95" fmla="*/ 65 h 344"/>
              <a:gd name="T96" fmla="*/ 51 w 342"/>
              <a:gd name="T97" fmla="*/ 36 h 344"/>
              <a:gd name="T98" fmla="*/ 65 w 342"/>
              <a:gd name="T99" fmla="*/ 26 h 344"/>
              <a:gd name="T100" fmla="*/ 100 w 342"/>
              <a:gd name="T101" fmla="*/ 15 h 344"/>
              <a:gd name="T102" fmla="*/ 137 w 342"/>
              <a:gd name="T103" fmla="*/ 0 h 344"/>
              <a:gd name="T104" fmla="*/ 143 w 342"/>
              <a:gd name="T105" fmla="*/ 0 h 344"/>
              <a:gd name="T106" fmla="*/ 145 w 342"/>
              <a:gd name="T107" fmla="*/ 1 h 344"/>
              <a:gd name="T108" fmla="*/ 192 w 342"/>
              <a:gd name="T109" fmla="*/ 1 h 344"/>
              <a:gd name="T110" fmla="*/ 194 w 342"/>
              <a:gd name="T111" fmla="*/ 0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2" h="344">
                <a:moveTo>
                  <a:pt x="194" y="0"/>
                </a:moveTo>
                <a:cubicBezTo>
                  <a:pt x="196" y="0"/>
                  <a:pt x="199" y="0"/>
                  <a:pt x="201" y="0"/>
                </a:cubicBezTo>
                <a:cubicBezTo>
                  <a:pt x="202" y="0"/>
                  <a:pt x="203" y="1"/>
                  <a:pt x="204" y="1"/>
                </a:cubicBezTo>
                <a:cubicBezTo>
                  <a:pt x="208" y="1"/>
                  <a:pt x="211" y="2"/>
                  <a:pt x="213" y="5"/>
                </a:cubicBezTo>
                <a:cubicBezTo>
                  <a:pt x="214" y="6"/>
                  <a:pt x="215" y="6"/>
                  <a:pt x="216" y="7"/>
                </a:cubicBezTo>
                <a:cubicBezTo>
                  <a:pt x="219" y="8"/>
                  <a:pt x="222" y="10"/>
                  <a:pt x="226" y="11"/>
                </a:cubicBezTo>
                <a:cubicBezTo>
                  <a:pt x="240" y="15"/>
                  <a:pt x="255" y="20"/>
                  <a:pt x="269" y="24"/>
                </a:cubicBezTo>
                <a:cubicBezTo>
                  <a:pt x="280" y="28"/>
                  <a:pt x="289" y="34"/>
                  <a:pt x="295" y="43"/>
                </a:cubicBezTo>
                <a:cubicBezTo>
                  <a:pt x="302" y="53"/>
                  <a:pt x="309" y="62"/>
                  <a:pt x="316" y="72"/>
                </a:cubicBezTo>
                <a:cubicBezTo>
                  <a:pt x="321" y="80"/>
                  <a:pt x="326" y="87"/>
                  <a:pt x="331" y="95"/>
                </a:cubicBezTo>
                <a:cubicBezTo>
                  <a:pt x="333" y="99"/>
                  <a:pt x="336" y="103"/>
                  <a:pt x="338" y="106"/>
                </a:cubicBezTo>
                <a:cubicBezTo>
                  <a:pt x="340" y="109"/>
                  <a:pt x="341" y="111"/>
                  <a:pt x="342" y="113"/>
                </a:cubicBezTo>
                <a:cubicBezTo>
                  <a:pt x="338" y="116"/>
                  <a:pt x="334" y="120"/>
                  <a:pt x="330" y="123"/>
                </a:cubicBezTo>
                <a:cubicBezTo>
                  <a:pt x="320" y="130"/>
                  <a:pt x="311" y="136"/>
                  <a:pt x="301" y="143"/>
                </a:cubicBezTo>
                <a:cubicBezTo>
                  <a:pt x="296" y="146"/>
                  <a:pt x="291" y="149"/>
                  <a:pt x="286" y="152"/>
                </a:cubicBezTo>
                <a:cubicBezTo>
                  <a:pt x="282" y="155"/>
                  <a:pt x="283" y="154"/>
                  <a:pt x="280" y="151"/>
                </a:cubicBezTo>
                <a:cubicBezTo>
                  <a:pt x="274" y="145"/>
                  <a:pt x="268" y="138"/>
                  <a:pt x="263" y="131"/>
                </a:cubicBezTo>
                <a:cubicBezTo>
                  <a:pt x="262" y="129"/>
                  <a:pt x="261" y="127"/>
                  <a:pt x="259" y="126"/>
                </a:cubicBezTo>
                <a:cubicBezTo>
                  <a:pt x="258" y="125"/>
                  <a:pt x="256" y="125"/>
                  <a:pt x="256" y="127"/>
                </a:cubicBezTo>
                <a:cubicBezTo>
                  <a:pt x="255" y="128"/>
                  <a:pt x="254" y="130"/>
                  <a:pt x="254" y="132"/>
                </a:cubicBezTo>
                <a:cubicBezTo>
                  <a:pt x="253" y="138"/>
                  <a:pt x="252" y="145"/>
                  <a:pt x="250" y="151"/>
                </a:cubicBezTo>
                <a:cubicBezTo>
                  <a:pt x="248" y="163"/>
                  <a:pt x="246" y="174"/>
                  <a:pt x="246" y="186"/>
                </a:cubicBezTo>
                <a:cubicBezTo>
                  <a:pt x="246" y="202"/>
                  <a:pt x="247" y="217"/>
                  <a:pt x="249" y="233"/>
                </a:cubicBezTo>
                <a:cubicBezTo>
                  <a:pt x="253" y="258"/>
                  <a:pt x="257" y="283"/>
                  <a:pt x="261" y="308"/>
                </a:cubicBezTo>
                <a:cubicBezTo>
                  <a:pt x="262" y="316"/>
                  <a:pt x="262" y="323"/>
                  <a:pt x="262" y="331"/>
                </a:cubicBezTo>
                <a:cubicBezTo>
                  <a:pt x="262" y="331"/>
                  <a:pt x="262" y="332"/>
                  <a:pt x="262" y="332"/>
                </a:cubicBezTo>
                <a:cubicBezTo>
                  <a:pt x="258" y="334"/>
                  <a:pt x="254" y="336"/>
                  <a:pt x="250" y="337"/>
                </a:cubicBezTo>
                <a:cubicBezTo>
                  <a:pt x="244" y="338"/>
                  <a:pt x="239" y="339"/>
                  <a:pt x="233" y="340"/>
                </a:cubicBezTo>
                <a:cubicBezTo>
                  <a:pt x="217" y="342"/>
                  <a:pt x="201" y="343"/>
                  <a:pt x="185" y="344"/>
                </a:cubicBezTo>
                <a:cubicBezTo>
                  <a:pt x="181" y="344"/>
                  <a:pt x="177" y="344"/>
                  <a:pt x="174" y="344"/>
                </a:cubicBezTo>
                <a:cubicBezTo>
                  <a:pt x="165" y="344"/>
                  <a:pt x="155" y="344"/>
                  <a:pt x="146" y="344"/>
                </a:cubicBezTo>
                <a:cubicBezTo>
                  <a:pt x="145" y="344"/>
                  <a:pt x="144" y="344"/>
                  <a:pt x="143" y="344"/>
                </a:cubicBezTo>
                <a:cubicBezTo>
                  <a:pt x="125" y="344"/>
                  <a:pt x="107" y="342"/>
                  <a:pt x="89" y="339"/>
                </a:cubicBezTo>
                <a:cubicBezTo>
                  <a:pt x="82" y="337"/>
                  <a:pt x="74" y="335"/>
                  <a:pt x="67" y="331"/>
                </a:cubicBezTo>
                <a:cubicBezTo>
                  <a:pt x="64" y="330"/>
                  <a:pt x="63" y="329"/>
                  <a:pt x="64" y="325"/>
                </a:cubicBezTo>
                <a:cubicBezTo>
                  <a:pt x="66" y="313"/>
                  <a:pt x="68" y="301"/>
                  <a:pt x="70" y="289"/>
                </a:cubicBezTo>
                <a:cubicBezTo>
                  <a:pt x="73" y="273"/>
                  <a:pt x="76" y="256"/>
                  <a:pt x="80" y="240"/>
                </a:cubicBezTo>
                <a:cubicBezTo>
                  <a:pt x="84" y="223"/>
                  <a:pt x="86" y="206"/>
                  <a:pt x="86" y="190"/>
                </a:cubicBezTo>
                <a:cubicBezTo>
                  <a:pt x="85" y="173"/>
                  <a:pt x="84" y="156"/>
                  <a:pt x="83" y="140"/>
                </a:cubicBezTo>
                <a:cubicBezTo>
                  <a:pt x="83" y="136"/>
                  <a:pt x="82" y="133"/>
                  <a:pt x="81" y="129"/>
                </a:cubicBezTo>
                <a:cubicBezTo>
                  <a:pt x="81" y="127"/>
                  <a:pt x="80" y="127"/>
                  <a:pt x="78" y="128"/>
                </a:cubicBezTo>
                <a:cubicBezTo>
                  <a:pt x="76" y="130"/>
                  <a:pt x="74" y="132"/>
                  <a:pt x="72" y="134"/>
                </a:cubicBezTo>
                <a:cubicBezTo>
                  <a:pt x="67" y="139"/>
                  <a:pt x="62" y="144"/>
                  <a:pt x="57" y="149"/>
                </a:cubicBezTo>
                <a:cubicBezTo>
                  <a:pt x="56" y="150"/>
                  <a:pt x="56" y="150"/>
                  <a:pt x="55" y="149"/>
                </a:cubicBezTo>
                <a:cubicBezTo>
                  <a:pt x="50" y="147"/>
                  <a:pt x="44" y="145"/>
                  <a:pt x="40" y="142"/>
                </a:cubicBezTo>
                <a:cubicBezTo>
                  <a:pt x="27" y="135"/>
                  <a:pt x="16" y="126"/>
                  <a:pt x="6" y="116"/>
                </a:cubicBezTo>
                <a:cubicBezTo>
                  <a:pt x="4" y="115"/>
                  <a:pt x="2" y="112"/>
                  <a:pt x="0" y="110"/>
                </a:cubicBezTo>
                <a:cubicBezTo>
                  <a:pt x="10" y="95"/>
                  <a:pt x="20" y="80"/>
                  <a:pt x="30" y="65"/>
                </a:cubicBezTo>
                <a:cubicBezTo>
                  <a:pt x="36" y="55"/>
                  <a:pt x="43" y="45"/>
                  <a:pt x="51" y="36"/>
                </a:cubicBezTo>
                <a:cubicBezTo>
                  <a:pt x="55" y="31"/>
                  <a:pt x="60" y="28"/>
                  <a:pt x="65" y="26"/>
                </a:cubicBezTo>
                <a:cubicBezTo>
                  <a:pt x="77" y="22"/>
                  <a:pt x="88" y="19"/>
                  <a:pt x="100" y="15"/>
                </a:cubicBezTo>
                <a:cubicBezTo>
                  <a:pt x="113" y="11"/>
                  <a:pt x="125" y="7"/>
                  <a:pt x="137" y="0"/>
                </a:cubicBezTo>
                <a:cubicBezTo>
                  <a:pt x="139" y="0"/>
                  <a:pt x="141" y="0"/>
                  <a:pt x="143" y="0"/>
                </a:cubicBezTo>
                <a:cubicBezTo>
                  <a:pt x="144" y="0"/>
                  <a:pt x="145" y="1"/>
                  <a:pt x="145" y="1"/>
                </a:cubicBezTo>
                <a:cubicBezTo>
                  <a:pt x="161" y="1"/>
                  <a:pt x="177" y="1"/>
                  <a:pt x="192" y="1"/>
                </a:cubicBezTo>
                <a:cubicBezTo>
                  <a:pt x="193" y="1"/>
                  <a:pt x="193" y="0"/>
                  <a:pt x="194" y="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3" name="Freeform 9"/>
          <p:cNvSpPr>
            <a:spLocks noChangeAspect="1" noEditPoints="1"/>
          </p:cNvSpPr>
          <p:nvPr/>
        </p:nvSpPr>
        <p:spPr bwMode="auto">
          <a:xfrm>
            <a:off x="1871112" y="7302808"/>
            <a:ext cx="472240" cy="288000"/>
          </a:xfrm>
          <a:custGeom>
            <a:avLst/>
            <a:gdLst>
              <a:gd name="T0" fmla="*/ 0 w 300"/>
              <a:gd name="T1" fmla="*/ 91 h 183"/>
              <a:gd name="T2" fmla="*/ 9 w 300"/>
              <a:gd name="T3" fmla="*/ 82 h 183"/>
              <a:gd name="T4" fmla="*/ 56 w 300"/>
              <a:gd name="T5" fmla="*/ 39 h 183"/>
              <a:gd name="T6" fmla="*/ 105 w 300"/>
              <a:gd name="T7" fmla="*/ 10 h 183"/>
              <a:gd name="T8" fmla="*/ 158 w 300"/>
              <a:gd name="T9" fmla="*/ 2 h 183"/>
              <a:gd name="T10" fmla="*/ 223 w 300"/>
              <a:gd name="T11" fmla="*/ 23 h 183"/>
              <a:gd name="T12" fmla="*/ 272 w 300"/>
              <a:gd name="T13" fmla="*/ 61 h 183"/>
              <a:gd name="T14" fmla="*/ 299 w 300"/>
              <a:gd name="T15" fmla="*/ 91 h 183"/>
              <a:gd name="T16" fmla="*/ 300 w 300"/>
              <a:gd name="T17" fmla="*/ 92 h 183"/>
              <a:gd name="T18" fmla="*/ 299 w 300"/>
              <a:gd name="T19" fmla="*/ 93 h 183"/>
              <a:gd name="T20" fmla="*/ 256 w 300"/>
              <a:gd name="T21" fmla="*/ 136 h 183"/>
              <a:gd name="T22" fmla="*/ 203 w 300"/>
              <a:gd name="T23" fmla="*/ 170 h 183"/>
              <a:gd name="T24" fmla="*/ 140 w 300"/>
              <a:gd name="T25" fmla="*/ 181 h 183"/>
              <a:gd name="T26" fmla="*/ 72 w 300"/>
              <a:gd name="T27" fmla="*/ 158 h 183"/>
              <a:gd name="T28" fmla="*/ 33 w 300"/>
              <a:gd name="T29" fmla="*/ 125 h 183"/>
              <a:gd name="T30" fmla="*/ 1 w 300"/>
              <a:gd name="T31" fmla="*/ 92 h 183"/>
              <a:gd name="T32" fmla="*/ 0 w 300"/>
              <a:gd name="T33" fmla="*/ 91 h 183"/>
              <a:gd name="T34" fmla="*/ 287 w 300"/>
              <a:gd name="T35" fmla="*/ 92 h 183"/>
              <a:gd name="T36" fmla="*/ 285 w 300"/>
              <a:gd name="T37" fmla="*/ 91 h 183"/>
              <a:gd name="T38" fmla="*/ 260 w 300"/>
              <a:gd name="T39" fmla="*/ 64 h 183"/>
              <a:gd name="T40" fmla="*/ 213 w 300"/>
              <a:gd name="T41" fmla="*/ 28 h 183"/>
              <a:gd name="T42" fmla="*/ 159 w 300"/>
              <a:gd name="T43" fmla="*/ 12 h 183"/>
              <a:gd name="T44" fmla="*/ 106 w 300"/>
              <a:gd name="T45" fmla="*/ 20 h 183"/>
              <a:gd name="T46" fmla="*/ 64 w 300"/>
              <a:gd name="T47" fmla="*/ 45 h 183"/>
              <a:gd name="T48" fmla="*/ 14 w 300"/>
              <a:gd name="T49" fmla="*/ 91 h 183"/>
              <a:gd name="T50" fmla="*/ 14 w 300"/>
              <a:gd name="T51" fmla="*/ 91 h 183"/>
              <a:gd name="T52" fmla="*/ 27 w 300"/>
              <a:gd name="T53" fmla="*/ 105 h 183"/>
              <a:gd name="T54" fmla="*/ 73 w 300"/>
              <a:gd name="T55" fmla="*/ 146 h 183"/>
              <a:gd name="T56" fmla="*/ 136 w 300"/>
              <a:gd name="T57" fmla="*/ 171 h 183"/>
              <a:gd name="T58" fmla="*/ 177 w 300"/>
              <a:gd name="T59" fmla="*/ 168 h 183"/>
              <a:gd name="T60" fmla="*/ 229 w 300"/>
              <a:gd name="T61" fmla="*/ 144 h 183"/>
              <a:gd name="T62" fmla="*/ 267 w 300"/>
              <a:gd name="T63" fmla="*/ 112 h 183"/>
              <a:gd name="T64" fmla="*/ 287 w 300"/>
              <a:gd name="T65" fmla="*/ 92 h 183"/>
              <a:gd name="T66" fmla="*/ 150 w 300"/>
              <a:gd name="T67" fmla="*/ 151 h 183"/>
              <a:gd name="T68" fmla="*/ 90 w 300"/>
              <a:gd name="T69" fmla="*/ 91 h 183"/>
              <a:gd name="T70" fmla="*/ 150 w 300"/>
              <a:gd name="T71" fmla="*/ 31 h 183"/>
              <a:gd name="T72" fmla="*/ 210 w 300"/>
              <a:gd name="T73" fmla="*/ 91 h 183"/>
              <a:gd name="T74" fmla="*/ 150 w 300"/>
              <a:gd name="T75" fmla="*/ 151 h 183"/>
              <a:gd name="T76" fmla="*/ 200 w 300"/>
              <a:gd name="T77" fmla="*/ 91 h 183"/>
              <a:gd name="T78" fmla="*/ 150 w 300"/>
              <a:gd name="T79" fmla="*/ 41 h 183"/>
              <a:gd name="T80" fmla="*/ 100 w 300"/>
              <a:gd name="T81" fmla="*/ 91 h 183"/>
              <a:gd name="T82" fmla="*/ 150 w 300"/>
              <a:gd name="T83" fmla="*/ 141 h 183"/>
              <a:gd name="T84" fmla="*/ 200 w 300"/>
              <a:gd name="T85" fmla="*/ 91 h 183"/>
              <a:gd name="T86" fmla="*/ 150 w 300"/>
              <a:gd name="T87" fmla="*/ 126 h 183"/>
              <a:gd name="T88" fmla="*/ 115 w 300"/>
              <a:gd name="T89" fmla="*/ 91 h 183"/>
              <a:gd name="T90" fmla="*/ 150 w 300"/>
              <a:gd name="T91" fmla="*/ 56 h 183"/>
              <a:gd name="T92" fmla="*/ 185 w 300"/>
              <a:gd name="T93" fmla="*/ 91 h 183"/>
              <a:gd name="T94" fmla="*/ 150 w 300"/>
              <a:gd name="T95" fmla="*/ 126 h 183"/>
              <a:gd name="T96" fmla="*/ 175 w 300"/>
              <a:gd name="T97" fmla="*/ 91 h 183"/>
              <a:gd name="T98" fmla="*/ 150 w 300"/>
              <a:gd name="T99" fmla="*/ 66 h 183"/>
              <a:gd name="T100" fmla="*/ 125 w 300"/>
              <a:gd name="T101" fmla="*/ 91 h 183"/>
              <a:gd name="T102" fmla="*/ 150 w 300"/>
              <a:gd name="T103" fmla="*/ 116 h 183"/>
              <a:gd name="T104" fmla="*/ 175 w 300"/>
              <a:gd name="T105" fmla="*/ 91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00" h="183">
                <a:moveTo>
                  <a:pt x="0" y="91"/>
                </a:moveTo>
                <a:cubicBezTo>
                  <a:pt x="3" y="88"/>
                  <a:pt x="6" y="85"/>
                  <a:pt x="9" y="82"/>
                </a:cubicBezTo>
                <a:cubicBezTo>
                  <a:pt x="24" y="67"/>
                  <a:pt x="39" y="52"/>
                  <a:pt x="56" y="39"/>
                </a:cubicBezTo>
                <a:cubicBezTo>
                  <a:pt x="71" y="27"/>
                  <a:pt x="87" y="16"/>
                  <a:pt x="105" y="10"/>
                </a:cubicBezTo>
                <a:cubicBezTo>
                  <a:pt x="122" y="3"/>
                  <a:pt x="140" y="0"/>
                  <a:pt x="158" y="2"/>
                </a:cubicBezTo>
                <a:cubicBezTo>
                  <a:pt x="182" y="3"/>
                  <a:pt x="203" y="11"/>
                  <a:pt x="223" y="23"/>
                </a:cubicBezTo>
                <a:cubicBezTo>
                  <a:pt x="241" y="33"/>
                  <a:pt x="257" y="46"/>
                  <a:pt x="272" y="61"/>
                </a:cubicBezTo>
                <a:cubicBezTo>
                  <a:pt x="281" y="71"/>
                  <a:pt x="290" y="81"/>
                  <a:pt x="299" y="91"/>
                </a:cubicBezTo>
                <a:cubicBezTo>
                  <a:pt x="299" y="91"/>
                  <a:pt x="300" y="92"/>
                  <a:pt x="300" y="92"/>
                </a:cubicBezTo>
                <a:cubicBezTo>
                  <a:pt x="300" y="92"/>
                  <a:pt x="300" y="93"/>
                  <a:pt x="299" y="93"/>
                </a:cubicBezTo>
                <a:cubicBezTo>
                  <a:pt x="285" y="108"/>
                  <a:pt x="271" y="122"/>
                  <a:pt x="256" y="136"/>
                </a:cubicBezTo>
                <a:cubicBezTo>
                  <a:pt x="240" y="149"/>
                  <a:pt x="223" y="161"/>
                  <a:pt x="203" y="170"/>
                </a:cubicBezTo>
                <a:cubicBezTo>
                  <a:pt x="183" y="179"/>
                  <a:pt x="162" y="183"/>
                  <a:pt x="140" y="181"/>
                </a:cubicBezTo>
                <a:cubicBezTo>
                  <a:pt x="116" y="180"/>
                  <a:pt x="93" y="172"/>
                  <a:pt x="72" y="158"/>
                </a:cubicBezTo>
                <a:cubicBezTo>
                  <a:pt x="58" y="148"/>
                  <a:pt x="45" y="137"/>
                  <a:pt x="33" y="125"/>
                </a:cubicBezTo>
                <a:cubicBezTo>
                  <a:pt x="22" y="114"/>
                  <a:pt x="11" y="103"/>
                  <a:pt x="1" y="92"/>
                </a:cubicBezTo>
                <a:cubicBezTo>
                  <a:pt x="0" y="92"/>
                  <a:pt x="0" y="92"/>
                  <a:pt x="0" y="91"/>
                </a:cubicBezTo>
                <a:close/>
                <a:moveTo>
                  <a:pt x="287" y="92"/>
                </a:moveTo>
                <a:cubicBezTo>
                  <a:pt x="286" y="91"/>
                  <a:pt x="286" y="91"/>
                  <a:pt x="285" y="91"/>
                </a:cubicBezTo>
                <a:cubicBezTo>
                  <a:pt x="277" y="82"/>
                  <a:pt x="269" y="72"/>
                  <a:pt x="260" y="64"/>
                </a:cubicBezTo>
                <a:cubicBezTo>
                  <a:pt x="246" y="50"/>
                  <a:pt x="230" y="38"/>
                  <a:pt x="213" y="28"/>
                </a:cubicBezTo>
                <a:cubicBezTo>
                  <a:pt x="196" y="19"/>
                  <a:pt x="178" y="13"/>
                  <a:pt x="159" y="12"/>
                </a:cubicBezTo>
                <a:cubicBezTo>
                  <a:pt x="141" y="10"/>
                  <a:pt x="123" y="13"/>
                  <a:pt x="106" y="20"/>
                </a:cubicBezTo>
                <a:cubicBezTo>
                  <a:pt x="91" y="26"/>
                  <a:pt x="77" y="35"/>
                  <a:pt x="64" y="45"/>
                </a:cubicBezTo>
                <a:cubicBezTo>
                  <a:pt x="46" y="59"/>
                  <a:pt x="30" y="75"/>
                  <a:pt x="14" y="91"/>
                </a:cubicBezTo>
                <a:cubicBezTo>
                  <a:pt x="14" y="91"/>
                  <a:pt x="14" y="91"/>
                  <a:pt x="14" y="91"/>
                </a:cubicBezTo>
                <a:cubicBezTo>
                  <a:pt x="18" y="96"/>
                  <a:pt x="23" y="101"/>
                  <a:pt x="27" y="105"/>
                </a:cubicBezTo>
                <a:cubicBezTo>
                  <a:pt x="41" y="120"/>
                  <a:pt x="56" y="134"/>
                  <a:pt x="73" y="146"/>
                </a:cubicBezTo>
                <a:cubicBezTo>
                  <a:pt x="92" y="160"/>
                  <a:pt x="113" y="168"/>
                  <a:pt x="136" y="171"/>
                </a:cubicBezTo>
                <a:cubicBezTo>
                  <a:pt x="150" y="172"/>
                  <a:pt x="163" y="171"/>
                  <a:pt x="177" y="168"/>
                </a:cubicBezTo>
                <a:cubicBezTo>
                  <a:pt x="196" y="164"/>
                  <a:pt x="213" y="155"/>
                  <a:pt x="229" y="144"/>
                </a:cubicBezTo>
                <a:cubicBezTo>
                  <a:pt x="243" y="134"/>
                  <a:pt x="255" y="123"/>
                  <a:pt x="267" y="112"/>
                </a:cubicBezTo>
                <a:cubicBezTo>
                  <a:pt x="274" y="105"/>
                  <a:pt x="280" y="99"/>
                  <a:pt x="287" y="92"/>
                </a:cubicBezTo>
                <a:close/>
                <a:moveTo>
                  <a:pt x="150" y="151"/>
                </a:moveTo>
                <a:cubicBezTo>
                  <a:pt x="116" y="151"/>
                  <a:pt x="90" y="124"/>
                  <a:pt x="90" y="91"/>
                </a:cubicBezTo>
                <a:cubicBezTo>
                  <a:pt x="90" y="58"/>
                  <a:pt x="117" y="31"/>
                  <a:pt x="150" y="31"/>
                </a:cubicBezTo>
                <a:cubicBezTo>
                  <a:pt x="183" y="31"/>
                  <a:pt x="210" y="58"/>
                  <a:pt x="210" y="91"/>
                </a:cubicBezTo>
                <a:cubicBezTo>
                  <a:pt x="210" y="125"/>
                  <a:pt x="183" y="151"/>
                  <a:pt x="150" y="151"/>
                </a:cubicBezTo>
                <a:close/>
                <a:moveTo>
                  <a:pt x="200" y="91"/>
                </a:moveTo>
                <a:cubicBezTo>
                  <a:pt x="200" y="64"/>
                  <a:pt x="178" y="41"/>
                  <a:pt x="150" y="41"/>
                </a:cubicBezTo>
                <a:cubicBezTo>
                  <a:pt x="123" y="41"/>
                  <a:pt x="100" y="64"/>
                  <a:pt x="100" y="91"/>
                </a:cubicBezTo>
                <a:cubicBezTo>
                  <a:pt x="100" y="119"/>
                  <a:pt x="123" y="141"/>
                  <a:pt x="150" y="141"/>
                </a:cubicBezTo>
                <a:cubicBezTo>
                  <a:pt x="178" y="141"/>
                  <a:pt x="200" y="119"/>
                  <a:pt x="200" y="91"/>
                </a:cubicBezTo>
                <a:close/>
                <a:moveTo>
                  <a:pt x="150" y="126"/>
                </a:moveTo>
                <a:cubicBezTo>
                  <a:pt x="131" y="126"/>
                  <a:pt x="115" y="111"/>
                  <a:pt x="115" y="91"/>
                </a:cubicBezTo>
                <a:cubicBezTo>
                  <a:pt x="115" y="72"/>
                  <a:pt x="131" y="56"/>
                  <a:pt x="150" y="56"/>
                </a:cubicBezTo>
                <a:cubicBezTo>
                  <a:pt x="169" y="56"/>
                  <a:pt x="185" y="72"/>
                  <a:pt x="185" y="91"/>
                </a:cubicBezTo>
                <a:cubicBezTo>
                  <a:pt x="185" y="111"/>
                  <a:pt x="169" y="126"/>
                  <a:pt x="150" y="126"/>
                </a:cubicBezTo>
                <a:close/>
                <a:moveTo>
                  <a:pt x="175" y="91"/>
                </a:moveTo>
                <a:cubicBezTo>
                  <a:pt x="175" y="77"/>
                  <a:pt x="164" y="66"/>
                  <a:pt x="150" y="66"/>
                </a:cubicBezTo>
                <a:cubicBezTo>
                  <a:pt x="136" y="66"/>
                  <a:pt x="125" y="78"/>
                  <a:pt x="125" y="91"/>
                </a:cubicBezTo>
                <a:cubicBezTo>
                  <a:pt x="125" y="105"/>
                  <a:pt x="136" y="116"/>
                  <a:pt x="150" y="116"/>
                </a:cubicBezTo>
                <a:cubicBezTo>
                  <a:pt x="164" y="116"/>
                  <a:pt x="175" y="105"/>
                  <a:pt x="175" y="91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4" name="Freeform 5"/>
          <p:cNvSpPr>
            <a:spLocks noChangeAspect="1" noEditPoints="1"/>
          </p:cNvSpPr>
          <p:nvPr/>
        </p:nvSpPr>
        <p:spPr bwMode="auto">
          <a:xfrm>
            <a:off x="2500399" y="6794808"/>
            <a:ext cx="229665" cy="288000"/>
          </a:xfrm>
          <a:custGeom>
            <a:avLst/>
            <a:gdLst>
              <a:gd name="T0" fmla="*/ 8 w 552"/>
              <a:gd name="T1" fmla="*/ 253 h 693"/>
              <a:gd name="T2" fmla="*/ 0 w 552"/>
              <a:gd name="T3" fmla="*/ 159 h 693"/>
              <a:gd name="T4" fmla="*/ 144 w 552"/>
              <a:gd name="T5" fmla="*/ 111 h 693"/>
              <a:gd name="T6" fmla="*/ 252 w 552"/>
              <a:gd name="T7" fmla="*/ 108 h 693"/>
              <a:gd name="T8" fmla="*/ 303 w 552"/>
              <a:gd name="T9" fmla="*/ 0 h 693"/>
              <a:gd name="T10" fmla="*/ 475 w 552"/>
              <a:gd name="T11" fmla="*/ 22 h 693"/>
              <a:gd name="T12" fmla="*/ 438 w 552"/>
              <a:gd name="T13" fmla="*/ 40 h 693"/>
              <a:gd name="T14" fmla="*/ 314 w 552"/>
              <a:gd name="T15" fmla="*/ 44 h 693"/>
              <a:gd name="T16" fmla="*/ 292 w 552"/>
              <a:gd name="T17" fmla="*/ 111 h 693"/>
              <a:gd name="T18" fmla="*/ 498 w 552"/>
              <a:gd name="T19" fmla="*/ 111 h 693"/>
              <a:gd name="T20" fmla="*/ 551 w 552"/>
              <a:gd name="T21" fmla="*/ 161 h 693"/>
              <a:gd name="T22" fmla="*/ 499 w 552"/>
              <a:gd name="T23" fmla="*/ 276 h 693"/>
              <a:gd name="T24" fmla="*/ 91 w 552"/>
              <a:gd name="T25" fmla="*/ 276 h 693"/>
              <a:gd name="T26" fmla="*/ 86 w 552"/>
              <a:gd name="T27" fmla="*/ 294 h 693"/>
              <a:gd name="T28" fmla="*/ 97 w 552"/>
              <a:gd name="T29" fmla="*/ 459 h 693"/>
              <a:gd name="T30" fmla="*/ 108 w 552"/>
              <a:gd name="T31" fmla="*/ 623 h 693"/>
              <a:gd name="T32" fmla="*/ 113 w 552"/>
              <a:gd name="T33" fmla="*/ 642 h 693"/>
              <a:gd name="T34" fmla="*/ 153 w 552"/>
              <a:gd name="T35" fmla="*/ 653 h 693"/>
              <a:gd name="T36" fmla="*/ 435 w 552"/>
              <a:gd name="T37" fmla="*/ 646 h 693"/>
              <a:gd name="T38" fmla="*/ 447 w 552"/>
              <a:gd name="T39" fmla="*/ 553 h 693"/>
              <a:gd name="T40" fmla="*/ 458 w 552"/>
              <a:gd name="T41" fmla="*/ 346 h 693"/>
              <a:gd name="T42" fmla="*/ 481 w 552"/>
              <a:gd name="T43" fmla="*/ 295 h 693"/>
              <a:gd name="T44" fmla="*/ 494 w 552"/>
              <a:gd name="T45" fmla="*/ 411 h 693"/>
              <a:gd name="T46" fmla="*/ 484 w 552"/>
              <a:gd name="T47" fmla="*/ 602 h 693"/>
              <a:gd name="T48" fmla="*/ 453 w 552"/>
              <a:gd name="T49" fmla="*/ 682 h 693"/>
              <a:gd name="T50" fmla="*/ 224 w 552"/>
              <a:gd name="T51" fmla="*/ 693 h 693"/>
              <a:gd name="T52" fmla="*/ 81 w 552"/>
              <a:gd name="T53" fmla="*/ 667 h 693"/>
              <a:gd name="T54" fmla="*/ 64 w 552"/>
              <a:gd name="T55" fmla="*/ 556 h 693"/>
              <a:gd name="T56" fmla="*/ 52 w 552"/>
              <a:gd name="T57" fmla="*/ 369 h 693"/>
              <a:gd name="T58" fmla="*/ 276 w 552"/>
              <a:gd name="T59" fmla="*/ 151 h 693"/>
              <a:gd name="T60" fmla="*/ 51 w 552"/>
              <a:gd name="T61" fmla="*/ 151 h 693"/>
              <a:gd name="T62" fmla="*/ 40 w 552"/>
              <a:gd name="T63" fmla="*/ 225 h 693"/>
              <a:gd name="T64" fmla="*/ 55 w 552"/>
              <a:gd name="T65" fmla="*/ 236 h 693"/>
              <a:gd name="T66" fmla="*/ 500 w 552"/>
              <a:gd name="T67" fmla="*/ 236 h 693"/>
              <a:gd name="T68" fmla="*/ 511 w 552"/>
              <a:gd name="T69" fmla="*/ 163 h 693"/>
              <a:gd name="T70" fmla="*/ 495 w 552"/>
              <a:gd name="T71" fmla="*/ 151 h 693"/>
              <a:gd name="T72" fmla="*/ 407 w 552"/>
              <a:gd name="T73" fmla="*/ 586 h 693"/>
              <a:gd name="T74" fmla="*/ 325 w 552"/>
              <a:gd name="T75" fmla="*/ 511 h 693"/>
              <a:gd name="T76" fmla="*/ 221 w 552"/>
              <a:gd name="T77" fmla="*/ 449 h 693"/>
              <a:gd name="T78" fmla="*/ 233 w 552"/>
              <a:gd name="T79" fmla="*/ 485 h 693"/>
              <a:gd name="T80" fmla="*/ 387 w 552"/>
              <a:gd name="T81" fmla="*/ 610 h 693"/>
              <a:gd name="T82" fmla="*/ 406 w 552"/>
              <a:gd name="T83" fmla="*/ 456 h 693"/>
              <a:gd name="T84" fmla="*/ 326 w 552"/>
              <a:gd name="T85" fmla="*/ 370 h 693"/>
              <a:gd name="T86" fmla="*/ 294 w 552"/>
              <a:gd name="T87" fmla="*/ 376 h 693"/>
              <a:gd name="T88" fmla="*/ 374 w 552"/>
              <a:gd name="T89" fmla="*/ 464 h 693"/>
              <a:gd name="T90" fmla="*/ 406 w 552"/>
              <a:gd name="T91" fmla="*/ 456 h 6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552" h="693">
                <a:moveTo>
                  <a:pt x="45" y="276"/>
                </a:moveTo>
                <a:cubicBezTo>
                  <a:pt x="30" y="273"/>
                  <a:pt x="17" y="266"/>
                  <a:pt x="8" y="253"/>
                </a:cubicBezTo>
                <a:cubicBezTo>
                  <a:pt x="3" y="244"/>
                  <a:pt x="0" y="235"/>
                  <a:pt x="0" y="225"/>
                </a:cubicBezTo>
                <a:cubicBezTo>
                  <a:pt x="0" y="203"/>
                  <a:pt x="0" y="181"/>
                  <a:pt x="0" y="159"/>
                </a:cubicBezTo>
                <a:cubicBezTo>
                  <a:pt x="1" y="133"/>
                  <a:pt x="24" y="112"/>
                  <a:pt x="50" y="111"/>
                </a:cubicBezTo>
                <a:cubicBezTo>
                  <a:pt x="81" y="111"/>
                  <a:pt x="113" y="111"/>
                  <a:pt x="144" y="111"/>
                </a:cubicBezTo>
                <a:cubicBezTo>
                  <a:pt x="178" y="111"/>
                  <a:pt x="212" y="111"/>
                  <a:pt x="246" y="111"/>
                </a:cubicBezTo>
                <a:cubicBezTo>
                  <a:pt x="249" y="111"/>
                  <a:pt x="251" y="111"/>
                  <a:pt x="252" y="108"/>
                </a:cubicBezTo>
                <a:cubicBezTo>
                  <a:pt x="261" y="77"/>
                  <a:pt x="271" y="46"/>
                  <a:pt x="281" y="16"/>
                </a:cubicBezTo>
                <a:cubicBezTo>
                  <a:pt x="285" y="5"/>
                  <a:pt x="291" y="0"/>
                  <a:pt x="303" y="0"/>
                </a:cubicBezTo>
                <a:cubicBezTo>
                  <a:pt x="353" y="0"/>
                  <a:pt x="403" y="0"/>
                  <a:pt x="454" y="0"/>
                </a:cubicBezTo>
                <a:cubicBezTo>
                  <a:pt x="468" y="0"/>
                  <a:pt x="476" y="9"/>
                  <a:pt x="475" y="22"/>
                </a:cubicBezTo>
                <a:cubicBezTo>
                  <a:pt x="475" y="32"/>
                  <a:pt x="466" y="39"/>
                  <a:pt x="455" y="40"/>
                </a:cubicBezTo>
                <a:cubicBezTo>
                  <a:pt x="449" y="40"/>
                  <a:pt x="443" y="40"/>
                  <a:pt x="438" y="40"/>
                </a:cubicBezTo>
                <a:cubicBezTo>
                  <a:pt x="398" y="40"/>
                  <a:pt x="359" y="40"/>
                  <a:pt x="319" y="40"/>
                </a:cubicBezTo>
                <a:cubicBezTo>
                  <a:pt x="316" y="40"/>
                  <a:pt x="315" y="41"/>
                  <a:pt x="314" y="44"/>
                </a:cubicBezTo>
                <a:cubicBezTo>
                  <a:pt x="307" y="65"/>
                  <a:pt x="300" y="86"/>
                  <a:pt x="293" y="107"/>
                </a:cubicBezTo>
                <a:cubicBezTo>
                  <a:pt x="293" y="108"/>
                  <a:pt x="293" y="110"/>
                  <a:pt x="292" y="111"/>
                </a:cubicBezTo>
                <a:cubicBezTo>
                  <a:pt x="294" y="111"/>
                  <a:pt x="296" y="111"/>
                  <a:pt x="297" y="111"/>
                </a:cubicBezTo>
                <a:cubicBezTo>
                  <a:pt x="364" y="111"/>
                  <a:pt x="431" y="111"/>
                  <a:pt x="498" y="111"/>
                </a:cubicBezTo>
                <a:cubicBezTo>
                  <a:pt x="522" y="111"/>
                  <a:pt x="541" y="125"/>
                  <a:pt x="548" y="147"/>
                </a:cubicBezTo>
                <a:cubicBezTo>
                  <a:pt x="550" y="151"/>
                  <a:pt x="551" y="156"/>
                  <a:pt x="551" y="161"/>
                </a:cubicBezTo>
                <a:cubicBezTo>
                  <a:pt x="551" y="183"/>
                  <a:pt x="552" y="205"/>
                  <a:pt x="551" y="226"/>
                </a:cubicBezTo>
                <a:cubicBezTo>
                  <a:pt x="550" y="255"/>
                  <a:pt x="528" y="276"/>
                  <a:pt x="499" y="276"/>
                </a:cubicBezTo>
                <a:cubicBezTo>
                  <a:pt x="497" y="276"/>
                  <a:pt x="496" y="276"/>
                  <a:pt x="494" y="276"/>
                </a:cubicBezTo>
                <a:cubicBezTo>
                  <a:pt x="360" y="276"/>
                  <a:pt x="225" y="276"/>
                  <a:pt x="91" y="276"/>
                </a:cubicBezTo>
                <a:cubicBezTo>
                  <a:pt x="89" y="276"/>
                  <a:pt x="87" y="276"/>
                  <a:pt x="85" y="276"/>
                </a:cubicBezTo>
                <a:cubicBezTo>
                  <a:pt x="85" y="282"/>
                  <a:pt x="86" y="288"/>
                  <a:pt x="86" y="294"/>
                </a:cubicBezTo>
                <a:cubicBezTo>
                  <a:pt x="88" y="319"/>
                  <a:pt x="90" y="345"/>
                  <a:pt x="91" y="370"/>
                </a:cubicBezTo>
                <a:cubicBezTo>
                  <a:pt x="93" y="400"/>
                  <a:pt x="95" y="430"/>
                  <a:pt x="97" y="459"/>
                </a:cubicBezTo>
                <a:cubicBezTo>
                  <a:pt x="99" y="484"/>
                  <a:pt x="101" y="510"/>
                  <a:pt x="102" y="535"/>
                </a:cubicBezTo>
                <a:cubicBezTo>
                  <a:pt x="104" y="564"/>
                  <a:pt x="106" y="594"/>
                  <a:pt x="108" y="623"/>
                </a:cubicBezTo>
                <a:cubicBezTo>
                  <a:pt x="108" y="628"/>
                  <a:pt x="108" y="632"/>
                  <a:pt x="109" y="636"/>
                </a:cubicBezTo>
                <a:cubicBezTo>
                  <a:pt x="110" y="638"/>
                  <a:pt x="111" y="641"/>
                  <a:pt x="113" y="642"/>
                </a:cubicBezTo>
                <a:cubicBezTo>
                  <a:pt x="121" y="649"/>
                  <a:pt x="131" y="652"/>
                  <a:pt x="141" y="653"/>
                </a:cubicBezTo>
                <a:cubicBezTo>
                  <a:pt x="145" y="653"/>
                  <a:pt x="149" y="653"/>
                  <a:pt x="153" y="653"/>
                </a:cubicBezTo>
                <a:cubicBezTo>
                  <a:pt x="237" y="653"/>
                  <a:pt x="321" y="653"/>
                  <a:pt x="405" y="653"/>
                </a:cubicBezTo>
                <a:cubicBezTo>
                  <a:pt x="415" y="653"/>
                  <a:pt x="426" y="652"/>
                  <a:pt x="435" y="646"/>
                </a:cubicBezTo>
                <a:cubicBezTo>
                  <a:pt x="440" y="643"/>
                  <a:pt x="443" y="640"/>
                  <a:pt x="443" y="634"/>
                </a:cubicBezTo>
                <a:cubicBezTo>
                  <a:pt x="444" y="607"/>
                  <a:pt x="446" y="580"/>
                  <a:pt x="447" y="553"/>
                </a:cubicBezTo>
                <a:cubicBezTo>
                  <a:pt x="449" y="515"/>
                  <a:pt x="451" y="478"/>
                  <a:pt x="453" y="441"/>
                </a:cubicBezTo>
                <a:cubicBezTo>
                  <a:pt x="455" y="409"/>
                  <a:pt x="457" y="378"/>
                  <a:pt x="458" y="346"/>
                </a:cubicBezTo>
                <a:cubicBezTo>
                  <a:pt x="459" y="336"/>
                  <a:pt x="459" y="325"/>
                  <a:pt x="460" y="315"/>
                </a:cubicBezTo>
                <a:cubicBezTo>
                  <a:pt x="461" y="302"/>
                  <a:pt x="470" y="294"/>
                  <a:pt x="481" y="295"/>
                </a:cubicBezTo>
                <a:cubicBezTo>
                  <a:pt x="492" y="296"/>
                  <a:pt x="500" y="305"/>
                  <a:pt x="499" y="317"/>
                </a:cubicBezTo>
                <a:cubicBezTo>
                  <a:pt x="498" y="348"/>
                  <a:pt x="496" y="380"/>
                  <a:pt x="494" y="411"/>
                </a:cubicBezTo>
                <a:cubicBezTo>
                  <a:pt x="493" y="438"/>
                  <a:pt x="492" y="464"/>
                  <a:pt x="490" y="490"/>
                </a:cubicBezTo>
                <a:cubicBezTo>
                  <a:pt x="488" y="527"/>
                  <a:pt x="486" y="565"/>
                  <a:pt x="484" y="602"/>
                </a:cubicBezTo>
                <a:cubicBezTo>
                  <a:pt x="484" y="613"/>
                  <a:pt x="483" y="624"/>
                  <a:pt x="483" y="635"/>
                </a:cubicBezTo>
                <a:cubicBezTo>
                  <a:pt x="483" y="657"/>
                  <a:pt x="471" y="671"/>
                  <a:pt x="453" y="682"/>
                </a:cubicBezTo>
                <a:cubicBezTo>
                  <a:pt x="440" y="689"/>
                  <a:pt x="426" y="693"/>
                  <a:pt x="411" y="693"/>
                </a:cubicBezTo>
                <a:cubicBezTo>
                  <a:pt x="349" y="693"/>
                  <a:pt x="286" y="693"/>
                  <a:pt x="224" y="693"/>
                </a:cubicBezTo>
                <a:cubicBezTo>
                  <a:pt x="197" y="693"/>
                  <a:pt x="169" y="693"/>
                  <a:pt x="142" y="693"/>
                </a:cubicBezTo>
                <a:cubicBezTo>
                  <a:pt x="119" y="692"/>
                  <a:pt x="98" y="685"/>
                  <a:pt x="81" y="667"/>
                </a:cubicBezTo>
                <a:cubicBezTo>
                  <a:pt x="74" y="660"/>
                  <a:pt x="70" y="652"/>
                  <a:pt x="70" y="642"/>
                </a:cubicBezTo>
                <a:cubicBezTo>
                  <a:pt x="68" y="613"/>
                  <a:pt x="66" y="584"/>
                  <a:pt x="64" y="556"/>
                </a:cubicBezTo>
                <a:cubicBezTo>
                  <a:pt x="62" y="522"/>
                  <a:pt x="60" y="489"/>
                  <a:pt x="57" y="456"/>
                </a:cubicBezTo>
                <a:cubicBezTo>
                  <a:pt x="55" y="427"/>
                  <a:pt x="54" y="398"/>
                  <a:pt x="52" y="369"/>
                </a:cubicBezTo>
                <a:cubicBezTo>
                  <a:pt x="50" y="338"/>
                  <a:pt x="48" y="307"/>
                  <a:pt x="45" y="276"/>
                </a:cubicBezTo>
                <a:close/>
                <a:moveTo>
                  <a:pt x="276" y="151"/>
                </a:moveTo>
                <a:cubicBezTo>
                  <a:pt x="202" y="151"/>
                  <a:pt x="129" y="151"/>
                  <a:pt x="56" y="151"/>
                </a:cubicBezTo>
                <a:cubicBezTo>
                  <a:pt x="54" y="151"/>
                  <a:pt x="53" y="151"/>
                  <a:pt x="51" y="151"/>
                </a:cubicBezTo>
                <a:cubicBezTo>
                  <a:pt x="45" y="152"/>
                  <a:pt x="40" y="156"/>
                  <a:pt x="40" y="163"/>
                </a:cubicBezTo>
                <a:cubicBezTo>
                  <a:pt x="40" y="183"/>
                  <a:pt x="40" y="204"/>
                  <a:pt x="40" y="225"/>
                </a:cubicBezTo>
                <a:cubicBezTo>
                  <a:pt x="40" y="231"/>
                  <a:pt x="44" y="235"/>
                  <a:pt x="51" y="236"/>
                </a:cubicBezTo>
                <a:cubicBezTo>
                  <a:pt x="52" y="236"/>
                  <a:pt x="54" y="236"/>
                  <a:pt x="55" y="236"/>
                </a:cubicBezTo>
                <a:cubicBezTo>
                  <a:pt x="202" y="236"/>
                  <a:pt x="349" y="236"/>
                  <a:pt x="496" y="236"/>
                </a:cubicBezTo>
                <a:cubicBezTo>
                  <a:pt x="497" y="236"/>
                  <a:pt x="499" y="236"/>
                  <a:pt x="500" y="236"/>
                </a:cubicBezTo>
                <a:cubicBezTo>
                  <a:pt x="507" y="235"/>
                  <a:pt x="511" y="231"/>
                  <a:pt x="511" y="224"/>
                </a:cubicBezTo>
                <a:cubicBezTo>
                  <a:pt x="511" y="204"/>
                  <a:pt x="511" y="183"/>
                  <a:pt x="511" y="163"/>
                </a:cubicBezTo>
                <a:cubicBezTo>
                  <a:pt x="511" y="156"/>
                  <a:pt x="506" y="151"/>
                  <a:pt x="499" y="151"/>
                </a:cubicBezTo>
                <a:cubicBezTo>
                  <a:pt x="498" y="151"/>
                  <a:pt x="496" y="151"/>
                  <a:pt x="495" y="151"/>
                </a:cubicBezTo>
                <a:cubicBezTo>
                  <a:pt x="422" y="151"/>
                  <a:pt x="349" y="151"/>
                  <a:pt x="276" y="151"/>
                </a:cubicBezTo>
                <a:close/>
                <a:moveTo>
                  <a:pt x="407" y="586"/>
                </a:moveTo>
                <a:cubicBezTo>
                  <a:pt x="406" y="580"/>
                  <a:pt x="402" y="577"/>
                  <a:pt x="398" y="573"/>
                </a:cubicBezTo>
                <a:cubicBezTo>
                  <a:pt x="373" y="552"/>
                  <a:pt x="349" y="532"/>
                  <a:pt x="325" y="511"/>
                </a:cubicBezTo>
                <a:cubicBezTo>
                  <a:pt x="300" y="490"/>
                  <a:pt x="275" y="469"/>
                  <a:pt x="251" y="448"/>
                </a:cubicBezTo>
                <a:cubicBezTo>
                  <a:pt x="241" y="439"/>
                  <a:pt x="229" y="440"/>
                  <a:pt x="221" y="449"/>
                </a:cubicBezTo>
                <a:cubicBezTo>
                  <a:pt x="213" y="458"/>
                  <a:pt x="215" y="470"/>
                  <a:pt x="225" y="478"/>
                </a:cubicBezTo>
                <a:cubicBezTo>
                  <a:pt x="228" y="480"/>
                  <a:pt x="230" y="483"/>
                  <a:pt x="233" y="485"/>
                </a:cubicBezTo>
                <a:cubicBezTo>
                  <a:pt x="280" y="525"/>
                  <a:pt x="327" y="565"/>
                  <a:pt x="374" y="605"/>
                </a:cubicBezTo>
                <a:cubicBezTo>
                  <a:pt x="378" y="608"/>
                  <a:pt x="382" y="611"/>
                  <a:pt x="387" y="610"/>
                </a:cubicBezTo>
                <a:cubicBezTo>
                  <a:pt x="401" y="610"/>
                  <a:pt x="410" y="599"/>
                  <a:pt x="407" y="586"/>
                </a:cubicBezTo>
                <a:close/>
                <a:moveTo>
                  <a:pt x="406" y="456"/>
                </a:moveTo>
                <a:cubicBezTo>
                  <a:pt x="409" y="448"/>
                  <a:pt x="407" y="440"/>
                  <a:pt x="400" y="433"/>
                </a:cubicBezTo>
                <a:cubicBezTo>
                  <a:pt x="375" y="412"/>
                  <a:pt x="351" y="391"/>
                  <a:pt x="326" y="370"/>
                </a:cubicBezTo>
                <a:cubicBezTo>
                  <a:pt x="322" y="367"/>
                  <a:pt x="317" y="365"/>
                  <a:pt x="313" y="364"/>
                </a:cubicBezTo>
                <a:cubicBezTo>
                  <a:pt x="305" y="363"/>
                  <a:pt x="297" y="368"/>
                  <a:pt x="294" y="376"/>
                </a:cubicBezTo>
                <a:cubicBezTo>
                  <a:pt x="290" y="384"/>
                  <a:pt x="292" y="393"/>
                  <a:pt x="300" y="400"/>
                </a:cubicBezTo>
                <a:cubicBezTo>
                  <a:pt x="325" y="421"/>
                  <a:pt x="349" y="442"/>
                  <a:pt x="374" y="464"/>
                </a:cubicBezTo>
                <a:cubicBezTo>
                  <a:pt x="378" y="467"/>
                  <a:pt x="383" y="469"/>
                  <a:pt x="388" y="469"/>
                </a:cubicBezTo>
                <a:cubicBezTo>
                  <a:pt x="396" y="469"/>
                  <a:pt x="403" y="464"/>
                  <a:pt x="406" y="456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5" name="Freeform 24"/>
          <p:cNvSpPr>
            <a:spLocks noChangeAspect="1" noEditPoints="1"/>
          </p:cNvSpPr>
          <p:nvPr/>
        </p:nvSpPr>
        <p:spPr bwMode="auto">
          <a:xfrm>
            <a:off x="5574238" y="8388325"/>
            <a:ext cx="307124" cy="288000"/>
          </a:xfrm>
          <a:custGeom>
            <a:avLst/>
            <a:gdLst>
              <a:gd name="T0" fmla="*/ 441 w 453"/>
              <a:gd name="T1" fmla="*/ 262 h 424"/>
              <a:gd name="T2" fmla="*/ 419 w 453"/>
              <a:gd name="T3" fmla="*/ 193 h 424"/>
              <a:gd name="T4" fmla="*/ 388 w 453"/>
              <a:gd name="T5" fmla="*/ 127 h 424"/>
              <a:gd name="T6" fmla="*/ 355 w 453"/>
              <a:gd name="T7" fmla="*/ 78 h 424"/>
              <a:gd name="T8" fmla="*/ 289 w 453"/>
              <a:gd name="T9" fmla="*/ 19 h 424"/>
              <a:gd name="T10" fmla="*/ 228 w 453"/>
              <a:gd name="T11" fmla="*/ 1 h 424"/>
              <a:gd name="T12" fmla="*/ 183 w 453"/>
              <a:gd name="T13" fmla="*/ 4 h 424"/>
              <a:gd name="T14" fmla="*/ 124 w 453"/>
              <a:gd name="T15" fmla="*/ 37 h 424"/>
              <a:gd name="T16" fmla="*/ 69 w 453"/>
              <a:gd name="T17" fmla="*/ 113 h 424"/>
              <a:gd name="T18" fmla="*/ 37 w 453"/>
              <a:gd name="T19" fmla="*/ 190 h 424"/>
              <a:gd name="T20" fmla="*/ 9 w 453"/>
              <a:gd name="T21" fmla="*/ 294 h 424"/>
              <a:gd name="T22" fmla="*/ 48 w 453"/>
              <a:gd name="T23" fmla="*/ 358 h 424"/>
              <a:gd name="T24" fmla="*/ 96 w 453"/>
              <a:gd name="T25" fmla="*/ 378 h 424"/>
              <a:gd name="T26" fmla="*/ 176 w 453"/>
              <a:gd name="T27" fmla="*/ 412 h 424"/>
              <a:gd name="T28" fmla="*/ 231 w 453"/>
              <a:gd name="T29" fmla="*/ 412 h 424"/>
              <a:gd name="T30" fmla="*/ 298 w 453"/>
              <a:gd name="T31" fmla="*/ 391 h 424"/>
              <a:gd name="T32" fmla="*/ 389 w 453"/>
              <a:gd name="T33" fmla="*/ 359 h 424"/>
              <a:gd name="T34" fmla="*/ 451 w 453"/>
              <a:gd name="T35" fmla="*/ 338 h 424"/>
              <a:gd name="T36" fmla="*/ 131 w 453"/>
              <a:gd name="T37" fmla="*/ 368 h 424"/>
              <a:gd name="T38" fmla="*/ 61 w 453"/>
              <a:gd name="T39" fmla="*/ 338 h 424"/>
              <a:gd name="T40" fmla="*/ 30 w 453"/>
              <a:gd name="T41" fmla="*/ 311 h 424"/>
              <a:gd name="T42" fmla="*/ 48 w 453"/>
              <a:gd name="T43" fmla="*/ 235 h 424"/>
              <a:gd name="T44" fmla="*/ 62 w 453"/>
              <a:gd name="T45" fmla="*/ 191 h 424"/>
              <a:gd name="T46" fmla="*/ 88 w 453"/>
              <a:gd name="T47" fmla="*/ 128 h 424"/>
              <a:gd name="T48" fmla="*/ 134 w 453"/>
              <a:gd name="T49" fmla="*/ 57 h 424"/>
              <a:gd name="T50" fmla="*/ 178 w 453"/>
              <a:gd name="T51" fmla="*/ 36 h 424"/>
              <a:gd name="T52" fmla="*/ 172 w 453"/>
              <a:gd name="T53" fmla="*/ 99 h 424"/>
              <a:gd name="T54" fmla="*/ 167 w 453"/>
              <a:gd name="T55" fmla="*/ 180 h 424"/>
              <a:gd name="T56" fmla="*/ 169 w 453"/>
              <a:gd name="T57" fmla="*/ 243 h 424"/>
              <a:gd name="T58" fmla="*/ 176 w 453"/>
              <a:gd name="T59" fmla="*/ 321 h 424"/>
              <a:gd name="T60" fmla="*/ 219 w 453"/>
              <a:gd name="T61" fmla="*/ 266 h 424"/>
              <a:gd name="T62" fmla="*/ 210 w 453"/>
              <a:gd name="T63" fmla="*/ 327 h 424"/>
              <a:gd name="T64" fmla="*/ 196 w 453"/>
              <a:gd name="T65" fmla="*/ 280 h 424"/>
              <a:gd name="T66" fmla="*/ 191 w 453"/>
              <a:gd name="T67" fmla="*/ 230 h 424"/>
              <a:gd name="T68" fmla="*/ 189 w 453"/>
              <a:gd name="T69" fmla="*/ 167 h 424"/>
              <a:gd name="T70" fmla="*/ 194 w 453"/>
              <a:gd name="T71" fmla="*/ 112 h 424"/>
              <a:gd name="T72" fmla="*/ 201 w 453"/>
              <a:gd name="T73" fmla="*/ 43 h 424"/>
              <a:gd name="T74" fmla="*/ 241 w 453"/>
              <a:gd name="T75" fmla="*/ 26 h 424"/>
              <a:gd name="T76" fmla="*/ 324 w 453"/>
              <a:gd name="T77" fmla="*/ 75 h 424"/>
              <a:gd name="T78" fmla="*/ 372 w 453"/>
              <a:gd name="T79" fmla="*/ 145 h 424"/>
              <a:gd name="T80" fmla="*/ 398 w 453"/>
              <a:gd name="T81" fmla="*/ 205 h 424"/>
              <a:gd name="T82" fmla="*/ 401 w 453"/>
              <a:gd name="T83" fmla="*/ 243 h 424"/>
              <a:gd name="T84" fmla="*/ 373 w 453"/>
              <a:gd name="T85" fmla="*/ 202 h 424"/>
              <a:gd name="T86" fmla="*/ 325 w 453"/>
              <a:gd name="T87" fmla="*/ 155 h 424"/>
              <a:gd name="T88" fmla="*/ 258 w 453"/>
              <a:gd name="T89" fmla="*/ 162 h 424"/>
              <a:gd name="T90" fmla="*/ 233 w 453"/>
              <a:gd name="T91" fmla="*/ 209 h 424"/>
              <a:gd name="T92" fmla="*/ 369 w 453"/>
              <a:gd name="T93" fmla="*/ 341 h 424"/>
              <a:gd name="T94" fmla="*/ 320 w 453"/>
              <a:gd name="T95" fmla="*/ 358 h 424"/>
              <a:gd name="T96" fmla="*/ 253 w 453"/>
              <a:gd name="T97" fmla="*/ 380 h 424"/>
              <a:gd name="T98" fmla="*/ 231 w 453"/>
              <a:gd name="T99" fmla="*/ 348 h 424"/>
              <a:gd name="T100" fmla="*/ 236 w 453"/>
              <a:gd name="T101" fmla="*/ 308 h 424"/>
              <a:gd name="T102" fmla="*/ 243 w 453"/>
              <a:gd name="T103" fmla="*/ 265 h 424"/>
              <a:gd name="T104" fmla="*/ 269 w 453"/>
              <a:gd name="T105" fmla="*/ 187 h 424"/>
              <a:gd name="T106" fmla="*/ 307 w 453"/>
              <a:gd name="T107" fmla="*/ 169 h 424"/>
              <a:gd name="T108" fmla="*/ 359 w 453"/>
              <a:gd name="T109" fmla="*/ 221 h 424"/>
              <a:gd name="T110" fmla="*/ 390 w 453"/>
              <a:gd name="T111" fmla="*/ 274 h 424"/>
              <a:gd name="T112" fmla="*/ 405 w 453"/>
              <a:gd name="T113" fmla="*/ 329 h 424"/>
              <a:gd name="T114" fmla="*/ 78 w 453"/>
              <a:gd name="T115" fmla="*/ 185 h 424"/>
              <a:gd name="T116" fmla="*/ 118 w 453"/>
              <a:gd name="T117" fmla="*/ 146 h 424"/>
              <a:gd name="T118" fmla="*/ 140 w 453"/>
              <a:gd name="T119" fmla="*/ 196 h 4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453" h="424">
                <a:moveTo>
                  <a:pt x="453" y="325"/>
                </a:moveTo>
                <a:cubicBezTo>
                  <a:pt x="453" y="324"/>
                  <a:pt x="453" y="323"/>
                  <a:pt x="453" y="322"/>
                </a:cubicBezTo>
                <a:cubicBezTo>
                  <a:pt x="452" y="315"/>
                  <a:pt x="451" y="307"/>
                  <a:pt x="449" y="299"/>
                </a:cubicBezTo>
                <a:cubicBezTo>
                  <a:pt x="448" y="292"/>
                  <a:pt x="445" y="285"/>
                  <a:pt x="443" y="278"/>
                </a:cubicBezTo>
                <a:cubicBezTo>
                  <a:pt x="443" y="278"/>
                  <a:pt x="443" y="277"/>
                  <a:pt x="443" y="276"/>
                </a:cubicBezTo>
                <a:cubicBezTo>
                  <a:pt x="442" y="271"/>
                  <a:pt x="442" y="267"/>
                  <a:pt x="441" y="262"/>
                </a:cubicBezTo>
                <a:cubicBezTo>
                  <a:pt x="441" y="262"/>
                  <a:pt x="441" y="261"/>
                  <a:pt x="441" y="261"/>
                </a:cubicBezTo>
                <a:cubicBezTo>
                  <a:pt x="434" y="255"/>
                  <a:pt x="437" y="246"/>
                  <a:pt x="434" y="238"/>
                </a:cubicBezTo>
                <a:cubicBezTo>
                  <a:pt x="434" y="237"/>
                  <a:pt x="433" y="235"/>
                  <a:pt x="432" y="234"/>
                </a:cubicBezTo>
                <a:cubicBezTo>
                  <a:pt x="431" y="232"/>
                  <a:pt x="430" y="229"/>
                  <a:pt x="429" y="226"/>
                </a:cubicBezTo>
                <a:cubicBezTo>
                  <a:pt x="428" y="221"/>
                  <a:pt x="426" y="216"/>
                  <a:pt x="425" y="211"/>
                </a:cubicBezTo>
                <a:cubicBezTo>
                  <a:pt x="423" y="205"/>
                  <a:pt x="421" y="199"/>
                  <a:pt x="419" y="193"/>
                </a:cubicBezTo>
                <a:cubicBezTo>
                  <a:pt x="419" y="192"/>
                  <a:pt x="418" y="190"/>
                  <a:pt x="417" y="188"/>
                </a:cubicBezTo>
                <a:cubicBezTo>
                  <a:pt x="413" y="183"/>
                  <a:pt x="412" y="178"/>
                  <a:pt x="411" y="172"/>
                </a:cubicBezTo>
                <a:cubicBezTo>
                  <a:pt x="410" y="170"/>
                  <a:pt x="410" y="168"/>
                  <a:pt x="409" y="166"/>
                </a:cubicBezTo>
                <a:cubicBezTo>
                  <a:pt x="404" y="162"/>
                  <a:pt x="402" y="156"/>
                  <a:pt x="401" y="150"/>
                </a:cubicBezTo>
                <a:cubicBezTo>
                  <a:pt x="401" y="149"/>
                  <a:pt x="401" y="147"/>
                  <a:pt x="400" y="147"/>
                </a:cubicBezTo>
                <a:cubicBezTo>
                  <a:pt x="396" y="140"/>
                  <a:pt x="392" y="133"/>
                  <a:pt x="388" y="127"/>
                </a:cubicBezTo>
                <a:cubicBezTo>
                  <a:pt x="386" y="125"/>
                  <a:pt x="386" y="122"/>
                  <a:pt x="385" y="120"/>
                </a:cubicBezTo>
                <a:cubicBezTo>
                  <a:pt x="385" y="119"/>
                  <a:pt x="385" y="118"/>
                  <a:pt x="385" y="117"/>
                </a:cubicBezTo>
                <a:cubicBezTo>
                  <a:pt x="382" y="113"/>
                  <a:pt x="379" y="109"/>
                  <a:pt x="376" y="105"/>
                </a:cubicBezTo>
                <a:cubicBezTo>
                  <a:pt x="374" y="102"/>
                  <a:pt x="371" y="99"/>
                  <a:pt x="369" y="96"/>
                </a:cubicBezTo>
                <a:cubicBezTo>
                  <a:pt x="366" y="92"/>
                  <a:pt x="363" y="87"/>
                  <a:pt x="360" y="82"/>
                </a:cubicBezTo>
                <a:cubicBezTo>
                  <a:pt x="359" y="80"/>
                  <a:pt x="356" y="79"/>
                  <a:pt x="355" y="78"/>
                </a:cubicBezTo>
                <a:cubicBezTo>
                  <a:pt x="352" y="74"/>
                  <a:pt x="350" y="69"/>
                  <a:pt x="347" y="65"/>
                </a:cubicBezTo>
                <a:cubicBezTo>
                  <a:pt x="343" y="61"/>
                  <a:pt x="339" y="58"/>
                  <a:pt x="335" y="54"/>
                </a:cubicBezTo>
                <a:cubicBezTo>
                  <a:pt x="331" y="50"/>
                  <a:pt x="328" y="47"/>
                  <a:pt x="324" y="43"/>
                </a:cubicBezTo>
                <a:cubicBezTo>
                  <a:pt x="324" y="43"/>
                  <a:pt x="324" y="42"/>
                  <a:pt x="323" y="42"/>
                </a:cubicBezTo>
                <a:cubicBezTo>
                  <a:pt x="315" y="39"/>
                  <a:pt x="309" y="32"/>
                  <a:pt x="302" y="28"/>
                </a:cubicBezTo>
                <a:cubicBezTo>
                  <a:pt x="297" y="25"/>
                  <a:pt x="293" y="22"/>
                  <a:pt x="289" y="19"/>
                </a:cubicBezTo>
                <a:cubicBezTo>
                  <a:pt x="287" y="18"/>
                  <a:pt x="286" y="17"/>
                  <a:pt x="284" y="17"/>
                </a:cubicBezTo>
                <a:cubicBezTo>
                  <a:pt x="277" y="17"/>
                  <a:pt x="271" y="13"/>
                  <a:pt x="266" y="9"/>
                </a:cubicBezTo>
                <a:cubicBezTo>
                  <a:pt x="265" y="8"/>
                  <a:pt x="264" y="8"/>
                  <a:pt x="263" y="8"/>
                </a:cubicBezTo>
                <a:cubicBezTo>
                  <a:pt x="257" y="7"/>
                  <a:pt x="252" y="7"/>
                  <a:pt x="247" y="6"/>
                </a:cubicBezTo>
                <a:cubicBezTo>
                  <a:pt x="245" y="5"/>
                  <a:pt x="243" y="4"/>
                  <a:pt x="241" y="2"/>
                </a:cubicBezTo>
                <a:cubicBezTo>
                  <a:pt x="237" y="2"/>
                  <a:pt x="233" y="1"/>
                  <a:pt x="228" y="1"/>
                </a:cubicBezTo>
                <a:cubicBezTo>
                  <a:pt x="223" y="1"/>
                  <a:pt x="218" y="1"/>
                  <a:pt x="213" y="1"/>
                </a:cubicBezTo>
                <a:cubicBezTo>
                  <a:pt x="211" y="1"/>
                  <a:pt x="209" y="1"/>
                  <a:pt x="207" y="0"/>
                </a:cubicBezTo>
                <a:cubicBezTo>
                  <a:pt x="206" y="0"/>
                  <a:pt x="205" y="0"/>
                  <a:pt x="205" y="0"/>
                </a:cubicBezTo>
                <a:cubicBezTo>
                  <a:pt x="203" y="1"/>
                  <a:pt x="202" y="1"/>
                  <a:pt x="201" y="1"/>
                </a:cubicBezTo>
                <a:cubicBezTo>
                  <a:pt x="197" y="1"/>
                  <a:pt x="194" y="2"/>
                  <a:pt x="190" y="2"/>
                </a:cubicBezTo>
                <a:cubicBezTo>
                  <a:pt x="189" y="4"/>
                  <a:pt x="187" y="4"/>
                  <a:pt x="183" y="4"/>
                </a:cubicBezTo>
                <a:cubicBezTo>
                  <a:pt x="182" y="4"/>
                  <a:pt x="180" y="5"/>
                  <a:pt x="178" y="6"/>
                </a:cubicBezTo>
                <a:cubicBezTo>
                  <a:pt x="178" y="6"/>
                  <a:pt x="177" y="7"/>
                  <a:pt x="177" y="7"/>
                </a:cubicBezTo>
                <a:cubicBezTo>
                  <a:pt x="173" y="8"/>
                  <a:pt x="169" y="8"/>
                  <a:pt x="166" y="10"/>
                </a:cubicBezTo>
                <a:cubicBezTo>
                  <a:pt x="161" y="12"/>
                  <a:pt x="155" y="14"/>
                  <a:pt x="150" y="16"/>
                </a:cubicBezTo>
                <a:cubicBezTo>
                  <a:pt x="146" y="19"/>
                  <a:pt x="142" y="21"/>
                  <a:pt x="138" y="24"/>
                </a:cubicBezTo>
                <a:cubicBezTo>
                  <a:pt x="134" y="28"/>
                  <a:pt x="129" y="32"/>
                  <a:pt x="124" y="37"/>
                </a:cubicBezTo>
                <a:cubicBezTo>
                  <a:pt x="120" y="40"/>
                  <a:pt x="118" y="44"/>
                  <a:pt x="114" y="48"/>
                </a:cubicBezTo>
                <a:cubicBezTo>
                  <a:pt x="110" y="52"/>
                  <a:pt x="106" y="56"/>
                  <a:pt x="103" y="60"/>
                </a:cubicBezTo>
                <a:cubicBezTo>
                  <a:pt x="99" y="63"/>
                  <a:pt x="96" y="67"/>
                  <a:pt x="94" y="71"/>
                </a:cubicBezTo>
                <a:cubicBezTo>
                  <a:pt x="90" y="76"/>
                  <a:pt x="86" y="82"/>
                  <a:pt x="83" y="87"/>
                </a:cubicBezTo>
                <a:cubicBezTo>
                  <a:pt x="81" y="93"/>
                  <a:pt x="79" y="98"/>
                  <a:pt x="76" y="103"/>
                </a:cubicBezTo>
                <a:cubicBezTo>
                  <a:pt x="74" y="107"/>
                  <a:pt x="70" y="109"/>
                  <a:pt x="69" y="113"/>
                </a:cubicBezTo>
                <a:cubicBezTo>
                  <a:pt x="66" y="119"/>
                  <a:pt x="64" y="126"/>
                  <a:pt x="61" y="132"/>
                </a:cubicBezTo>
                <a:cubicBezTo>
                  <a:pt x="58" y="137"/>
                  <a:pt x="56" y="141"/>
                  <a:pt x="53" y="146"/>
                </a:cubicBezTo>
                <a:cubicBezTo>
                  <a:pt x="53" y="147"/>
                  <a:pt x="52" y="147"/>
                  <a:pt x="52" y="148"/>
                </a:cubicBezTo>
                <a:cubicBezTo>
                  <a:pt x="53" y="155"/>
                  <a:pt x="47" y="161"/>
                  <a:pt x="44" y="167"/>
                </a:cubicBezTo>
                <a:cubicBezTo>
                  <a:pt x="44" y="169"/>
                  <a:pt x="43" y="170"/>
                  <a:pt x="43" y="171"/>
                </a:cubicBezTo>
                <a:cubicBezTo>
                  <a:pt x="44" y="179"/>
                  <a:pt x="39" y="184"/>
                  <a:pt x="37" y="190"/>
                </a:cubicBezTo>
                <a:cubicBezTo>
                  <a:pt x="36" y="191"/>
                  <a:pt x="35" y="192"/>
                  <a:pt x="35" y="194"/>
                </a:cubicBezTo>
                <a:cubicBezTo>
                  <a:pt x="37" y="201"/>
                  <a:pt x="31" y="207"/>
                  <a:pt x="29" y="214"/>
                </a:cubicBezTo>
                <a:cubicBezTo>
                  <a:pt x="27" y="223"/>
                  <a:pt x="25" y="233"/>
                  <a:pt x="22" y="242"/>
                </a:cubicBezTo>
                <a:cubicBezTo>
                  <a:pt x="22" y="243"/>
                  <a:pt x="22" y="244"/>
                  <a:pt x="22" y="245"/>
                </a:cubicBezTo>
                <a:cubicBezTo>
                  <a:pt x="19" y="255"/>
                  <a:pt x="15" y="265"/>
                  <a:pt x="12" y="275"/>
                </a:cubicBezTo>
                <a:cubicBezTo>
                  <a:pt x="11" y="281"/>
                  <a:pt x="10" y="287"/>
                  <a:pt x="9" y="294"/>
                </a:cubicBezTo>
                <a:cubicBezTo>
                  <a:pt x="8" y="300"/>
                  <a:pt x="6" y="306"/>
                  <a:pt x="4" y="311"/>
                </a:cubicBezTo>
                <a:cubicBezTo>
                  <a:pt x="3" y="315"/>
                  <a:pt x="2" y="318"/>
                  <a:pt x="0" y="322"/>
                </a:cubicBezTo>
                <a:cubicBezTo>
                  <a:pt x="0" y="334"/>
                  <a:pt x="0" y="334"/>
                  <a:pt x="0" y="334"/>
                </a:cubicBezTo>
                <a:cubicBezTo>
                  <a:pt x="2" y="335"/>
                  <a:pt x="3" y="334"/>
                  <a:pt x="4" y="335"/>
                </a:cubicBezTo>
                <a:cubicBezTo>
                  <a:pt x="9" y="342"/>
                  <a:pt x="18" y="343"/>
                  <a:pt x="25" y="347"/>
                </a:cubicBezTo>
                <a:cubicBezTo>
                  <a:pt x="32" y="351"/>
                  <a:pt x="41" y="352"/>
                  <a:pt x="48" y="358"/>
                </a:cubicBezTo>
                <a:cubicBezTo>
                  <a:pt x="49" y="359"/>
                  <a:pt x="52" y="359"/>
                  <a:pt x="54" y="359"/>
                </a:cubicBezTo>
                <a:cubicBezTo>
                  <a:pt x="56" y="360"/>
                  <a:pt x="59" y="360"/>
                  <a:pt x="60" y="361"/>
                </a:cubicBezTo>
                <a:cubicBezTo>
                  <a:pt x="64" y="363"/>
                  <a:pt x="67" y="366"/>
                  <a:pt x="71" y="368"/>
                </a:cubicBezTo>
                <a:cubicBezTo>
                  <a:pt x="73" y="369"/>
                  <a:pt x="75" y="369"/>
                  <a:pt x="77" y="369"/>
                </a:cubicBezTo>
                <a:cubicBezTo>
                  <a:pt x="78" y="369"/>
                  <a:pt x="80" y="369"/>
                  <a:pt x="80" y="370"/>
                </a:cubicBezTo>
                <a:cubicBezTo>
                  <a:pt x="84" y="375"/>
                  <a:pt x="91" y="375"/>
                  <a:pt x="96" y="378"/>
                </a:cubicBezTo>
                <a:cubicBezTo>
                  <a:pt x="103" y="382"/>
                  <a:pt x="111" y="384"/>
                  <a:pt x="119" y="387"/>
                </a:cubicBezTo>
                <a:cubicBezTo>
                  <a:pt x="120" y="387"/>
                  <a:pt x="121" y="389"/>
                  <a:pt x="122" y="389"/>
                </a:cubicBezTo>
                <a:cubicBezTo>
                  <a:pt x="124" y="390"/>
                  <a:pt x="125" y="392"/>
                  <a:pt x="126" y="392"/>
                </a:cubicBezTo>
                <a:cubicBezTo>
                  <a:pt x="134" y="392"/>
                  <a:pt x="140" y="397"/>
                  <a:pt x="147" y="400"/>
                </a:cubicBezTo>
                <a:cubicBezTo>
                  <a:pt x="155" y="404"/>
                  <a:pt x="163" y="407"/>
                  <a:pt x="172" y="410"/>
                </a:cubicBezTo>
                <a:cubicBezTo>
                  <a:pt x="173" y="410"/>
                  <a:pt x="175" y="412"/>
                  <a:pt x="176" y="412"/>
                </a:cubicBezTo>
                <a:cubicBezTo>
                  <a:pt x="179" y="414"/>
                  <a:pt x="181" y="415"/>
                  <a:pt x="184" y="416"/>
                </a:cubicBezTo>
                <a:cubicBezTo>
                  <a:pt x="188" y="417"/>
                  <a:pt x="192" y="418"/>
                  <a:pt x="196" y="420"/>
                </a:cubicBezTo>
                <a:cubicBezTo>
                  <a:pt x="197" y="421"/>
                  <a:pt x="198" y="423"/>
                  <a:pt x="199" y="424"/>
                </a:cubicBezTo>
                <a:cubicBezTo>
                  <a:pt x="206" y="424"/>
                  <a:pt x="206" y="424"/>
                  <a:pt x="206" y="424"/>
                </a:cubicBezTo>
                <a:cubicBezTo>
                  <a:pt x="206" y="419"/>
                  <a:pt x="210" y="419"/>
                  <a:pt x="213" y="418"/>
                </a:cubicBezTo>
                <a:cubicBezTo>
                  <a:pt x="219" y="416"/>
                  <a:pt x="225" y="418"/>
                  <a:pt x="231" y="412"/>
                </a:cubicBezTo>
                <a:cubicBezTo>
                  <a:pt x="234" y="410"/>
                  <a:pt x="240" y="410"/>
                  <a:pt x="244" y="408"/>
                </a:cubicBezTo>
                <a:cubicBezTo>
                  <a:pt x="247" y="408"/>
                  <a:pt x="250" y="406"/>
                  <a:pt x="252" y="406"/>
                </a:cubicBezTo>
                <a:cubicBezTo>
                  <a:pt x="257" y="404"/>
                  <a:pt x="262" y="402"/>
                  <a:pt x="267" y="401"/>
                </a:cubicBezTo>
                <a:cubicBezTo>
                  <a:pt x="270" y="400"/>
                  <a:pt x="273" y="399"/>
                  <a:pt x="275" y="398"/>
                </a:cubicBezTo>
                <a:cubicBezTo>
                  <a:pt x="280" y="395"/>
                  <a:pt x="285" y="393"/>
                  <a:pt x="291" y="393"/>
                </a:cubicBezTo>
                <a:cubicBezTo>
                  <a:pt x="293" y="393"/>
                  <a:pt x="295" y="392"/>
                  <a:pt x="298" y="391"/>
                </a:cubicBezTo>
                <a:cubicBezTo>
                  <a:pt x="300" y="390"/>
                  <a:pt x="304" y="390"/>
                  <a:pt x="305" y="388"/>
                </a:cubicBezTo>
                <a:cubicBezTo>
                  <a:pt x="310" y="382"/>
                  <a:pt x="317" y="386"/>
                  <a:pt x="323" y="382"/>
                </a:cubicBezTo>
                <a:cubicBezTo>
                  <a:pt x="327" y="379"/>
                  <a:pt x="332" y="376"/>
                  <a:pt x="338" y="377"/>
                </a:cubicBezTo>
                <a:cubicBezTo>
                  <a:pt x="342" y="377"/>
                  <a:pt x="345" y="374"/>
                  <a:pt x="348" y="373"/>
                </a:cubicBezTo>
                <a:cubicBezTo>
                  <a:pt x="357" y="370"/>
                  <a:pt x="367" y="369"/>
                  <a:pt x="375" y="365"/>
                </a:cubicBezTo>
                <a:cubicBezTo>
                  <a:pt x="379" y="362"/>
                  <a:pt x="385" y="363"/>
                  <a:pt x="389" y="359"/>
                </a:cubicBezTo>
                <a:cubicBezTo>
                  <a:pt x="390" y="359"/>
                  <a:pt x="390" y="359"/>
                  <a:pt x="390" y="359"/>
                </a:cubicBezTo>
                <a:cubicBezTo>
                  <a:pt x="396" y="357"/>
                  <a:pt x="401" y="355"/>
                  <a:pt x="407" y="354"/>
                </a:cubicBezTo>
                <a:cubicBezTo>
                  <a:pt x="412" y="352"/>
                  <a:pt x="417" y="352"/>
                  <a:pt x="421" y="350"/>
                </a:cubicBezTo>
                <a:cubicBezTo>
                  <a:pt x="426" y="348"/>
                  <a:pt x="431" y="346"/>
                  <a:pt x="435" y="343"/>
                </a:cubicBezTo>
                <a:cubicBezTo>
                  <a:pt x="436" y="343"/>
                  <a:pt x="437" y="342"/>
                  <a:pt x="438" y="342"/>
                </a:cubicBezTo>
                <a:cubicBezTo>
                  <a:pt x="443" y="344"/>
                  <a:pt x="447" y="340"/>
                  <a:pt x="451" y="338"/>
                </a:cubicBezTo>
                <a:cubicBezTo>
                  <a:pt x="452" y="338"/>
                  <a:pt x="453" y="335"/>
                  <a:pt x="453" y="334"/>
                </a:cubicBezTo>
                <a:cubicBezTo>
                  <a:pt x="453" y="331"/>
                  <a:pt x="453" y="328"/>
                  <a:pt x="453" y="325"/>
                </a:cubicBezTo>
                <a:close/>
                <a:moveTo>
                  <a:pt x="167" y="384"/>
                </a:moveTo>
                <a:cubicBezTo>
                  <a:pt x="166" y="382"/>
                  <a:pt x="162" y="382"/>
                  <a:pt x="160" y="381"/>
                </a:cubicBezTo>
                <a:cubicBezTo>
                  <a:pt x="155" y="377"/>
                  <a:pt x="149" y="379"/>
                  <a:pt x="144" y="374"/>
                </a:cubicBezTo>
                <a:cubicBezTo>
                  <a:pt x="141" y="370"/>
                  <a:pt x="135" y="370"/>
                  <a:pt x="131" y="368"/>
                </a:cubicBezTo>
                <a:cubicBezTo>
                  <a:pt x="129" y="368"/>
                  <a:pt x="128" y="368"/>
                  <a:pt x="127" y="367"/>
                </a:cubicBezTo>
                <a:cubicBezTo>
                  <a:pt x="121" y="365"/>
                  <a:pt x="116" y="361"/>
                  <a:pt x="110" y="359"/>
                </a:cubicBezTo>
                <a:cubicBezTo>
                  <a:pt x="106" y="357"/>
                  <a:pt x="102" y="353"/>
                  <a:pt x="97" y="354"/>
                </a:cubicBezTo>
                <a:cubicBezTo>
                  <a:pt x="96" y="355"/>
                  <a:pt x="94" y="353"/>
                  <a:pt x="92" y="352"/>
                </a:cubicBezTo>
                <a:cubicBezTo>
                  <a:pt x="87" y="349"/>
                  <a:pt x="82" y="346"/>
                  <a:pt x="76" y="345"/>
                </a:cubicBezTo>
                <a:cubicBezTo>
                  <a:pt x="71" y="344"/>
                  <a:pt x="66" y="340"/>
                  <a:pt x="61" y="338"/>
                </a:cubicBezTo>
                <a:cubicBezTo>
                  <a:pt x="60" y="337"/>
                  <a:pt x="58" y="336"/>
                  <a:pt x="56" y="336"/>
                </a:cubicBezTo>
                <a:cubicBezTo>
                  <a:pt x="53" y="335"/>
                  <a:pt x="51" y="336"/>
                  <a:pt x="50" y="332"/>
                </a:cubicBezTo>
                <a:cubicBezTo>
                  <a:pt x="50" y="332"/>
                  <a:pt x="48" y="331"/>
                  <a:pt x="47" y="331"/>
                </a:cubicBezTo>
                <a:cubicBezTo>
                  <a:pt x="44" y="330"/>
                  <a:pt x="40" y="329"/>
                  <a:pt x="37" y="327"/>
                </a:cubicBezTo>
                <a:cubicBezTo>
                  <a:pt x="35" y="326"/>
                  <a:pt x="32" y="325"/>
                  <a:pt x="32" y="324"/>
                </a:cubicBezTo>
                <a:cubicBezTo>
                  <a:pt x="31" y="320"/>
                  <a:pt x="30" y="315"/>
                  <a:pt x="30" y="311"/>
                </a:cubicBezTo>
                <a:cubicBezTo>
                  <a:pt x="31" y="305"/>
                  <a:pt x="32" y="299"/>
                  <a:pt x="32" y="293"/>
                </a:cubicBezTo>
                <a:cubicBezTo>
                  <a:pt x="33" y="292"/>
                  <a:pt x="32" y="291"/>
                  <a:pt x="33" y="290"/>
                </a:cubicBezTo>
                <a:cubicBezTo>
                  <a:pt x="39" y="282"/>
                  <a:pt x="36" y="272"/>
                  <a:pt x="41" y="263"/>
                </a:cubicBezTo>
                <a:cubicBezTo>
                  <a:pt x="41" y="262"/>
                  <a:pt x="41" y="260"/>
                  <a:pt x="41" y="258"/>
                </a:cubicBezTo>
                <a:cubicBezTo>
                  <a:pt x="42" y="255"/>
                  <a:pt x="43" y="252"/>
                  <a:pt x="44" y="249"/>
                </a:cubicBezTo>
                <a:cubicBezTo>
                  <a:pt x="45" y="244"/>
                  <a:pt x="47" y="239"/>
                  <a:pt x="48" y="235"/>
                </a:cubicBezTo>
                <a:cubicBezTo>
                  <a:pt x="49" y="232"/>
                  <a:pt x="50" y="229"/>
                  <a:pt x="50" y="226"/>
                </a:cubicBezTo>
                <a:cubicBezTo>
                  <a:pt x="51" y="223"/>
                  <a:pt x="51" y="221"/>
                  <a:pt x="52" y="219"/>
                </a:cubicBezTo>
                <a:cubicBezTo>
                  <a:pt x="52" y="218"/>
                  <a:pt x="52" y="217"/>
                  <a:pt x="52" y="217"/>
                </a:cubicBezTo>
                <a:cubicBezTo>
                  <a:pt x="58" y="214"/>
                  <a:pt x="53" y="206"/>
                  <a:pt x="58" y="202"/>
                </a:cubicBezTo>
                <a:cubicBezTo>
                  <a:pt x="59" y="201"/>
                  <a:pt x="59" y="199"/>
                  <a:pt x="59" y="197"/>
                </a:cubicBezTo>
                <a:cubicBezTo>
                  <a:pt x="59" y="192"/>
                  <a:pt x="59" y="192"/>
                  <a:pt x="62" y="191"/>
                </a:cubicBezTo>
                <a:cubicBezTo>
                  <a:pt x="63" y="187"/>
                  <a:pt x="64" y="183"/>
                  <a:pt x="65" y="179"/>
                </a:cubicBezTo>
                <a:cubicBezTo>
                  <a:pt x="67" y="176"/>
                  <a:pt x="66" y="171"/>
                  <a:pt x="71" y="169"/>
                </a:cubicBezTo>
                <a:cubicBezTo>
                  <a:pt x="71" y="169"/>
                  <a:pt x="71" y="168"/>
                  <a:pt x="71" y="167"/>
                </a:cubicBezTo>
                <a:cubicBezTo>
                  <a:pt x="70" y="160"/>
                  <a:pt x="76" y="156"/>
                  <a:pt x="78" y="150"/>
                </a:cubicBezTo>
                <a:cubicBezTo>
                  <a:pt x="79" y="147"/>
                  <a:pt x="80" y="145"/>
                  <a:pt x="81" y="142"/>
                </a:cubicBezTo>
                <a:cubicBezTo>
                  <a:pt x="83" y="137"/>
                  <a:pt x="85" y="133"/>
                  <a:pt x="88" y="128"/>
                </a:cubicBezTo>
                <a:cubicBezTo>
                  <a:pt x="91" y="122"/>
                  <a:pt x="94" y="117"/>
                  <a:pt x="96" y="111"/>
                </a:cubicBezTo>
                <a:cubicBezTo>
                  <a:pt x="98" y="108"/>
                  <a:pt x="100" y="105"/>
                  <a:pt x="101" y="102"/>
                </a:cubicBezTo>
                <a:cubicBezTo>
                  <a:pt x="103" y="98"/>
                  <a:pt x="105" y="95"/>
                  <a:pt x="108" y="92"/>
                </a:cubicBezTo>
                <a:cubicBezTo>
                  <a:pt x="110" y="88"/>
                  <a:pt x="113" y="85"/>
                  <a:pt x="116" y="82"/>
                </a:cubicBezTo>
                <a:cubicBezTo>
                  <a:pt x="119" y="78"/>
                  <a:pt x="122" y="74"/>
                  <a:pt x="125" y="70"/>
                </a:cubicBezTo>
                <a:cubicBezTo>
                  <a:pt x="128" y="66"/>
                  <a:pt x="131" y="62"/>
                  <a:pt x="134" y="57"/>
                </a:cubicBezTo>
                <a:cubicBezTo>
                  <a:pt x="135" y="56"/>
                  <a:pt x="136" y="56"/>
                  <a:pt x="137" y="55"/>
                </a:cubicBezTo>
                <a:cubicBezTo>
                  <a:pt x="138" y="55"/>
                  <a:pt x="140" y="55"/>
                  <a:pt x="140" y="54"/>
                </a:cubicBezTo>
                <a:cubicBezTo>
                  <a:pt x="145" y="46"/>
                  <a:pt x="155" y="44"/>
                  <a:pt x="161" y="37"/>
                </a:cubicBezTo>
                <a:cubicBezTo>
                  <a:pt x="163" y="35"/>
                  <a:pt x="166" y="33"/>
                  <a:pt x="169" y="32"/>
                </a:cubicBezTo>
                <a:cubicBezTo>
                  <a:pt x="172" y="30"/>
                  <a:pt x="174" y="30"/>
                  <a:pt x="176" y="33"/>
                </a:cubicBezTo>
                <a:cubicBezTo>
                  <a:pt x="176" y="34"/>
                  <a:pt x="177" y="35"/>
                  <a:pt x="178" y="36"/>
                </a:cubicBezTo>
                <a:cubicBezTo>
                  <a:pt x="182" y="38"/>
                  <a:pt x="180" y="41"/>
                  <a:pt x="178" y="44"/>
                </a:cubicBezTo>
                <a:cubicBezTo>
                  <a:pt x="177" y="46"/>
                  <a:pt x="176" y="48"/>
                  <a:pt x="176" y="49"/>
                </a:cubicBezTo>
                <a:cubicBezTo>
                  <a:pt x="175" y="56"/>
                  <a:pt x="175" y="63"/>
                  <a:pt x="174" y="69"/>
                </a:cubicBezTo>
                <a:cubicBezTo>
                  <a:pt x="174" y="71"/>
                  <a:pt x="174" y="72"/>
                  <a:pt x="174" y="74"/>
                </a:cubicBezTo>
                <a:cubicBezTo>
                  <a:pt x="174" y="75"/>
                  <a:pt x="175" y="75"/>
                  <a:pt x="175" y="76"/>
                </a:cubicBezTo>
                <a:cubicBezTo>
                  <a:pt x="174" y="84"/>
                  <a:pt x="172" y="91"/>
                  <a:pt x="172" y="99"/>
                </a:cubicBezTo>
                <a:cubicBezTo>
                  <a:pt x="172" y="105"/>
                  <a:pt x="171" y="112"/>
                  <a:pt x="170" y="118"/>
                </a:cubicBezTo>
                <a:cubicBezTo>
                  <a:pt x="169" y="122"/>
                  <a:pt x="171" y="126"/>
                  <a:pt x="169" y="129"/>
                </a:cubicBezTo>
                <a:cubicBezTo>
                  <a:pt x="168" y="130"/>
                  <a:pt x="168" y="131"/>
                  <a:pt x="168" y="132"/>
                </a:cubicBezTo>
                <a:cubicBezTo>
                  <a:pt x="171" y="139"/>
                  <a:pt x="168" y="146"/>
                  <a:pt x="167" y="153"/>
                </a:cubicBezTo>
                <a:cubicBezTo>
                  <a:pt x="167" y="160"/>
                  <a:pt x="168" y="168"/>
                  <a:pt x="168" y="175"/>
                </a:cubicBezTo>
                <a:cubicBezTo>
                  <a:pt x="168" y="177"/>
                  <a:pt x="168" y="179"/>
                  <a:pt x="167" y="180"/>
                </a:cubicBezTo>
                <a:cubicBezTo>
                  <a:pt x="167" y="183"/>
                  <a:pt x="167" y="186"/>
                  <a:pt x="167" y="189"/>
                </a:cubicBezTo>
                <a:cubicBezTo>
                  <a:pt x="167" y="190"/>
                  <a:pt x="168" y="190"/>
                  <a:pt x="168" y="191"/>
                </a:cubicBezTo>
                <a:cubicBezTo>
                  <a:pt x="167" y="198"/>
                  <a:pt x="167" y="206"/>
                  <a:pt x="167" y="213"/>
                </a:cubicBezTo>
                <a:cubicBezTo>
                  <a:pt x="167" y="215"/>
                  <a:pt x="167" y="217"/>
                  <a:pt x="167" y="219"/>
                </a:cubicBezTo>
                <a:cubicBezTo>
                  <a:pt x="167" y="221"/>
                  <a:pt x="168" y="223"/>
                  <a:pt x="168" y="225"/>
                </a:cubicBezTo>
                <a:cubicBezTo>
                  <a:pt x="168" y="231"/>
                  <a:pt x="168" y="237"/>
                  <a:pt x="169" y="243"/>
                </a:cubicBezTo>
                <a:cubicBezTo>
                  <a:pt x="169" y="251"/>
                  <a:pt x="170" y="259"/>
                  <a:pt x="171" y="268"/>
                </a:cubicBezTo>
                <a:cubicBezTo>
                  <a:pt x="171" y="269"/>
                  <a:pt x="172" y="271"/>
                  <a:pt x="172" y="273"/>
                </a:cubicBezTo>
                <a:cubicBezTo>
                  <a:pt x="172" y="275"/>
                  <a:pt x="173" y="278"/>
                  <a:pt x="173" y="280"/>
                </a:cubicBezTo>
                <a:cubicBezTo>
                  <a:pt x="173" y="281"/>
                  <a:pt x="173" y="282"/>
                  <a:pt x="173" y="283"/>
                </a:cubicBezTo>
                <a:cubicBezTo>
                  <a:pt x="173" y="290"/>
                  <a:pt x="175" y="297"/>
                  <a:pt x="175" y="304"/>
                </a:cubicBezTo>
                <a:cubicBezTo>
                  <a:pt x="176" y="310"/>
                  <a:pt x="176" y="316"/>
                  <a:pt x="176" y="321"/>
                </a:cubicBezTo>
                <a:cubicBezTo>
                  <a:pt x="177" y="337"/>
                  <a:pt x="178" y="352"/>
                  <a:pt x="180" y="368"/>
                </a:cubicBezTo>
                <a:cubicBezTo>
                  <a:pt x="180" y="375"/>
                  <a:pt x="180" y="381"/>
                  <a:pt x="181" y="389"/>
                </a:cubicBezTo>
                <a:cubicBezTo>
                  <a:pt x="176" y="387"/>
                  <a:pt x="171" y="388"/>
                  <a:pt x="167" y="384"/>
                </a:cubicBezTo>
                <a:close/>
                <a:moveTo>
                  <a:pt x="226" y="237"/>
                </a:moveTo>
                <a:cubicBezTo>
                  <a:pt x="224" y="242"/>
                  <a:pt x="224" y="247"/>
                  <a:pt x="224" y="252"/>
                </a:cubicBezTo>
                <a:cubicBezTo>
                  <a:pt x="224" y="257"/>
                  <a:pt x="221" y="261"/>
                  <a:pt x="219" y="266"/>
                </a:cubicBezTo>
                <a:cubicBezTo>
                  <a:pt x="219" y="266"/>
                  <a:pt x="219" y="266"/>
                  <a:pt x="219" y="266"/>
                </a:cubicBezTo>
                <a:cubicBezTo>
                  <a:pt x="218" y="273"/>
                  <a:pt x="217" y="280"/>
                  <a:pt x="216" y="287"/>
                </a:cubicBezTo>
                <a:cubicBezTo>
                  <a:pt x="216" y="290"/>
                  <a:pt x="215" y="293"/>
                  <a:pt x="215" y="296"/>
                </a:cubicBezTo>
                <a:cubicBezTo>
                  <a:pt x="215" y="298"/>
                  <a:pt x="214" y="300"/>
                  <a:pt x="214" y="302"/>
                </a:cubicBezTo>
                <a:cubicBezTo>
                  <a:pt x="215" y="308"/>
                  <a:pt x="215" y="314"/>
                  <a:pt x="211" y="320"/>
                </a:cubicBezTo>
                <a:cubicBezTo>
                  <a:pt x="209" y="322"/>
                  <a:pt x="208" y="324"/>
                  <a:pt x="210" y="327"/>
                </a:cubicBezTo>
                <a:cubicBezTo>
                  <a:pt x="211" y="328"/>
                  <a:pt x="209" y="331"/>
                  <a:pt x="208" y="334"/>
                </a:cubicBezTo>
                <a:cubicBezTo>
                  <a:pt x="206" y="331"/>
                  <a:pt x="206" y="329"/>
                  <a:pt x="205" y="329"/>
                </a:cubicBezTo>
                <a:cubicBezTo>
                  <a:pt x="196" y="324"/>
                  <a:pt x="196" y="317"/>
                  <a:pt x="198" y="309"/>
                </a:cubicBezTo>
                <a:cubicBezTo>
                  <a:pt x="198" y="307"/>
                  <a:pt x="198" y="305"/>
                  <a:pt x="197" y="304"/>
                </a:cubicBezTo>
                <a:cubicBezTo>
                  <a:pt x="197" y="303"/>
                  <a:pt x="196" y="302"/>
                  <a:pt x="196" y="301"/>
                </a:cubicBezTo>
                <a:cubicBezTo>
                  <a:pt x="196" y="294"/>
                  <a:pt x="196" y="287"/>
                  <a:pt x="196" y="280"/>
                </a:cubicBezTo>
                <a:cubicBezTo>
                  <a:pt x="196" y="277"/>
                  <a:pt x="195" y="275"/>
                  <a:pt x="195" y="272"/>
                </a:cubicBezTo>
                <a:cubicBezTo>
                  <a:pt x="195" y="271"/>
                  <a:pt x="194" y="269"/>
                  <a:pt x="194" y="268"/>
                </a:cubicBezTo>
                <a:cubicBezTo>
                  <a:pt x="195" y="263"/>
                  <a:pt x="195" y="258"/>
                  <a:pt x="192" y="254"/>
                </a:cubicBezTo>
                <a:cubicBezTo>
                  <a:pt x="192" y="253"/>
                  <a:pt x="193" y="251"/>
                  <a:pt x="193" y="250"/>
                </a:cubicBezTo>
                <a:cubicBezTo>
                  <a:pt x="193" y="248"/>
                  <a:pt x="193" y="246"/>
                  <a:pt x="193" y="245"/>
                </a:cubicBezTo>
                <a:cubicBezTo>
                  <a:pt x="192" y="240"/>
                  <a:pt x="192" y="235"/>
                  <a:pt x="191" y="230"/>
                </a:cubicBezTo>
                <a:cubicBezTo>
                  <a:pt x="190" y="226"/>
                  <a:pt x="190" y="221"/>
                  <a:pt x="189" y="217"/>
                </a:cubicBezTo>
                <a:cubicBezTo>
                  <a:pt x="189" y="216"/>
                  <a:pt x="189" y="214"/>
                  <a:pt x="190" y="212"/>
                </a:cubicBezTo>
                <a:cubicBezTo>
                  <a:pt x="190" y="212"/>
                  <a:pt x="190" y="211"/>
                  <a:pt x="190" y="211"/>
                </a:cubicBezTo>
                <a:cubicBezTo>
                  <a:pt x="190" y="203"/>
                  <a:pt x="190" y="196"/>
                  <a:pt x="190" y="188"/>
                </a:cubicBezTo>
                <a:cubicBezTo>
                  <a:pt x="190" y="188"/>
                  <a:pt x="189" y="188"/>
                  <a:pt x="189" y="187"/>
                </a:cubicBezTo>
                <a:cubicBezTo>
                  <a:pt x="189" y="181"/>
                  <a:pt x="189" y="174"/>
                  <a:pt x="189" y="167"/>
                </a:cubicBezTo>
                <a:cubicBezTo>
                  <a:pt x="190" y="163"/>
                  <a:pt x="190" y="160"/>
                  <a:pt x="191" y="156"/>
                </a:cubicBezTo>
                <a:cubicBezTo>
                  <a:pt x="191" y="151"/>
                  <a:pt x="192" y="146"/>
                  <a:pt x="192" y="141"/>
                </a:cubicBezTo>
                <a:cubicBezTo>
                  <a:pt x="193" y="139"/>
                  <a:pt x="192" y="138"/>
                  <a:pt x="192" y="136"/>
                </a:cubicBezTo>
                <a:cubicBezTo>
                  <a:pt x="192" y="133"/>
                  <a:pt x="193" y="130"/>
                  <a:pt x="193" y="127"/>
                </a:cubicBezTo>
                <a:cubicBezTo>
                  <a:pt x="193" y="125"/>
                  <a:pt x="193" y="122"/>
                  <a:pt x="193" y="120"/>
                </a:cubicBezTo>
                <a:cubicBezTo>
                  <a:pt x="193" y="117"/>
                  <a:pt x="194" y="115"/>
                  <a:pt x="194" y="112"/>
                </a:cubicBezTo>
                <a:cubicBezTo>
                  <a:pt x="194" y="112"/>
                  <a:pt x="195" y="111"/>
                  <a:pt x="195" y="111"/>
                </a:cubicBezTo>
                <a:cubicBezTo>
                  <a:pt x="195" y="104"/>
                  <a:pt x="196" y="97"/>
                  <a:pt x="196" y="90"/>
                </a:cubicBezTo>
                <a:cubicBezTo>
                  <a:pt x="196" y="87"/>
                  <a:pt x="196" y="84"/>
                  <a:pt x="197" y="82"/>
                </a:cubicBezTo>
                <a:cubicBezTo>
                  <a:pt x="197" y="81"/>
                  <a:pt x="197" y="80"/>
                  <a:pt x="197" y="78"/>
                </a:cubicBezTo>
                <a:cubicBezTo>
                  <a:pt x="198" y="69"/>
                  <a:pt x="198" y="60"/>
                  <a:pt x="199" y="51"/>
                </a:cubicBezTo>
                <a:cubicBezTo>
                  <a:pt x="199" y="48"/>
                  <a:pt x="201" y="46"/>
                  <a:pt x="201" y="43"/>
                </a:cubicBezTo>
                <a:cubicBezTo>
                  <a:pt x="202" y="41"/>
                  <a:pt x="202" y="38"/>
                  <a:pt x="202" y="36"/>
                </a:cubicBezTo>
                <a:cubicBezTo>
                  <a:pt x="202" y="33"/>
                  <a:pt x="206" y="24"/>
                  <a:pt x="209" y="23"/>
                </a:cubicBezTo>
                <a:cubicBezTo>
                  <a:pt x="209" y="22"/>
                  <a:pt x="210" y="22"/>
                  <a:pt x="211" y="22"/>
                </a:cubicBezTo>
                <a:cubicBezTo>
                  <a:pt x="217" y="26"/>
                  <a:pt x="225" y="20"/>
                  <a:pt x="231" y="25"/>
                </a:cubicBezTo>
                <a:cubicBezTo>
                  <a:pt x="232" y="26"/>
                  <a:pt x="234" y="25"/>
                  <a:pt x="236" y="26"/>
                </a:cubicBezTo>
                <a:cubicBezTo>
                  <a:pt x="238" y="26"/>
                  <a:pt x="240" y="26"/>
                  <a:pt x="241" y="26"/>
                </a:cubicBezTo>
                <a:cubicBezTo>
                  <a:pt x="248" y="28"/>
                  <a:pt x="254" y="29"/>
                  <a:pt x="261" y="31"/>
                </a:cubicBezTo>
                <a:cubicBezTo>
                  <a:pt x="262" y="31"/>
                  <a:pt x="262" y="31"/>
                  <a:pt x="263" y="32"/>
                </a:cubicBezTo>
                <a:cubicBezTo>
                  <a:pt x="270" y="35"/>
                  <a:pt x="277" y="39"/>
                  <a:pt x="284" y="43"/>
                </a:cubicBezTo>
                <a:cubicBezTo>
                  <a:pt x="289" y="46"/>
                  <a:pt x="295" y="49"/>
                  <a:pt x="300" y="53"/>
                </a:cubicBezTo>
                <a:cubicBezTo>
                  <a:pt x="305" y="57"/>
                  <a:pt x="309" y="61"/>
                  <a:pt x="313" y="65"/>
                </a:cubicBezTo>
                <a:cubicBezTo>
                  <a:pt x="317" y="68"/>
                  <a:pt x="320" y="72"/>
                  <a:pt x="324" y="75"/>
                </a:cubicBezTo>
                <a:cubicBezTo>
                  <a:pt x="328" y="79"/>
                  <a:pt x="331" y="83"/>
                  <a:pt x="335" y="87"/>
                </a:cubicBezTo>
                <a:cubicBezTo>
                  <a:pt x="338" y="90"/>
                  <a:pt x="341" y="94"/>
                  <a:pt x="344" y="98"/>
                </a:cubicBezTo>
                <a:cubicBezTo>
                  <a:pt x="346" y="100"/>
                  <a:pt x="347" y="103"/>
                  <a:pt x="348" y="105"/>
                </a:cubicBezTo>
                <a:cubicBezTo>
                  <a:pt x="349" y="106"/>
                  <a:pt x="349" y="107"/>
                  <a:pt x="349" y="107"/>
                </a:cubicBezTo>
                <a:cubicBezTo>
                  <a:pt x="356" y="113"/>
                  <a:pt x="358" y="122"/>
                  <a:pt x="364" y="129"/>
                </a:cubicBezTo>
                <a:cubicBezTo>
                  <a:pt x="367" y="134"/>
                  <a:pt x="373" y="138"/>
                  <a:pt x="372" y="145"/>
                </a:cubicBezTo>
                <a:cubicBezTo>
                  <a:pt x="372" y="148"/>
                  <a:pt x="374" y="150"/>
                  <a:pt x="376" y="153"/>
                </a:cubicBezTo>
                <a:cubicBezTo>
                  <a:pt x="379" y="158"/>
                  <a:pt x="382" y="163"/>
                  <a:pt x="385" y="169"/>
                </a:cubicBezTo>
                <a:cubicBezTo>
                  <a:pt x="387" y="174"/>
                  <a:pt x="388" y="179"/>
                  <a:pt x="389" y="184"/>
                </a:cubicBezTo>
                <a:cubicBezTo>
                  <a:pt x="390" y="186"/>
                  <a:pt x="391" y="187"/>
                  <a:pt x="393" y="189"/>
                </a:cubicBezTo>
                <a:cubicBezTo>
                  <a:pt x="393" y="190"/>
                  <a:pt x="395" y="191"/>
                  <a:pt x="395" y="192"/>
                </a:cubicBezTo>
                <a:cubicBezTo>
                  <a:pt x="396" y="196"/>
                  <a:pt x="397" y="201"/>
                  <a:pt x="398" y="205"/>
                </a:cubicBezTo>
                <a:cubicBezTo>
                  <a:pt x="398" y="207"/>
                  <a:pt x="398" y="209"/>
                  <a:pt x="400" y="210"/>
                </a:cubicBezTo>
                <a:cubicBezTo>
                  <a:pt x="404" y="216"/>
                  <a:pt x="406" y="222"/>
                  <a:pt x="406" y="229"/>
                </a:cubicBezTo>
                <a:cubicBezTo>
                  <a:pt x="406" y="231"/>
                  <a:pt x="407" y="233"/>
                  <a:pt x="409" y="235"/>
                </a:cubicBezTo>
                <a:cubicBezTo>
                  <a:pt x="411" y="238"/>
                  <a:pt x="413" y="248"/>
                  <a:pt x="411" y="251"/>
                </a:cubicBezTo>
                <a:cubicBezTo>
                  <a:pt x="410" y="254"/>
                  <a:pt x="407" y="254"/>
                  <a:pt x="405" y="252"/>
                </a:cubicBezTo>
                <a:cubicBezTo>
                  <a:pt x="403" y="249"/>
                  <a:pt x="402" y="246"/>
                  <a:pt x="401" y="243"/>
                </a:cubicBezTo>
                <a:cubicBezTo>
                  <a:pt x="401" y="240"/>
                  <a:pt x="399" y="239"/>
                  <a:pt x="397" y="238"/>
                </a:cubicBezTo>
                <a:cubicBezTo>
                  <a:pt x="396" y="237"/>
                  <a:pt x="395" y="236"/>
                  <a:pt x="394" y="235"/>
                </a:cubicBezTo>
                <a:cubicBezTo>
                  <a:pt x="393" y="232"/>
                  <a:pt x="392" y="229"/>
                  <a:pt x="390" y="227"/>
                </a:cubicBezTo>
                <a:cubicBezTo>
                  <a:pt x="389" y="224"/>
                  <a:pt x="387" y="221"/>
                  <a:pt x="385" y="219"/>
                </a:cubicBezTo>
                <a:cubicBezTo>
                  <a:pt x="382" y="214"/>
                  <a:pt x="379" y="208"/>
                  <a:pt x="375" y="203"/>
                </a:cubicBezTo>
                <a:cubicBezTo>
                  <a:pt x="375" y="203"/>
                  <a:pt x="374" y="202"/>
                  <a:pt x="373" y="202"/>
                </a:cubicBezTo>
                <a:cubicBezTo>
                  <a:pt x="372" y="200"/>
                  <a:pt x="371" y="199"/>
                  <a:pt x="370" y="197"/>
                </a:cubicBezTo>
                <a:cubicBezTo>
                  <a:pt x="368" y="195"/>
                  <a:pt x="367" y="193"/>
                  <a:pt x="365" y="192"/>
                </a:cubicBezTo>
                <a:cubicBezTo>
                  <a:pt x="365" y="191"/>
                  <a:pt x="364" y="191"/>
                  <a:pt x="364" y="190"/>
                </a:cubicBezTo>
                <a:cubicBezTo>
                  <a:pt x="359" y="181"/>
                  <a:pt x="351" y="173"/>
                  <a:pt x="343" y="167"/>
                </a:cubicBezTo>
                <a:cubicBezTo>
                  <a:pt x="339" y="164"/>
                  <a:pt x="335" y="160"/>
                  <a:pt x="331" y="157"/>
                </a:cubicBezTo>
                <a:cubicBezTo>
                  <a:pt x="330" y="156"/>
                  <a:pt x="327" y="156"/>
                  <a:pt x="325" y="155"/>
                </a:cubicBezTo>
                <a:cubicBezTo>
                  <a:pt x="321" y="153"/>
                  <a:pt x="317" y="150"/>
                  <a:pt x="313" y="148"/>
                </a:cubicBezTo>
                <a:cubicBezTo>
                  <a:pt x="312" y="147"/>
                  <a:pt x="312" y="147"/>
                  <a:pt x="312" y="147"/>
                </a:cubicBezTo>
                <a:cubicBezTo>
                  <a:pt x="304" y="147"/>
                  <a:pt x="297" y="142"/>
                  <a:pt x="288" y="144"/>
                </a:cubicBezTo>
                <a:cubicBezTo>
                  <a:pt x="287" y="145"/>
                  <a:pt x="285" y="145"/>
                  <a:pt x="283" y="145"/>
                </a:cubicBezTo>
                <a:cubicBezTo>
                  <a:pt x="281" y="145"/>
                  <a:pt x="279" y="145"/>
                  <a:pt x="278" y="145"/>
                </a:cubicBezTo>
                <a:cubicBezTo>
                  <a:pt x="270" y="150"/>
                  <a:pt x="263" y="155"/>
                  <a:pt x="258" y="162"/>
                </a:cubicBezTo>
                <a:cubicBezTo>
                  <a:pt x="255" y="166"/>
                  <a:pt x="252" y="170"/>
                  <a:pt x="250" y="173"/>
                </a:cubicBezTo>
                <a:cubicBezTo>
                  <a:pt x="249" y="175"/>
                  <a:pt x="248" y="176"/>
                  <a:pt x="247" y="177"/>
                </a:cubicBezTo>
                <a:cubicBezTo>
                  <a:pt x="246" y="180"/>
                  <a:pt x="246" y="183"/>
                  <a:pt x="244" y="184"/>
                </a:cubicBezTo>
                <a:cubicBezTo>
                  <a:pt x="243" y="186"/>
                  <a:pt x="242" y="187"/>
                  <a:pt x="242" y="188"/>
                </a:cubicBezTo>
                <a:cubicBezTo>
                  <a:pt x="241" y="195"/>
                  <a:pt x="237" y="200"/>
                  <a:pt x="234" y="206"/>
                </a:cubicBezTo>
                <a:cubicBezTo>
                  <a:pt x="233" y="207"/>
                  <a:pt x="233" y="208"/>
                  <a:pt x="233" y="209"/>
                </a:cubicBezTo>
                <a:cubicBezTo>
                  <a:pt x="234" y="217"/>
                  <a:pt x="229" y="222"/>
                  <a:pt x="227" y="229"/>
                </a:cubicBezTo>
                <a:cubicBezTo>
                  <a:pt x="227" y="232"/>
                  <a:pt x="227" y="235"/>
                  <a:pt x="226" y="237"/>
                </a:cubicBezTo>
                <a:close/>
                <a:moveTo>
                  <a:pt x="405" y="329"/>
                </a:moveTo>
                <a:cubicBezTo>
                  <a:pt x="399" y="328"/>
                  <a:pt x="394" y="333"/>
                  <a:pt x="389" y="335"/>
                </a:cubicBezTo>
                <a:cubicBezTo>
                  <a:pt x="388" y="335"/>
                  <a:pt x="386" y="337"/>
                  <a:pt x="385" y="337"/>
                </a:cubicBezTo>
                <a:cubicBezTo>
                  <a:pt x="379" y="336"/>
                  <a:pt x="374" y="339"/>
                  <a:pt x="369" y="341"/>
                </a:cubicBezTo>
                <a:cubicBezTo>
                  <a:pt x="366" y="342"/>
                  <a:pt x="364" y="344"/>
                  <a:pt x="361" y="345"/>
                </a:cubicBezTo>
                <a:cubicBezTo>
                  <a:pt x="357" y="346"/>
                  <a:pt x="352" y="347"/>
                  <a:pt x="348" y="348"/>
                </a:cubicBezTo>
                <a:cubicBezTo>
                  <a:pt x="346" y="349"/>
                  <a:pt x="344" y="350"/>
                  <a:pt x="342" y="351"/>
                </a:cubicBezTo>
                <a:cubicBezTo>
                  <a:pt x="341" y="352"/>
                  <a:pt x="340" y="353"/>
                  <a:pt x="339" y="353"/>
                </a:cubicBezTo>
                <a:cubicBezTo>
                  <a:pt x="333" y="354"/>
                  <a:pt x="328" y="355"/>
                  <a:pt x="323" y="356"/>
                </a:cubicBezTo>
                <a:cubicBezTo>
                  <a:pt x="322" y="357"/>
                  <a:pt x="321" y="357"/>
                  <a:pt x="320" y="358"/>
                </a:cubicBezTo>
                <a:cubicBezTo>
                  <a:pt x="318" y="359"/>
                  <a:pt x="315" y="360"/>
                  <a:pt x="312" y="361"/>
                </a:cubicBezTo>
                <a:cubicBezTo>
                  <a:pt x="307" y="362"/>
                  <a:pt x="302" y="364"/>
                  <a:pt x="297" y="366"/>
                </a:cubicBezTo>
                <a:cubicBezTo>
                  <a:pt x="294" y="367"/>
                  <a:pt x="292" y="368"/>
                  <a:pt x="289" y="368"/>
                </a:cubicBezTo>
                <a:cubicBezTo>
                  <a:pt x="285" y="370"/>
                  <a:pt x="279" y="370"/>
                  <a:pt x="276" y="372"/>
                </a:cubicBezTo>
                <a:cubicBezTo>
                  <a:pt x="269" y="377"/>
                  <a:pt x="262" y="376"/>
                  <a:pt x="255" y="379"/>
                </a:cubicBezTo>
                <a:cubicBezTo>
                  <a:pt x="254" y="380"/>
                  <a:pt x="253" y="379"/>
                  <a:pt x="253" y="380"/>
                </a:cubicBezTo>
                <a:cubicBezTo>
                  <a:pt x="249" y="384"/>
                  <a:pt x="243" y="384"/>
                  <a:pt x="237" y="386"/>
                </a:cubicBezTo>
                <a:cubicBezTo>
                  <a:pt x="232" y="388"/>
                  <a:pt x="229" y="385"/>
                  <a:pt x="229" y="379"/>
                </a:cubicBezTo>
                <a:cubicBezTo>
                  <a:pt x="230" y="376"/>
                  <a:pt x="229" y="374"/>
                  <a:pt x="229" y="371"/>
                </a:cubicBezTo>
                <a:cubicBezTo>
                  <a:pt x="230" y="368"/>
                  <a:pt x="230" y="366"/>
                  <a:pt x="230" y="363"/>
                </a:cubicBezTo>
                <a:cubicBezTo>
                  <a:pt x="230" y="361"/>
                  <a:pt x="230" y="359"/>
                  <a:pt x="230" y="356"/>
                </a:cubicBezTo>
                <a:cubicBezTo>
                  <a:pt x="231" y="354"/>
                  <a:pt x="231" y="351"/>
                  <a:pt x="231" y="348"/>
                </a:cubicBezTo>
                <a:cubicBezTo>
                  <a:pt x="232" y="340"/>
                  <a:pt x="232" y="333"/>
                  <a:pt x="233" y="325"/>
                </a:cubicBezTo>
                <a:cubicBezTo>
                  <a:pt x="233" y="323"/>
                  <a:pt x="233" y="321"/>
                  <a:pt x="234" y="320"/>
                </a:cubicBezTo>
                <a:cubicBezTo>
                  <a:pt x="234" y="320"/>
                  <a:pt x="234" y="320"/>
                  <a:pt x="234" y="320"/>
                </a:cubicBezTo>
                <a:cubicBezTo>
                  <a:pt x="234" y="319"/>
                  <a:pt x="234" y="318"/>
                  <a:pt x="234" y="318"/>
                </a:cubicBezTo>
                <a:cubicBezTo>
                  <a:pt x="234" y="315"/>
                  <a:pt x="235" y="312"/>
                  <a:pt x="236" y="310"/>
                </a:cubicBezTo>
                <a:cubicBezTo>
                  <a:pt x="236" y="309"/>
                  <a:pt x="236" y="309"/>
                  <a:pt x="236" y="308"/>
                </a:cubicBezTo>
                <a:cubicBezTo>
                  <a:pt x="236" y="306"/>
                  <a:pt x="236" y="304"/>
                  <a:pt x="237" y="302"/>
                </a:cubicBezTo>
                <a:cubicBezTo>
                  <a:pt x="237" y="301"/>
                  <a:pt x="237" y="301"/>
                  <a:pt x="237" y="301"/>
                </a:cubicBezTo>
                <a:cubicBezTo>
                  <a:pt x="237" y="299"/>
                  <a:pt x="238" y="297"/>
                  <a:pt x="238" y="295"/>
                </a:cubicBezTo>
                <a:cubicBezTo>
                  <a:pt x="238" y="292"/>
                  <a:pt x="238" y="290"/>
                  <a:pt x="238" y="287"/>
                </a:cubicBezTo>
                <a:cubicBezTo>
                  <a:pt x="238" y="287"/>
                  <a:pt x="238" y="286"/>
                  <a:pt x="238" y="285"/>
                </a:cubicBezTo>
                <a:cubicBezTo>
                  <a:pt x="240" y="279"/>
                  <a:pt x="241" y="272"/>
                  <a:pt x="243" y="265"/>
                </a:cubicBezTo>
                <a:cubicBezTo>
                  <a:pt x="244" y="261"/>
                  <a:pt x="246" y="256"/>
                  <a:pt x="247" y="252"/>
                </a:cubicBezTo>
                <a:cubicBezTo>
                  <a:pt x="245" y="247"/>
                  <a:pt x="246" y="243"/>
                  <a:pt x="249" y="240"/>
                </a:cubicBezTo>
                <a:cubicBezTo>
                  <a:pt x="250" y="238"/>
                  <a:pt x="250" y="236"/>
                  <a:pt x="250" y="234"/>
                </a:cubicBezTo>
                <a:cubicBezTo>
                  <a:pt x="250" y="234"/>
                  <a:pt x="250" y="233"/>
                  <a:pt x="250" y="232"/>
                </a:cubicBezTo>
                <a:cubicBezTo>
                  <a:pt x="254" y="225"/>
                  <a:pt x="255" y="217"/>
                  <a:pt x="258" y="210"/>
                </a:cubicBezTo>
                <a:cubicBezTo>
                  <a:pt x="261" y="202"/>
                  <a:pt x="265" y="195"/>
                  <a:pt x="269" y="187"/>
                </a:cubicBezTo>
                <a:cubicBezTo>
                  <a:pt x="270" y="186"/>
                  <a:pt x="271" y="184"/>
                  <a:pt x="271" y="182"/>
                </a:cubicBezTo>
                <a:cubicBezTo>
                  <a:pt x="272" y="179"/>
                  <a:pt x="272" y="177"/>
                  <a:pt x="275" y="177"/>
                </a:cubicBezTo>
                <a:cubicBezTo>
                  <a:pt x="276" y="177"/>
                  <a:pt x="277" y="176"/>
                  <a:pt x="277" y="176"/>
                </a:cubicBezTo>
                <a:cubicBezTo>
                  <a:pt x="278" y="168"/>
                  <a:pt x="285" y="169"/>
                  <a:pt x="290" y="167"/>
                </a:cubicBezTo>
                <a:cubicBezTo>
                  <a:pt x="292" y="166"/>
                  <a:pt x="294" y="166"/>
                  <a:pt x="296" y="166"/>
                </a:cubicBezTo>
                <a:cubicBezTo>
                  <a:pt x="300" y="167"/>
                  <a:pt x="304" y="168"/>
                  <a:pt x="307" y="169"/>
                </a:cubicBezTo>
                <a:cubicBezTo>
                  <a:pt x="310" y="171"/>
                  <a:pt x="313" y="172"/>
                  <a:pt x="315" y="174"/>
                </a:cubicBezTo>
                <a:cubicBezTo>
                  <a:pt x="320" y="178"/>
                  <a:pt x="324" y="182"/>
                  <a:pt x="329" y="186"/>
                </a:cubicBezTo>
                <a:cubicBezTo>
                  <a:pt x="333" y="190"/>
                  <a:pt x="337" y="193"/>
                  <a:pt x="340" y="197"/>
                </a:cubicBezTo>
                <a:cubicBezTo>
                  <a:pt x="343" y="199"/>
                  <a:pt x="345" y="202"/>
                  <a:pt x="347" y="204"/>
                </a:cubicBezTo>
                <a:cubicBezTo>
                  <a:pt x="350" y="209"/>
                  <a:pt x="354" y="214"/>
                  <a:pt x="357" y="218"/>
                </a:cubicBezTo>
                <a:cubicBezTo>
                  <a:pt x="358" y="219"/>
                  <a:pt x="359" y="220"/>
                  <a:pt x="359" y="221"/>
                </a:cubicBezTo>
                <a:cubicBezTo>
                  <a:pt x="360" y="222"/>
                  <a:pt x="362" y="223"/>
                  <a:pt x="363" y="224"/>
                </a:cubicBezTo>
                <a:cubicBezTo>
                  <a:pt x="367" y="231"/>
                  <a:pt x="370" y="239"/>
                  <a:pt x="374" y="246"/>
                </a:cubicBezTo>
                <a:cubicBezTo>
                  <a:pt x="375" y="247"/>
                  <a:pt x="376" y="248"/>
                  <a:pt x="377" y="249"/>
                </a:cubicBezTo>
                <a:cubicBezTo>
                  <a:pt x="378" y="251"/>
                  <a:pt x="380" y="253"/>
                  <a:pt x="381" y="255"/>
                </a:cubicBezTo>
                <a:cubicBezTo>
                  <a:pt x="382" y="256"/>
                  <a:pt x="382" y="257"/>
                  <a:pt x="383" y="258"/>
                </a:cubicBezTo>
                <a:cubicBezTo>
                  <a:pt x="385" y="264"/>
                  <a:pt x="388" y="269"/>
                  <a:pt x="390" y="274"/>
                </a:cubicBezTo>
                <a:cubicBezTo>
                  <a:pt x="391" y="275"/>
                  <a:pt x="391" y="275"/>
                  <a:pt x="391" y="276"/>
                </a:cubicBezTo>
                <a:cubicBezTo>
                  <a:pt x="395" y="281"/>
                  <a:pt x="398" y="287"/>
                  <a:pt x="401" y="292"/>
                </a:cubicBezTo>
                <a:cubicBezTo>
                  <a:pt x="403" y="296"/>
                  <a:pt x="404" y="300"/>
                  <a:pt x="406" y="304"/>
                </a:cubicBezTo>
                <a:cubicBezTo>
                  <a:pt x="406" y="306"/>
                  <a:pt x="407" y="308"/>
                  <a:pt x="408" y="308"/>
                </a:cubicBezTo>
                <a:cubicBezTo>
                  <a:pt x="412" y="311"/>
                  <a:pt x="412" y="315"/>
                  <a:pt x="413" y="319"/>
                </a:cubicBezTo>
                <a:cubicBezTo>
                  <a:pt x="415" y="324"/>
                  <a:pt x="410" y="330"/>
                  <a:pt x="405" y="329"/>
                </a:cubicBezTo>
                <a:close/>
                <a:moveTo>
                  <a:pt x="141" y="210"/>
                </a:moveTo>
                <a:cubicBezTo>
                  <a:pt x="141" y="213"/>
                  <a:pt x="139" y="217"/>
                  <a:pt x="139" y="221"/>
                </a:cubicBezTo>
                <a:cubicBezTo>
                  <a:pt x="130" y="219"/>
                  <a:pt x="122" y="217"/>
                  <a:pt x="114" y="212"/>
                </a:cubicBezTo>
                <a:cubicBezTo>
                  <a:pt x="110" y="209"/>
                  <a:pt x="104" y="209"/>
                  <a:pt x="99" y="207"/>
                </a:cubicBezTo>
                <a:cubicBezTo>
                  <a:pt x="93" y="204"/>
                  <a:pt x="87" y="202"/>
                  <a:pt x="81" y="198"/>
                </a:cubicBezTo>
                <a:cubicBezTo>
                  <a:pt x="76" y="195"/>
                  <a:pt x="75" y="191"/>
                  <a:pt x="78" y="185"/>
                </a:cubicBezTo>
                <a:cubicBezTo>
                  <a:pt x="80" y="179"/>
                  <a:pt x="82" y="173"/>
                  <a:pt x="85" y="168"/>
                </a:cubicBezTo>
                <a:cubicBezTo>
                  <a:pt x="90" y="161"/>
                  <a:pt x="97" y="155"/>
                  <a:pt x="103" y="149"/>
                </a:cubicBezTo>
                <a:cubicBezTo>
                  <a:pt x="104" y="148"/>
                  <a:pt x="106" y="146"/>
                  <a:pt x="108" y="145"/>
                </a:cubicBezTo>
                <a:cubicBezTo>
                  <a:pt x="109" y="146"/>
                  <a:pt x="110" y="146"/>
                  <a:pt x="111" y="146"/>
                </a:cubicBezTo>
                <a:cubicBezTo>
                  <a:pt x="118" y="146"/>
                  <a:pt x="118" y="146"/>
                  <a:pt x="118" y="146"/>
                </a:cubicBezTo>
                <a:cubicBezTo>
                  <a:pt x="118" y="146"/>
                  <a:pt x="118" y="146"/>
                  <a:pt x="118" y="146"/>
                </a:cubicBezTo>
                <a:cubicBezTo>
                  <a:pt x="122" y="147"/>
                  <a:pt x="127" y="149"/>
                  <a:pt x="128" y="151"/>
                </a:cubicBezTo>
                <a:cubicBezTo>
                  <a:pt x="130" y="154"/>
                  <a:pt x="132" y="157"/>
                  <a:pt x="132" y="162"/>
                </a:cubicBezTo>
                <a:cubicBezTo>
                  <a:pt x="132" y="163"/>
                  <a:pt x="133" y="164"/>
                  <a:pt x="133" y="165"/>
                </a:cubicBezTo>
                <a:cubicBezTo>
                  <a:pt x="139" y="170"/>
                  <a:pt x="139" y="176"/>
                  <a:pt x="139" y="183"/>
                </a:cubicBezTo>
                <a:cubicBezTo>
                  <a:pt x="138" y="185"/>
                  <a:pt x="139" y="187"/>
                  <a:pt x="139" y="189"/>
                </a:cubicBezTo>
                <a:cubicBezTo>
                  <a:pt x="140" y="191"/>
                  <a:pt x="140" y="194"/>
                  <a:pt x="140" y="196"/>
                </a:cubicBezTo>
                <a:cubicBezTo>
                  <a:pt x="140" y="199"/>
                  <a:pt x="140" y="202"/>
                  <a:pt x="140" y="204"/>
                </a:cubicBezTo>
                <a:cubicBezTo>
                  <a:pt x="141" y="206"/>
                  <a:pt x="141" y="208"/>
                  <a:pt x="141" y="21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6" name="Freeform 31"/>
          <p:cNvSpPr>
            <a:spLocks noChangeAspect="1" noEditPoints="1"/>
          </p:cNvSpPr>
          <p:nvPr/>
        </p:nvSpPr>
        <p:spPr bwMode="auto">
          <a:xfrm>
            <a:off x="1454171" y="2450076"/>
            <a:ext cx="232800" cy="216000"/>
          </a:xfrm>
          <a:custGeom>
            <a:avLst/>
            <a:gdLst>
              <a:gd name="T0" fmla="*/ 118 w 123"/>
              <a:gd name="T1" fmla="*/ 102 h 114"/>
              <a:gd name="T2" fmla="*/ 112 w 123"/>
              <a:gd name="T3" fmla="*/ 82 h 114"/>
              <a:gd name="T4" fmla="*/ 88 w 123"/>
              <a:gd name="T5" fmla="*/ 78 h 114"/>
              <a:gd name="T6" fmla="*/ 60 w 123"/>
              <a:gd name="T7" fmla="*/ 67 h 114"/>
              <a:gd name="T8" fmla="*/ 47 w 123"/>
              <a:gd name="T9" fmla="*/ 36 h 114"/>
              <a:gd name="T10" fmla="*/ 43 w 123"/>
              <a:gd name="T11" fmla="*/ 13 h 114"/>
              <a:gd name="T12" fmla="*/ 19 w 123"/>
              <a:gd name="T13" fmla="*/ 8 h 114"/>
              <a:gd name="T14" fmla="*/ 41 w 123"/>
              <a:gd name="T15" fmla="*/ 74 h 114"/>
              <a:gd name="T16" fmla="*/ 41 w 123"/>
              <a:gd name="T17" fmla="*/ 74 h 114"/>
              <a:gd name="T18" fmla="*/ 75 w 123"/>
              <a:gd name="T19" fmla="*/ 103 h 114"/>
              <a:gd name="T20" fmla="*/ 82 w 123"/>
              <a:gd name="T21" fmla="*/ 107 h 114"/>
              <a:gd name="T22" fmla="*/ 111 w 123"/>
              <a:gd name="T23" fmla="*/ 110 h 114"/>
              <a:gd name="T24" fmla="*/ 118 w 123"/>
              <a:gd name="T25" fmla="*/ 102 h 114"/>
              <a:gd name="T26" fmla="*/ 118 w 123"/>
              <a:gd name="T27" fmla="*/ 102 h 114"/>
              <a:gd name="T28" fmla="*/ 118 w 123"/>
              <a:gd name="T29" fmla="*/ 102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23" h="114">
                <a:moveTo>
                  <a:pt x="118" y="102"/>
                </a:moveTo>
                <a:cubicBezTo>
                  <a:pt x="123" y="94"/>
                  <a:pt x="120" y="88"/>
                  <a:pt x="112" y="82"/>
                </a:cubicBezTo>
                <a:cubicBezTo>
                  <a:pt x="103" y="75"/>
                  <a:pt x="94" y="70"/>
                  <a:pt x="88" y="78"/>
                </a:cubicBezTo>
                <a:cubicBezTo>
                  <a:pt x="88" y="78"/>
                  <a:pt x="81" y="86"/>
                  <a:pt x="60" y="67"/>
                </a:cubicBezTo>
                <a:cubicBezTo>
                  <a:pt x="37" y="44"/>
                  <a:pt x="47" y="36"/>
                  <a:pt x="47" y="36"/>
                </a:cubicBezTo>
                <a:cubicBezTo>
                  <a:pt x="55" y="28"/>
                  <a:pt x="50" y="22"/>
                  <a:pt x="43" y="13"/>
                </a:cubicBezTo>
                <a:cubicBezTo>
                  <a:pt x="36" y="3"/>
                  <a:pt x="29" y="0"/>
                  <a:pt x="19" y="8"/>
                </a:cubicBezTo>
                <a:cubicBezTo>
                  <a:pt x="0" y="24"/>
                  <a:pt x="27" y="60"/>
                  <a:pt x="41" y="74"/>
                </a:cubicBezTo>
                <a:cubicBezTo>
                  <a:pt x="41" y="74"/>
                  <a:pt x="41" y="74"/>
                  <a:pt x="41" y="74"/>
                </a:cubicBezTo>
                <a:cubicBezTo>
                  <a:pt x="41" y="74"/>
                  <a:pt x="61" y="96"/>
                  <a:pt x="75" y="103"/>
                </a:cubicBezTo>
                <a:cubicBezTo>
                  <a:pt x="82" y="107"/>
                  <a:pt x="82" y="107"/>
                  <a:pt x="82" y="107"/>
                </a:cubicBezTo>
                <a:cubicBezTo>
                  <a:pt x="92" y="112"/>
                  <a:pt x="103" y="114"/>
                  <a:pt x="111" y="110"/>
                </a:cubicBezTo>
                <a:cubicBezTo>
                  <a:pt x="111" y="110"/>
                  <a:pt x="115" y="108"/>
                  <a:pt x="118" y="102"/>
                </a:cubicBezTo>
                <a:close/>
                <a:moveTo>
                  <a:pt x="118" y="102"/>
                </a:moveTo>
                <a:cubicBezTo>
                  <a:pt x="118" y="102"/>
                  <a:pt x="118" y="102"/>
                  <a:pt x="118" y="102"/>
                </a:cubicBezTo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7" name="Freeform 64"/>
          <p:cNvSpPr>
            <a:spLocks noChangeAspect="1" noEditPoints="1"/>
          </p:cNvSpPr>
          <p:nvPr/>
        </p:nvSpPr>
        <p:spPr bwMode="auto">
          <a:xfrm flipH="1">
            <a:off x="1814317" y="2450076"/>
            <a:ext cx="181163" cy="216000"/>
          </a:xfrm>
          <a:custGeom>
            <a:avLst/>
            <a:gdLst>
              <a:gd name="T0" fmla="*/ 50 w 99"/>
              <a:gd name="T1" fmla="*/ 0 h 126"/>
              <a:gd name="T2" fmla="*/ 0 w 99"/>
              <a:gd name="T3" fmla="*/ 50 h 126"/>
              <a:gd name="T4" fmla="*/ 46 w 99"/>
              <a:gd name="T5" fmla="*/ 125 h 126"/>
              <a:gd name="T6" fmla="*/ 50 w 99"/>
              <a:gd name="T7" fmla="*/ 126 h 126"/>
              <a:gd name="T8" fmla="*/ 50 w 99"/>
              <a:gd name="T9" fmla="*/ 126 h 126"/>
              <a:gd name="T10" fmla="*/ 53 w 99"/>
              <a:gd name="T11" fmla="*/ 125 h 126"/>
              <a:gd name="T12" fmla="*/ 68 w 99"/>
              <a:gd name="T13" fmla="*/ 107 h 126"/>
              <a:gd name="T14" fmla="*/ 99 w 99"/>
              <a:gd name="T15" fmla="*/ 50 h 126"/>
              <a:gd name="T16" fmla="*/ 50 w 99"/>
              <a:gd name="T17" fmla="*/ 0 h 126"/>
              <a:gd name="T18" fmla="*/ 50 w 99"/>
              <a:gd name="T19" fmla="*/ 72 h 126"/>
              <a:gd name="T20" fmla="*/ 27 w 99"/>
              <a:gd name="T21" fmla="*/ 50 h 126"/>
              <a:gd name="T22" fmla="*/ 50 w 99"/>
              <a:gd name="T23" fmla="*/ 27 h 126"/>
              <a:gd name="T24" fmla="*/ 72 w 99"/>
              <a:gd name="T25" fmla="*/ 50 h 126"/>
              <a:gd name="T26" fmla="*/ 50 w 99"/>
              <a:gd name="T27" fmla="*/ 72 h 126"/>
              <a:gd name="T28" fmla="*/ 50 w 99"/>
              <a:gd name="T29" fmla="*/ 72 h 126"/>
              <a:gd name="T30" fmla="*/ 50 w 99"/>
              <a:gd name="T31" fmla="*/ 72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99" h="126">
                <a:moveTo>
                  <a:pt x="50" y="0"/>
                </a:moveTo>
                <a:cubicBezTo>
                  <a:pt x="22" y="0"/>
                  <a:pt x="0" y="22"/>
                  <a:pt x="0" y="50"/>
                </a:cubicBezTo>
                <a:cubicBezTo>
                  <a:pt x="0" y="76"/>
                  <a:pt x="44" y="123"/>
                  <a:pt x="46" y="125"/>
                </a:cubicBezTo>
                <a:cubicBezTo>
                  <a:pt x="47" y="126"/>
                  <a:pt x="48" y="126"/>
                  <a:pt x="50" y="126"/>
                </a:cubicBezTo>
                <a:cubicBezTo>
                  <a:pt x="50" y="126"/>
                  <a:pt x="50" y="126"/>
                  <a:pt x="50" y="126"/>
                </a:cubicBezTo>
                <a:cubicBezTo>
                  <a:pt x="51" y="126"/>
                  <a:pt x="52" y="126"/>
                  <a:pt x="53" y="125"/>
                </a:cubicBezTo>
                <a:cubicBezTo>
                  <a:pt x="68" y="107"/>
                  <a:pt x="68" y="107"/>
                  <a:pt x="68" y="107"/>
                </a:cubicBezTo>
                <a:cubicBezTo>
                  <a:pt x="89" y="82"/>
                  <a:pt x="99" y="63"/>
                  <a:pt x="99" y="50"/>
                </a:cubicBezTo>
                <a:cubicBezTo>
                  <a:pt x="99" y="22"/>
                  <a:pt x="77" y="0"/>
                  <a:pt x="50" y="0"/>
                </a:cubicBezTo>
                <a:close/>
                <a:moveTo>
                  <a:pt x="50" y="72"/>
                </a:moveTo>
                <a:cubicBezTo>
                  <a:pt x="37" y="72"/>
                  <a:pt x="27" y="62"/>
                  <a:pt x="27" y="50"/>
                </a:cubicBezTo>
                <a:cubicBezTo>
                  <a:pt x="27" y="37"/>
                  <a:pt x="37" y="27"/>
                  <a:pt x="50" y="27"/>
                </a:cubicBezTo>
                <a:cubicBezTo>
                  <a:pt x="62" y="27"/>
                  <a:pt x="72" y="37"/>
                  <a:pt x="72" y="50"/>
                </a:cubicBezTo>
                <a:cubicBezTo>
                  <a:pt x="72" y="62"/>
                  <a:pt x="62" y="72"/>
                  <a:pt x="50" y="72"/>
                </a:cubicBezTo>
                <a:close/>
                <a:moveTo>
                  <a:pt x="50" y="72"/>
                </a:moveTo>
                <a:cubicBezTo>
                  <a:pt x="50" y="72"/>
                  <a:pt x="50" y="72"/>
                  <a:pt x="50" y="72"/>
                </a:cubicBezTo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" name="AutoShape 842"/>
          <p:cNvSpPr>
            <a:spLocks noChangeAspect="1"/>
          </p:cNvSpPr>
          <p:nvPr/>
        </p:nvSpPr>
        <p:spPr bwMode="auto">
          <a:xfrm>
            <a:off x="2122826" y="2450076"/>
            <a:ext cx="228215" cy="180000"/>
          </a:xfrm>
          <a:custGeom>
            <a:avLst/>
            <a:gdLst>
              <a:gd name="T0" fmla="*/ 0 w 606559"/>
              <a:gd name="T1" fmla="*/ 407 h 436964"/>
              <a:gd name="T2" fmla="*/ 851 w 606559"/>
              <a:gd name="T3" fmla="*/ 1029 h 436964"/>
              <a:gd name="T4" fmla="*/ 1739 w 606559"/>
              <a:gd name="T5" fmla="*/ 412 h 436964"/>
              <a:gd name="T6" fmla="*/ 1739 w 606559"/>
              <a:gd name="T7" fmla="*/ 1517 h 436964"/>
              <a:gd name="T8" fmla="*/ 1538 w 606559"/>
              <a:gd name="T9" fmla="*/ 1807 h 436964"/>
              <a:gd name="T10" fmla="*/ 200 w 606559"/>
              <a:gd name="T11" fmla="*/ 1807 h 436964"/>
              <a:gd name="T12" fmla="*/ 0 w 606559"/>
              <a:gd name="T13" fmla="*/ 1517 h 436964"/>
              <a:gd name="T14" fmla="*/ 0 w 606559"/>
              <a:gd name="T15" fmla="*/ 407 h 436964"/>
              <a:gd name="T16" fmla="*/ 200 w 606559"/>
              <a:gd name="T17" fmla="*/ 0 h 436964"/>
              <a:gd name="T18" fmla="*/ 1538 w 606559"/>
              <a:gd name="T19" fmla="*/ 0 h 436964"/>
              <a:gd name="T20" fmla="*/ 1739 w 606559"/>
              <a:gd name="T21" fmla="*/ 289 h 436964"/>
              <a:gd name="T22" fmla="*/ 1739 w 606559"/>
              <a:gd name="T23" fmla="*/ 341 h 436964"/>
              <a:gd name="T24" fmla="*/ 851 w 606559"/>
              <a:gd name="T25" fmla="*/ 957 h 436964"/>
              <a:gd name="T26" fmla="*/ 0 w 606559"/>
              <a:gd name="T27" fmla="*/ 336 h 436964"/>
              <a:gd name="T28" fmla="*/ 0 w 606559"/>
              <a:gd name="T29" fmla="*/ 289 h 436964"/>
              <a:gd name="T30" fmla="*/ 200 w 606559"/>
              <a:gd name="T31" fmla="*/ 0 h 43696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606559" h="436964">
                <a:moveTo>
                  <a:pt x="0" y="98549"/>
                </a:moveTo>
                <a:lnTo>
                  <a:pt x="296815" y="248835"/>
                </a:lnTo>
                <a:lnTo>
                  <a:pt x="606559" y="99699"/>
                </a:lnTo>
                <a:lnTo>
                  <a:pt x="606559" y="367011"/>
                </a:lnTo>
                <a:cubicBezTo>
                  <a:pt x="606559" y="405645"/>
                  <a:pt x="575240" y="436964"/>
                  <a:pt x="536606" y="436964"/>
                </a:cubicBezTo>
                <a:lnTo>
                  <a:pt x="69953" y="436964"/>
                </a:lnTo>
                <a:cubicBezTo>
                  <a:pt x="31319" y="436964"/>
                  <a:pt x="0" y="405645"/>
                  <a:pt x="0" y="367011"/>
                </a:cubicBezTo>
                <a:lnTo>
                  <a:pt x="0" y="98549"/>
                </a:lnTo>
                <a:close/>
                <a:moveTo>
                  <a:pt x="69953" y="0"/>
                </a:moveTo>
                <a:lnTo>
                  <a:pt x="536606" y="0"/>
                </a:lnTo>
                <a:cubicBezTo>
                  <a:pt x="575240" y="0"/>
                  <a:pt x="606559" y="31319"/>
                  <a:pt x="606559" y="69953"/>
                </a:cubicBezTo>
                <a:lnTo>
                  <a:pt x="606559" y="82447"/>
                </a:lnTo>
                <a:lnTo>
                  <a:pt x="296815" y="231583"/>
                </a:lnTo>
                <a:lnTo>
                  <a:pt x="0" y="81297"/>
                </a:lnTo>
                <a:lnTo>
                  <a:pt x="0" y="69953"/>
                </a:lnTo>
                <a:cubicBezTo>
                  <a:pt x="0" y="31319"/>
                  <a:pt x="31319" y="0"/>
                  <a:pt x="69953" y="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99" name="Freeform 101"/>
          <p:cNvSpPr>
            <a:spLocks noChangeAspect="1" noEditPoints="1"/>
          </p:cNvSpPr>
          <p:nvPr/>
        </p:nvSpPr>
        <p:spPr bwMode="auto">
          <a:xfrm>
            <a:off x="459701" y="2450076"/>
            <a:ext cx="175236" cy="216000"/>
          </a:xfrm>
          <a:custGeom>
            <a:avLst/>
            <a:gdLst>
              <a:gd name="T0" fmla="*/ 61 w 122"/>
              <a:gd name="T1" fmla="*/ 0 h 150"/>
              <a:gd name="T2" fmla="*/ 99 w 122"/>
              <a:gd name="T3" fmla="*/ 38 h 150"/>
              <a:gd name="T4" fmla="*/ 61 w 122"/>
              <a:gd name="T5" fmla="*/ 75 h 150"/>
              <a:gd name="T6" fmla="*/ 23 w 122"/>
              <a:gd name="T7" fmla="*/ 38 h 150"/>
              <a:gd name="T8" fmla="*/ 61 w 122"/>
              <a:gd name="T9" fmla="*/ 0 h 150"/>
              <a:gd name="T10" fmla="*/ 92 w 122"/>
              <a:gd name="T11" fmla="*/ 79 h 150"/>
              <a:gd name="T12" fmla="*/ 60 w 122"/>
              <a:gd name="T13" fmla="*/ 86 h 150"/>
              <a:gd name="T14" fmla="*/ 29 w 122"/>
              <a:gd name="T15" fmla="*/ 78 h 150"/>
              <a:gd name="T16" fmla="*/ 0 w 122"/>
              <a:gd name="T17" fmla="*/ 121 h 150"/>
              <a:gd name="T18" fmla="*/ 61 w 122"/>
              <a:gd name="T19" fmla="*/ 150 h 150"/>
              <a:gd name="T20" fmla="*/ 122 w 122"/>
              <a:gd name="T21" fmla="*/ 121 h 150"/>
              <a:gd name="T22" fmla="*/ 92 w 122"/>
              <a:gd name="T23" fmla="*/ 79 h 150"/>
              <a:gd name="T24" fmla="*/ 92 w 122"/>
              <a:gd name="T25" fmla="*/ 79 h 150"/>
              <a:gd name="T26" fmla="*/ 92 w 122"/>
              <a:gd name="T27" fmla="*/ 79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22" h="150">
                <a:moveTo>
                  <a:pt x="61" y="0"/>
                </a:moveTo>
                <a:cubicBezTo>
                  <a:pt x="82" y="0"/>
                  <a:pt x="99" y="17"/>
                  <a:pt x="99" y="38"/>
                </a:cubicBezTo>
                <a:cubicBezTo>
                  <a:pt x="99" y="58"/>
                  <a:pt x="82" y="75"/>
                  <a:pt x="61" y="75"/>
                </a:cubicBezTo>
                <a:cubicBezTo>
                  <a:pt x="40" y="75"/>
                  <a:pt x="23" y="58"/>
                  <a:pt x="23" y="38"/>
                </a:cubicBezTo>
                <a:cubicBezTo>
                  <a:pt x="23" y="17"/>
                  <a:pt x="40" y="0"/>
                  <a:pt x="61" y="0"/>
                </a:cubicBezTo>
                <a:close/>
                <a:moveTo>
                  <a:pt x="92" y="79"/>
                </a:moveTo>
                <a:cubicBezTo>
                  <a:pt x="84" y="83"/>
                  <a:pt x="72" y="86"/>
                  <a:pt x="60" y="86"/>
                </a:cubicBezTo>
                <a:cubicBezTo>
                  <a:pt x="47" y="86"/>
                  <a:pt x="37" y="83"/>
                  <a:pt x="29" y="78"/>
                </a:cubicBezTo>
                <a:cubicBezTo>
                  <a:pt x="12" y="90"/>
                  <a:pt x="0" y="110"/>
                  <a:pt x="0" y="121"/>
                </a:cubicBezTo>
                <a:cubicBezTo>
                  <a:pt x="0" y="139"/>
                  <a:pt x="28" y="150"/>
                  <a:pt x="61" y="150"/>
                </a:cubicBezTo>
                <a:cubicBezTo>
                  <a:pt x="95" y="150"/>
                  <a:pt x="122" y="139"/>
                  <a:pt x="122" y="121"/>
                </a:cubicBezTo>
                <a:cubicBezTo>
                  <a:pt x="122" y="110"/>
                  <a:pt x="110" y="90"/>
                  <a:pt x="92" y="79"/>
                </a:cubicBezTo>
                <a:close/>
                <a:moveTo>
                  <a:pt x="92" y="79"/>
                </a:moveTo>
                <a:cubicBezTo>
                  <a:pt x="92" y="79"/>
                  <a:pt x="92" y="79"/>
                  <a:pt x="92" y="79"/>
                </a:cubicBezTo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0" name="Freeform 173"/>
          <p:cNvSpPr>
            <a:spLocks noChangeAspect="1" noEditPoints="1"/>
          </p:cNvSpPr>
          <p:nvPr/>
        </p:nvSpPr>
        <p:spPr bwMode="auto">
          <a:xfrm>
            <a:off x="762283" y="2450076"/>
            <a:ext cx="216000" cy="216000"/>
          </a:xfrm>
          <a:custGeom>
            <a:avLst/>
            <a:gdLst>
              <a:gd name="T0" fmla="*/ 130 w 485"/>
              <a:gd name="T1" fmla="*/ 298 h 515"/>
              <a:gd name="T2" fmla="*/ 0 w 485"/>
              <a:gd name="T3" fmla="*/ 421 h 515"/>
              <a:gd name="T4" fmla="*/ 104 w 485"/>
              <a:gd name="T5" fmla="*/ 508 h 515"/>
              <a:gd name="T6" fmla="*/ 241 w 485"/>
              <a:gd name="T7" fmla="*/ 321 h 515"/>
              <a:gd name="T8" fmla="*/ 357 w 485"/>
              <a:gd name="T9" fmla="*/ 265 h 515"/>
              <a:gd name="T10" fmla="*/ 286 w 485"/>
              <a:gd name="T11" fmla="*/ 295 h 515"/>
              <a:gd name="T12" fmla="*/ 239 w 485"/>
              <a:gd name="T13" fmla="*/ 331 h 515"/>
              <a:gd name="T14" fmla="*/ 383 w 485"/>
              <a:gd name="T15" fmla="*/ 411 h 515"/>
              <a:gd name="T16" fmla="*/ 357 w 485"/>
              <a:gd name="T17" fmla="*/ 265 h 515"/>
              <a:gd name="T18" fmla="*/ 348 w 485"/>
              <a:gd name="T19" fmla="*/ 234 h 515"/>
              <a:gd name="T20" fmla="*/ 286 w 485"/>
              <a:gd name="T21" fmla="*/ 281 h 515"/>
              <a:gd name="T22" fmla="*/ 201 w 485"/>
              <a:gd name="T23" fmla="*/ 281 h 515"/>
              <a:gd name="T24" fmla="*/ 140 w 485"/>
              <a:gd name="T25" fmla="*/ 234 h 515"/>
              <a:gd name="T26" fmla="*/ 114 w 485"/>
              <a:gd name="T27" fmla="*/ 156 h 515"/>
              <a:gd name="T28" fmla="*/ 140 w 485"/>
              <a:gd name="T29" fmla="*/ 78 h 515"/>
              <a:gd name="T30" fmla="*/ 201 w 485"/>
              <a:gd name="T31" fmla="*/ 31 h 515"/>
              <a:gd name="T32" fmla="*/ 286 w 485"/>
              <a:gd name="T33" fmla="*/ 31 h 515"/>
              <a:gd name="T34" fmla="*/ 348 w 485"/>
              <a:gd name="T35" fmla="*/ 78 h 515"/>
              <a:gd name="T36" fmla="*/ 374 w 485"/>
              <a:gd name="T37" fmla="*/ 156 h 515"/>
              <a:gd name="T38" fmla="*/ 400 w 485"/>
              <a:gd name="T39" fmla="*/ 208 h 515"/>
              <a:gd name="T40" fmla="*/ 362 w 485"/>
              <a:gd name="T41" fmla="*/ 194 h 515"/>
              <a:gd name="T42" fmla="*/ 362 w 485"/>
              <a:gd name="T43" fmla="*/ 116 h 515"/>
              <a:gd name="T44" fmla="*/ 322 w 485"/>
              <a:gd name="T45" fmla="*/ 57 h 515"/>
              <a:gd name="T46" fmla="*/ 244 w 485"/>
              <a:gd name="T47" fmla="*/ 38 h 515"/>
              <a:gd name="T48" fmla="*/ 166 w 485"/>
              <a:gd name="T49" fmla="*/ 57 h 515"/>
              <a:gd name="T50" fmla="*/ 126 w 485"/>
              <a:gd name="T51" fmla="*/ 116 h 515"/>
              <a:gd name="T52" fmla="*/ 126 w 485"/>
              <a:gd name="T53" fmla="*/ 194 h 515"/>
              <a:gd name="T54" fmla="*/ 166 w 485"/>
              <a:gd name="T55" fmla="*/ 253 h 515"/>
              <a:gd name="T56" fmla="*/ 244 w 485"/>
              <a:gd name="T57" fmla="*/ 274 h 515"/>
              <a:gd name="T58" fmla="*/ 322 w 485"/>
              <a:gd name="T59" fmla="*/ 253 h 515"/>
              <a:gd name="T60" fmla="*/ 362 w 485"/>
              <a:gd name="T61" fmla="*/ 194 h 515"/>
              <a:gd name="T62" fmla="*/ 362 w 485"/>
              <a:gd name="T63" fmla="*/ 194 h 515"/>
              <a:gd name="T64" fmla="*/ 298 w 485"/>
              <a:gd name="T65" fmla="*/ 196 h 515"/>
              <a:gd name="T66" fmla="*/ 267 w 485"/>
              <a:gd name="T67" fmla="*/ 220 h 515"/>
              <a:gd name="T68" fmla="*/ 222 w 485"/>
              <a:gd name="T69" fmla="*/ 220 h 515"/>
              <a:gd name="T70" fmla="*/ 189 w 485"/>
              <a:gd name="T71" fmla="*/ 196 h 515"/>
              <a:gd name="T72" fmla="*/ 175 w 485"/>
              <a:gd name="T73" fmla="*/ 156 h 515"/>
              <a:gd name="T74" fmla="*/ 189 w 485"/>
              <a:gd name="T75" fmla="*/ 116 h 515"/>
              <a:gd name="T76" fmla="*/ 222 w 485"/>
              <a:gd name="T77" fmla="*/ 90 h 515"/>
              <a:gd name="T78" fmla="*/ 267 w 485"/>
              <a:gd name="T79" fmla="*/ 90 h 515"/>
              <a:gd name="T80" fmla="*/ 298 w 485"/>
              <a:gd name="T81" fmla="*/ 116 h 515"/>
              <a:gd name="T82" fmla="*/ 312 w 485"/>
              <a:gd name="T83" fmla="*/ 156 h 515"/>
              <a:gd name="T84" fmla="*/ 324 w 485"/>
              <a:gd name="T85" fmla="*/ 182 h 515"/>
              <a:gd name="T86" fmla="*/ 324 w 485"/>
              <a:gd name="T87" fmla="*/ 182 h 5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485" h="515">
                <a:moveTo>
                  <a:pt x="201" y="291"/>
                </a:moveTo>
                <a:lnTo>
                  <a:pt x="130" y="298"/>
                </a:lnTo>
                <a:lnTo>
                  <a:pt x="130" y="262"/>
                </a:lnTo>
                <a:lnTo>
                  <a:pt x="0" y="421"/>
                </a:lnTo>
                <a:lnTo>
                  <a:pt x="102" y="402"/>
                </a:lnTo>
                <a:lnTo>
                  <a:pt x="104" y="508"/>
                </a:lnTo>
                <a:lnTo>
                  <a:pt x="251" y="328"/>
                </a:lnTo>
                <a:lnTo>
                  <a:pt x="241" y="321"/>
                </a:lnTo>
                <a:lnTo>
                  <a:pt x="201" y="291"/>
                </a:lnTo>
                <a:close/>
                <a:moveTo>
                  <a:pt x="357" y="265"/>
                </a:moveTo>
                <a:lnTo>
                  <a:pt x="357" y="300"/>
                </a:lnTo>
                <a:lnTo>
                  <a:pt x="286" y="295"/>
                </a:lnTo>
                <a:lnTo>
                  <a:pt x="275" y="302"/>
                </a:lnTo>
                <a:lnTo>
                  <a:pt x="239" y="331"/>
                </a:lnTo>
                <a:lnTo>
                  <a:pt x="376" y="515"/>
                </a:lnTo>
                <a:lnTo>
                  <a:pt x="383" y="411"/>
                </a:lnTo>
                <a:lnTo>
                  <a:pt x="485" y="435"/>
                </a:lnTo>
                <a:lnTo>
                  <a:pt x="357" y="265"/>
                </a:lnTo>
                <a:close/>
                <a:moveTo>
                  <a:pt x="400" y="208"/>
                </a:moveTo>
                <a:lnTo>
                  <a:pt x="348" y="234"/>
                </a:lnTo>
                <a:lnTo>
                  <a:pt x="348" y="286"/>
                </a:lnTo>
                <a:lnTo>
                  <a:pt x="286" y="281"/>
                </a:lnTo>
                <a:lnTo>
                  <a:pt x="244" y="312"/>
                </a:lnTo>
                <a:lnTo>
                  <a:pt x="201" y="281"/>
                </a:lnTo>
                <a:lnTo>
                  <a:pt x="140" y="286"/>
                </a:lnTo>
                <a:lnTo>
                  <a:pt x="140" y="234"/>
                </a:lnTo>
                <a:lnTo>
                  <a:pt x="88" y="208"/>
                </a:lnTo>
                <a:lnTo>
                  <a:pt x="114" y="156"/>
                </a:lnTo>
                <a:lnTo>
                  <a:pt x="88" y="102"/>
                </a:lnTo>
                <a:lnTo>
                  <a:pt x="140" y="78"/>
                </a:lnTo>
                <a:lnTo>
                  <a:pt x="140" y="26"/>
                </a:lnTo>
                <a:lnTo>
                  <a:pt x="201" y="31"/>
                </a:lnTo>
                <a:lnTo>
                  <a:pt x="244" y="0"/>
                </a:lnTo>
                <a:lnTo>
                  <a:pt x="286" y="31"/>
                </a:lnTo>
                <a:lnTo>
                  <a:pt x="348" y="26"/>
                </a:lnTo>
                <a:lnTo>
                  <a:pt x="348" y="78"/>
                </a:lnTo>
                <a:lnTo>
                  <a:pt x="400" y="104"/>
                </a:lnTo>
                <a:lnTo>
                  <a:pt x="374" y="156"/>
                </a:lnTo>
                <a:lnTo>
                  <a:pt x="400" y="208"/>
                </a:lnTo>
                <a:lnTo>
                  <a:pt x="400" y="208"/>
                </a:lnTo>
                <a:lnTo>
                  <a:pt x="400" y="208"/>
                </a:lnTo>
                <a:close/>
                <a:moveTo>
                  <a:pt x="362" y="194"/>
                </a:moveTo>
                <a:lnTo>
                  <a:pt x="343" y="156"/>
                </a:lnTo>
                <a:lnTo>
                  <a:pt x="362" y="116"/>
                </a:lnTo>
                <a:lnTo>
                  <a:pt x="322" y="97"/>
                </a:lnTo>
                <a:lnTo>
                  <a:pt x="322" y="57"/>
                </a:lnTo>
                <a:lnTo>
                  <a:pt x="277" y="59"/>
                </a:lnTo>
                <a:lnTo>
                  <a:pt x="244" y="38"/>
                </a:lnTo>
                <a:lnTo>
                  <a:pt x="211" y="59"/>
                </a:lnTo>
                <a:lnTo>
                  <a:pt x="166" y="57"/>
                </a:lnTo>
                <a:lnTo>
                  <a:pt x="166" y="97"/>
                </a:lnTo>
                <a:lnTo>
                  <a:pt x="126" y="116"/>
                </a:lnTo>
                <a:lnTo>
                  <a:pt x="144" y="156"/>
                </a:lnTo>
                <a:lnTo>
                  <a:pt x="126" y="194"/>
                </a:lnTo>
                <a:lnTo>
                  <a:pt x="166" y="215"/>
                </a:lnTo>
                <a:lnTo>
                  <a:pt x="166" y="253"/>
                </a:lnTo>
                <a:lnTo>
                  <a:pt x="211" y="250"/>
                </a:lnTo>
                <a:lnTo>
                  <a:pt x="244" y="274"/>
                </a:lnTo>
                <a:lnTo>
                  <a:pt x="277" y="250"/>
                </a:lnTo>
                <a:lnTo>
                  <a:pt x="322" y="253"/>
                </a:lnTo>
                <a:lnTo>
                  <a:pt x="322" y="215"/>
                </a:lnTo>
                <a:lnTo>
                  <a:pt x="362" y="194"/>
                </a:lnTo>
                <a:lnTo>
                  <a:pt x="362" y="194"/>
                </a:lnTo>
                <a:lnTo>
                  <a:pt x="362" y="194"/>
                </a:lnTo>
                <a:close/>
                <a:moveTo>
                  <a:pt x="324" y="182"/>
                </a:moveTo>
                <a:lnTo>
                  <a:pt x="298" y="196"/>
                </a:lnTo>
                <a:lnTo>
                  <a:pt x="298" y="222"/>
                </a:lnTo>
                <a:lnTo>
                  <a:pt x="267" y="220"/>
                </a:lnTo>
                <a:lnTo>
                  <a:pt x="244" y="236"/>
                </a:lnTo>
                <a:lnTo>
                  <a:pt x="222" y="220"/>
                </a:lnTo>
                <a:lnTo>
                  <a:pt x="189" y="222"/>
                </a:lnTo>
                <a:lnTo>
                  <a:pt x="189" y="196"/>
                </a:lnTo>
                <a:lnTo>
                  <a:pt x="163" y="182"/>
                </a:lnTo>
                <a:lnTo>
                  <a:pt x="175" y="156"/>
                </a:lnTo>
                <a:lnTo>
                  <a:pt x="163" y="128"/>
                </a:lnTo>
                <a:lnTo>
                  <a:pt x="189" y="116"/>
                </a:lnTo>
                <a:lnTo>
                  <a:pt x="189" y="87"/>
                </a:lnTo>
                <a:lnTo>
                  <a:pt x="222" y="90"/>
                </a:lnTo>
                <a:lnTo>
                  <a:pt x="244" y="73"/>
                </a:lnTo>
                <a:lnTo>
                  <a:pt x="267" y="90"/>
                </a:lnTo>
                <a:lnTo>
                  <a:pt x="298" y="87"/>
                </a:lnTo>
                <a:lnTo>
                  <a:pt x="298" y="116"/>
                </a:lnTo>
                <a:lnTo>
                  <a:pt x="324" y="128"/>
                </a:lnTo>
                <a:lnTo>
                  <a:pt x="312" y="156"/>
                </a:lnTo>
                <a:lnTo>
                  <a:pt x="324" y="182"/>
                </a:lnTo>
                <a:lnTo>
                  <a:pt x="324" y="182"/>
                </a:lnTo>
                <a:close/>
                <a:moveTo>
                  <a:pt x="324" y="182"/>
                </a:moveTo>
                <a:lnTo>
                  <a:pt x="324" y="182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" name="Freeform 9"/>
          <p:cNvSpPr>
            <a:spLocks noChangeAspect="1" noEditPoints="1"/>
          </p:cNvSpPr>
          <p:nvPr/>
        </p:nvSpPr>
        <p:spPr bwMode="auto">
          <a:xfrm>
            <a:off x="4594750" y="2005567"/>
            <a:ext cx="287087" cy="288000"/>
          </a:xfrm>
          <a:custGeom>
            <a:avLst/>
            <a:gdLst>
              <a:gd name="T0" fmla="*/ 0 w 263"/>
              <a:gd name="T1" fmla="*/ 132 h 264"/>
              <a:gd name="T2" fmla="*/ 132 w 263"/>
              <a:gd name="T3" fmla="*/ 0 h 264"/>
              <a:gd name="T4" fmla="*/ 263 w 263"/>
              <a:gd name="T5" fmla="*/ 132 h 264"/>
              <a:gd name="T6" fmla="*/ 132 w 263"/>
              <a:gd name="T7" fmla="*/ 264 h 264"/>
              <a:gd name="T8" fmla="*/ 0 w 263"/>
              <a:gd name="T9" fmla="*/ 132 h 264"/>
              <a:gd name="T10" fmla="*/ 168 w 263"/>
              <a:gd name="T11" fmla="*/ 109 h 264"/>
              <a:gd name="T12" fmla="*/ 105 w 263"/>
              <a:gd name="T13" fmla="*/ 45 h 264"/>
              <a:gd name="T14" fmla="*/ 168 w 263"/>
              <a:gd name="T15" fmla="*/ 49 h 264"/>
              <a:gd name="T16" fmla="*/ 168 w 263"/>
              <a:gd name="T17" fmla="*/ 109 h 264"/>
              <a:gd name="T18" fmla="*/ 173 w 263"/>
              <a:gd name="T19" fmla="*/ 144 h 264"/>
              <a:gd name="T20" fmla="*/ 218 w 263"/>
              <a:gd name="T21" fmla="*/ 105 h 264"/>
              <a:gd name="T22" fmla="*/ 173 w 263"/>
              <a:gd name="T23" fmla="*/ 51 h 264"/>
              <a:gd name="T24" fmla="*/ 173 w 263"/>
              <a:gd name="T25" fmla="*/ 144 h 264"/>
              <a:gd name="T26" fmla="*/ 155 w 263"/>
              <a:gd name="T27" fmla="*/ 170 h 264"/>
              <a:gd name="T28" fmla="*/ 213 w 263"/>
              <a:gd name="T29" fmla="*/ 170 h 264"/>
              <a:gd name="T30" fmla="*/ 218 w 263"/>
              <a:gd name="T31" fmla="*/ 111 h 264"/>
              <a:gd name="T32" fmla="*/ 155 w 263"/>
              <a:gd name="T33" fmla="*/ 170 h 264"/>
              <a:gd name="T34" fmla="*/ 123 w 263"/>
              <a:gd name="T35" fmla="*/ 178 h 264"/>
              <a:gd name="T36" fmla="*/ 161 w 263"/>
              <a:gd name="T37" fmla="*/ 218 h 264"/>
              <a:gd name="T38" fmla="*/ 208 w 263"/>
              <a:gd name="T39" fmla="*/ 178 h 264"/>
              <a:gd name="T40" fmla="*/ 123 w 263"/>
              <a:gd name="T41" fmla="*/ 178 h 264"/>
              <a:gd name="T42" fmla="*/ 95 w 263"/>
              <a:gd name="T43" fmla="*/ 159 h 264"/>
              <a:gd name="T44" fmla="*/ 155 w 263"/>
              <a:gd name="T45" fmla="*/ 220 h 264"/>
              <a:gd name="T46" fmla="*/ 95 w 263"/>
              <a:gd name="T47" fmla="*/ 215 h 264"/>
              <a:gd name="T48" fmla="*/ 95 w 263"/>
              <a:gd name="T49" fmla="*/ 159 h 264"/>
              <a:gd name="T50" fmla="*/ 45 w 263"/>
              <a:gd name="T51" fmla="*/ 162 h 264"/>
              <a:gd name="T52" fmla="*/ 89 w 263"/>
              <a:gd name="T53" fmla="*/ 212 h 264"/>
              <a:gd name="T54" fmla="*/ 89 w 263"/>
              <a:gd name="T55" fmla="*/ 123 h 264"/>
              <a:gd name="T56" fmla="*/ 45 w 263"/>
              <a:gd name="T57" fmla="*/ 162 h 264"/>
              <a:gd name="T58" fmla="*/ 44 w 263"/>
              <a:gd name="T59" fmla="*/ 156 h 264"/>
              <a:gd name="T60" fmla="*/ 107 w 263"/>
              <a:gd name="T61" fmla="*/ 96 h 264"/>
              <a:gd name="T62" fmla="*/ 48 w 263"/>
              <a:gd name="T63" fmla="*/ 96 h 264"/>
              <a:gd name="T64" fmla="*/ 44 w 263"/>
              <a:gd name="T65" fmla="*/ 156 h 264"/>
              <a:gd name="T66" fmla="*/ 52 w 263"/>
              <a:gd name="T67" fmla="*/ 89 h 264"/>
              <a:gd name="T68" fmla="*/ 139 w 263"/>
              <a:gd name="T69" fmla="*/ 89 h 264"/>
              <a:gd name="T70" fmla="*/ 98 w 263"/>
              <a:gd name="T71" fmla="*/ 48 h 264"/>
              <a:gd name="T72" fmla="*/ 52 w 263"/>
              <a:gd name="T73" fmla="*/ 89 h 264"/>
              <a:gd name="T74" fmla="*/ 52 w 263"/>
              <a:gd name="T75" fmla="*/ 89 h 264"/>
              <a:gd name="T76" fmla="*/ 52 w 263"/>
              <a:gd name="T77" fmla="*/ 89 h 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63" h="264">
                <a:moveTo>
                  <a:pt x="0" y="132"/>
                </a:moveTo>
                <a:cubicBezTo>
                  <a:pt x="0" y="59"/>
                  <a:pt x="59" y="0"/>
                  <a:pt x="132" y="0"/>
                </a:cubicBezTo>
                <a:cubicBezTo>
                  <a:pt x="204" y="0"/>
                  <a:pt x="263" y="59"/>
                  <a:pt x="263" y="132"/>
                </a:cubicBezTo>
                <a:cubicBezTo>
                  <a:pt x="263" y="205"/>
                  <a:pt x="204" y="264"/>
                  <a:pt x="132" y="264"/>
                </a:cubicBezTo>
                <a:cubicBezTo>
                  <a:pt x="59" y="264"/>
                  <a:pt x="0" y="205"/>
                  <a:pt x="0" y="132"/>
                </a:cubicBezTo>
                <a:close/>
                <a:moveTo>
                  <a:pt x="168" y="109"/>
                </a:moveTo>
                <a:cubicBezTo>
                  <a:pt x="168" y="109"/>
                  <a:pt x="168" y="109"/>
                  <a:pt x="105" y="45"/>
                </a:cubicBezTo>
                <a:cubicBezTo>
                  <a:pt x="139" y="34"/>
                  <a:pt x="168" y="49"/>
                  <a:pt x="168" y="49"/>
                </a:cubicBezTo>
                <a:cubicBezTo>
                  <a:pt x="168" y="49"/>
                  <a:pt x="168" y="49"/>
                  <a:pt x="168" y="109"/>
                </a:cubicBezTo>
                <a:close/>
                <a:moveTo>
                  <a:pt x="173" y="144"/>
                </a:moveTo>
                <a:cubicBezTo>
                  <a:pt x="173" y="144"/>
                  <a:pt x="173" y="144"/>
                  <a:pt x="218" y="105"/>
                </a:cubicBezTo>
                <a:cubicBezTo>
                  <a:pt x="208" y="67"/>
                  <a:pt x="173" y="51"/>
                  <a:pt x="173" y="51"/>
                </a:cubicBezTo>
                <a:cubicBezTo>
                  <a:pt x="173" y="51"/>
                  <a:pt x="173" y="51"/>
                  <a:pt x="173" y="144"/>
                </a:cubicBezTo>
                <a:close/>
                <a:moveTo>
                  <a:pt x="155" y="170"/>
                </a:moveTo>
                <a:cubicBezTo>
                  <a:pt x="155" y="170"/>
                  <a:pt x="155" y="170"/>
                  <a:pt x="213" y="170"/>
                </a:cubicBezTo>
                <a:cubicBezTo>
                  <a:pt x="230" y="129"/>
                  <a:pt x="218" y="111"/>
                  <a:pt x="218" y="111"/>
                </a:cubicBezTo>
                <a:cubicBezTo>
                  <a:pt x="218" y="111"/>
                  <a:pt x="218" y="111"/>
                  <a:pt x="155" y="170"/>
                </a:cubicBezTo>
                <a:close/>
                <a:moveTo>
                  <a:pt x="123" y="178"/>
                </a:moveTo>
                <a:cubicBezTo>
                  <a:pt x="123" y="178"/>
                  <a:pt x="123" y="178"/>
                  <a:pt x="161" y="218"/>
                </a:cubicBezTo>
                <a:cubicBezTo>
                  <a:pt x="198" y="206"/>
                  <a:pt x="208" y="178"/>
                  <a:pt x="208" y="178"/>
                </a:cubicBezTo>
                <a:cubicBezTo>
                  <a:pt x="208" y="178"/>
                  <a:pt x="208" y="178"/>
                  <a:pt x="123" y="178"/>
                </a:cubicBezTo>
                <a:close/>
                <a:moveTo>
                  <a:pt x="95" y="159"/>
                </a:moveTo>
                <a:cubicBezTo>
                  <a:pt x="95" y="159"/>
                  <a:pt x="95" y="159"/>
                  <a:pt x="155" y="220"/>
                </a:cubicBezTo>
                <a:cubicBezTo>
                  <a:pt x="117" y="230"/>
                  <a:pt x="95" y="215"/>
                  <a:pt x="95" y="215"/>
                </a:cubicBezTo>
                <a:cubicBezTo>
                  <a:pt x="95" y="215"/>
                  <a:pt x="95" y="215"/>
                  <a:pt x="95" y="159"/>
                </a:cubicBezTo>
                <a:close/>
                <a:moveTo>
                  <a:pt x="45" y="162"/>
                </a:moveTo>
                <a:cubicBezTo>
                  <a:pt x="62" y="203"/>
                  <a:pt x="89" y="212"/>
                  <a:pt x="89" y="212"/>
                </a:cubicBezTo>
                <a:cubicBezTo>
                  <a:pt x="89" y="212"/>
                  <a:pt x="89" y="212"/>
                  <a:pt x="89" y="123"/>
                </a:cubicBezTo>
                <a:cubicBezTo>
                  <a:pt x="89" y="123"/>
                  <a:pt x="89" y="123"/>
                  <a:pt x="45" y="162"/>
                </a:cubicBezTo>
                <a:close/>
                <a:moveTo>
                  <a:pt x="44" y="156"/>
                </a:moveTo>
                <a:cubicBezTo>
                  <a:pt x="44" y="156"/>
                  <a:pt x="44" y="156"/>
                  <a:pt x="107" y="96"/>
                </a:cubicBezTo>
                <a:cubicBezTo>
                  <a:pt x="107" y="96"/>
                  <a:pt x="107" y="96"/>
                  <a:pt x="48" y="96"/>
                </a:cubicBezTo>
                <a:cubicBezTo>
                  <a:pt x="34" y="123"/>
                  <a:pt x="44" y="156"/>
                  <a:pt x="44" y="156"/>
                </a:cubicBezTo>
                <a:close/>
                <a:moveTo>
                  <a:pt x="52" y="89"/>
                </a:moveTo>
                <a:cubicBezTo>
                  <a:pt x="52" y="89"/>
                  <a:pt x="52" y="89"/>
                  <a:pt x="139" y="89"/>
                </a:cubicBezTo>
                <a:cubicBezTo>
                  <a:pt x="139" y="89"/>
                  <a:pt x="139" y="89"/>
                  <a:pt x="98" y="48"/>
                </a:cubicBezTo>
                <a:cubicBezTo>
                  <a:pt x="64" y="61"/>
                  <a:pt x="52" y="89"/>
                  <a:pt x="52" y="89"/>
                </a:cubicBezTo>
                <a:close/>
                <a:moveTo>
                  <a:pt x="52" y="89"/>
                </a:moveTo>
                <a:cubicBezTo>
                  <a:pt x="52" y="89"/>
                  <a:pt x="52" y="89"/>
                  <a:pt x="52" y="89"/>
                </a:cubicBezTo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" name="Freeform 5"/>
          <p:cNvSpPr>
            <a:spLocks noChangeAspect="1" noEditPoints="1"/>
          </p:cNvSpPr>
          <p:nvPr/>
        </p:nvSpPr>
        <p:spPr bwMode="auto">
          <a:xfrm>
            <a:off x="1105629" y="2450076"/>
            <a:ext cx="221196" cy="216000"/>
          </a:xfrm>
          <a:custGeom>
            <a:avLst/>
            <a:gdLst>
              <a:gd name="T0" fmla="*/ 0 w 123"/>
              <a:gd name="T1" fmla="*/ 105 h 120"/>
              <a:gd name="T2" fmla="*/ 11 w 123"/>
              <a:gd name="T3" fmla="*/ 89 h 120"/>
              <a:gd name="T4" fmla="*/ 41 w 123"/>
              <a:gd name="T5" fmla="*/ 80 h 120"/>
              <a:gd name="T6" fmla="*/ 43 w 123"/>
              <a:gd name="T7" fmla="*/ 97 h 120"/>
              <a:gd name="T8" fmla="*/ 61 w 123"/>
              <a:gd name="T9" fmla="*/ 114 h 120"/>
              <a:gd name="T10" fmla="*/ 79 w 123"/>
              <a:gd name="T11" fmla="*/ 98 h 120"/>
              <a:gd name="T12" fmla="*/ 82 w 123"/>
              <a:gd name="T13" fmla="*/ 80 h 120"/>
              <a:gd name="T14" fmla="*/ 106 w 123"/>
              <a:gd name="T15" fmla="*/ 87 h 120"/>
              <a:gd name="T16" fmla="*/ 120 w 123"/>
              <a:gd name="T17" fmla="*/ 98 h 120"/>
              <a:gd name="T18" fmla="*/ 123 w 123"/>
              <a:gd name="T19" fmla="*/ 116 h 120"/>
              <a:gd name="T20" fmla="*/ 120 w 123"/>
              <a:gd name="T21" fmla="*/ 120 h 120"/>
              <a:gd name="T22" fmla="*/ 3 w 123"/>
              <a:gd name="T23" fmla="*/ 119 h 120"/>
              <a:gd name="T24" fmla="*/ 0 w 123"/>
              <a:gd name="T25" fmla="*/ 111 h 120"/>
              <a:gd name="T26" fmla="*/ 60 w 123"/>
              <a:gd name="T27" fmla="*/ 0 h 120"/>
              <a:gd name="T28" fmla="*/ 32 w 123"/>
              <a:gd name="T29" fmla="*/ 21 h 120"/>
              <a:gd name="T30" fmla="*/ 31 w 123"/>
              <a:gd name="T31" fmla="*/ 34 h 120"/>
              <a:gd name="T32" fmla="*/ 32 w 123"/>
              <a:gd name="T33" fmla="*/ 50 h 120"/>
              <a:gd name="T34" fmla="*/ 38 w 123"/>
              <a:gd name="T35" fmla="*/ 61 h 120"/>
              <a:gd name="T36" fmla="*/ 68 w 123"/>
              <a:gd name="T37" fmla="*/ 73 h 120"/>
              <a:gd name="T38" fmla="*/ 86 w 123"/>
              <a:gd name="T39" fmla="*/ 54 h 120"/>
              <a:gd name="T40" fmla="*/ 90 w 123"/>
              <a:gd name="T41" fmla="*/ 49 h 120"/>
              <a:gd name="T42" fmla="*/ 89 w 123"/>
              <a:gd name="T43" fmla="*/ 34 h 120"/>
              <a:gd name="T44" fmla="*/ 89 w 123"/>
              <a:gd name="T45" fmla="*/ 30 h 120"/>
              <a:gd name="T46" fmla="*/ 74 w 123"/>
              <a:gd name="T47" fmla="*/ 3 h 120"/>
              <a:gd name="T48" fmla="*/ 41 w 123"/>
              <a:gd name="T49" fmla="*/ 41 h 120"/>
              <a:gd name="T50" fmla="*/ 39 w 123"/>
              <a:gd name="T51" fmla="*/ 29 h 120"/>
              <a:gd name="T52" fmla="*/ 47 w 123"/>
              <a:gd name="T53" fmla="*/ 22 h 120"/>
              <a:gd name="T54" fmla="*/ 50 w 123"/>
              <a:gd name="T55" fmla="*/ 21 h 120"/>
              <a:gd name="T56" fmla="*/ 76 w 123"/>
              <a:gd name="T57" fmla="*/ 33 h 120"/>
              <a:gd name="T58" fmla="*/ 79 w 123"/>
              <a:gd name="T59" fmla="*/ 41 h 120"/>
              <a:gd name="T60" fmla="*/ 83 w 123"/>
              <a:gd name="T61" fmla="*/ 38 h 120"/>
              <a:gd name="T62" fmla="*/ 83 w 123"/>
              <a:gd name="T63" fmla="*/ 45 h 120"/>
              <a:gd name="T64" fmla="*/ 80 w 123"/>
              <a:gd name="T65" fmla="*/ 49 h 120"/>
              <a:gd name="T66" fmla="*/ 63 w 123"/>
              <a:gd name="T67" fmla="*/ 66 h 120"/>
              <a:gd name="T68" fmla="*/ 45 w 123"/>
              <a:gd name="T69" fmla="*/ 58 h 120"/>
              <a:gd name="T70" fmla="*/ 39 w 123"/>
              <a:gd name="T71" fmla="*/ 47 h 120"/>
              <a:gd name="T72" fmla="*/ 36 w 123"/>
              <a:gd name="T73" fmla="*/ 40 h 120"/>
              <a:gd name="T74" fmla="*/ 41 w 123"/>
              <a:gd name="T75" fmla="*/ 41 h 120"/>
              <a:gd name="T76" fmla="*/ 57 w 123"/>
              <a:gd name="T77" fmla="*/ 91 h 120"/>
              <a:gd name="T78" fmla="*/ 52 w 123"/>
              <a:gd name="T79" fmla="*/ 105 h 120"/>
              <a:gd name="T80" fmla="*/ 62 w 123"/>
              <a:gd name="T81" fmla="*/ 111 h 120"/>
              <a:gd name="T82" fmla="*/ 68 w 123"/>
              <a:gd name="T83" fmla="*/ 104 h 120"/>
              <a:gd name="T84" fmla="*/ 63 w 123"/>
              <a:gd name="T85" fmla="*/ 91 h 120"/>
              <a:gd name="T86" fmla="*/ 65 w 123"/>
              <a:gd name="T87" fmla="*/ 81 h 120"/>
              <a:gd name="T88" fmla="*/ 56 w 123"/>
              <a:gd name="T89" fmla="*/ 80 h 120"/>
              <a:gd name="T90" fmla="*/ 52 w 123"/>
              <a:gd name="T91" fmla="*/ 84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23" h="120">
                <a:moveTo>
                  <a:pt x="0" y="108"/>
                </a:moveTo>
                <a:cubicBezTo>
                  <a:pt x="0" y="107"/>
                  <a:pt x="0" y="106"/>
                  <a:pt x="0" y="105"/>
                </a:cubicBezTo>
                <a:cubicBezTo>
                  <a:pt x="1" y="100"/>
                  <a:pt x="3" y="97"/>
                  <a:pt x="5" y="94"/>
                </a:cubicBezTo>
                <a:cubicBezTo>
                  <a:pt x="7" y="92"/>
                  <a:pt x="9" y="90"/>
                  <a:pt x="11" y="89"/>
                </a:cubicBezTo>
                <a:cubicBezTo>
                  <a:pt x="17" y="86"/>
                  <a:pt x="24" y="84"/>
                  <a:pt x="30" y="83"/>
                </a:cubicBezTo>
                <a:cubicBezTo>
                  <a:pt x="34" y="82"/>
                  <a:pt x="37" y="81"/>
                  <a:pt x="41" y="80"/>
                </a:cubicBezTo>
                <a:cubicBezTo>
                  <a:pt x="41" y="81"/>
                  <a:pt x="41" y="81"/>
                  <a:pt x="41" y="82"/>
                </a:cubicBezTo>
                <a:cubicBezTo>
                  <a:pt x="40" y="86"/>
                  <a:pt x="41" y="92"/>
                  <a:pt x="43" y="97"/>
                </a:cubicBezTo>
                <a:cubicBezTo>
                  <a:pt x="46" y="102"/>
                  <a:pt x="50" y="106"/>
                  <a:pt x="55" y="110"/>
                </a:cubicBezTo>
                <a:cubicBezTo>
                  <a:pt x="57" y="111"/>
                  <a:pt x="59" y="112"/>
                  <a:pt x="61" y="114"/>
                </a:cubicBezTo>
                <a:cubicBezTo>
                  <a:pt x="61" y="114"/>
                  <a:pt x="61" y="114"/>
                  <a:pt x="62" y="114"/>
                </a:cubicBezTo>
                <a:cubicBezTo>
                  <a:pt x="69" y="110"/>
                  <a:pt x="75" y="105"/>
                  <a:pt x="79" y="98"/>
                </a:cubicBezTo>
                <a:cubicBezTo>
                  <a:pt x="82" y="93"/>
                  <a:pt x="83" y="87"/>
                  <a:pt x="82" y="82"/>
                </a:cubicBezTo>
                <a:cubicBezTo>
                  <a:pt x="82" y="82"/>
                  <a:pt x="82" y="81"/>
                  <a:pt x="82" y="80"/>
                </a:cubicBezTo>
                <a:cubicBezTo>
                  <a:pt x="83" y="81"/>
                  <a:pt x="85" y="81"/>
                  <a:pt x="87" y="82"/>
                </a:cubicBezTo>
                <a:cubicBezTo>
                  <a:pt x="93" y="83"/>
                  <a:pt x="100" y="84"/>
                  <a:pt x="106" y="87"/>
                </a:cubicBezTo>
                <a:cubicBezTo>
                  <a:pt x="109" y="88"/>
                  <a:pt x="112" y="90"/>
                  <a:pt x="115" y="92"/>
                </a:cubicBezTo>
                <a:cubicBezTo>
                  <a:pt x="117" y="94"/>
                  <a:pt x="119" y="96"/>
                  <a:pt x="120" y="98"/>
                </a:cubicBezTo>
                <a:cubicBezTo>
                  <a:pt x="122" y="101"/>
                  <a:pt x="123" y="106"/>
                  <a:pt x="123" y="111"/>
                </a:cubicBezTo>
                <a:cubicBezTo>
                  <a:pt x="123" y="112"/>
                  <a:pt x="123" y="114"/>
                  <a:pt x="123" y="116"/>
                </a:cubicBezTo>
                <a:cubicBezTo>
                  <a:pt x="122" y="117"/>
                  <a:pt x="122" y="118"/>
                  <a:pt x="120" y="119"/>
                </a:cubicBezTo>
                <a:cubicBezTo>
                  <a:pt x="120" y="119"/>
                  <a:pt x="120" y="119"/>
                  <a:pt x="120" y="120"/>
                </a:cubicBezTo>
                <a:cubicBezTo>
                  <a:pt x="81" y="120"/>
                  <a:pt x="42" y="120"/>
                  <a:pt x="3" y="120"/>
                </a:cubicBezTo>
                <a:cubicBezTo>
                  <a:pt x="3" y="119"/>
                  <a:pt x="3" y="119"/>
                  <a:pt x="3" y="119"/>
                </a:cubicBezTo>
                <a:cubicBezTo>
                  <a:pt x="1" y="118"/>
                  <a:pt x="1" y="117"/>
                  <a:pt x="0" y="115"/>
                </a:cubicBezTo>
                <a:cubicBezTo>
                  <a:pt x="0" y="113"/>
                  <a:pt x="0" y="112"/>
                  <a:pt x="0" y="111"/>
                </a:cubicBezTo>
                <a:cubicBezTo>
                  <a:pt x="0" y="111"/>
                  <a:pt x="0" y="110"/>
                  <a:pt x="0" y="108"/>
                </a:cubicBezTo>
                <a:close/>
                <a:moveTo>
                  <a:pt x="60" y="0"/>
                </a:moveTo>
                <a:cubicBezTo>
                  <a:pt x="55" y="0"/>
                  <a:pt x="50" y="1"/>
                  <a:pt x="47" y="2"/>
                </a:cubicBezTo>
                <a:cubicBezTo>
                  <a:pt x="38" y="6"/>
                  <a:pt x="34" y="13"/>
                  <a:pt x="32" y="21"/>
                </a:cubicBezTo>
                <a:cubicBezTo>
                  <a:pt x="31" y="25"/>
                  <a:pt x="31" y="29"/>
                  <a:pt x="32" y="33"/>
                </a:cubicBezTo>
                <a:cubicBezTo>
                  <a:pt x="32" y="33"/>
                  <a:pt x="32" y="33"/>
                  <a:pt x="31" y="34"/>
                </a:cubicBezTo>
                <a:cubicBezTo>
                  <a:pt x="29" y="36"/>
                  <a:pt x="28" y="41"/>
                  <a:pt x="29" y="45"/>
                </a:cubicBezTo>
                <a:cubicBezTo>
                  <a:pt x="30" y="48"/>
                  <a:pt x="31" y="49"/>
                  <a:pt x="32" y="50"/>
                </a:cubicBezTo>
                <a:cubicBezTo>
                  <a:pt x="33" y="51"/>
                  <a:pt x="33" y="51"/>
                  <a:pt x="33" y="52"/>
                </a:cubicBezTo>
                <a:cubicBezTo>
                  <a:pt x="35" y="55"/>
                  <a:pt x="36" y="58"/>
                  <a:pt x="38" y="61"/>
                </a:cubicBezTo>
                <a:cubicBezTo>
                  <a:pt x="39" y="65"/>
                  <a:pt x="41" y="66"/>
                  <a:pt x="44" y="69"/>
                </a:cubicBezTo>
                <a:cubicBezTo>
                  <a:pt x="51" y="74"/>
                  <a:pt x="59" y="76"/>
                  <a:pt x="68" y="73"/>
                </a:cubicBezTo>
                <a:cubicBezTo>
                  <a:pt x="73" y="71"/>
                  <a:pt x="78" y="68"/>
                  <a:pt x="81" y="64"/>
                </a:cubicBezTo>
                <a:cubicBezTo>
                  <a:pt x="83" y="60"/>
                  <a:pt x="85" y="57"/>
                  <a:pt x="86" y="54"/>
                </a:cubicBezTo>
                <a:cubicBezTo>
                  <a:pt x="87" y="52"/>
                  <a:pt x="87" y="51"/>
                  <a:pt x="89" y="49"/>
                </a:cubicBezTo>
                <a:cubicBezTo>
                  <a:pt x="89" y="49"/>
                  <a:pt x="89" y="49"/>
                  <a:pt x="90" y="49"/>
                </a:cubicBezTo>
                <a:cubicBezTo>
                  <a:pt x="91" y="46"/>
                  <a:pt x="92" y="44"/>
                  <a:pt x="92" y="41"/>
                </a:cubicBezTo>
                <a:cubicBezTo>
                  <a:pt x="92" y="38"/>
                  <a:pt x="91" y="35"/>
                  <a:pt x="89" y="34"/>
                </a:cubicBezTo>
                <a:cubicBezTo>
                  <a:pt x="89" y="33"/>
                  <a:pt x="89" y="33"/>
                  <a:pt x="89" y="33"/>
                </a:cubicBezTo>
                <a:cubicBezTo>
                  <a:pt x="89" y="32"/>
                  <a:pt x="89" y="31"/>
                  <a:pt x="89" y="30"/>
                </a:cubicBezTo>
                <a:cubicBezTo>
                  <a:pt x="89" y="25"/>
                  <a:pt x="89" y="20"/>
                  <a:pt x="87" y="17"/>
                </a:cubicBezTo>
                <a:cubicBezTo>
                  <a:pt x="84" y="10"/>
                  <a:pt x="80" y="6"/>
                  <a:pt x="74" y="3"/>
                </a:cubicBezTo>
                <a:cubicBezTo>
                  <a:pt x="71" y="1"/>
                  <a:pt x="65" y="0"/>
                  <a:pt x="60" y="0"/>
                </a:cubicBezTo>
                <a:close/>
                <a:moveTo>
                  <a:pt x="41" y="41"/>
                </a:moveTo>
                <a:cubicBezTo>
                  <a:pt x="41" y="39"/>
                  <a:pt x="40" y="37"/>
                  <a:pt x="40" y="35"/>
                </a:cubicBezTo>
                <a:cubicBezTo>
                  <a:pt x="40" y="34"/>
                  <a:pt x="40" y="32"/>
                  <a:pt x="39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1" y="26"/>
                  <a:pt x="44" y="24"/>
                  <a:pt x="47" y="22"/>
                </a:cubicBezTo>
                <a:cubicBezTo>
                  <a:pt x="48" y="21"/>
                  <a:pt x="49" y="21"/>
                  <a:pt x="50" y="21"/>
                </a:cubicBezTo>
                <a:cubicBezTo>
                  <a:pt x="50" y="21"/>
                  <a:pt x="50" y="21"/>
                  <a:pt x="50" y="21"/>
                </a:cubicBezTo>
                <a:cubicBezTo>
                  <a:pt x="54" y="25"/>
                  <a:pt x="58" y="28"/>
                  <a:pt x="64" y="30"/>
                </a:cubicBezTo>
                <a:cubicBezTo>
                  <a:pt x="68" y="31"/>
                  <a:pt x="71" y="32"/>
                  <a:pt x="76" y="33"/>
                </a:cubicBezTo>
                <a:cubicBezTo>
                  <a:pt x="77" y="33"/>
                  <a:pt x="79" y="33"/>
                  <a:pt x="81" y="33"/>
                </a:cubicBezTo>
                <a:cubicBezTo>
                  <a:pt x="80" y="35"/>
                  <a:pt x="79" y="38"/>
                  <a:pt x="79" y="41"/>
                </a:cubicBezTo>
                <a:cubicBezTo>
                  <a:pt x="79" y="40"/>
                  <a:pt x="80" y="40"/>
                  <a:pt x="80" y="39"/>
                </a:cubicBezTo>
                <a:cubicBezTo>
                  <a:pt x="81" y="38"/>
                  <a:pt x="82" y="38"/>
                  <a:pt x="83" y="38"/>
                </a:cubicBezTo>
                <a:cubicBezTo>
                  <a:pt x="84" y="38"/>
                  <a:pt x="84" y="39"/>
                  <a:pt x="84" y="40"/>
                </a:cubicBezTo>
                <a:cubicBezTo>
                  <a:pt x="84" y="42"/>
                  <a:pt x="84" y="43"/>
                  <a:pt x="83" y="45"/>
                </a:cubicBezTo>
                <a:cubicBezTo>
                  <a:pt x="82" y="45"/>
                  <a:pt x="82" y="46"/>
                  <a:pt x="81" y="47"/>
                </a:cubicBezTo>
                <a:cubicBezTo>
                  <a:pt x="81" y="48"/>
                  <a:pt x="80" y="48"/>
                  <a:pt x="80" y="49"/>
                </a:cubicBezTo>
                <a:cubicBezTo>
                  <a:pt x="78" y="52"/>
                  <a:pt x="77" y="55"/>
                  <a:pt x="75" y="58"/>
                </a:cubicBezTo>
                <a:cubicBezTo>
                  <a:pt x="72" y="64"/>
                  <a:pt x="69" y="65"/>
                  <a:pt x="63" y="66"/>
                </a:cubicBezTo>
                <a:cubicBezTo>
                  <a:pt x="58" y="67"/>
                  <a:pt x="53" y="66"/>
                  <a:pt x="50" y="64"/>
                </a:cubicBezTo>
                <a:cubicBezTo>
                  <a:pt x="48" y="63"/>
                  <a:pt x="46" y="61"/>
                  <a:pt x="45" y="58"/>
                </a:cubicBezTo>
                <a:cubicBezTo>
                  <a:pt x="43" y="55"/>
                  <a:pt x="42" y="51"/>
                  <a:pt x="40" y="49"/>
                </a:cubicBezTo>
                <a:cubicBezTo>
                  <a:pt x="40" y="48"/>
                  <a:pt x="40" y="48"/>
                  <a:pt x="39" y="47"/>
                </a:cubicBezTo>
                <a:cubicBezTo>
                  <a:pt x="38" y="46"/>
                  <a:pt x="37" y="44"/>
                  <a:pt x="36" y="42"/>
                </a:cubicBezTo>
                <a:cubicBezTo>
                  <a:pt x="36" y="41"/>
                  <a:pt x="36" y="41"/>
                  <a:pt x="36" y="40"/>
                </a:cubicBezTo>
                <a:cubicBezTo>
                  <a:pt x="37" y="38"/>
                  <a:pt x="39" y="37"/>
                  <a:pt x="40" y="39"/>
                </a:cubicBezTo>
                <a:cubicBezTo>
                  <a:pt x="40" y="39"/>
                  <a:pt x="41" y="40"/>
                  <a:pt x="41" y="41"/>
                </a:cubicBezTo>
                <a:close/>
                <a:moveTo>
                  <a:pt x="58" y="91"/>
                </a:moveTo>
                <a:cubicBezTo>
                  <a:pt x="57" y="91"/>
                  <a:pt x="57" y="91"/>
                  <a:pt x="57" y="91"/>
                </a:cubicBezTo>
                <a:cubicBezTo>
                  <a:pt x="56" y="95"/>
                  <a:pt x="54" y="100"/>
                  <a:pt x="52" y="104"/>
                </a:cubicBezTo>
                <a:cubicBezTo>
                  <a:pt x="52" y="105"/>
                  <a:pt x="52" y="105"/>
                  <a:pt x="52" y="105"/>
                </a:cubicBezTo>
                <a:cubicBezTo>
                  <a:pt x="54" y="107"/>
                  <a:pt x="56" y="109"/>
                  <a:pt x="58" y="111"/>
                </a:cubicBezTo>
                <a:cubicBezTo>
                  <a:pt x="60" y="112"/>
                  <a:pt x="60" y="112"/>
                  <a:pt x="62" y="111"/>
                </a:cubicBezTo>
                <a:cubicBezTo>
                  <a:pt x="64" y="109"/>
                  <a:pt x="66" y="107"/>
                  <a:pt x="68" y="105"/>
                </a:cubicBezTo>
                <a:cubicBezTo>
                  <a:pt x="68" y="104"/>
                  <a:pt x="68" y="104"/>
                  <a:pt x="68" y="104"/>
                </a:cubicBezTo>
                <a:cubicBezTo>
                  <a:pt x="66" y="100"/>
                  <a:pt x="65" y="96"/>
                  <a:pt x="63" y="91"/>
                </a:cubicBezTo>
                <a:cubicBezTo>
                  <a:pt x="63" y="91"/>
                  <a:pt x="63" y="91"/>
                  <a:pt x="63" y="91"/>
                </a:cubicBezTo>
                <a:cubicBezTo>
                  <a:pt x="65" y="89"/>
                  <a:pt x="67" y="87"/>
                  <a:pt x="68" y="84"/>
                </a:cubicBezTo>
                <a:cubicBezTo>
                  <a:pt x="67" y="83"/>
                  <a:pt x="66" y="82"/>
                  <a:pt x="65" y="81"/>
                </a:cubicBezTo>
                <a:cubicBezTo>
                  <a:pt x="64" y="80"/>
                  <a:pt x="64" y="80"/>
                  <a:pt x="64" y="80"/>
                </a:cubicBezTo>
                <a:cubicBezTo>
                  <a:pt x="61" y="80"/>
                  <a:pt x="59" y="80"/>
                  <a:pt x="56" y="80"/>
                </a:cubicBezTo>
                <a:cubicBezTo>
                  <a:pt x="56" y="81"/>
                  <a:pt x="56" y="81"/>
                  <a:pt x="56" y="81"/>
                </a:cubicBezTo>
                <a:cubicBezTo>
                  <a:pt x="54" y="82"/>
                  <a:pt x="53" y="83"/>
                  <a:pt x="52" y="84"/>
                </a:cubicBezTo>
                <a:cubicBezTo>
                  <a:pt x="53" y="87"/>
                  <a:pt x="55" y="89"/>
                  <a:pt x="58" y="91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" name="Freeform 5"/>
          <p:cNvSpPr>
            <a:spLocks noChangeAspect="1" noEditPoints="1"/>
          </p:cNvSpPr>
          <p:nvPr/>
        </p:nvSpPr>
        <p:spPr bwMode="auto">
          <a:xfrm>
            <a:off x="2478387" y="2450076"/>
            <a:ext cx="236056" cy="216000"/>
          </a:xfrm>
          <a:custGeom>
            <a:avLst/>
            <a:gdLst>
              <a:gd name="T0" fmla="*/ 46 w 754"/>
              <a:gd name="T1" fmla="*/ 690 h 690"/>
              <a:gd name="T2" fmla="*/ 1 w 754"/>
              <a:gd name="T3" fmla="*/ 649 h 690"/>
              <a:gd name="T4" fmla="*/ 0 w 754"/>
              <a:gd name="T5" fmla="*/ 49 h 690"/>
              <a:gd name="T6" fmla="*/ 44 w 754"/>
              <a:gd name="T7" fmla="*/ 0 h 690"/>
              <a:gd name="T8" fmla="*/ 707 w 754"/>
              <a:gd name="T9" fmla="*/ 0 h 690"/>
              <a:gd name="T10" fmla="*/ 753 w 754"/>
              <a:gd name="T11" fmla="*/ 31 h 690"/>
              <a:gd name="T12" fmla="*/ 754 w 754"/>
              <a:gd name="T13" fmla="*/ 642 h 690"/>
              <a:gd name="T14" fmla="*/ 712 w 754"/>
              <a:gd name="T15" fmla="*/ 690 h 690"/>
              <a:gd name="T16" fmla="*/ 718 w 754"/>
              <a:gd name="T17" fmla="*/ 652 h 690"/>
              <a:gd name="T18" fmla="*/ 37 w 754"/>
              <a:gd name="T19" fmla="*/ 149 h 690"/>
              <a:gd name="T20" fmla="*/ 718 w 754"/>
              <a:gd name="T21" fmla="*/ 652 h 690"/>
              <a:gd name="T22" fmla="*/ 212 w 754"/>
              <a:gd name="T23" fmla="*/ 75 h 690"/>
              <a:gd name="T24" fmla="*/ 142 w 754"/>
              <a:gd name="T25" fmla="*/ 74 h 690"/>
              <a:gd name="T26" fmla="*/ 106 w 754"/>
              <a:gd name="T27" fmla="*/ 74 h 690"/>
              <a:gd name="T28" fmla="*/ 36 w 754"/>
              <a:gd name="T29" fmla="*/ 75 h 690"/>
              <a:gd name="T30" fmla="*/ 106 w 754"/>
              <a:gd name="T31" fmla="*/ 74 h 690"/>
              <a:gd name="T32" fmla="*/ 318 w 754"/>
              <a:gd name="T33" fmla="*/ 74 h 690"/>
              <a:gd name="T34" fmla="*/ 248 w 754"/>
              <a:gd name="T35" fmla="*/ 74 h 690"/>
              <a:gd name="T36" fmla="*/ 368 w 754"/>
              <a:gd name="T37" fmla="*/ 402 h 690"/>
              <a:gd name="T38" fmla="*/ 401 w 754"/>
              <a:gd name="T39" fmla="*/ 460 h 690"/>
              <a:gd name="T40" fmla="*/ 438 w 754"/>
              <a:gd name="T41" fmla="*/ 372 h 690"/>
              <a:gd name="T42" fmla="*/ 466 w 754"/>
              <a:gd name="T43" fmla="*/ 442 h 690"/>
              <a:gd name="T44" fmla="*/ 499 w 754"/>
              <a:gd name="T45" fmla="*/ 454 h 690"/>
              <a:gd name="T46" fmla="*/ 526 w 754"/>
              <a:gd name="T47" fmla="*/ 445 h 690"/>
              <a:gd name="T48" fmla="*/ 559 w 754"/>
              <a:gd name="T49" fmla="*/ 450 h 690"/>
              <a:gd name="T50" fmla="*/ 587 w 754"/>
              <a:gd name="T51" fmla="*/ 362 h 690"/>
              <a:gd name="T52" fmla="*/ 557 w 754"/>
              <a:gd name="T53" fmla="*/ 372 h 690"/>
              <a:gd name="T54" fmla="*/ 540 w 754"/>
              <a:gd name="T55" fmla="*/ 416 h 690"/>
              <a:gd name="T56" fmla="*/ 516 w 754"/>
              <a:gd name="T57" fmla="*/ 362 h 690"/>
              <a:gd name="T58" fmla="*/ 498 w 754"/>
              <a:gd name="T59" fmla="*/ 370 h 690"/>
              <a:gd name="T60" fmla="*/ 484 w 754"/>
              <a:gd name="T61" fmla="*/ 423 h 690"/>
              <a:gd name="T62" fmla="*/ 457 w 754"/>
              <a:gd name="T63" fmla="*/ 361 h 690"/>
              <a:gd name="T64" fmla="*/ 412 w 754"/>
              <a:gd name="T65" fmla="*/ 372 h 690"/>
              <a:gd name="T66" fmla="*/ 384 w 754"/>
              <a:gd name="T67" fmla="*/ 379 h 690"/>
              <a:gd name="T68" fmla="*/ 353 w 754"/>
              <a:gd name="T69" fmla="*/ 369 h 690"/>
              <a:gd name="T70" fmla="*/ 336 w 754"/>
              <a:gd name="T71" fmla="*/ 414 h 690"/>
              <a:gd name="T72" fmla="*/ 314 w 754"/>
              <a:gd name="T73" fmla="*/ 363 h 690"/>
              <a:gd name="T74" fmla="*/ 297 w 754"/>
              <a:gd name="T75" fmla="*/ 371 h 690"/>
              <a:gd name="T76" fmla="*/ 349 w 754"/>
              <a:gd name="T77" fmla="*/ 460 h 690"/>
              <a:gd name="T78" fmla="*/ 367 w 754"/>
              <a:gd name="T79" fmla="*/ 402 h 690"/>
              <a:gd name="T80" fmla="*/ 233 w 754"/>
              <a:gd name="T81" fmla="*/ 445 h 690"/>
              <a:gd name="T82" fmla="*/ 266 w 754"/>
              <a:gd name="T83" fmla="*/ 451 h 690"/>
              <a:gd name="T84" fmla="*/ 293 w 754"/>
              <a:gd name="T85" fmla="*/ 362 h 690"/>
              <a:gd name="T86" fmla="*/ 264 w 754"/>
              <a:gd name="T87" fmla="*/ 374 h 690"/>
              <a:gd name="T88" fmla="*/ 238 w 754"/>
              <a:gd name="T89" fmla="*/ 379 h 690"/>
              <a:gd name="T90" fmla="*/ 206 w 754"/>
              <a:gd name="T91" fmla="*/ 368 h 690"/>
              <a:gd name="T92" fmla="*/ 189 w 754"/>
              <a:gd name="T93" fmla="*/ 415 h 690"/>
              <a:gd name="T94" fmla="*/ 169 w 754"/>
              <a:gd name="T95" fmla="*/ 362 h 690"/>
              <a:gd name="T96" fmla="*/ 151 w 754"/>
              <a:gd name="T97" fmla="*/ 371 h 690"/>
              <a:gd name="T98" fmla="*/ 203 w 754"/>
              <a:gd name="T99" fmla="*/ 460 h 690"/>
              <a:gd name="T100" fmla="*/ 221 w 754"/>
              <a:gd name="T101" fmla="*/ 399 h 690"/>
              <a:gd name="T102" fmla="*/ 601 w 754"/>
              <a:gd name="T103" fmla="*/ 459 h 690"/>
              <a:gd name="T104" fmla="*/ 626 w 754"/>
              <a:gd name="T105" fmla="*/ 434 h 690"/>
              <a:gd name="T106" fmla="*/ 601 w 754"/>
              <a:gd name="T107" fmla="*/ 459 h 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54" h="690">
                <a:moveTo>
                  <a:pt x="378" y="690"/>
                </a:moveTo>
                <a:cubicBezTo>
                  <a:pt x="267" y="690"/>
                  <a:pt x="157" y="690"/>
                  <a:pt x="46" y="690"/>
                </a:cubicBezTo>
                <a:cubicBezTo>
                  <a:pt x="39" y="690"/>
                  <a:pt x="32" y="689"/>
                  <a:pt x="26" y="687"/>
                </a:cubicBezTo>
                <a:cubicBezTo>
                  <a:pt x="10" y="683"/>
                  <a:pt x="2" y="670"/>
                  <a:pt x="1" y="649"/>
                </a:cubicBezTo>
                <a:cubicBezTo>
                  <a:pt x="0" y="647"/>
                  <a:pt x="1" y="644"/>
                  <a:pt x="1" y="641"/>
                </a:cubicBezTo>
                <a:cubicBezTo>
                  <a:pt x="1" y="444"/>
                  <a:pt x="1" y="246"/>
                  <a:pt x="0" y="49"/>
                </a:cubicBezTo>
                <a:cubicBezTo>
                  <a:pt x="0" y="47"/>
                  <a:pt x="0" y="46"/>
                  <a:pt x="0" y="44"/>
                </a:cubicBezTo>
                <a:cubicBezTo>
                  <a:pt x="1" y="14"/>
                  <a:pt x="14" y="0"/>
                  <a:pt x="44" y="0"/>
                </a:cubicBezTo>
                <a:cubicBezTo>
                  <a:pt x="122" y="0"/>
                  <a:pt x="199" y="0"/>
                  <a:pt x="276" y="0"/>
                </a:cubicBezTo>
                <a:cubicBezTo>
                  <a:pt x="420" y="0"/>
                  <a:pt x="564" y="0"/>
                  <a:pt x="707" y="0"/>
                </a:cubicBezTo>
                <a:cubicBezTo>
                  <a:pt x="714" y="0"/>
                  <a:pt x="721" y="0"/>
                  <a:pt x="728" y="2"/>
                </a:cubicBezTo>
                <a:cubicBezTo>
                  <a:pt x="742" y="6"/>
                  <a:pt x="750" y="16"/>
                  <a:pt x="753" y="31"/>
                </a:cubicBezTo>
                <a:cubicBezTo>
                  <a:pt x="754" y="36"/>
                  <a:pt x="754" y="42"/>
                  <a:pt x="754" y="48"/>
                </a:cubicBezTo>
                <a:cubicBezTo>
                  <a:pt x="754" y="246"/>
                  <a:pt x="754" y="444"/>
                  <a:pt x="754" y="642"/>
                </a:cubicBezTo>
                <a:cubicBezTo>
                  <a:pt x="754" y="655"/>
                  <a:pt x="753" y="668"/>
                  <a:pt x="744" y="678"/>
                </a:cubicBezTo>
                <a:cubicBezTo>
                  <a:pt x="735" y="688"/>
                  <a:pt x="724" y="690"/>
                  <a:pt x="712" y="690"/>
                </a:cubicBezTo>
                <a:cubicBezTo>
                  <a:pt x="600" y="690"/>
                  <a:pt x="489" y="690"/>
                  <a:pt x="378" y="690"/>
                </a:cubicBezTo>
                <a:close/>
                <a:moveTo>
                  <a:pt x="718" y="652"/>
                </a:moveTo>
                <a:cubicBezTo>
                  <a:pt x="718" y="483"/>
                  <a:pt x="718" y="316"/>
                  <a:pt x="718" y="149"/>
                </a:cubicBezTo>
                <a:cubicBezTo>
                  <a:pt x="491" y="149"/>
                  <a:pt x="264" y="149"/>
                  <a:pt x="37" y="149"/>
                </a:cubicBezTo>
                <a:cubicBezTo>
                  <a:pt x="37" y="316"/>
                  <a:pt x="37" y="484"/>
                  <a:pt x="37" y="652"/>
                </a:cubicBezTo>
                <a:cubicBezTo>
                  <a:pt x="264" y="652"/>
                  <a:pt x="491" y="652"/>
                  <a:pt x="718" y="652"/>
                </a:cubicBezTo>
                <a:close/>
                <a:moveTo>
                  <a:pt x="177" y="110"/>
                </a:moveTo>
                <a:cubicBezTo>
                  <a:pt x="196" y="111"/>
                  <a:pt x="212" y="95"/>
                  <a:pt x="212" y="75"/>
                </a:cubicBezTo>
                <a:cubicBezTo>
                  <a:pt x="213" y="55"/>
                  <a:pt x="197" y="38"/>
                  <a:pt x="178" y="38"/>
                </a:cubicBezTo>
                <a:cubicBezTo>
                  <a:pt x="159" y="37"/>
                  <a:pt x="142" y="54"/>
                  <a:pt x="142" y="74"/>
                </a:cubicBezTo>
                <a:cubicBezTo>
                  <a:pt x="142" y="93"/>
                  <a:pt x="158" y="110"/>
                  <a:pt x="177" y="110"/>
                </a:cubicBezTo>
                <a:close/>
                <a:moveTo>
                  <a:pt x="106" y="74"/>
                </a:moveTo>
                <a:cubicBezTo>
                  <a:pt x="106" y="54"/>
                  <a:pt x="91" y="38"/>
                  <a:pt x="71" y="38"/>
                </a:cubicBezTo>
                <a:cubicBezTo>
                  <a:pt x="52" y="37"/>
                  <a:pt x="36" y="55"/>
                  <a:pt x="36" y="75"/>
                </a:cubicBezTo>
                <a:cubicBezTo>
                  <a:pt x="37" y="94"/>
                  <a:pt x="53" y="110"/>
                  <a:pt x="72" y="110"/>
                </a:cubicBezTo>
                <a:cubicBezTo>
                  <a:pt x="91" y="110"/>
                  <a:pt x="106" y="95"/>
                  <a:pt x="106" y="74"/>
                </a:cubicBezTo>
                <a:close/>
                <a:moveTo>
                  <a:pt x="283" y="110"/>
                </a:moveTo>
                <a:cubicBezTo>
                  <a:pt x="302" y="111"/>
                  <a:pt x="318" y="94"/>
                  <a:pt x="318" y="74"/>
                </a:cubicBezTo>
                <a:cubicBezTo>
                  <a:pt x="319" y="55"/>
                  <a:pt x="303" y="38"/>
                  <a:pt x="284" y="38"/>
                </a:cubicBezTo>
                <a:cubicBezTo>
                  <a:pt x="265" y="37"/>
                  <a:pt x="249" y="54"/>
                  <a:pt x="248" y="74"/>
                </a:cubicBezTo>
                <a:cubicBezTo>
                  <a:pt x="248" y="94"/>
                  <a:pt x="264" y="110"/>
                  <a:pt x="283" y="110"/>
                </a:cubicBezTo>
                <a:close/>
                <a:moveTo>
                  <a:pt x="368" y="402"/>
                </a:moveTo>
                <a:cubicBezTo>
                  <a:pt x="372" y="416"/>
                  <a:pt x="376" y="430"/>
                  <a:pt x="380" y="443"/>
                </a:cubicBezTo>
                <a:cubicBezTo>
                  <a:pt x="385" y="463"/>
                  <a:pt x="381" y="459"/>
                  <a:pt x="401" y="460"/>
                </a:cubicBezTo>
                <a:cubicBezTo>
                  <a:pt x="407" y="460"/>
                  <a:pt x="410" y="458"/>
                  <a:pt x="412" y="452"/>
                </a:cubicBezTo>
                <a:cubicBezTo>
                  <a:pt x="420" y="425"/>
                  <a:pt x="429" y="399"/>
                  <a:pt x="438" y="372"/>
                </a:cubicBezTo>
                <a:cubicBezTo>
                  <a:pt x="439" y="370"/>
                  <a:pt x="439" y="368"/>
                  <a:pt x="441" y="364"/>
                </a:cubicBezTo>
                <a:cubicBezTo>
                  <a:pt x="450" y="391"/>
                  <a:pt x="458" y="417"/>
                  <a:pt x="466" y="442"/>
                </a:cubicBezTo>
                <a:cubicBezTo>
                  <a:pt x="472" y="460"/>
                  <a:pt x="472" y="460"/>
                  <a:pt x="491" y="460"/>
                </a:cubicBezTo>
                <a:cubicBezTo>
                  <a:pt x="495" y="460"/>
                  <a:pt x="498" y="459"/>
                  <a:pt x="499" y="454"/>
                </a:cubicBezTo>
                <a:cubicBezTo>
                  <a:pt x="503" y="436"/>
                  <a:pt x="508" y="418"/>
                  <a:pt x="513" y="399"/>
                </a:cubicBezTo>
                <a:cubicBezTo>
                  <a:pt x="518" y="416"/>
                  <a:pt x="522" y="430"/>
                  <a:pt x="526" y="445"/>
                </a:cubicBezTo>
                <a:cubicBezTo>
                  <a:pt x="530" y="460"/>
                  <a:pt x="530" y="459"/>
                  <a:pt x="546" y="460"/>
                </a:cubicBezTo>
                <a:cubicBezTo>
                  <a:pt x="554" y="460"/>
                  <a:pt x="557" y="457"/>
                  <a:pt x="559" y="450"/>
                </a:cubicBezTo>
                <a:cubicBezTo>
                  <a:pt x="567" y="424"/>
                  <a:pt x="575" y="399"/>
                  <a:pt x="583" y="373"/>
                </a:cubicBezTo>
                <a:cubicBezTo>
                  <a:pt x="585" y="369"/>
                  <a:pt x="585" y="366"/>
                  <a:pt x="587" y="362"/>
                </a:cubicBezTo>
                <a:cubicBezTo>
                  <a:pt x="581" y="362"/>
                  <a:pt x="577" y="362"/>
                  <a:pt x="573" y="362"/>
                </a:cubicBezTo>
                <a:cubicBezTo>
                  <a:pt x="564" y="361"/>
                  <a:pt x="560" y="364"/>
                  <a:pt x="557" y="372"/>
                </a:cubicBezTo>
                <a:cubicBezTo>
                  <a:pt x="553" y="389"/>
                  <a:pt x="548" y="406"/>
                  <a:pt x="543" y="423"/>
                </a:cubicBezTo>
                <a:cubicBezTo>
                  <a:pt x="542" y="420"/>
                  <a:pt x="541" y="418"/>
                  <a:pt x="540" y="416"/>
                </a:cubicBezTo>
                <a:cubicBezTo>
                  <a:pt x="536" y="401"/>
                  <a:pt x="532" y="387"/>
                  <a:pt x="529" y="372"/>
                </a:cubicBezTo>
                <a:cubicBezTo>
                  <a:pt x="528" y="364"/>
                  <a:pt x="524" y="360"/>
                  <a:pt x="516" y="362"/>
                </a:cubicBezTo>
                <a:cubicBezTo>
                  <a:pt x="514" y="362"/>
                  <a:pt x="512" y="362"/>
                  <a:pt x="510" y="362"/>
                </a:cubicBezTo>
                <a:cubicBezTo>
                  <a:pt x="503" y="361"/>
                  <a:pt x="500" y="364"/>
                  <a:pt x="498" y="370"/>
                </a:cubicBezTo>
                <a:cubicBezTo>
                  <a:pt x="495" y="386"/>
                  <a:pt x="491" y="401"/>
                  <a:pt x="487" y="416"/>
                </a:cubicBezTo>
                <a:cubicBezTo>
                  <a:pt x="486" y="418"/>
                  <a:pt x="485" y="420"/>
                  <a:pt x="484" y="423"/>
                </a:cubicBezTo>
                <a:cubicBezTo>
                  <a:pt x="479" y="405"/>
                  <a:pt x="474" y="388"/>
                  <a:pt x="469" y="371"/>
                </a:cubicBezTo>
                <a:cubicBezTo>
                  <a:pt x="467" y="364"/>
                  <a:pt x="464" y="361"/>
                  <a:pt x="457" y="361"/>
                </a:cubicBezTo>
                <a:cubicBezTo>
                  <a:pt x="446" y="362"/>
                  <a:pt x="436" y="362"/>
                  <a:pt x="425" y="361"/>
                </a:cubicBezTo>
                <a:cubicBezTo>
                  <a:pt x="417" y="361"/>
                  <a:pt x="414" y="364"/>
                  <a:pt x="412" y="372"/>
                </a:cubicBezTo>
                <a:cubicBezTo>
                  <a:pt x="408" y="388"/>
                  <a:pt x="402" y="405"/>
                  <a:pt x="397" y="421"/>
                </a:cubicBezTo>
                <a:cubicBezTo>
                  <a:pt x="392" y="407"/>
                  <a:pt x="388" y="393"/>
                  <a:pt x="384" y="379"/>
                </a:cubicBezTo>
                <a:cubicBezTo>
                  <a:pt x="379" y="359"/>
                  <a:pt x="383" y="362"/>
                  <a:pt x="363" y="362"/>
                </a:cubicBezTo>
                <a:cubicBezTo>
                  <a:pt x="356" y="361"/>
                  <a:pt x="354" y="364"/>
                  <a:pt x="353" y="369"/>
                </a:cubicBezTo>
                <a:cubicBezTo>
                  <a:pt x="349" y="387"/>
                  <a:pt x="344" y="404"/>
                  <a:pt x="339" y="423"/>
                </a:cubicBezTo>
                <a:cubicBezTo>
                  <a:pt x="337" y="419"/>
                  <a:pt x="336" y="416"/>
                  <a:pt x="336" y="414"/>
                </a:cubicBezTo>
                <a:cubicBezTo>
                  <a:pt x="331" y="399"/>
                  <a:pt x="327" y="385"/>
                  <a:pt x="323" y="371"/>
                </a:cubicBezTo>
                <a:cubicBezTo>
                  <a:pt x="321" y="367"/>
                  <a:pt x="318" y="363"/>
                  <a:pt x="314" y="363"/>
                </a:cubicBezTo>
                <a:cubicBezTo>
                  <a:pt x="309" y="361"/>
                  <a:pt x="302" y="362"/>
                  <a:pt x="295" y="362"/>
                </a:cubicBezTo>
                <a:cubicBezTo>
                  <a:pt x="296" y="366"/>
                  <a:pt x="297" y="368"/>
                  <a:pt x="297" y="371"/>
                </a:cubicBezTo>
                <a:cubicBezTo>
                  <a:pt x="305" y="393"/>
                  <a:pt x="312" y="416"/>
                  <a:pt x="319" y="438"/>
                </a:cubicBezTo>
                <a:cubicBezTo>
                  <a:pt x="326" y="461"/>
                  <a:pt x="326" y="461"/>
                  <a:pt x="349" y="460"/>
                </a:cubicBezTo>
                <a:cubicBezTo>
                  <a:pt x="350" y="460"/>
                  <a:pt x="350" y="459"/>
                  <a:pt x="351" y="459"/>
                </a:cubicBezTo>
                <a:cubicBezTo>
                  <a:pt x="356" y="440"/>
                  <a:pt x="361" y="421"/>
                  <a:pt x="367" y="402"/>
                </a:cubicBezTo>
                <a:cubicBezTo>
                  <a:pt x="367" y="402"/>
                  <a:pt x="368" y="402"/>
                  <a:pt x="368" y="402"/>
                </a:cubicBezTo>
                <a:close/>
                <a:moveTo>
                  <a:pt x="233" y="445"/>
                </a:moveTo>
                <a:cubicBezTo>
                  <a:pt x="237" y="460"/>
                  <a:pt x="237" y="459"/>
                  <a:pt x="253" y="460"/>
                </a:cubicBezTo>
                <a:cubicBezTo>
                  <a:pt x="260" y="460"/>
                  <a:pt x="263" y="458"/>
                  <a:pt x="266" y="451"/>
                </a:cubicBezTo>
                <a:cubicBezTo>
                  <a:pt x="274" y="424"/>
                  <a:pt x="282" y="398"/>
                  <a:pt x="291" y="372"/>
                </a:cubicBezTo>
                <a:cubicBezTo>
                  <a:pt x="292" y="369"/>
                  <a:pt x="292" y="366"/>
                  <a:pt x="293" y="362"/>
                </a:cubicBezTo>
                <a:cubicBezTo>
                  <a:pt x="289" y="362"/>
                  <a:pt x="285" y="362"/>
                  <a:pt x="281" y="362"/>
                </a:cubicBezTo>
                <a:cubicBezTo>
                  <a:pt x="268" y="362"/>
                  <a:pt x="268" y="362"/>
                  <a:pt x="264" y="374"/>
                </a:cubicBezTo>
                <a:cubicBezTo>
                  <a:pt x="260" y="390"/>
                  <a:pt x="255" y="405"/>
                  <a:pt x="251" y="421"/>
                </a:cubicBezTo>
                <a:cubicBezTo>
                  <a:pt x="245" y="407"/>
                  <a:pt x="241" y="393"/>
                  <a:pt x="238" y="379"/>
                </a:cubicBezTo>
                <a:cubicBezTo>
                  <a:pt x="232" y="359"/>
                  <a:pt x="236" y="362"/>
                  <a:pt x="215" y="362"/>
                </a:cubicBezTo>
                <a:cubicBezTo>
                  <a:pt x="210" y="361"/>
                  <a:pt x="207" y="363"/>
                  <a:pt x="206" y="368"/>
                </a:cubicBezTo>
                <a:cubicBezTo>
                  <a:pt x="202" y="386"/>
                  <a:pt x="197" y="404"/>
                  <a:pt x="191" y="424"/>
                </a:cubicBezTo>
                <a:cubicBezTo>
                  <a:pt x="190" y="420"/>
                  <a:pt x="189" y="417"/>
                  <a:pt x="189" y="415"/>
                </a:cubicBezTo>
                <a:cubicBezTo>
                  <a:pt x="184" y="400"/>
                  <a:pt x="180" y="385"/>
                  <a:pt x="176" y="370"/>
                </a:cubicBezTo>
                <a:cubicBezTo>
                  <a:pt x="175" y="367"/>
                  <a:pt x="171" y="363"/>
                  <a:pt x="169" y="362"/>
                </a:cubicBezTo>
                <a:cubicBezTo>
                  <a:pt x="162" y="361"/>
                  <a:pt x="156" y="362"/>
                  <a:pt x="148" y="362"/>
                </a:cubicBezTo>
                <a:cubicBezTo>
                  <a:pt x="149" y="366"/>
                  <a:pt x="150" y="369"/>
                  <a:pt x="151" y="371"/>
                </a:cubicBezTo>
                <a:cubicBezTo>
                  <a:pt x="158" y="394"/>
                  <a:pt x="165" y="416"/>
                  <a:pt x="172" y="439"/>
                </a:cubicBezTo>
                <a:cubicBezTo>
                  <a:pt x="179" y="461"/>
                  <a:pt x="179" y="461"/>
                  <a:pt x="203" y="460"/>
                </a:cubicBezTo>
                <a:cubicBezTo>
                  <a:pt x="203" y="460"/>
                  <a:pt x="203" y="459"/>
                  <a:pt x="204" y="459"/>
                </a:cubicBezTo>
                <a:cubicBezTo>
                  <a:pt x="209" y="440"/>
                  <a:pt x="215" y="420"/>
                  <a:pt x="221" y="399"/>
                </a:cubicBezTo>
                <a:cubicBezTo>
                  <a:pt x="225" y="416"/>
                  <a:pt x="229" y="430"/>
                  <a:pt x="233" y="445"/>
                </a:cubicBezTo>
                <a:close/>
                <a:moveTo>
                  <a:pt x="601" y="459"/>
                </a:moveTo>
                <a:cubicBezTo>
                  <a:pt x="610" y="459"/>
                  <a:pt x="618" y="459"/>
                  <a:pt x="626" y="459"/>
                </a:cubicBezTo>
                <a:cubicBezTo>
                  <a:pt x="626" y="451"/>
                  <a:pt x="626" y="443"/>
                  <a:pt x="626" y="434"/>
                </a:cubicBezTo>
                <a:cubicBezTo>
                  <a:pt x="617" y="434"/>
                  <a:pt x="610" y="434"/>
                  <a:pt x="601" y="434"/>
                </a:cubicBezTo>
                <a:cubicBezTo>
                  <a:pt x="601" y="443"/>
                  <a:pt x="601" y="451"/>
                  <a:pt x="601" y="459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" name="Freeform 62"/>
          <p:cNvSpPr>
            <a:spLocks noChangeAspect="1"/>
          </p:cNvSpPr>
          <p:nvPr/>
        </p:nvSpPr>
        <p:spPr bwMode="auto">
          <a:xfrm>
            <a:off x="4317780" y="2450076"/>
            <a:ext cx="189950" cy="216000"/>
          </a:xfrm>
          <a:custGeom>
            <a:avLst/>
            <a:gdLst>
              <a:gd name="T0" fmla="*/ 9 w 74"/>
              <a:gd name="T1" fmla="*/ 59 h 84"/>
              <a:gd name="T2" fmla="*/ 8 w 74"/>
              <a:gd name="T3" fmla="*/ 60 h 84"/>
              <a:gd name="T4" fmla="*/ 6 w 74"/>
              <a:gd name="T5" fmla="*/ 64 h 84"/>
              <a:gd name="T6" fmla="*/ 4 w 74"/>
              <a:gd name="T7" fmla="*/ 65 h 84"/>
              <a:gd name="T8" fmla="*/ 2 w 74"/>
              <a:gd name="T9" fmla="*/ 64 h 84"/>
              <a:gd name="T10" fmla="*/ 1 w 74"/>
              <a:gd name="T11" fmla="*/ 60 h 84"/>
              <a:gd name="T12" fmla="*/ 2 w 74"/>
              <a:gd name="T13" fmla="*/ 50 h 84"/>
              <a:gd name="T14" fmla="*/ 9 w 74"/>
              <a:gd name="T15" fmla="*/ 40 h 84"/>
              <a:gd name="T16" fmla="*/ 10 w 74"/>
              <a:gd name="T17" fmla="*/ 39 h 84"/>
              <a:gd name="T18" fmla="*/ 12 w 74"/>
              <a:gd name="T19" fmla="*/ 29 h 84"/>
              <a:gd name="T20" fmla="*/ 12 w 74"/>
              <a:gd name="T21" fmla="*/ 28 h 84"/>
              <a:gd name="T22" fmla="*/ 15 w 74"/>
              <a:gd name="T23" fmla="*/ 17 h 84"/>
              <a:gd name="T24" fmla="*/ 32 w 74"/>
              <a:gd name="T25" fmla="*/ 2 h 84"/>
              <a:gd name="T26" fmla="*/ 59 w 74"/>
              <a:gd name="T27" fmla="*/ 14 h 84"/>
              <a:gd name="T28" fmla="*/ 63 w 74"/>
              <a:gd name="T29" fmla="*/ 28 h 84"/>
              <a:gd name="T30" fmla="*/ 63 w 74"/>
              <a:gd name="T31" fmla="*/ 29 h 84"/>
              <a:gd name="T32" fmla="*/ 65 w 74"/>
              <a:gd name="T33" fmla="*/ 39 h 84"/>
              <a:gd name="T34" fmla="*/ 66 w 74"/>
              <a:gd name="T35" fmla="*/ 40 h 84"/>
              <a:gd name="T36" fmla="*/ 72 w 74"/>
              <a:gd name="T37" fmla="*/ 49 h 84"/>
              <a:gd name="T38" fmla="*/ 74 w 74"/>
              <a:gd name="T39" fmla="*/ 58 h 84"/>
              <a:gd name="T40" fmla="*/ 74 w 74"/>
              <a:gd name="T41" fmla="*/ 63 h 84"/>
              <a:gd name="T42" fmla="*/ 71 w 74"/>
              <a:gd name="T43" fmla="*/ 64 h 84"/>
              <a:gd name="T44" fmla="*/ 68 w 74"/>
              <a:gd name="T45" fmla="*/ 62 h 84"/>
              <a:gd name="T46" fmla="*/ 66 w 74"/>
              <a:gd name="T47" fmla="*/ 59 h 84"/>
              <a:gd name="T48" fmla="*/ 60 w 74"/>
              <a:gd name="T49" fmla="*/ 70 h 84"/>
              <a:gd name="T50" fmla="*/ 61 w 74"/>
              <a:gd name="T51" fmla="*/ 70 h 84"/>
              <a:gd name="T52" fmla="*/ 66 w 74"/>
              <a:gd name="T53" fmla="*/ 75 h 84"/>
              <a:gd name="T54" fmla="*/ 63 w 74"/>
              <a:gd name="T55" fmla="*/ 82 h 84"/>
              <a:gd name="T56" fmla="*/ 57 w 74"/>
              <a:gd name="T57" fmla="*/ 84 h 84"/>
              <a:gd name="T58" fmla="*/ 47 w 74"/>
              <a:gd name="T59" fmla="*/ 83 h 84"/>
              <a:gd name="T60" fmla="*/ 39 w 74"/>
              <a:gd name="T61" fmla="*/ 80 h 84"/>
              <a:gd name="T62" fmla="*/ 36 w 74"/>
              <a:gd name="T63" fmla="*/ 80 h 84"/>
              <a:gd name="T64" fmla="*/ 26 w 74"/>
              <a:gd name="T65" fmla="*/ 84 h 84"/>
              <a:gd name="T66" fmla="*/ 18 w 74"/>
              <a:gd name="T67" fmla="*/ 84 h 84"/>
              <a:gd name="T68" fmla="*/ 11 w 74"/>
              <a:gd name="T69" fmla="*/ 82 h 84"/>
              <a:gd name="T70" fmla="*/ 9 w 74"/>
              <a:gd name="T71" fmla="*/ 74 h 84"/>
              <a:gd name="T72" fmla="*/ 14 w 74"/>
              <a:gd name="T73" fmla="*/ 70 h 84"/>
              <a:gd name="T74" fmla="*/ 15 w 74"/>
              <a:gd name="T75" fmla="*/ 70 h 84"/>
              <a:gd name="T76" fmla="*/ 9 w 74"/>
              <a:gd name="T77" fmla="*/ 59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74" h="84">
                <a:moveTo>
                  <a:pt x="9" y="59"/>
                </a:moveTo>
                <a:cubicBezTo>
                  <a:pt x="9" y="59"/>
                  <a:pt x="8" y="60"/>
                  <a:pt x="8" y="60"/>
                </a:cubicBezTo>
                <a:cubicBezTo>
                  <a:pt x="8" y="61"/>
                  <a:pt x="7" y="63"/>
                  <a:pt x="6" y="64"/>
                </a:cubicBezTo>
                <a:cubicBezTo>
                  <a:pt x="5" y="64"/>
                  <a:pt x="4" y="64"/>
                  <a:pt x="4" y="65"/>
                </a:cubicBezTo>
                <a:cubicBezTo>
                  <a:pt x="3" y="65"/>
                  <a:pt x="2" y="65"/>
                  <a:pt x="2" y="64"/>
                </a:cubicBezTo>
                <a:cubicBezTo>
                  <a:pt x="1" y="63"/>
                  <a:pt x="1" y="61"/>
                  <a:pt x="1" y="60"/>
                </a:cubicBezTo>
                <a:cubicBezTo>
                  <a:pt x="0" y="57"/>
                  <a:pt x="1" y="53"/>
                  <a:pt x="2" y="50"/>
                </a:cubicBezTo>
                <a:cubicBezTo>
                  <a:pt x="4" y="47"/>
                  <a:pt x="6" y="43"/>
                  <a:pt x="9" y="40"/>
                </a:cubicBezTo>
                <a:cubicBezTo>
                  <a:pt x="10" y="40"/>
                  <a:pt x="10" y="39"/>
                  <a:pt x="10" y="39"/>
                </a:cubicBezTo>
                <a:cubicBezTo>
                  <a:pt x="9" y="35"/>
                  <a:pt x="9" y="32"/>
                  <a:pt x="12" y="29"/>
                </a:cubicBezTo>
                <a:cubicBezTo>
                  <a:pt x="12" y="29"/>
                  <a:pt x="12" y="28"/>
                  <a:pt x="12" y="28"/>
                </a:cubicBezTo>
                <a:cubicBezTo>
                  <a:pt x="12" y="24"/>
                  <a:pt x="13" y="20"/>
                  <a:pt x="15" y="17"/>
                </a:cubicBezTo>
                <a:cubicBezTo>
                  <a:pt x="18" y="9"/>
                  <a:pt x="24" y="4"/>
                  <a:pt x="32" y="2"/>
                </a:cubicBezTo>
                <a:cubicBezTo>
                  <a:pt x="43" y="0"/>
                  <a:pt x="54" y="5"/>
                  <a:pt x="59" y="14"/>
                </a:cubicBezTo>
                <a:cubicBezTo>
                  <a:pt x="62" y="19"/>
                  <a:pt x="63" y="23"/>
                  <a:pt x="63" y="28"/>
                </a:cubicBezTo>
                <a:cubicBezTo>
                  <a:pt x="63" y="29"/>
                  <a:pt x="63" y="29"/>
                  <a:pt x="63" y="29"/>
                </a:cubicBezTo>
                <a:cubicBezTo>
                  <a:pt x="66" y="32"/>
                  <a:pt x="66" y="35"/>
                  <a:pt x="65" y="39"/>
                </a:cubicBezTo>
                <a:cubicBezTo>
                  <a:pt x="65" y="39"/>
                  <a:pt x="65" y="40"/>
                  <a:pt x="66" y="40"/>
                </a:cubicBezTo>
                <a:cubicBezTo>
                  <a:pt x="68" y="43"/>
                  <a:pt x="70" y="46"/>
                  <a:pt x="72" y="49"/>
                </a:cubicBezTo>
                <a:cubicBezTo>
                  <a:pt x="73" y="52"/>
                  <a:pt x="74" y="55"/>
                  <a:pt x="74" y="58"/>
                </a:cubicBezTo>
                <a:cubicBezTo>
                  <a:pt x="74" y="60"/>
                  <a:pt x="74" y="62"/>
                  <a:pt x="74" y="63"/>
                </a:cubicBezTo>
                <a:cubicBezTo>
                  <a:pt x="73" y="65"/>
                  <a:pt x="72" y="65"/>
                  <a:pt x="71" y="64"/>
                </a:cubicBezTo>
                <a:cubicBezTo>
                  <a:pt x="69" y="64"/>
                  <a:pt x="68" y="63"/>
                  <a:pt x="68" y="62"/>
                </a:cubicBezTo>
                <a:cubicBezTo>
                  <a:pt x="67" y="61"/>
                  <a:pt x="66" y="60"/>
                  <a:pt x="66" y="59"/>
                </a:cubicBezTo>
                <a:cubicBezTo>
                  <a:pt x="65" y="63"/>
                  <a:pt x="63" y="66"/>
                  <a:pt x="60" y="70"/>
                </a:cubicBezTo>
                <a:cubicBezTo>
                  <a:pt x="60" y="70"/>
                  <a:pt x="61" y="70"/>
                  <a:pt x="61" y="70"/>
                </a:cubicBezTo>
                <a:cubicBezTo>
                  <a:pt x="64" y="71"/>
                  <a:pt x="65" y="72"/>
                  <a:pt x="66" y="75"/>
                </a:cubicBezTo>
                <a:cubicBezTo>
                  <a:pt x="67" y="78"/>
                  <a:pt x="66" y="81"/>
                  <a:pt x="63" y="82"/>
                </a:cubicBezTo>
                <a:cubicBezTo>
                  <a:pt x="61" y="84"/>
                  <a:pt x="59" y="84"/>
                  <a:pt x="57" y="84"/>
                </a:cubicBezTo>
                <a:cubicBezTo>
                  <a:pt x="53" y="84"/>
                  <a:pt x="50" y="84"/>
                  <a:pt x="47" y="83"/>
                </a:cubicBezTo>
                <a:cubicBezTo>
                  <a:pt x="44" y="83"/>
                  <a:pt x="41" y="82"/>
                  <a:pt x="39" y="80"/>
                </a:cubicBezTo>
                <a:cubicBezTo>
                  <a:pt x="38" y="79"/>
                  <a:pt x="37" y="79"/>
                  <a:pt x="36" y="80"/>
                </a:cubicBezTo>
                <a:cubicBezTo>
                  <a:pt x="33" y="82"/>
                  <a:pt x="30" y="83"/>
                  <a:pt x="26" y="84"/>
                </a:cubicBezTo>
                <a:cubicBezTo>
                  <a:pt x="23" y="84"/>
                  <a:pt x="21" y="84"/>
                  <a:pt x="18" y="84"/>
                </a:cubicBezTo>
                <a:cubicBezTo>
                  <a:pt x="15" y="84"/>
                  <a:pt x="13" y="83"/>
                  <a:pt x="11" y="82"/>
                </a:cubicBezTo>
                <a:cubicBezTo>
                  <a:pt x="8" y="80"/>
                  <a:pt x="8" y="77"/>
                  <a:pt x="9" y="74"/>
                </a:cubicBezTo>
                <a:cubicBezTo>
                  <a:pt x="10" y="72"/>
                  <a:pt x="12" y="71"/>
                  <a:pt x="14" y="70"/>
                </a:cubicBezTo>
                <a:cubicBezTo>
                  <a:pt x="14" y="70"/>
                  <a:pt x="15" y="70"/>
                  <a:pt x="15" y="70"/>
                </a:cubicBezTo>
                <a:cubicBezTo>
                  <a:pt x="12" y="66"/>
                  <a:pt x="10" y="63"/>
                  <a:pt x="9" y="59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" name="Freeform 15"/>
          <p:cNvSpPr>
            <a:spLocks noChangeAspect="1"/>
          </p:cNvSpPr>
          <p:nvPr/>
        </p:nvSpPr>
        <p:spPr bwMode="auto">
          <a:xfrm>
            <a:off x="363952" y="5576502"/>
            <a:ext cx="216000" cy="216000"/>
          </a:xfrm>
          <a:custGeom>
            <a:avLst/>
            <a:gdLst>
              <a:gd name="T0" fmla="*/ 89 w 214"/>
              <a:gd name="T1" fmla="*/ 145 h 214"/>
              <a:gd name="T2" fmla="*/ 1 w 214"/>
              <a:gd name="T3" fmla="*/ 213 h 214"/>
              <a:gd name="T4" fmla="*/ 1 w 214"/>
              <a:gd name="T5" fmla="*/ 213 h 214"/>
              <a:gd name="T6" fmla="*/ 68 w 214"/>
              <a:gd name="T7" fmla="*/ 127 h 214"/>
              <a:gd name="T8" fmla="*/ 63 w 214"/>
              <a:gd name="T9" fmla="*/ 126 h 214"/>
              <a:gd name="T10" fmla="*/ 34 w 214"/>
              <a:gd name="T11" fmla="*/ 127 h 214"/>
              <a:gd name="T12" fmla="*/ 1 w 214"/>
              <a:gd name="T13" fmla="*/ 133 h 214"/>
              <a:gd name="T14" fmla="*/ 0 w 214"/>
              <a:gd name="T15" fmla="*/ 133 h 214"/>
              <a:gd name="T16" fmla="*/ 6 w 214"/>
              <a:gd name="T17" fmla="*/ 126 h 214"/>
              <a:gd name="T18" fmla="*/ 40 w 214"/>
              <a:gd name="T19" fmla="*/ 81 h 214"/>
              <a:gd name="T20" fmla="*/ 42 w 214"/>
              <a:gd name="T21" fmla="*/ 80 h 214"/>
              <a:gd name="T22" fmla="*/ 79 w 214"/>
              <a:gd name="T23" fmla="*/ 80 h 214"/>
              <a:gd name="T24" fmla="*/ 81 w 214"/>
              <a:gd name="T25" fmla="*/ 79 h 214"/>
              <a:gd name="T26" fmla="*/ 145 w 214"/>
              <a:gd name="T27" fmla="*/ 15 h 214"/>
              <a:gd name="T28" fmla="*/ 150 w 214"/>
              <a:gd name="T29" fmla="*/ 13 h 214"/>
              <a:gd name="T30" fmla="*/ 213 w 214"/>
              <a:gd name="T31" fmla="*/ 0 h 214"/>
              <a:gd name="T32" fmla="*/ 214 w 214"/>
              <a:gd name="T33" fmla="*/ 0 h 214"/>
              <a:gd name="T34" fmla="*/ 213 w 214"/>
              <a:gd name="T35" fmla="*/ 6 h 214"/>
              <a:gd name="T36" fmla="*/ 204 w 214"/>
              <a:gd name="T37" fmla="*/ 53 h 214"/>
              <a:gd name="T38" fmla="*/ 201 w 214"/>
              <a:gd name="T39" fmla="*/ 66 h 214"/>
              <a:gd name="T40" fmla="*/ 200 w 214"/>
              <a:gd name="T41" fmla="*/ 68 h 214"/>
              <a:gd name="T42" fmla="*/ 139 w 214"/>
              <a:gd name="T43" fmla="*/ 128 h 214"/>
              <a:gd name="T44" fmla="*/ 135 w 214"/>
              <a:gd name="T45" fmla="*/ 133 h 214"/>
              <a:gd name="T46" fmla="*/ 134 w 214"/>
              <a:gd name="T47" fmla="*/ 135 h 214"/>
              <a:gd name="T48" fmla="*/ 134 w 214"/>
              <a:gd name="T49" fmla="*/ 172 h 214"/>
              <a:gd name="T50" fmla="*/ 133 w 214"/>
              <a:gd name="T51" fmla="*/ 175 h 214"/>
              <a:gd name="T52" fmla="*/ 81 w 214"/>
              <a:gd name="T53" fmla="*/ 213 h 214"/>
              <a:gd name="T54" fmla="*/ 81 w 214"/>
              <a:gd name="T55" fmla="*/ 214 h 214"/>
              <a:gd name="T56" fmla="*/ 81 w 214"/>
              <a:gd name="T57" fmla="*/ 213 h 214"/>
              <a:gd name="T58" fmla="*/ 91 w 214"/>
              <a:gd name="T59" fmla="*/ 180 h 214"/>
              <a:gd name="T60" fmla="*/ 91 w 214"/>
              <a:gd name="T61" fmla="*/ 153 h 214"/>
              <a:gd name="T62" fmla="*/ 89 w 214"/>
              <a:gd name="T63" fmla="*/ 145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14" h="214">
                <a:moveTo>
                  <a:pt x="89" y="145"/>
                </a:moveTo>
                <a:cubicBezTo>
                  <a:pt x="59" y="168"/>
                  <a:pt x="30" y="191"/>
                  <a:pt x="1" y="213"/>
                </a:cubicBezTo>
                <a:cubicBezTo>
                  <a:pt x="1" y="213"/>
                  <a:pt x="1" y="213"/>
                  <a:pt x="1" y="213"/>
                </a:cubicBezTo>
                <a:cubicBezTo>
                  <a:pt x="23" y="184"/>
                  <a:pt x="45" y="156"/>
                  <a:pt x="68" y="127"/>
                </a:cubicBezTo>
                <a:cubicBezTo>
                  <a:pt x="66" y="127"/>
                  <a:pt x="64" y="127"/>
                  <a:pt x="63" y="126"/>
                </a:cubicBezTo>
                <a:cubicBezTo>
                  <a:pt x="53" y="125"/>
                  <a:pt x="43" y="126"/>
                  <a:pt x="34" y="127"/>
                </a:cubicBezTo>
                <a:cubicBezTo>
                  <a:pt x="23" y="128"/>
                  <a:pt x="12" y="131"/>
                  <a:pt x="1" y="133"/>
                </a:cubicBezTo>
                <a:cubicBezTo>
                  <a:pt x="1" y="133"/>
                  <a:pt x="1" y="133"/>
                  <a:pt x="0" y="133"/>
                </a:cubicBezTo>
                <a:cubicBezTo>
                  <a:pt x="2" y="131"/>
                  <a:pt x="4" y="128"/>
                  <a:pt x="6" y="126"/>
                </a:cubicBezTo>
                <a:cubicBezTo>
                  <a:pt x="17" y="111"/>
                  <a:pt x="28" y="96"/>
                  <a:pt x="40" y="81"/>
                </a:cubicBezTo>
                <a:cubicBezTo>
                  <a:pt x="40" y="80"/>
                  <a:pt x="41" y="80"/>
                  <a:pt x="42" y="80"/>
                </a:cubicBezTo>
                <a:cubicBezTo>
                  <a:pt x="54" y="80"/>
                  <a:pt x="67" y="80"/>
                  <a:pt x="79" y="80"/>
                </a:cubicBezTo>
                <a:cubicBezTo>
                  <a:pt x="80" y="80"/>
                  <a:pt x="81" y="80"/>
                  <a:pt x="81" y="79"/>
                </a:cubicBezTo>
                <a:cubicBezTo>
                  <a:pt x="103" y="58"/>
                  <a:pt x="124" y="36"/>
                  <a:pt x="145" y="15"/>
                </a:cubicBezTo>
                <a:cubicBezTo>
                  <a:pt x="147" y="14"/>
                  <a:pt x="148" y="13"/>
                  <a:pt x="150" y="13"/>
                </a:cubicBezTo>
                <a:cubicBezTo>
                  <a:pt x="171" y="8"/>
                  <a:pt x="192" y="4"/>
                  <a:pt x="213" y="0"/>
                </a:cubicBezTo>
                <a:cubicBezTo>
                  <a:pt x="213" y="0"/>
                  <a:pt x="214" y="0"/>
                  <a:pt x="214" y="0"/>
                </a:cubicBezTo>
                <a:cubicBezTo>
                  <a:pt x="214" y="2"/>
                  <a:pt x="213" y="4"/>
                  <a:pt x="213" y="6"/>
                </a:cubicBezTo>
                <a:cubicBezTo>
                  <a:pt x="210" y="22"/>
                  <a:pt x="207" y="37"/>
                  <a:pt x="204" y="53"/>
                </a:cubicBezTo>
                <a:cubicBezTo>
                  <a:pt x="203" y="57"/>
                  <a:pt x="202" y="61"/>
                  <a:pt x="201" y="66"/>
                </a:cubicBezTo>
                <a:cubicBezTo>
                  <a:pt x="201" y="66"/>
                  <a:pt x="201" y="67"/>
                  <a:pt x="200" y="68"/>
                </a:cubicBezTo>
                <a:cubicBezTo>
                  <a:pt x="180" y="88"/>
                  <a:pt x="159" y="108"/>
                  <a:pt x="139" y="128"/>
                </a:cubicBezTo>
                <a:cubicBezTo>
                  <a:pt x="138" y="130"/>
                  <a:pt x="136" y="131"/>
                  <a:pt x="135" y="133"/>
                </a:cubicBezTo>
                <a:cubicBezTo>
                  <a:pt x="134" y="133"/>
                  <a:pt x="134" y="134"/>
                  <a:pt x="134" y="135"/>
                </a:cubicBezTo>
                <a:cubicBezTo>
                  <a:pt x="134" y="147"/>
                  <a:pt x="134" y="160"/>
                  <a:pt x="134" y="172"/>
                </a:cubicBezTo>
                <a:cubicBezTo>
                  <a:pt x="134" y="173"/>
                  <a:pt x="134" y="174"/>
                  <a:pt x="133" y="175"/>
                </a:cubicBezTo>
                <a:cubicBezTo>
                  <a:pt x="116" y="187"/>
                  <a:pt x="99" y="200"/>
                  <a:pt x="81" y="213"/>
                </a:cubicBezTo>
                <a:cubicBezTo>
                  <a:pt x="81" y="213"/>
                  <a:pt x="81" y="213"/>
                  <a:pt x="81" y="214"/>
                </a:cubicBezTo>
                <a:cubicBezTo>
                  <a:pt x="81" y="213"/>
                  <a:pt x="81" y="213"/>
                  <a:pt x="81" y="213"/>
                </a:cubicBezTo>
                <a:cubicBezTo>
                  <a:pt x="86" y="202"/>
                  <a:pt x="89" y="191"/>
                  <a:pt x="91" y="180"/>
                </a:cubicBezTo>
                <a:cubicBezTo>
                  <a:pt x="93" y="171"/>
                  <a:pt x="93" y="162"/>
                  <a:pt x="91" y="153"/>
                </a:cubicBezTo>
                <a:cubicBezTo>
                  <a:pt x="90" y="151"/>
                  <a:pt x="89" y="148"/>
                  <a:pt x="89" y="145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6" name="Freeform 64"/>
          <p:cNvSpPr>
            <a:spLocks noChangeAspect="1" noEditPoints="1"/>
          </p:cNvSpPr>
          <p:nvPr/>
        </p:nvSpPr>
        <p:spPr bwMode="auto">
          <a:xfrm>
            <a:off x="747989" y="5576502"/>
            <a:ext cx="251483" cy="216000"/>
          </a:xfrm>
          <a:custGeom>
            <a:avLst/>
            <a:gdLst>
              <a:gd name="T0" fmla="*/ 0 w 237"/>
              <a:gd name="T1" fmla="*/ 166 h 203"/>
              <a:gd name="T2" fmla="*/ 8 w 237"/>
              <a:gd name="T3" fmla="*/ 142 h 203"/>
              <a:gd name="T4" fmla="*/ 76 w 237"/>
              <a:gd name="T5" fmla="*/ 63 h 203"/>
              <a:gd name="T6" fmla="*/ 55 w 237"/>
              <a:gd name="T7" fmla="*/ 70 h 203"/>
              <a:gd name="T8" fmla="*/ 34 w 237"/>
              <a:gd name="T9" fmla="*/ 70 h 203"/>
              <a:gd name="T10" fmla="*/ 74 w 237"/>
              <a:gd name="T11" fmla="*/ 15 h 203"/>
              <a:gd name="T12" fmla="*/ 136 w 237"/>
              <a:gd name="T13" fmla="*/ 2 h 203"/>
              <a:gd name="T14" fmla="*/ 166 w 237"/>
              <a:gd name="T15" fmla="*/ 10 h 203"/>
              <a:gd name="T16" fmla="*/ 218 w 237"/>
              <a:gd name="T17" fmla="*/ 1 h 203"/>
              <a:gd name="T18" fmla="*/ 236 w 237"/>
              <a:gd name="T19" fmla="*/ 25 h 203"/>
              <a:gd name="T20" fmla="*/ 215 w 237"/>
              <a:gd name="T21" fmla="*/ 72 h 203"/>
              <a:gd name="T22" fmla="*/ 218 w 237"/>
              <a:gd name="T23" fmla="*/ 110 h 203"/>
              <a:gd name="T24" fmla="*/ 82 w 237"/>
              <a:gd name="T25" fmla="*/ 116 h 203"/>
              <a:gd name="T26" fmla="*/ 114 w 237"/>
              <a:gd name="T27" fmla="*/ 162 h 203"/>
              <a:gd name="T28" fmla="*/ 160 w 237"/>
              <a:gd name="T29" fmla="*/ 152 h 203"/>
              <a:gd name="T30" fmla="*/ 170 w 237"/>
              <a:gd name="T31" fmla="*/ 139 h 203"/>
              <a:gd name="T32" fmla="*/ 214 w 237"/>
              <a:gd name="T33" fmla="*/ 139 h 203"/>
              <a:gd name="T34" fmla="*/ 196 w 237"/>
              <a:gd name="T35" fmla="*/ 171 h 203"/>
              <a:gd name="T36" fmla="*/ 131 w 237"/>
              <a:gd name="T37" fmla="*/ 203 h 203"/>
              <a:gd name="T38" fmla="*/ 67 w 237"/>
              <a:gd name="T39" fmla="*/ 185 h 203"/>
              <a:gd name="T40" fmla="*/ 58 w 237"/>
              <a:gd name="T41" fmla="*/ 187 h 203"/>
              <a:gd name="T42" fmla="*/ 12 w 237"/>
              <a:gd name="T43" fmla="*/ 189 h 203"/>
              <a:gd name="T44" fmla="*/ 0 w 237"/>
              <a:gd name="T45" fmla="*/ 171 h 203"/>
              <a:gd name="T46" fmla="*/ 166 w 237"/>
              <a:gd name="T47" fmla="*/ 82 h 203"/>
              <a:gd name="T48" fmla="*/ 163 w 237"/>
              <a:gd name="T49" fmla="*/ 67 h 203"/>
              <a:gd name="T50" fmla="*/ 117 w 237"/>
              <a:gd name="T51" fmla="*/ 42 h 203"/>
              <a:gd name="T52" fmla="*/ 88 w 237"/>
              <a:gd name="T53" fmla="*/ 63 h 203"/>
              <a:gd name="T54" fmla="*/ 166 w 237"/>
              <a:gd name="T55" fmla="*/ 82 h 203"/>
              <a:gd name="T56" fmla="*/ 223 w 237"/>
              <a:gd name="T57" fmla="*/ 56 h 203"/>
              <a:gd name="T58" fmla="*/ 217 w 237"/>
              <a:gd name="T59" fmla="*/ 33 h 203"/>
              <a:gd name="T60" fmla="*/ 193 w 237"/>
              <a:gd name="T61" fmla="*/ 32 h 203"/>
              <a:gd name="T62" fmla="*/ 39 w 237"/>
              <a:gd name="T63" fmla="*/ 147 h 203"/>
              <a:gd name="T64" fmla="*/ 31 w 237"/>
              <a:gd name="T65" fmla="*/ 164 h 203"/>
              <a:gd name="T66" fmla="*/ 42 w 237"/>
              <a:gd name="T67" fmla="*/ 186 h 203"/>
              <a:gd name="T68" fmla="*/ 65 w 237"/>
              <a:gd name="T69" fmla="*/ 184 h 203"/>
              <a:gd name="T70" fmla="*/ 39 w 237"/>
              <a:gd name="T71" fmla="*/ 147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37" h="203">
                <a:moveTo>
                  <a:pt x="0" y="171"/>
                </a:moveTo>
                <a:cubicBezTo>
                  <a:pt x="0" y="170"/>
                  <a:pt x="0" y="168"/>
                  <a:pt x="0" y="166"/>
                </a:cubicBezTo>
                <a:cubicBezTo>
                  <a:pt x="0" y="165"/>
                  <a:pt x="1" y="165"/>
                  <a:pt x="1" y="164"/>
                </a:cubicBezTo>
                <a:cubicBezTo>
                  <a:pt x="2" y="156"/>
                  <a:pt x="4" y="149"/>
                  <a:pt x="8" y="142"/>
                </a:cubicBezTo>
                <a:cubicBezTo>
                  <a:pt x="13" y="130"/>
                  <a:pt x="21" y="120"/>
                  <a:pt x="29" y="109"/>
                </a:cubicBezTo>
                <a:cubicBezTo>
                  <a:pt x="43" y="92"/>
                  <a:pt x="59" y="77"/>
                  <a:pt x="76" y="63"/>
                </a:cubicBezTo>
                <a:cubicBezTo>
                  <a:pt x="77" y="62"/>
                  <a:pt x="77" y="62"/>
                  <a:pt x="78" y="61"/>
                </a:cubicBezTo>
                <a:cubicBezTo>
                  <a:pt x="70" y="63"/>
                  <a:pt x="62" y="66"/>
                  <a:pt x="55" y="70"/>
                </a:cubicBezTo>
                <a:cubicBezTo>
                  <a:pt x="47" y="74"/>
                  <a:pt x="40" y="77"/>
                  <a:pt x="32" y="81"/>
                </a:cubicBezTo>
                <a:cubicBezTo>
                  <a:pt x="33" y="77"/>
                  <a:pt x="33" y="73"/>
                  <a:pt x="34" y="70"/>
                </a:cubicBezTo>
                <a:cubicBezTo>
                  <a:pt x="37" y="60"/>
                  <a:pt x="41" y="50"/>
                  <a:pt x="46" y="42"/>
                </a:cubicBezTo>
                <a:cubicBezTo>
                  <a:pt x="54" y="31"/>
                  <a:pt x="63" y="22"/>
                  <a:pt x="74" y="15"/>
                </a:cubicBezTo>
                <a:cubicBezTo>
                  <a:pt x="86" y="8"/>
                  <a:pt x="98" y="3"/>
                  <a:pt x="111" y="2"/>
                </a:cubicBezTo>
                <a:cubicBezTo>
                  <a:pt x="119" y="0"/>
                  <a:pt x="128" y="0"/>
                  <a:pt x="136" y="2"/>
                </a:cubicBezTo>
                <a:cubicBezTo>
                  <a:pt x="146" y="3"/>
                  <a:pt x="155" y="6"/>
                  <a:pt x="163" y="10"/>
                </a:cubicBezTo>
                <a:cubicBezTo>
                  <a:pt x="164" y="10"/>
                  <a:pt x="165" y="10"/>
                  <a:pt x="166" y="10"/>
                </a:cubicBezTo>
                <a:cubicBezTo>
                  <a:pt x="176" y="6"/>
                  <a:pt x="186" y="3"/>
                  <a:pt x="197" y="1"/>
                </a:cubicBezTo>
                <a:cubicBezTo>
                  <a:pt x="204" y="0"/>
                  <a:pt x="211" y="0"/>
                  <a:pt x="218" y="1"/>
                </a:cubicBezTo>
                <a:cubicBezTo>
                  <a:pt x="223" y="2"/>
                  <a:pt x="227" y="4"/>
                  <a:pt x="231" y="8"/>
                </a:cubicBezTo>
                <a:cubicBezTo>
                  <a:pt x="236" y="13"/>
                  <a:pt x="237" y="19"/>
                  <a:pt x="236" y="25"/>
                </a:cubicBezTo>
                <a:cubicBezTo>
                  <a:pt x="236" y="33"/>
                  <a:pt x="234" y="40"/>
                  <a:pt x="231" y="46"/>
                </a:cubicBezTo>
                <a:cubicBezTo>
                  <a:pt x="227" y="56"/>
                  <a:pt x="221" y="64"/>
                  <a:pt x="215" y="72"/>
                </a:cubicBezTo>
                <a:cubicBezTo>
                  <a:pt x="214" y="73"/>
                  <a:pt x="214" y="74"/>
                  <a:pt x="215" y="75"/>
                </a:cubicBezTo>
                <a:cubicBezTo>
                  <a:pt x="217" y="87"/>
                  <a:pt x="218" y="98"/>
                  <a:pt x="218" y="110"/>
                </a:cubicBezTo>
                <a:cubicBezTo>
                  <a:pt x="218" y="112"/>
                  <a:pt x="218" y="114"/>
                  <a:pt x="218" y="116"/>
                </a:cubicBezTo>
                <a:cubicBezTo>
                  <a:pt x="172" y="116"/>
                  <a:pt x="127" y="116"/>
                  <a:pt x="82" y="116"/>
                </a:cubicBezTo>
                <a:cubicBezTo>
                  <a:pt x="82" y="126"/>
                  <a:pt x="84" y="135"/>
                  <a:pt x="89" y="144"/>
                </a:cubicBezTo>
                <a:cubicBezTo>
                  <a:pt x="95" y="153"/>
                  <a:pt x="103" y="159"/>
                  <a:pt x="114" y="162"/>
                </a:cubicBezTo>
                <a:cubicBezTo>
                  <a:pt x="121" y="164"/>
                  <a:pt x="128" y="164"/>
                  <a:pt x="134" y="163"/>
                </a:cubicBezTo>
                <a:cubicBezTo>
                  <a:pt x="144" y="162"/>
                  <a:pt x="153" y="158"/>
                  <a:pt x="160" y="152"/>
                </a:cubicBezTo>
                <a:cubicBezTo>
                  <a:pt x="164" y="149"/>
                  <a:pt x="167" y="145"/>
                  <a:pt x="169" y="140"/>
                </a:cubicBezTo>
                <a:cubicBezTo>
                  <a:pt x="169" y="139"/>
                  <a:pt x="169" y="139"/>
                  <a:pt x="170" y="139"/>
                </a:cubicBezTo>
                <a:cubicBezTo>
                  <a:pt x="185" y="139"/>
                  <a:pt x="199" y="139"/>
                  <a:pt x="213" y="139"/>
                </a:cubicBezTo>
                <a:cubicBezTo>
                  <a:pt x="214" y="139"/>
                  <a:pt x="214" y="139"/>
                  <a:pt x="214" y="139"/>
                </a:cubicBezTo>
                <a:cubicBezTo>
                  <a:pt x="214" y="140"/>
                  <a:pt x="214" y="140"/>
                  <a:pt x="214" y="140"/>
                </a:cubicBezTo>
                <a:cubicBezTo>
                  <a:pt x="211" y="152"/>
                  <a:pt x="205" y="162"/>
                  <a:pt x="196" y="171"/>
                </a:cubicBezTo>
                <a:cubicBezTo>
                  <a:pt x="185" y="183"/>
                  <a:pt x="171" y="192"/>
                  <a:pt x="155" y="198"/>
                </a:cubicBezTo>
                <a:cubicBezTo>
                  <a:pt x="147" y="201"/>
                  <a:pt x="139" y="203"/>
                  <a:pt x="131" y="203"/>
                </a:cubicBezTo>
                <a:cubicBezTo>
                  <a:pt x="123" y="203"/>
                  <a:pt x="116" y="203"/>
                  <a:pt x="109" y="202"/>
                </a:cubicBezTo>
                <a:cubicBezTo>
                  <a:pt x="93" y="199"/>
                  <a:pt x="79" y="194"/>
                  <a:pt x="67" y="185"/>
                </a:cubicBezTo>
                <a:cubicBezTo>
                  <a:pt x="66" y="185"/>
                  <a:pt x="66" y="184"/>
                  <a:pt x="65" y="185"/>
                </a:cubicBezTo>
                <a:cubicBezTo>
                  <a:pt x="63" y="185"/>
                  <a:pt x="61" y="186"/>
                  <a:pt x="58" y="187"/>
                </a:cubicBezTo>
                <a:cubicBezTo>
                  <a:pt x="49" y="190"/>
                  <a:pt x="39" y="192"/>
                  <a:pt x="29" y="192"/>
                </a:cubicBezTo>
                <a:cubicBezTo>
                  <a:pt x="23" y="192"/>
                  <a:pt x="17" y="191"/>
                  <a:pt x="12" y="189"/>
                </a:cubicBezTo>
                <a:cubicBezTo>
                  <a:pt x="7" y="186"/>
                  <a:pt x="3" y="183"/>
                  <a:pt x="2" y="177"/>
                </a:cubicBezTo>
                <a:cubicBezTo>
                  <a:pt x="1" y="175"/>
                  <a:pt x="1" y="173"/>
                  <a:pt x="0" y="171"/>
                </a:cubicBezTo>
                <a:close/>
                <a:moveTo>
                  <a:pt x="166" y="82"/>
                </a:moveTo>
                <a:cubicBezTo>
                  <a:pt x="166" y="82"/>
                  <a:pt x="166" y="82"/>
                  <a:pt x="166" y="82"/>
                </a:cubicBezTo>
                <a:cubicBezTo>
                  <a:pt x="166" y="81"/>
                  <a:pt x="166" y="81"/>
                  <a:pt x="166" y="80"/>
                </a:cubicBezTo>
                <a:cubicBezTo>
                  <a:pt x="165" y="76"/>
                  <a:pt x="164" y="71"/>
                  <a:pt x="163" y="67"/>
                </a:cubicBezTo>
                <a:cubicBezTo>
                  <a:pt x="158" y="55"/>
                  <a:pt x="150" y="48"/>
                  <a:pt x="139" y="44"/>
                </a:cubicBezTo>
                <a:cubicBezTo>
                  <a:pt x="132" y="42"/>
                  <a:pt x="124" y="42"/>
                  <a:pt x="117" y="42"/>
                </a:cubicBezTo>
                <a:cubicBezTo>
                  <a:pt x="110" y="43"/>
                  <a:pt x="104" y="45"/>
                  <a:pt x="99" y="49"/>
                </a:cubicBezTo>
                <a:cubicBezTo>
                  <a:pt x="94" y="53"/>
                  <a:pt x="90" y="58"/>
                  <a:pt x="88" y="63"/>
                </a:cubicBezTo>
                <a:cubicBezTo>
                  <a:pt x="85" y="69"/>
                  <a:pt x="83" y="76"/>
                  <a:pt x="82" y="82"/>
                </a:cubicBezTo>
                <a:cubicBezTo>
                  <a:pt x="110" y="82"/>
                  <a:pt x="138" y="82"/>
                  <a:pt x="166" y="82"/>
                </a:cubicBezTo>
                <a:close/>
                <a:moveTo>
                  <a:pt x="214" y="73"/>
                </a:moveTo>
                <a:cubicBezTo>
                  <a:pt x="217" y="68"/>
                  <a:pt x="221" y="61"/>
                  <a:pt x="223" y="56"/>
                </a:cubicBezTo>
                <a:cubicBezTo>
                  <a:pt x="224" y="52"/>
                  <a:pt x="225" y="47"/>
                  <a:pt x="225" y="43"/>
                </a:cubicBezTo>
                <a:cubicBezTo>
                  <a:pt x="224" y="38"/>
                  <a:pt x="222" y="34"/>
                  <a:pt x="217" y="33"/>
                </a:cubicBezTo>
                <a:cubicBezTo>
                  <a:pt x="212" y="31"/>
                  <a:pt x="208" y="31"/>
                  <a:pt x="203" y="31"/>
                </a:cubicBezTo>
                <a:cubicBezTo>
                  <a:pt x="200" y="31"/>
                  <a:pt x="196" y="31"/>
                  <a:pt x="193" y="32"/>
                </a:cubicBezTo>
                <a:cubicBezTo>
                  <a:pt x="203" y="44"/>
                  <a:pt x="210" y="57"/>
                  <a:pt x="214" y="73"/>
                </a:cubicBezTo>
                <a:close/>
                <a:moveTo>
                  <a:pt x="39" y="147"/>
                </a:moveTo>
                <a:cubicBezTo>
                  <a:pt x="38" y="147"/>
                  <a:pt x="38" y="147"/>
                  <a:pt x="38" y="148"/>
                </a:cubicBezTo>
                <a:cubicBezTo>
                  <a:pt x="35" y="153"/>
                  <a:pt x="33" y="158"/>
                  <a:pt x="31" y="164"/>
                </a:cubicBezTo>
                <a:cubicBezTo>
                  <a:pt x="30" y="167"/>
                  <a:pt x="29" y="171"/>
                  <a:pt x="30" y="175"/>
                </a:cubicBezTo>
                <a:cubicBezTo>
                  <a:pt x="31" y="180"/>
                  <a:pt x="35" y="184"/>
                  <a:pt x="42" y="186"/>
                </a:cubicBezTo>
                <a:cubicBezTo>
                  <a:pt x="46" y="186"/>
                  <a:pt x="51" y="186"/>
                  <a:pt x="55" y="186"/>
                </a:cubicBezTo>
                <a:cubicBezTo>
                  <a:pt x="58" y="185"/>
                  <a:pt x="62" y="184"/>
                  <a:pt x="65" y="184"/>
                </a:cubicBezTo>
                <a:cubicBezTo>
                  <a:pt x="65" y="184"/>
                  <a:pt x="65" y="184"/>
                  <a:pt x="65" y="183"/>
                </a:cubicBezTo>
                <a:cubicBezTo>
                  <a:pt x="53" y="174"/>
                  <a:pt x="43" y="162"/>
                  <a:pt x="39" y="147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7" name="Freeform 5"/>
          <p:cNvSpPr>
            <a:spLocks noChangeAspect="1" noEditPoints="1"/>
          </p:cNvSpPr>
          <p:nvPr/>
        </p:nvSpPr>
        <p:spPr bwMode="auto">
          <a:xfrm>
            <a:off x="2841789" y="2450076"/>
            <a:ext cx="261931" cy="216000"/>
          </a:xfrm>
          <a:custGeom>
            <a:avLst/>
            <a:gdLst>
              <a:gd name="T0" fmla="*/ 0 w 176"/>
              <a:gd name="T1" fmla="*/ 44 h 144"/>
              <a:gd name="T2" fmla="*/ 36 w 176"/>
              <a:gd name="T3" fmla="*/ 4 h 144"/>
              <a:gd name="T4" fmla="*/ 92 w 176"/>
              <a:gd name="T5" fmla="*/ 7 h 144"/>
              <a:gd name="T6" fmla="*/ 124 w 176"/>
              <a:gd name="T7" fmla="*/ 43 h 144"/>
              <a:gd name="T8" fmla="*/ 95 w 176"/>
              <a:gd name="T9" fmla="*/ 47 h 144"/>
              <a:gd name="T10" fmla="*/ 66 w 176"/>
              <a:gd name="T11" fmla="*/ 87 h 144"/>
              <a:gd name="T12" fmla="*/ 67 w 176"/>
              <a:gd name="T13" fmla="*/ 104 h 144"/>
              <a:gd name="T14" fmla="*/ 44 w 176"/>
              <a:gd name="T15" fmla="*/ 101 h 144"/>
              <a:gd name="T16" fmla="*/ 19 w 176"/>
              <a:gd name="T17" fmla="*/ 112 h 144"/>
              <a:gd name="T18" fmla="*/ 19 w 176"/>
              <a:gd name="T19" fmla="*/ 110 h 144"/>
              <a:gd name="T20" fmla="*/ 23 w 176"/>
              <a:gd name="T21" fmla="*/ 93 h 144"/>
              <a:gd name="T22" fmla="*/ 0 w 176"/>
              <a:gd name="T23" fmla="*/ 58 h 144"/>
              <a:gd name="T24" fmla="*/ 0 w 176"/>
              <a:gd name="T25" fmla="*/ 49 h 144"/>
              <a:gd name="T26" fmla="*/ 47 w 176"/>
              <a:gd name="T27" fmla="*/ 40 h 144"/>
              <a:gd name="T28" fmla="*/ 44 w 176"/>
              <a:gd name="T29" fmla="*/ 27 h 144"/>
              <a:gd name="T30" fmla="*/ 34 w 176"/>
              <a:gd name="T31" fmla="*/ 38 h 144"/>
              <a:gd name="T32" fmla="*/ 84 w 176"/>
              <a:gd name="T33" fmla="*/ 41 h 144"/>
              <a:gd name="T34" fmla="*/ 92 w 176"/>
              <a:gd name="T35" fmla="*/ 32 h 144"/>
              <a:gd name="T36" fmla="*/ 78 w 176"/>
              <a:gd name="T37" fmla="*/ 29 h 144"/>
              <a:gd name="T38" fmla="*/ 84 w 176"/>
              <a:gd name="T39" fmla="*/ 41 h 144"/>
              <a:gd name="T40" fmla="*/ 174 w 176"/>
              <a:gd name="T41" fmla="*/ 97 h 144"/>
              <a:gd name="T42" fmla="*/ 155 w 176"/>
              <a:gd name="T43" fmla="*/ 126 h 144"/>
              <a:gd name="T44" fmla="*/ 158 w 176"/>
              <a:gd name="T45" fmla="*/ 144 h 144"/>
              <a:gd name="T46" fmla="*/ 141 w 176"/>
              <a:gd name="T47" fmla="*/ 134 h 144"/>
              <a:gd name="T48" fmla="*/ 127 w 176"/>
              <a:gd name="T49" fmla="*/ 137 h 144"/>
              <a:gd name="T50" fmla="*/ 91 w 176"/>
              <a:gd name="T51" fmla="*/ 128 h 144"/>
              <a:gd name="T52" fmla="*/ 74 w 176"/>
              <a:gd name="T53" fmla="*/ 73 h 144"/>
              <a:gd name="T54" fmla="*/ 125 w 176"/>
              <a:gd name="T55" fmla="*/ 44 h 144"/>
              <a:gd name="T56" fmla="*/ 174 w 176"/>
              <a:gd name="T57" fmla="*/ 84 h 144"/>
              <a:gd name="T58" fmla="*/ 176 w 176"/>
              <a:gd name="T59" fmla="*/ 92 h 144"/>
              <a:gd name="T60" fmla="*/ 111 w 176"/>
              <a:gd name="T61" fmla="*/ 81 h 144"/>
              <a:gd name="T62" fmla="*/ 105 w 176"/>
              <a:gd name="T63" fmla="*/ 70 h 144"/>
              <a:gd name="T64" fmla="*/ 105 w 176"/>
              <a:gd name="T65" fmla="*/ 82 h 144"/>
              <a:gd name="T66" fmla="*/ 144 w 176"/>
              <a:gd name="T67" fmla="*/ 81 h 144"/>
              <a:gd name="T68" fmla="*/ 136 w 176"/>
              <a:gd name="T69" fmla="*/ 71 h 144"/>
              <a:gd name="T70" fmla="*/ 140 w 176"/>
              <a:gd name="T71" fmla="*/ 82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76" h="144">
                <a:moveTo>
                  <a:pt x="0" y="49"/>
                </a:moveTo>
                <a:cubicBezTo>
                  <a:pt x="0" y="47"/>
                  <a:pt x="0" y="46"/>
                  <a:pt x="0" y="44"/>
                </a:cubicBezTo>
                <a:cubicBezTo>
                  <a:pt x="1" y="38"/>
                  <a:pt x="3" y="32"/>
                  <a:pt x="8" y="27"/>
                </a:cubicBezTo>
                <a:cubicBezTo>
                  <a:pt x="14" y="16"/>
                  <a:pt x="25" y="9"/>
                  <a:pt x="36" y="4"/>
                </a:cubicBezTo>
                <a:cubicBezTo>
                  <a:pt x="44" y="3"/>
                  <a:pt x="50" y="1"/>
                  <a:pt x="56" y="1"/>
                </a:cubicBezTo>
                <a:cubicBezTo>
                  <a:pt x="69" y="0"/>
                  <a:pt x="81" y="3"/>
                  <a:pt x="92" y="7"/>
                </a:cubicBezTo>
                <a:cubicBezTo>
                  <a:pt x="103" y="12"/>
                  <a:pt x="111" y="18"/>
                  <a:pt x="117" y="27"/>
                </a:cubicBezTo>
                <a:cubicBezTo>
                  <a:pt x="120" y="32"/>
                  <a:pt x="124" y="38"/>
                  <a:pt x="124" y="43"/>
                </a:cubicBezTo>
                <a:cubicBezTo>
                  <a:pt x="122" y="43"/>
                  <a:pt x="122" y="43"/>
                  <a:pt x="120" y="43"/>
                </a:cubicBezTo>
                <a:cubicBezTo>
                  <a:pt x="111" y="43"/>
                  <a:pt x="103" y="44"/>
                  <a:pt x="95" y="47"/>
                </a:cubicBezTo>
                <a:cubicBezTo>
                  <a:pt x="86" y="52"/>
                  <a:pt x="78" y="58"/>
                  <a:pt x="72" y="67"/>
                </a:cubicBezTo>
                <a:cubicBezTo>
                  <a:pt x="69" y="73"/>
                  <a:pt x="66" y="81"/>
                  <a:pt x="66" y="87"/>
                </a:cubicBezTo>
                <a:cubicBezTo>
                  <a:pt x="66" y="93"/>
                  <a:pt x="66" y="98"/>
                  <a:pt x="67" y="103"/>
                </a:cubicBezTo>
                <a:cubicBezTo>
                  <a:pt x="67" y="104"/>
                  <a:pt x="67" y="104"/>
                  <a:pt x="67" y="104"/>
                </a:cubicBezTo>
                <a:cubicBezTo>
                  <a:pt x="66" y="104"/>
                  <a:pt x="62" y="104"/>
                  <a:pt x="61" y="104"/>
                </a:cubicBezTo>
                <a:cubicBezTo>
                  <a:pt x="55" y="104"/>
                  <a:pt x="48" y="103"/>
                  <a:pt x="44" y="101"/>
                </a:cubicBezTo>
                <a:cubicBezTo>
                  <a:pt x="40" y="101"/>
                  <a:pt x="39" y="101"/>
                  <a:pt x="36" y="103"/>
                </a:cubicBezTo>
                <a:cubicBezTo>
                  <a:pt x="31" y="106"/>
                  <a:pt x="25" y="109"/>
                  <a:pt x="19" y="112"/>
                </a:cubicBezTo>
                <a:cubicBezTo>
                  <a:pt x="19" y="112"/>
                  <a:pt x="19" y="112"/>
                  <a:pt x="19" y="112"/>
                </a:cubicBezTo>
                <a:cubicBezTo>
                  <a:pt x="19" y="110"/>
                  <a:pt x="19" y="110"/>
                  <a:pt x="19" y="110"/>
                </a:cubicBezTo>
                <a:cubicBezTo>
                  <a:pt x="20" y="106"/>
                  <a:pt x="22" y="99"/>
                  <a:pt x="23" y="93"/>
                </a:cubicBezTo>
                <a:cubicBezTo>
                  <a:pt x="25" y="93"/>
                  <a:pt x="23" y="93"/>
                  <a:pt x="23" y="93"/>
                </a:cubicBezTo>
                <a:cubicBezTo>
                  <a:pt x="19" y="89"/>
                  <a:pt x="14" y="86"/>
                  <a:pt x="9" y="81"/>
                </a:cubicBezTo>
                <a:cubicBezTo>
                  <a:pt x="4" y="73"/>
                  <a:pt x="1" y="66"/>
                  <a:pt x="0" y="58"/>
                </a:cubicBezTo>
                <a:cubicBezTo>
                  <a:pt x="0" y="56"/>
                  <a:pt x="0" y="56"/>
                  <a:pt x="0" y="55"/>
                </a:cubicBezTo>
                <a:cubicBezTo>
                  <a:pt x="0" y="53"/>
                  <a:pt x="0" y="52"/>
                  <a:pt x="0" y="49"/>
                </a:cubicBezTo>
                <a:close/>
                <a:moveTo>
                  <a:pt x="40" y="41"/>
                </a:moveTo>
                <a:cubicBezTo>
                  <a:pt x="44" y="41"/>
                  <a:pt x="45" y="41"/>
                  <a:pt x="47" y="40"/>
                </a:cubicBezTo>
                <a:cubicBezTo>
                  <a:pt x="48" y="36"/>
                  <a:pt x="50" y="35"/>
                  <a:pt x="48" y="32"/>
                </a:cubicBezTo>
                <a:cubicBezTo>
                  <a:pt x="48" y="29"/>
                  <a:pt x="47" y="27"/>
                  <a:pt x="44" y="27"/>
                </a:cubicBezTo>
                <a:cubicBezTo>
                  <a:pt x="40" y="26"/>
                  <a:pt x="37" y="26"/>
                  <a:pt x="34" y="29"/>
                </a:cubicBezTo>
                <a:cubicBezTo>
                  <a:pt x="31" y="30"/>
                  <a:pt x="31" y="35"/>
                  <a:pt x="34" y="38"/>
                </a:cubicBezTo>
                <a:cubicBezTo>
                  <a:pt x="36" y="41"/>
                  <a:pt x="39" y="41"/>
                  <a:pt x="40" y="41"/>
                </a:cubicBezTo>
                <a:close/>
                <a:moveTo>
                  <a:pt x="84" y="41"/>
                </a:moveTo>
                <a:cubicBezTo>
                  <a:pt x="88" y="41"/>
                  <a:pt x="89" y="41"/>
                  <a:pt x="91" y="40"/>
                </a:cubicBezTo>
                <a:cubicBezTo>
                  <a:pt x="92" y="36"/>
                  <a:pt x="92" y="35"/>
                  <a:pt x="92" y="32"/>
                </a:cubicBezTo>
                <a:cubicBezTo>
                  <a:pt x="92" y="30"/>
                  <a:pt x="91" y="29"/>
                  <a:pt x="89" y="27"/>
                </a:cubicBezTo>
                <a:cubicBezTo>
                  <a:pt x="86" y="26"/>
                  <a:pt x="81" y="26"/>
                  <a:pt x="78" y="29"/>
                </a:cubicBezTo>
                <a:cubicBezTo>
                  <a:pt x="75" y="32"/>
                  <a:pt x="75" y="35"/>
                  <a:pt x="77" y="38"/>
                </a:cubicBezTo>
                <a:cubicBezTo>
                  <a:pt x="78" y="41"/>
                  <a:pt x="81" y="41"/>
                  <a:pt x="84" y="41"/>
                </a:cubicBezTo>
                <a:close/>
                <a:moveTo>
                  <a:pt x="176" y="92"/>
                </a:moveTo>
                <a:cubicBezTo>
                  <a:pt x="176" y="94"/>
                  <a:pt x="174" y="95"/>
                  <a:pt x="174" y="97"/>
                </a:cubicBezTo>
                <a:cubicBezTo>
                  <a:pt x="172" y="103"/>
                  <a:pt x="171" y="108"/>
                  <a:pt x="168" y="113"/>
                </a:cubicBezTo>
                <a:cubicBezTo>
                  <a:pt x="163" y="118"/>
                  <a:pt x="160" y="123"/>
                  <a:pt x="155" y="126"/>
                </a:cubicBezTo>
                <a:cubicBezTo>
                  <a:pt x="154" y="126"/>
                  <a:pt x="154" y="128"/>
                  <a:pt x="154" y="128"/>
                </a:cubicBezTo>
                <a:cubicBezTo>
                  <a:pt x="155" y="133"/>
                  <a:pt x="157" y="137"/>
                  <a:pt x="158" y="144"/>
                </a:cubicBezTo>
                <a:cubicBezTo>
                  <a:pt x="157" y="144"/>
                  <a:pt x="157" y="144"/>
                  <a:pt x="157" y="142"/>
                </a:cubicBezTo>
                <a:cubicBezTo>
                  <a:pt x="152" y="141"/>
                  <a:pt x="147" y="137"/>
                  <a:pt x="141" y="134"/>
                </a:cubicBezTo>
                <a:cubicBezTo>
                  <a:pt x="141" y="134"/>
                  <a:pt x="141" y="134"/>
                  <a:pt x="140" y="134"/>
                </a:cubicBezTo>
                <a:cubicBezTo>
                  <a:pt x="136" y="136"/>
                  <a:pt x="132" y="136"/>
                  <a:pt x="127" y="137"/>
                </a:cubicBezTo>
                <a:cubicBezTo>
                  <a:pt x="122" y="137"/>
                  <a:pt x="118" y="137"/>
                  <a:pt x="113" y="136"/>
                </a:cubicBezTo>
                <a:cubicBezTo>
                  <a:pt x="105" y="136"/>
                  <a:pt x="97" y="133"/>
                  <a:pt x="91" y="128"/>
                </a:cubicBezTo>
                <a:cubicBezTo>
                  <a:pt x="83" y="123"/>
                  <a:pt x="75" y="115"/>
                  <a:pt x="72" y="105"/>
                </a:cubicBezTo>
                <a:cubicBezTo>
                  <a:pt x="68" y="94"/>
                  <a:pt x="69" y="82"/>
                  <a:pt x="74" y="73"/>
                </a:cubicBezTo>
                <a:cubicBezTo>
                  <a:pt x="79" y="61"/>
                  <a:pt x="88" y="55"/>
                  <a:pt x="97" y="50"/>
                </a:cubicBezTo>
                <a:cubicBezTo>
                  <a:pt x="107" y="45"/>
                  <a:pt x="116" y="44"/>
                  <a:pt x="125" y="44"/>
                </a:cubicBezTo>
                <a:cubicBezTo>
                  <a:pt x="140" y="45"/>
                  <a:pt x="154" y="50"/>
                  <a:pt x="163" y="63"/>
                </a:cubicBezTo>
                <a:cubicBezTo>
                  <a:pt x="169" y="68"/>
                  <a:pt x="172" y="76"/>
                  <a:pt x="174" y="84"/>
                </a:cubicBezTo>
                <a:cubicBezTo>
                  <a:pt x="174" y="86"/>
                  <a:pt x="176" y="86"/>
                  <a:pt x="176" y="87"/>
                </a:cubicBezTo>
                <a:cubicBezTo>
                  <a:pt x="176" y="89"/>
                  <a:pt x="176" y="91"/>
                  <a:pt x="176" y="92"/>
                </a:cubicBezTo>
                <a:close/>
                <a:moveTo>
                  <a:pt x="105" y="82"/>
                </a:moveTo>
                <a:cubicBezTo>
                  <a:pt x="107" y="82"/>
                  <a:pt x="110" y="82"/>
                  <a:pt x="111" y="81"/>
                </a:cubicBezTo>
                <a:cubicBezTo>
                  <a:pt x="113" y="79"/>
                  <a:pt x="113" y="74"/>
                  <a:pt x="111" y="73"/>
                </a:cubicBezTo>
                <a:cubicBezTo>
                  <a:pt x="110" y="71"/>
                  <a:pt x="108" y="70"/>
                  <a:pt x="105" y="70"/>
                </a:cubicBezTo>
                <a:cubicBezTo>
                  <a:pt x="102" y="70"/>
                  <a:pt x="99" y="73"/>
                  <a:pt x="99" y="76"/>
                </a:cubicBezTo>
                <a:cubicBezTo>
                  <a:pt x="99" y="79"/>
                  <a:pt x="102" y="82"/>
                  <a:pt x="105" y="82"/>
                </a:cubicBezTo>
                <a:close/>
                <a:moveTo>
                  <a:pt x="140" y="82"/>
                </a:moveTo>
                <a:cubicBezTo>
                  <a:pt x="141" y="82"/>
                  <a:pt x="143" y="82"/>
                  <a:pt x="144" y="81"/>
                </a:cubicBezTo>
                <a:cubicBezTo>
                  <a:pt x="147" y="79"/>
                  <a:pt x="147" y="76"/>
                  <a:pt x="147" y="74"/>
                </a:cubicBezTo>
                <a:cubicBezTo>
                  <a:pt x="144" y="70"/>
                  <a:pt x="140" y="68"/>
                  <a:pt x="136" y="71"/>
                </a:cubicBezTo>
                <a:cubicBezTo>
                  <a:pt x="133" y="73"/>
                  <a:pt x="133" y="76"/>
                  <a:pt x="133" y="78"/>
                </a:cubicBezTo>
                <a:cubicBezTo>
                  <a:pt x="135" y="81"/>
                  <a:pt x="136" y="82"/>
                  <a:pt x="140" y="82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8" name="Freeform 41"/>
          <p:cNvSpPr>
            <a:spLocks noChangeAspect="1"/>
          </p:cNvSpPr>
          <p:nvPr/>
        </p:nvSpPr>
        <p:spPr bwMode="auto">
          <a:xfrm>
            <a:off x="3231066" y="2450076"/>
            <a:ext cx="253946" cy="216000"/>
          </a:xfrm>
          <a:custGeom>
            <a:avLst/>
            <a:gdLst>
              <a:gd name="T0" fmla="*/ 328 w 328"/>
              <a:gd name="T1" fmla="*/ 42 h 279"/>
              <a:gd name="T2" fmla="*/ 307 w 328"/>
              <a:gd name="T3" fmla="*/ 62 h 279"/>
              <a:gd name="T4" fmla="*/ 295 w 328"/>
              <a:gd name="T5" fmla="*/ 79 h 279"/>
              <a:gd name="T6" fmla="*/ 289 w 328"/>
              <a:gd name="T7" fmla="*/ 124 h 279"/>
              <a:gd name="T8" fmla="*/ 230 w 328"/>
              <a:gd name="T9" fmla="*/ 229 h 279"/>
              <a:gd name="T10" fmla="*/ 126 w 328"/>
              <a:gd name="T11" fmla="*/ 279 h 279"/>
              <a:gd name="T12" fmla="*/ 70 w 328"/>
              <a:gd name="T13" fmla="*/ 279 h 279"/>
              <a:gd name="T14" fmla="*/ 2 w 328"/>
              <a:gd name="T15" fmla="*/ 252 h 279"/>
              <a:gd name="T16" fmla="*/ 2 w 328"/>
              <a:gd name="T17" fmla="*/ 252 h 279"/>
              <a:gd name="T18" fmla="*/ 90 w 328"/>
              <a:gd name="T19" fmla="*/ 224 h 279"/>
              <a:gd name="T20" fmla="*/ 34 w 328"/>
              <a:gd name="T21" fmla="*/ 178 h 279"/>
              <a:gd name="T22" fmla="*/ 55 w 328"/>
              <a:gd name="T23" fmla="*/ 173 h 279"/>
              <a:gd name="T24" fmla="*/ 8 w 328"/>
              <a:gd name="T25" fmla="*/ 106 h 279"/>
              <a:gd name="T26" fmla="*/ 36 w 328"/>
              <a:gd name="T27" fmla="*/ 111 h 279"/>
              <a:gd name="T28" fmla="*/ 15 w 328"/>
              <a:gd name="T29" fmla="*/ 22 h 279"/>
              <a:gd name="T30" fmla="*/ 157 w 328"/>
              <a:gd name="T31" fmla="*/ 90 h 279"/>
              <a:gd name="T32" fmla="*/ 209 w 328"/>
              <a:gd name="T33" fmla="*/ 3 h 279"/>
              <a:gd name="T34" fmla="*/ 209 w 328"/>
              <a:gd name="T35" fmla="*/ 3 h 279"/>
              <a:gd name="T36" fmla="*/ 209 w 328"/>
              <a:gd name="T37" fmla="*/ 2 h 279"/>
              <a:gd name="T38" fmla="*/ 213 w 328"/>
              <a:gd name="T39" fmla="*/ 1 h 279"/>
              <a:gd name="T40" fmla="*/ 222 w 328"/>
              <a:gd name="T41" fmla="*/ 0 h 279"/>
              <a:gd name="T42" fmla="*/ 238 w 328"/>
              <a:gd name="T43" fmla="*/ 1 h 279"/>
              <a:gd name="T44" fmla="*/ 242 w 328"/>
              <a:gd name="T45" fmla="*/ 1 h 279"/>
              <a:gd name="T46" fmla="*/ 244 w 328"/>
              <a:gd name="T47" fmla="*/ 2 h 279"/>
              <a:gd name="T48" fmla="*/ 245 w 328"/>
              <a:gd name="T49" fmla="*/ 3 h 279"/>
              <a:gd name="T50" fmla="*/ 245 w 328"/>
              <a:gd name="T51" fmla="*/ 3 h 279"/>
              <a:gd name="T52" fmla="*/ 316 w 328"/>
              <a:gd name="T53" fmla="*/ 17 h 279"/>
              <a:gd name="T54" fmla="*/ 295 w 328"/>
              <a:gd name="T55" fmla="*/ 46 h 279"/>
              <a:gd name="T56" fmla="*/ 328 w 328"/>
              <a:gd name="T57" fmla="*/ 42 h 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328" h="279">
                <a:moveTo>
                  <a:pt x="328" y="42"/>
                </a:moveTo>
                <a:cubicBezTo>
                  <a:pt x="318" y="51"/>
                  <a:pt x="312" y="56"/>
                  <a:pt x="307" y="62"/>
                </a:cubicBezTo>
                <a:cubicBezTo>
                  <a:pt x="302" y="67"/>
                  <a:pt x="297" y="73"/>
                  <a:pt x="295" y="79"/>
                </a:cubicBezTo>
                <a:cubicBezTo>
                  <a:pt x="292" y="94"/>
                  <a:pt x="291" y="109"/>
                  <a:pt x="289" y="124"/>
                </a:cubicBezTo>
                <a:cubicBezTo>
                  <a:pt x="281" y="166"/>
                  <a:pt x="260" y="199"/>
                  <a:pt x="230" y="229"/>
                </a:cubicBezTo>
                <a:cubicBezTo>
                  <a:pt x="201" y="257"/>
                  <a:pt x="166" y="272"/>
                  <a:pt x="126" y="279"/>
                </a:cubicBezTo>
                <a:cubicBezTo>
                  <a:pt x="70" y="279"/>
                  <a:pt x="70" y="279"/>
                  <a:pt x="70" y="279"/>
                </a:cubicBezTo>
                <a:cubicBezTo>
                  <a:pt x="47" y="271"/>
                  <a:pt x="25" y="259"/>
                  <a:pt x="2" y="252"/>
                </a:cubicBezTo>
                <a:cubicBezTo>
                  <a:pt x="2" y="252"/>
                  <a:pt x="2" y="252"/>
                  <a:pt x="2" y="252"/>
                </a:cubicBezTo>
                <a:cubicBezTo>
                  <a:pt x="34" y="256"/>
                  <a:pt x="62" y="243"/>
                  <a:pt x="90" y="224"/>
                </a:cubicBezTo>
                <a:cubicBezTo>
                  <a:pt x="65" y="213"/>
                  <a:pt x="41" y="206"/>
                  <a:pt x="34" y="178"/>
                </a:cubicBezTo>
                <a:cubicBezTo>
                  <a:pt x="41" y="177"/>
                  <a:pt x="48" y="175"/>
                  <a:pt x="55" y="173"/>
                </a:cubicBezTo>
                <a:cubicBezTo>
                  <a:pt x="28" y="158"/>
                  <a:pt x="11" y="138"/>
                  <a:pt x="8" y="106"/>
                </a:cubicBezTo>
                <a:cubicBezTo>
                  <a:pt x="17" y="107"/>
                  <a:pt x="25" y="109"/>
                  <a:pt x="36" y="111"/>
                </a:cubicBezTo>
                <a:cubicBezTo>
                  <a:pt x="5" y="75"/>
                  <a:pt x="0" y="49"/>
                  <a:pt x="15" y="22"/>
                </a:cubicBezTo>
                <a:cubicBezTo>
                  <a:pt x="55" y="58"/>
                  <a:pt x="99" y="88"/>
                  <a:pt x="157" y="90"/>
                </a:cubicBezTo>
                <a:cubicBezTo>
                  <a:pt x="156" y="48"/>
                  <a:pt x="170" y="19"/>
                  <a:pt x="209" y="3"/>
                </a:cubicBezTo>
                <a:cubicBezTo>
                  <a:pt x="209" y="3"/>
                  <a:pt x="209" y="3"/>
                  <a:pt x="209" y="3"/>
                </a:cubicBezTo>
                <a:cubicBezTo>
                  <a:pt x="209" y="2"/>
                  <a:pt x="209" y="2"/>
                  <a:pt x="209" y="2"/>
                </a:cubicBezTo>
                <a:cubicBezTo>
                  <a:pt x="210" y="2"/>
                  <a:pt x="212" y="1"/>
                  <a:pt x="213" y="1"/>
                </a:cubicBezTo>
                <a:cubicBezTo>
                  <a:pt x="213" y="1"/>
                  <a:pt x="219" y="0"/>
                  <a:pt x="222" y="0"/>
                </a:cubicBezTo>
                <a:cubicBezTo>
                  <a:pt x="228" y="0"/>
                  <a:pt x="232" y="1"/>
                  <a:pt x="238" y="1"/>
                </a:cubicBezTo>
                <a:cubicBezTo>
                  <a:pt x="239" y="1"/>
                  <a:pt x="242" y="1"/>
                  <a:pt x="242" y="1"/>
                </a:cubicBezTo>
                <a:cubicBezTo>
                  <a:pt x="241" y="1"/>
                  <a:pt x="244" y="2"/>
                  <a:pt x="244" y="2"/>
                </a:cubicBezTo>
                <a:cubicBezTo>
                  <a:pt x="245" y="2"/>
                  <a:pt x="245" y="2"/>
                  <a:pt x="245" y="3"/>
                </a:cubicBezTo>
                <a:cubicBezTo>
                  <a:pt x="245" y="3"/>
                  <a:pt x="245" y="3"/>
                  <a:pt x="245" y="3"/>
                </a:cubicBezTo>
                <a:cubicBezTo>
                  <a:pt x="277" y="24"/>
                  <a:pt x="277" y="24"/>
                  <a:pt x="316" y="17"/>
                </a:cubicBezTo>
                <a:cubicBezTo>
                  <a:pt x="309" y="27"/>
                  <a:pt x="303" y="35"/>
                  <a:pt x="295" y="46"/>
                </a:cubicBezTo>
                <a:cubicBezTo>
                  <a:pt x="305" y="45"/>
                  <a:pt x="314" y="44"/>
                  <a:pt x="328" y="42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9" name="Freeform 39"/>
          <p:cNvSpPr>
            <a:spLocks noChangeAspect="1" noEditPoints="1"/>
          </p:cNvSpPr>
          <p:nvPr/>
        </p:nvSpPr>
        <p:spPr bwMode="auto">
          <a:xfrm>
            <a:off x="3612358" y="2450076"/>
            <a:ext cx="267488" cy="216000"/>
          </a:xfrm>
          <a:custGeom>
            <a:avLst/>
            <a:gdLst>
              <a:gd name="T0" fmla="*/ 27 w 87"/>
              <a:gd name="T1" fmla="*/ 69 h 70"/>
              <a:gd name="T2" fmla="*/ 6 w 87"/>
              <a:gd name="T3" fmla="*/ 60 h 70"/>
              <a:gd name="T4" fmla="*/ 1 w 87"/>
              <a:gd name="T5" fmla="*/ 41 h 70"/>
              <a:gd name="T6" fmla="*/ 19 w 87"/>
              <a:gd name="T7" fmla="*/ 18 h 70"/>
              <a:gd name="T8" fmla="*/ 36 w 87"/>
              <a:gd name="T9" fmla="*/ 10 h 70"/>
              <a:gd name="T10" fmla="*/ 43 w 87"/>
              <a:gd name="T11" fmla="*/ 18 h 70"/>
              <a:gd name="T12" fmla="*/ 42 w 87"/>
              <a:gd name="T13" fmla="*/ 22 h 70"/>
              <a:gd name="T14" fmla="*/ 46 w 87"/>
              <a:gd name="T15" fmla="*/ 23 h 70"/>
              <a:gd name="T16" fmla="*/ 59 w 87"/>
              <a:gd name="T17" fmla="*/ 21 h 70"/>
              <a:gd name="T18" fmla="*/ 63 w 87"/>
              <a:gd name="T19" fmla="*/ 32 h 70"/>
              <a:gd name="T20" fmla="*/ 65 w 87"/>
              <a:gd name="T21" fmla="*/ 34 h 70"/>
              <a:gd name="T22" fmla="*/ 75 w 87"/>
              <a:gd name="T23" fmla="*/ 46 h 70"/>
              <a:gd name="T24" fmla="*/ 59 w 87"/>
              <a:gd name="T25" fmla="*/ 65 h 70"/>
              <a:gd name="T26" fmla="*/ 36 w 87"/>
              <a:gd name="T27" fmla="*/ 70 h 70"/>
              <a:gd name="T28" fmla="*/ 36 w 87"/>
              <a:gd name="T29" fmla="*/ 65 h 70"/>
              <a:gd name="T30" fmla="*/ 53 w 87"/>
              <a:gd name="T31" fmla="*/ 58 h 70"/>
              <a:gd name="T32" fmla="*/ 58 w 87"/>
              <a:gd name="T33" fmla="*/ 39 h 70"/>
              <a:gd name="T34" fmla="*/ 41 w 87"/>
              <a:gd name="T35" fmla="*/ 32 h 70"/>
              <a:gd name="T36" fmla="*/ 18 w 87"/>
              <a:gd name="T37" fmla="*/ 36 h 70"/>
              <a:gd name="T38" fmla="*/ 8 w 87"/>
              <a:gd name="T39" fmla="*/ 49 h 70"/>
              <a:gd name="T40" fmla="*/ 19 w 87"/>
              <a:gd name="T41" fmla="*/ 62 h 70"/>
              <a:gd name="T42" fmla="*/ 87 w 87"/>
              <a:gd name="T43" fmla="*/ 21 h 70"/>
              <a:gd name="T44" fmla="*/ 87 w 87"/>
              <a:gd name="T45" fmla="*/ 19 h 70"/>
              <a:gd name="T46" fmla="*/ 70 w 87"/>
              <a:gd name="T47" fmla="*/ 1 h 70"/>
              <a:gd name="T48" fmla="*/ 58 w 87"/>
              <a:gd name="T49" fmla="*/ 1 h 70"/>
              <a:gd name="T50" fmla="*/ 59 w 87"/>
              <a:gd name="T51" fmla="*/ 8 h 70"/>
              <a:gd name="T52" fmla="*/ 64 w 87"/>
              <a:gd name="T53" fmla="*/ 7 h 70"/>
              <a:gd name="T54" fmla="*/ 79 w 87"/>
              <a:gd name="T55" fmla="*/ 18 h 70"/>
              <a:gd name="T56" fmla="*/ 79 w 87"/>
              <a:gd name="T57" fmla="*/ 29 h 70"/>
              <a:gd name="T58" fmla="*/ 84 w 87"/>
              <a:gd name="T59" fmla="*/ 33 h 70"/>
              <a:gd name="T60" fmla="*/ 86 w 87"/>
              <a:gd name="T61" fmla="*/ 30 h 70"/>
              <a:gd name="T62" fmla="*/ 74 w 87"/>
              <a:gd name="T63" fmla="*/ 24 h 70"/>
              <a:gd name="T64" fmla="*/ 72 w 87"/>
              <a:gd name="T65" fmla="*/ 17 h 70"/>
              <a:gd name="T66" fmla="*/ 61 w 87"/>
              <a:gd name="T67" fmla="*/ 13 h 70"/>
              <a:gd name="T68" fmla="*/ 62 w 87"/>
              <a:gd name="T69" fmla="*/ 17 h 70"/>
              <a:gd name="T70" fmla="*/ 69 w 87"/>
              <a:gd name="T71" fmla="*/ 21 h 70"/>
              <a:gd name="T72" fmla="*/ 69 w 87"/>
              <a:gd name="T73" fmla="*/ 26 h 70"/>
              <a:gd name="T74" fmla="*/ 74 w 87"/>
              <a:gd name="T75" fmla="*/ 26 h 70"/>
              <a:gd name="T76" fmla="*/ 34 w 87"/>
              <a:gd name="T77" fmla="*/ 38 h 70"/>
              <a:gd name="T78" fmla="*/ 46 w 87"/>
              <a:gd name="T79" fmla="*/ 47 h 70"/>
              <a:gd name="T80" fmla="*/ 42 w 87"/>
              <a:gd name="T81" fmla="*/ 57 h 70"/>
              <a:gd name="T82" fmla="*/ 26 w 87"/>
              <a:gd name="T83" fmla="*/ 60 h 70"/>
              <a:gd name="T84" fmla="*/ 19 w 87"/>
              <a:gd name="T85" fmla="*/ 53 h 70"/>
              <a:gd name="T86" fmla="*/ 27 w 87"/>
              <a:gd name="T87" fmla="*/ 38 h 70"/>
              <a:gd name="T88" fmla="*/ 28 w 87"/>
              <a:gd name="T89" fmla="*/ 56 h 70"/>
              <a:gd name="T90" fmla="*/ 31 w 87"/>
              <a:gd name="T91" fmla="*/ 49 h 70"/>
              <a:gd name="T92" fmla="*/ 24 w 87"/>
              <a:gd name="T93" fmla="*/ 54 h 70"/>
              <a:gd name="T94" fmla="*/ 34 w 87"/>
              <a:gd name="T95" fmla="*/ 48 h 70"/>
              <a:gd name="T96" fmla="*/ 37 w 87"/>
              <a:gd name="T97" fmla="*/ 47 h 70"/>
              <a:gd name="T98" fmla="*/ 34 w 87"/>
              <a:gd name="T99" fmla="*/ 48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87" h="70">
                <a:moveTo>
                  <a:pt x="36" y="70"/>
                </a:moveTo>
                <a:cubicBezTo>
                  <a:pt x="33" y="70"/>
                  <a:pt x="30" y="70"/>
                  <a:pt x="27" y="69"/>
                </a:cubicBezTo>
                <a:cubicBezTo>
                  <a:pt x="23" y="69"/>
                  <a:pt x="19" y="68"/>
                  <a:pt x="16" y="66"/>
                </a:cubicBezTo>
                <a:cubicBezTo>
                  <a:pt x="12" y="65"/>
                  <a:pt x="9" y="63"/>
                  <a:pt x="6" y="60"/>
                </a:cubicBezTo>
                <a:cubicBezTo>
                  <a:pt x="3" y="57"/>
                  <a:pt x="1" y="53"/>
                  <a:pt x="0" y="49"/>
                </a:cubicBezTo>
                <a:cubicBezTo>
                  <a:pt x="0" y="46"/>
                  <a:pt x="0" y="43"/>
                  <a:pt x="1" y="41"/>
                </a:cubicBezTo>
                <a:cubicBezTo>
                  <a:pt x="2" y="38"/>
                  <a:pt x="3" y="35"/>
                  <a:pt x="5" y="32"/>
                </a:cubicBezTo>
                <a:cubicBezTo>
                  <a:pt x="9" y="27"/>
                  <a:pt x="13" y="22"/>
                  <a:pt x="19" y="18"/>
                </a:cubicBezTo>
                <a:cubicBezTo>
                  <a:pt x="22" y="16"/>
                  <a:pt x="25" y="14"/>
                  <a:pt x="29" y="12"/>
                </a:cubicBezTo>
                <a:cubicBezTo>
                  <a:pt x="31" y="11"/>
                  <a:pt x="34" y="10"/>
                  <a:pt x="36" y="10"/>
                </a:cubicBezTo>
                <a:cubicBezTo>
                  <a:pt x="39" y="11"/>
                  <a:pt x="42" y="13"/>
                  <a:pt x="43" y="16"/>
                </a:cubicBezTo>
                <a:cubicBezTo>
                  <a:pt x="43" y="17"/>
                  <a:pt x="43" y="18"/>
                  <a:pt x="43" y="18"/>
                </a:cubicBezTo>
                <a:cubicBezTo>
                  <a:pt x="43" y="19"/>
                  <a:pt x="43" y="20"/>
                  <a:pt x="42" y="22"/>
                </a:cubicBezTo>
                <a:cubicBezTo>
                  <a:pt x="42" y="22"/>
                  <a:pt x="42" y="22"/>
                  <a:pt x="42" y="22"/>
                </a:cubicBezTo>
                <a:cubicBezTo>
                  <a:pt x="42" y="23"/>
                  <a:pt x="43" y="23"/>
                  <a:pt x="43" y="23"/>
                </a:cubicBezTo>
                <a:cubicBezTo>
                  <a:pt x="44" y="23"/>
                  <a:pt x="45" y="23"/>
                  <a:pt x="46" y="23"/>
                </a:cubicBezTo>
                <a:cubicBezTo>
                  <a:pt x="48" y="22"/>
                  <a:pt x="51" y="21"/>
                  <a:pt x="54" y="21"/>
                </a:cubicBezTo>
                <a:cubicBezTo>
                  <a:pt x="55" y="20"/>
                  <a:pt x="58" y="20"/>
                  <a:pt x="59" y="21"/>
                </a:cubicBezTo>
                <a:cubicBezTo>
                  <a:pt x="63" y="22"/>
                  <a:pt x="64" y="24"/>
                  <a:pt x="64" y="27"/>
                </a:cubicBezTo>
                <a:cubicBezTo>
                  <a:pt x="64" y="29"/>
                  <a:pt x="63" y="30"/>
                  <a:pt x="63" y="32"/>
                </a:cubicBezTo>
                <a:cubicBezTo>
                  <a:pt x="63" y="33"/>
                  <a:pt x="63" y="34"/>
                  <a:pt x="63" y="34"/>
                </a:cubicBezTo>
                <a:cubicBezTo>
                  <a:pt x="63" y="34"/>
                  <a:pt x="64" y="34"/>
                  <a:pt x="65" y="34"/>
                </a:cubicBezTo>
                <a:cubicBezTo>
                  <a:pt x="68" y="35"/>
                  <a:pt x="71" y="37"/>
                  <a:pt x="73" y="40"/>
                </a:cubicBezTo>
                <a:cubicBezTo>
                  <a:pt x="75" y="42"/>
                  <a:pt x="75" y="44"/>
                  <a:pt x="75" y="46"/>
                </a:cubicBezTo>
                <a:cubicBezTo>
                  <a:pt x="74" y="50"/>
                  <a:pt x="72" y="54"/>
                  <a:pt x="70" y="57"/>
                </a:cubicBezTo>
                <a:cubicBezTo>
                  <a:pt x="67" y="61"/>
                  <a:pt x="63" y="63"/>
                  <a:pt x="59" y="65"/>
                </a:cubicBezTo>
                <a:cubicBezTo>
                  <a:pt x="55" y="67"/>
                  <a:pt x="50" y="69"/>
                  <a:pt x="44" y="70"/>
                </a:cubicBezTo>
                <a:cubicBezTo>
                  <a:pt x="42" y="70"/>
                  <a:pt x="39" y="70"/>
                  <a:pt x="36" y="70"/>
                </a:cubicBezTo>
                <a:close/>
                <a:moveTo>
                  <a:pt x="33" y="66"/>
                </a:moveTo>
                <a:cubicBezTo>
                  <a:pt x="34" y="66"/>
                  <a:pt x="35" y="66"/>
                  <a:pt x="36" y="65"/>
                </a:cubicBezTo>
                <a:cubicBezTo>
                  <a:pt x="37" y="65"/>
                  <a:pt x="39" y="65"/>
                  <a:pt x="40" y="65"/>
                </a:cubicBezTo>
                <a:cubicBezTo>
                  <a:pt x="45" y="63"/>
                  <a:pt x="49" y="62"/>
                  <a:pt x="53" y="58"/>
                </a:cubicBezTo>
                <a:cubicBezTo>
                  <a:pt x="56" y="56"/>
                  <a:pt x="59" y="54"/>
                  <a:pt x="59" y="50"/>
                </a:cubicBezTo>
                <a:cubicBezTo>
                  <a:pt x="61" y="46"/>
                  <a:pt x="60" y="42"/>
                  <a:pt x="58" y="39"/>
                </a:cubicBezTo>
                <a:cubicBezTo>
                  <a:pt x="56" y="38"/>
                  <a:pt x="54" y="36"/>
                  <a:pt x="51" y="34"/>
                </a:cubicBezTo>
                <a:cubicBezTo>
                  <a:pt x="48" y="33"/>
                  <a:pt x="45" y="32"/>
                  <a:pt x="41" y="32"/>
                </a:cubicBezTo>
                <a:cubicBezTo>
                  <a:pt x="37" y="31"/>
                  <a:pt x="33" y="31"/>
                  <a:pt x="29" y="32"/>
                </a:cubicBezTo>
                <a:cubicBezTo>
                  <a:pt x="25" y="33"/>
                  <a:pt x="22" y="34"/>
                  <a:pt x="18" y="36"/>
                </a:cubicBezTo>
                <a:cubicBezTo>
                  <a:pt x="15" y="37"/>
                  <a:pt x="14" y="38"/>
                  <a:pt x="11" y="41"/>
                </a:cubicBezTo>
                <a:cubicBezTo>
                  <a:pt x="10" y="43"/>
                  <a:pt x="9" y="46"/>
                  <a:pt x="8" y="49"/>
                </a:cubicBezTo>
                <a:cubicBezTo>
                  <a:pt x="8" y="51"/>
                  <a:pt x="9" y="54"/>
                  <a:pt x="11" y="57"/>
                </a:cubicBezTo>
                <a:cubicBezTo>
                  <a:pt x="13" y="59"/>
                  <a:pt x="16" y="62"/>
                  <a:pt x="19" y="62"/>
                </a:cubicBezTo>
                <a:cubicBezTo>
                  <a:pt x="23" y="65"/>
                  <a:pt x="27" y="66"/>
                  <a:pt x="33" y="66"/>
                </a:cubicBezTo>
                <a:close/>
                <a:moveTo>
                  <a:pt x="87" y="21"/>
                </a:moveTo>
                <a:cubicBezTo>
                  <a:pt x="87" y="21"/>
                  <a:pt x="87" y="21"/>
                  <a:pt x="87" y="20"/>
                </a:cubicBezTo>
                <a:cubicBezTo>
                  <a:pt x="87" y="20"/>
                  <a:pt x="87" y="20"/>
                  <a:pt x="87" y="19"/>
                </a:cubicBezTo>
                <a:cubicBezTo>
                  <a:pt x="87" y="15"/>
                  <a:pt x="85" y="11"/>
                  <a:pt x="83" y="9"/>
                </a:cubicBezTo>
                <a:cubicBezTo>
                  <a:pt x="79" y="5"/>
                  <a:pt x="75" y="2"/>
                  <a:pt x="70" y="1"/>
                </a:cubicBezTo>
                <a:cubicBezTo>
                  <a:pt x="67" y="1"/>
                  <a:pt x="64" y="0"/>
                  <a:pt x="62" y="1"/>
                </a:cubicBezTo>
                <a:cubicBezTo>
                  <a:pt x="60" y="1"/>
                  <a:pt x="59" y="1"/>
                  <a:pt x="58" y="1"/>
                </a:cubicBezTo>
                <a:cubicBezTo>
                  <a:pt x="56" y="2"/>
                  <a:pt x="55" y="4"/>
                  <a:pt x="55" y="5"/>
                </a:cubicBezTo>
                <a:cubicBezTo>
                  <a:pt x="55" y="6"/>
                  <a:pt x="57" y="8"/>
                  <a:pt x="59" y="8"/>
                </a:cubicBezTo>
                <a:cubicBezTo>
                  <a:pt x="59" y="8"/>
                  <a:pt x="60" y="8"/>
                  <a:pt x="61" y="7"/>
                </a:cubicBezTo>
                <a:cubicBezTo>
                  <a:pt x="62" y="7"/>
                  <a:pt x="63" y="7"/>
                  <a:pt x="64" y="7"/>
                </a:cubicBezTo>
                <a:cubicBezTo>
                  <a:pt x="68" y="7"/>
                  <a:pt x="72" y="9"/>
                  <a:pt x="75" y="11"/>
                </a:cubicBezTo>
                <a:cubicBezTo>
                  <a:pt x="77" y="13"/>
                  <a:pt x="79" y="15"/>
                  <a:pt x="79" y="18"/>
                </a:cubicBezTo>
                <a:cubicBezTo>
                  <a:pt x="80" y="21"/>
                  <a:pt x="81" y="24"/>
                  <a:pt x="80" y="26"/>
                </a:cubicBezTo>
                <a:cubicBezTo>
                  <a:pt x="79" y="28"/>
                  <a:pt x="79" y="29"/>
                  <a:pt x="79" y="29"/>
                </a:cubicBezTo>
                <a:cubicBezTo>
                  <a:pt x="79" y="31"/>
                  <a:pt x="79" y="33"/>
                  <a:pt x="81" y="33"/>
                </a:cubicBezTo>
                <a:cubicBezTo>
                  <a:pt x="82" y="33"/>
                  <a:pt x="83" y="33"/>
                  <a:pt x="84" y="33"/>
                </a:cubicBezTo>
                <a:cubicBezTo>
                  <a:pt x="85" y="33"/>
                  <a:pt x="85" y="33"/>
                  <a:pt x="86" y="32"/>
                </a:cubicBezTo>
                <a:cubicBezTo>
                  <a:pt x="86" y="31"/>
                  <a:pt x="86" y="31"/>
                  <a:pt x="86" y="30"/>
                </a:cubicBezTo>
                <a:cubicBezTo>
                  <a:pt x="87" y="28"/>
                  <a:pt x="87" y="25"/>
                  <a:pt x="87" y="21"/>
                </a:cubicBezTo>
                <a:close/>
                <a:moveTo>
                  <a:pt x="74" y="24"/>
                </a:moveTo>
                <a:cubicBezTo>
                  <a:pt x="74" y="23"/>
                  <a:pt x="74" y="22"/>
                  <a:pt x="74" y="21"/>
                </a:cubicBezTo>
                <a:cubicBezTo>
                  <a:pt x="74" y="20"/>
                  <a:pt x="73" y="18"/>
                  <a:pt x="72" y="17"/>
                </a:cubicBezTo>
                <a:cubicBezTo>
                  <a:pt x="71" y="14"/>
                  <a:pt x="68" y="13"/>
                  <a:pt x="65" y="13"/>
                </a:cubicBezTo>
                <a:cubicBezTo>
                  <a:pt x="64" y="13"/>
                  <a:pt x="63" y="13"/>
                  <a:pt x="61" y="13"/>
                </a:cubicBezTo>
                <a:cubicBezTo>
                  <a:pt x="60" y="13"/>
                  <a:pt x="59" y="14"/>
                  <a:pt x="59" y="16"/>
                </a:cubicBezTo>
                <a:cubicBezTo>
                  <a:pt x="59" y="17"/>
                  <a:pt x="60" y="18"/>
                  <a:pt x="62" y="17"/>
                </a:cubicBezTo>
                <a:cubicBezTo>
                  <a:pt x="63" y="17"/>
                  <a:pt x="64" y="17"/>
                  <a:pt x="64" y="17"/>
                </a:cubicBezTo>
                <a:cubicBezTo>
                  <a:pt x="67" y="17"/>
                  <a:pt x="68" y="19"/>
                  <a:pt x="69" y="21"/>
                </a:cubicBezTo>
                <a:cubicBezTo>
                  <a:pt x="70" y="22"/>
                  <a:pt x="70" y="23"/>
                  <a:pt x="70" y="25"/>
                </a:cubicBezTo>
                <a:cubicBezTo>
                  <a:pt x="69" y="25"/>
                  <a:pt x="69" y="25"/>
                  <a:pt x="69" y="26"/>
                </a:cubicBezTo>
                <a:cubicBezTo>
                  <a:pt x="69" y="28"/>
                  <a:pt x="71" y="29"/>
                  <a:pt x="72" y="29"/>
                </a:cubicBezTo>
                <a:cubicBezTo>
                  <a:pt x="73" y="29"/>
                  <a:pt x="74" y="27"/>
                  <a:pt x="74" y="26"/>
                </a:cubicBezTo>
                <a:cubicBezTo>
                  <a:pt x="74" y="25"/>
                  <a:pt x="74" y="25"/>
                  <a:pt x="74" y="24"/>
                </a:cubicBezTo>
                <a:close/>
                <a:moveTo>
                  <a:pt x="34" y="38"/>
                </a:moveTo>
                <a:cubicBezTo>
                  <a:pt x="37" y="38"/>
                  <a:pt x="40" y="38"/>
                  <a:pt x="43" y="41"/>
                </a:cubicBezTo>
                <a:cubicBezTo>
                  <a:pt x="44" y="42"/>
                  <a:pt x="45" y="45"/>
                  <a:pt x="46" y="47"/>
                </a:cubicBezTo>
                <a:cubicBezTo>
                  <a:pt x="46" y="49"/>
                  <a:pt x="46" y="52"/>
                  <a:pt x="45" y="54"/>
                </a:cubicBezTo>
                <a:cubicBezTo>
                  <a:pt x="44" y="55"/>
                  <a:pt x="43" y="56"/>
                  <a:pt x="42" y="57"/>
                </a:cubicBezTo>
                <a:cubicBezTo>
                  <a:pt x="39" y="60"/>
                  <a:pt x="37" y="60"/>
                  <a:pt x="33" y="61"/>
                </a:cubicBezTo>
                <a:cubicBezTo>
                  <a:pt x="31" y="61"/>
                  <a:pt x="28" y="61"/>
                  <a:pt x="26" y="60"/>
                </a:cubicBezTo>
                <a:cubicBezTo>
                  <a:pt x="24" y="60"/>
                  <a:pt x="23" y="59"/>
                  <a:pt x="22" y="58"/>
                </a:cubicBezTo>
                <a:cubicBezTo>
                  <a:pt x="20" y="57"/>
                  <a:pt x="20" y="56"/>
                  <a:pt x="19" y="53"/>
                </a:cubicBezTo>
                <a:cubicBezTo>
                  <a:pt x="19" y="51"/>
                  <a:pt x="19" y="49"/>
                  <a:pt x="20" y="46"/>
                </a:cubicBezTo>
                <a:cubicBezTo>
                  <a:pt x="21" y="42"/>
                  <a:pt x="24" y="40"/>
                  <a:pt x="27" y="38"/>
                </a:cubicBezTo>
                <a:cubicBezTo>
                  <a:pt x="29" y="38"/>
                  <a:pt x="31" y="38"/>
                  <a:pt x="34" y="38"/>
                </a:cubicBezTo>
                <a:close/>
                <a:moveTo>
                  <a:pt x="28" y="56"/>
                </a:moveTo>
                <a:cubicBezTo>
                  <a:pt x="29" y="56"/>
                  <a:pt x="31" y="56"/>
                  <a:pt x="32" y="54"/>
                </a:cubicBezTo>
                <a:cubicBezTo>
                  <a:pt x="33" y="53"/>
                  <a:pt x="33" y="49"/>
                  <a:pt x="31" y="49"/>
                </a:cubicBezTo>
                <a:cubicBezTo>
                  <a:pt x="28" y="47"/>
                  <a:pt x="25" y="49"/>
                  <a:pt x="24" y="50"/>
                </a:cubicBezTo>
                <a:cubicBezTo>
                  <a:pt x="23" y="52"/>
                  <a:pt x="23" y="53"/>
                  <a:pt x="24" y="54"/>
                </a:cubicBezTo>
                <a:cubicBezTo>
                  <a:pt x="24" y="56"/>
                  <a:pt x="26" y="56"/>
                  <a:pt x="28" y="56"/>
                </a:cubicBezTo>
                <a:close/>
                <a:moveTo>
                  <a:pt x="34" y="48"/>
                </a:moveTo>
                <a:cubicBezTo>
                  <a:pt x="34" y="49"/>
                  <a:pt x="35" y="50"/>
                  <a:pt x="35" y="49"/>
                </a:cubicBezTo>
                <a:cubicBezTo>
                  <a:pt x="36" y="49"/>
                  <a:pt x="37" y="49"/>
                  <a:pt x="37" y="47"/>
                </a:cubicBezTo>
                <a:cubicBezTo>
                  <a:pt x="37" y="46"/>
                  <a:pt x="36" y="46"/>
                  <a:pt x="35" y="46"/>
                </a:cubicBezTo>
                <a:cubicBezTo>
                  <a:pt x="35" y="46"/>
                  <a:pt x="34" y="47"/>
                  <a:pt x="34" y="48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0" name="Freeform 5"/>
          <p:cNvSpPr>
            <a:spLocks noChangeAspect="1" noEditPoints="1"/>
          </p:cNvSpPr>
          <p:nvPr/>
        </p:nvSpPr>
        <p:spPr bwMode="auto">
          <a:xfrm>
            <a:off x="4007192" y="2450076"/>
            <a:ext cx="183242" cy="216000"/>
          </a:xfrm>
          <a:custGeom>
            <a:avLst/>
            <a:gdLst>
              <a:gd name="T0" fmla="*/ 492 w 691"/>
              <a:gd name="T1" fmla="*/ 784 h 819"/>
              <a:gd name="T2" fmla="*/ 492 w 691"/>
              <a:gd name="T3" fmla="*/ 363 h 819"/>
              <a:gd name="T4" fmla="*/ 515 w 691"/>
              <a:gd name="T5" fmla="*/ 363 h 819"/>
              <a:gd name="T6" fmla="*/ 515 w 691"/>
              <a:gd name="T7" fmla="*/ 480 h 819"/>
              <a:gd name="T8" fmla="*/ 550 w 691"/>
              <a:gd name="T9" fmla="*/ 480 h 819"/>
              <a:gd name="T10" fmla="*/ 550 w 691"/>
              <a:gd name="T11" fmla="*/ 281 h 819"/>
              <a:gd name="T12" fmla="*/ 328 w 691"/>
              <a:gd name="T13" fmla="*/ 246 h 819"/>
              <a:gd name="T14" fmla="*/ 281 w 691"/>
              <a:gd name="T15" fmla="*/ 480 h 819"/>
              <a:gd name="T16" fmla="*/ 316 w 691"/>
              <a:gd name="T17" fmla="*/ 492 h 819"/>
              <a:gd name="T18" fmla="*/ 340 w 691"/>
              <a:gd name="T19" fmla="*/ 468 h 819"/>
              <a:gd name="T20" fmla="*/ 340 w 691"/>
              <a:gd name="T21" fmla="*/ 784 h 819"/>
              <a:gd name="T22" fmla="*/ 24 w 691"/>
              <a:gd name="T23" fmla="*/ 737 h 819"/>
              <a:gd name="T24" fmla="*/ 94 w 691"/>
              <a:gd name="T25" fmla="*/ 714 h 819"/>
              <a:gd name="T26" fmla="*/ 24 w 691"/>
              <a:gd name="T27" fmla="*/ 679 h 819"/>
              <a:gd name="T28" fmla="*/ 94 w 691"/>
              <a:gd name="T29" fmla="*/ 655 h 819"/>
              <a:gd name="T30" fmla="*/ 24 w 691"/>
              <a:gd name="T31" fmla="*/ 620 h 819"/>
              <a:gd name="T32" fmla="*/ 106 w 691"/>
              <a:gd name="T33" fmla="*/ 609 h 819"/>
              <a:gd name="T34" fmla="*/ 24 w 691"/>
              <a:gd name="T35" fmla="*/ 597 h 819"/>
              <a:gd name="T36" fmla="*/ 94 w 691"/>
              <a:gd name="T37" fmla="*/ 562 h 819"/>
              <a:gd name="T38" fmla="*/ 94 w 691"/>
              <a:gd name="T39" fmla="*/ 538 h 819"/>
              <a:gd name="T40" fmla="*/ 24 w 691"/>
              <a:gd name="T41" fmla="*/ 503 h 819"/>
              <a:gd name="T42" fmla="*/ 94 w 691"/>
              <a:gd name="T43" fmla="*/ 492 h 819"/>
              <a:gd name="T44" fmla="*/ 24 w 691"/>
              <a:gd name="T45" fmla="*/ 457 h 819"/>
              <a:gd name="T46" fmla="*/ 141 w 691"/>
              <a:gd name="T47" fmla="*/ 445 h 819"/>
              <a:gd name="T48" fmla="*/ 117 w 691"/>
              <a:gd name="T49" fmla="*/ 433 h 819"/>
              <a:gd name="T50" fmla="*/ 24 w 691"/>
              <a:gd name="T51" fmla="*/ 398 h 819"/>
              <a:gd name="T52" fmla="*/ 12 w 691"/>
              <a:gd name="T53" fmla="*/ 386 h 819"/>
              <a:gd name="T54" fmla="*/ 94 w 691"/>
              <a:gd name="T55" fmla="*/ 386 h 819"/>
              <a:gd name="T56" fmla="*/ 94 w 691"/>
              <a:gd name="T57" fmla="*/ 375 h 819"/>
              <a:gd name="T58" fmla="*/ 24 w 691"/>
              <a:gd name="T59" fmla="*/ 340 h 819"/>
              <a:gd name="T60" fmla="*/ 94 w 691"/>
              <a:gd name="T61" fmla="*/ 316 h 819"/>
              <a:gd name="T62" fmla="*/ 24 w 691"/>
              <a:gd name="T63" fmla="*/ 316 h 819"/>
              <a:gd name="T64" fmla="*/ 94 w 691"/>
              <a:gd name="T65" fmla="*/ 281 h 819"/>
              <a:gd name="T66" fmla="*/ 94 w 691"/>
              <a:gd name="T67" fmla="*/ 258 h 819"/>
              <a:gd name="T68" fmla="*/ 24 w 691"/>
              <a:gd name="T69" fmla="*/ 258 h 819"/>
              <a:gd name="T70" fmla="*/ 94 w 691"/>
              <a:gd name="T71" fmla="*/ 223 h 819"/>
              <a:gd name="T72" fmla="*/ 94 w 691"/>
              <a:gd name="T73" fmla="*/ 199 h 819"/>
              <a:gd name="T74" fmla="*/ 24 w 691"/>
              <a:gd name="T75" fmla="*/ 164 h 819"/>
              <a:gd name="T76" fmla="*/ 94 w 691"/>
              <a:gd name="T77" fmla="*/ 152 h 819"/>
              <a:gd name="T78" fmla="*/ 24 w 691"/>
              <a:gd name="T79" fmla="*/ 152 h 819"/>
              <a:gd name="T80" fmla="*/ 398 w 691"/>
              <a:gd name="T81" fmla="*/ 106 h 819"/>
              <a:gd name="T82" fmla="*/ 340 w 691"/>
              <a:gd name="T83" fmla="*/ 176 h 819"/>
              <a:gd name="T84" fmla="*/ 468 w 691"/>
              <a:gd name="T85" fmla="*/ 199 h 819"/>
              <a:gd name="T86" fmla="*/ 457 w 691"/>
              <a:gd name="T87" fmla="*/ 106 h 819"/>
              <a:gd name="T88" fmla="*/ 457 w 691"/>
              <a:gd name="T89" fmla="*/ 94 h 819"/>
              <a:gd name="T90" fmla="*/ 433 w 691"/>
              <a:gd name="T91" fmla="*/ 82 h 819"/>
              <a:gd name="T92" fmla="*/ 24 w 691"/>
              <a:gd name="T93" fmla="*/ 24 h 819"/>
              <a:gd name="T94" fmla="*/ 0 w 691"/>
              <a:gd name="T95" fmla="*/ 0 h 819"/>
              <a:gd name="T96" fmla="*/ 0 w 691"/>
              <a:gd name="T97" fmla="*/ 819 h 819"/>
              <a:gd name="T98" fmla="*/ 691 w 691"/>
              <a:gd name="T99" fmla="*/ 819 h 819"/>
              <a:gd name="T100" fmla="*/ 421 w 691"/>
              <a:gd name="T101" fmla="*/ 749 h 819"/>
              <a:gd name="T102" fmla="*/ 421 w 691"/>
              <a:gd name="T103" fmla="*/ 749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91" h="819">
                <a:moveTo>
                  <a:pt x="690" y="784"/>
                </a:moveTo>
                <a:cubicBezTo>
                  <a:pt x="492" y="784"/>
                  <a:pt x="492" y="784"/>
                  <a:pt x="492" y="784"/>
                </a:cubicBezTo>
                <a:cubicBezTo>
                  <a:pt x="492" y="784"/>
                  <a:pt x="492" y="761"/>
                  <a:pt x="492" y="749"/>
                </a:cubicBezTo>
                <a:cubicBezTo>
                  <a:pt x="492" y="363"/>
                  <a:pt x="492" y="363"/>
                  <a:pt x="492" y="363"/>
                </a:cubicBezTo>
                <a:cubicBezTo>
                  <a:pt x="492" y="363"/>
                  <a:pt x="492" y="363"/>
                  <a:pt x="503" y="363"/>
                </a:cubicBezTo>
                <a:cubicBezTo>
                  <a:pt x="515" y="363"/>
                  <a:pt x="515" y="363"/>
                  <a:pt x="515" y="363"/>
                </a:cubicBezTo>
                <a:cubicBezTo>
                  <a:pt x="515" y="445"/>
                  <a:pt x="515" y="445"/>
                  <a:pt x="515" y="445"/>
                </a:cubicBezTo>
                <a:cubicBezTo>
                  <a:pt x="515" y="457"/>
                  <a:pt x="515" y="457"/>
                  <a:pt x="515" y="480"/>
                </a:cubicBezTo>
                <a:cubicBezTo>
                  <a:pt x="515" y="480"/>
                  <a:pt x="515" y="492"/>
                  <a:pt x="527" y="492"/>
                </a:cubicBezTo>
                <a:cubicBezTo>
                  <a:pt x="538" y="492"/>
                  <a:pt x="550" y="492"/>
                  <a:pt x="550" y="480"/>
                </a:cubicBezTo>
                <a:cubicBezTo>
                  <a:pt x="550" y="293"/>
                  <a:pt x="550" y="293"/>
                  <a:pt x="550" y="293"/>
                </a:cubicBezTo>
                <a:cubicBezTo>
                  <a:pt x="550" y="281"/>
                  <a:pt x="562" y="281"/>
                  <a:pt x="550" y="281"/>
                </a:cubicBezTo>
                <a:cubicBezTo>
                  <a:pt x="550" y="258"/>
                  <a:pt x="538" y="246"/>
                  <a:pt x="515" y="246"/>
                </a:cubicBezTo>
                <a:cubicBezTo>
                  <a:pt x="328" y="246"/>
                  <a:pt x="328" y="246"/>
                  <a:pt x="328" y="246"/>
                </a:cubicBezTo>
                <a:cubicBezTo>
                  <a:pt x="304" y="246"/>
                  <a:pt x="281" y="258"/>
                  <a:pt x="281" y="281"/>
                </a:cubicBezTo>
                <a:cubicBezTo>
                  <a:pt x="281" y="480"/>
                  <a:pt x="281" y="480"/>
                  <a:pt x="281" y="480"/>
                </a:cubicBezTo>
                <a:cubicBezTo>
                  <a:pt x="293" y="492"/>
                  <a:pt x="293" y="492"/>
                  <a:pt x="293" y="503"/>
                </a:cubicBezTo>
                <a:cubicBezTo>
                  <a:pt x="304" y="503"/>
                  <a:pt x="316" y="503"/>
                  <a:pt x="316" y="492"/>
                </a:cubicBezTo>
                <a:cubicBezTo>
                  <a:pt x="328" y="492"/>
                  <a:pt x="328" y="492"/>
                  <a:pt x="328" y="480"/>
                </a:cubicBezTo>
                <a:cubicBezTo>
                  <a:pt x="340" y="480"/>
                  <a:pt x="340" y="468"/>
                  <a:pt x="340" y="468"/>
                </a:cubicBezTo>
                <a:cubicBezTo>
                  <a:pt x="340" y="761"/>
                  <a:pt x="340" y="761"/>
                  <a:pt x="340" y="761"/>
                </a:cubicBezTo>
                <a:cubicBezTo>
                  <a:pt x="340" y="761"/>
                  <a:pt x="340" y="772"/>
                  <a:pt x="340" y="784"/>
                </a:cubicBezTo>
                <a:cubicBezTo>
                  <a:pt x="24" y="784"/>
                  <a:pt x="24" y="784"/>
                  <a:pt x="24" y="784"/>
                </a:cubicBezTo>
                <a:cubicBezTo>
                  <a:pt x="24" y="737"/>
                  <a:pt x="24" y="737"/>
                  <a:pt x="24" y="737"/>
                </a:cubicBezTo>
                <a:cubicBezTo>
                  <a:pt x="94" y="737"/>
                  <a:pt x="94" y="737"/>
                  <a:pt x="94" y="737"/>
                </a:cubicBezTo>
                <a:cubicBezTo>
                  <a:pt x="106" y="726"/>
                  <a:pt x="106" y="714"/>
                  <a:pt x="94" y="714"/>
                </a:cubicBezTo>
                <a:cubicBezTo>
                  <a:pt x="24" y="714"/>
                  <a:pt x="24" y="714"/>
                  <a:pt x="24" y="714"/>
                </a:cubicBezTo>
                <a:cubicBezTo>
                  <a:pt x="24" y="679"/>
                  <a:pt x="24" y="679"/>
                  <a:pt x="24" y="679"/>
                </a:cubicBezTo>
                <a:cubicBezTo>
                  <a:pt x="94" y="679"/>
                  <a:pt x="94" y="679"/>
                  <a:pt x="94" y="679"/>
                </a:cubicBezTo>
                <a:cubicBezTo>
                  <a:pt x="106" y="679"/>
                  <a:pt x="106" y="667"/>
                  <a:pt x="94" y="655"/>
                </a:cubicBezTo>
                <a:cubicBezTo>
                  <a:pt x="24" y="655"/>
                  <a:pt x="24" y="655"/>
                  <a:pt x="24" y="655"/>
                </a:cubicBezTo>
                <a:cubicBezTo>
                  <a:pt x="24" y="620"/>
                  <a:pt x="24" y="620"/>
                  <a:pt x="24" y="620"/>
                </a:cubicBezTo>
                <a:cubicBezTo>
                  <a:pt x="94" y="620"/>
                  <a:pt x="94" y="620"/>
                  <a:pt x="94" y="620"/>
                </a:cubicBezTo>
                <a:cubicBezTo>
                  <a:pt x="94" y="609"/>
                  <a:pt x="106" y="609"/>
                  <a:pt x="106" y="609"/>
                </a:cubicBezTo>
                <a:cubicBezTo>
                  <a:pt x="94" y="597"/>
                  <a:pt x="94" y="597"/>
                  <a:pt x="94" y="597"/>
                </a:cubicBezTo>
                <a:cubicBezTo>
                  <a:pt x="24" y="597"/>
                  <a:pt x="24" y="597"/>
                  <a:pt x="24" y="597"/>
                </a:cubicBezTo>
                <a:cubicBezTo>
                  <a:pt x="24" y="585"/>
                  <a:pt x="24" y="585"/>
                  <a:pt x="24" y="562"/>
                </a:cubicBezTo>
                <a:cubicBezTo>
                  <a:pt x="94" y="562"/>
                  <a:pt x="94" y="562"/>
                  <a:pt x="94" y="562"/>
                </a:cubicBezTo>
                <a:cubicBezTo>
                  <a:pt x="106" y="562"/>
                  <a:pt x="106" y="550"/>
                  <a:pt x="94" y="550"/>
                </a:cubicBezTo>
                <a:cubicBezTo>
                  <a:pt x="94" y="538"/>
                  <a:pt x="94" y="538"/>
                  <a:pt x="94" y="538"/>
                </a:cubicBezTo>
                <a:cubicBezTo>
                  <a:pt x="24" y="538"/>
                  <a:pt x="24" y="538"/>
                  <a:pt x="24" y="538"/>
                </a:cubicBezTo>
                <a:cubicBezTo>
                  <a:pt x="24" y="538"/>
                  <a:pt x="24" y="515"/>
                  <a:pt x="24" y="503"/>
                </a:cubicBezTo>
                <a:cubicBezTo>
                  <a:pt x="94" y="503"/>
                  <a:pt x="94" y="503"/>
                  <a:pt x="94" y="503"/>
                </a:cubicBezTo>
                <a:cubicBezTo>
                  <a:pt x="106" y="492"/>
                  <a:pt x="106" y="492"/>
                  <a:pt x="94" y="492"/>
                </a:cubicBezTo>
                <a:cubicBezTo>
                  <a:pt x="24" y="492"/>
                  <a:pt x="24" y="492"/>
                  <a:pt x="24" y="492"/>
                </a:cubicBezTo>
                <a:cubicBezTo>
                  <a:pt x="24" y="480"/>
                  <a:pt x="24" y="457"/>
                  <a:pt x="24" y="457"/>
                </a:cubicBezTo>
                <a:cubicBezTo>
                  <a:pt x="117" y="457"/>
                  <a:pt x="117" y="457"/>
                  <a:pt x="117" y="457"/>
                </a:cubicBezTo>
                <a:cubicBezTo>
                  <a:pt x="117" y="457"/>
                  <a:pt x="129" y="445"/>
                  <a:pt x="141" y="445"/>
                </a:cubicBezTo>
                <a:cubicBezTo>
                  <a:pt x="141" y="445"/>
                  <a:pt x="141" y="445"/>
                  <a:pt x="141" y="433"/>
                </a:cubicBezTo>
                <a:cubicBezTo>
                  <a:pt x="129" y="433"/>
                  <a:pt x="117" y="433"/>
                  <a:pt x="117" y="433"/>
                </a:cubicBezTo>
                <a:cubicBezTo>
                  <a:pt x="24" y="433"/>
                  <a:pt x="24" y="433"/>
                  <a:pt x="24" y="433"/>
                </a:cubicBezTo>
                <a:cubicBezTo>
                  <a:pt x="24" y="398"/>
                  <a:pt x="24" y="398"/>
                  <a:pt x="24" y="398"/>
                </a:cubicBezTo>
                <a:cubicBezTo>
                  <a:pt x="24" y="398"/>
                  <a:pt x="24" y="398"/>
                  <a:pt x="12" y="398"/>
                </a:cubicBezTo>
                <a:cubicBezTo>
                  <a:pt x="12" y="386"/>
                  <a:pt x="12" y="386"/>
                  <a:pt x="12" y="386"/>
                </a:cubicBezTo>
                <a:cubicBezTo>
                  <a:pt x="24" y="386"/>
                  <a:pt x="24" y="386"/>
                  <a:pt x="24" y="386"/>
                </a:cubicBezTo>
                <a:cubicBezTo>
                  <a:pt x="94" y="386"/>
                  <a:pt x="94" y="386"/>
                  <a:pt x="94" y="386"/>
                </a:cubicBezTo>
                <a:cubicBezTo>
                  <a:pt x="106" y="386"/>
                  <a:pt x="106" y="386"/>
                  <a:pt x="106" y="386"/>
                </a:cubicBezTo>
                <a:cubicBezTo>
                  <a:pt x="106" y="375"/>
                  <a:pt x="94" y="375"/>
                  <a:pt x="94" y="375"/>
                </a:cubicBezTo>
                <a:cubicBezTo>
                  <a:pt x="24" y="375"/>
                  <a:pt x="24" y="375"/>
                  <a:pt x="24" y="375"/>
                </a:cubicBezTo>
                <a:cubicBezTo>
                  <a:pt x="24" y="340"/>
                  <a:pt x="24" y="340"/>
                  <a:pt x="24" y="340"/>
                </a:cubicBezTo>
                <a:cubicBezTo>
                  <a:pt x="94" y="340"/>
                  <a:pt x="94" y="340"/>
                  <a:pt x="94" y="340"/>
                </a:cubicBezTo>
                <a:cubicBezTo>
                  <a:pt x="106" y="328"/>
                  <a:pt x="106" y="316"/>
                  <a:pt x="94" y="316"/>
                </a:cubicBezTo>
                <a:cubicBezTo>
                  <a:pt x="70" y="316"/>
                  <a:pt x="59" y="316"/>
                  <a:pt x="59" y="316"/>
                </a:cubicBezTo>
                <a:cubicBezTo>
                  <a:pt x="35" y="316"/>
                  <a:pt x="24" y="316"/>
                  <a:pt x="24" y="316"/>
                </a:cubicBezTo>
                <a:cubicBezTo>
                  <a:pt x="24" y="281"/>
                  <a:pt x="24" y="281"/>
                  <a:pt x="24" y="281"/>
                </a:cubicBezTo>
                <a:cubicBezTo>
                  <a:pt x="94" y="281"/>
                  <a:pt x="94" y="281"/>
                  <a:pt x="94" y="281"/>
                </a:cubicBezTo>
                <a:cubicBezTo>
                  <a:pt x="94" y="281"/>
                  <a:pt x="106" y="281"/>
                  <a:pt x="106" y="269"/>
                </a:cubicBezTo>
                <a:cubicBezTo>
                  <a:pt x="94" y="258"/>
                  <a:pt x="94" y="258"/>
                  <a:pt x="94" y="258"/>
                </a:cubicBezTo>
                <a:cubicBezTo>
                  <a:pt x="35" y="258"/>
                  <a:pt x="35" y="258"/>
                  <a:pt x="35" y="258"/>
                </a:cubicBezTo>
                <a:cubicBezTo>
                  <a:pt x="24" y="258"/>
                  <a:pt x="24" y="258"/>
                  <a:pt x="24" y="258"/>
                </a:cubicBezTo>
                <a:cubicBezTo>
                  <a:pt x="24" y="246"/>
                  <a:pt x="24" y="246"/>
                  <a:pt x="24" y="223"/>
                </a:cubicBezTo>
                <a:cubicBezTo>
                  <a:pt x="94" y="223"/>
                  <a:pt x="94" y="223"/>
                  <a:pt x="94" y="223"/>
                </a:cubicBezTo>
                <a:cubicBezTo>
                  <a:pt x="106" y="223"/>
                  <a:pt x="106" y="223"/>
                  <a:pt x="106" y="223"/>
                </a:cubicBezTo>
                <a:cubicBezTo>
                  <a:pt x="106" y="211"/>
                  <a:pt x="94" y="199"/>
                  <a:pt x="94" y="199"/>
                </a:cubicBezTo>
                <a:cubicBezTo>
                  <a:pt x="24" y="199"/>
                  <a:pt x="24" y="199"/>
                  <a:pt x="24" y="199"/>
                </a:cubicBezTo>
                <a:cubicBezTo>
                  <a:pt x="24" y="199"/>
                  <a:pt x="24" y="176"/>
                  <a:pt x="24" y="164"/>
                </a:cubicBezTo>
                <a:cubicBezTo>
                  <a:pt x="94" y="164"/>
                  <a:pt x="94" y="164"/>
                  <a:pt x="94" y="164"/>
                </a:cubicBezTo>
                <a:cubicBezTo>
                  <a:pt x="106" y="152"/>
                  <a:pt x="106" y="152"/>
                  <a:pt x="94" y="152"/>
                </a:cubicBezTo>
                <a:cubicBezTo>
                  <a:pt x="94" y="152"/>
                  <a:pt x="94" y="152"/>
                  <a:pt x="82" y="152"/>
                </a:cubicBezTo>
                <a:cubicBezTo>
                  <a:pt x="24" y="152"/>
                  <a:pt x="24" y="152"/>
                  <a:pt x="24" y="152"/>
                </a:cubicBezTo>
                <a:cubicBezTo>
                  <a:pt x="24" y="106"/>
                  <a:pt x="24" y="106"/>
                  <a:pt x="24" y="106"/>
                </a:cubicBezTo>
                <a:cubicBezTo>
                  <a:pt x="398" y="106"/>
                  <a:pt x="398" y="106"/>
                  <a:pt x="398" y="106"/>
                </a:cubicBezTo>
                <a:cubicBezTo>
                  <a:pt x="375" y="106"/>
                  <a:pt x="375" y="117"/>
                  <a:pt x="351" y="129"/>
                </a:cubicBezTo>
                <a:cubicBezTo>
                  <a:pt x="351" y="141"/>
                  <a:pt x="340" y="164"/>
                  <a:pt x="340" y="176"/>
                </a:cubicBezTo>
                <a:cubicBezTo>
                  <a:pt x="351" y="199"/>
                  <a:pt x="375" y="234"/>
                  <a:pt x="410" y="234"/>
                </a:cubicBezTo>
                <a:cubicBezTo>
                  <a:pt x="433" y="234"/>
                  <a:pt x="457" y="223"/>
                  <a:pt x="468" y="199"/>
                </a:cubicBezTo>
                <a:cubicBezTo>
                  <a:pt x="480" y="188"/>
                  <a:pt x="492" y="176"/>
                  <a:pt x="492" y="164"/>
                </a:cubicBezTo>
                <a:cubicBezTo>
                  <a:pt x="480" y="141"/>
                  <a:pt x="468" y="117"/>
                  <a:pt x="457" y="106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57" y="94"/>
                  <a:pt x="457" y="94"/>
                  <a:pt x="457" y="94"/>
                </a:cubicBezTo>
                <a:cubicBezTo>
                  <a:pt x="457" y="94"/>
                  <a:pt x="457" y="82"/>
                  <a:pt x="445" y="82"/>
                </a:cubicBezTo>
                <a:cubicBezTo>
                  <a:pt x="445" y="82"/>
                  <a:pt x="445" y="82"/>
                  <a:pt x="433" y="82"/>
                </a:cubicBezTo>
                <a:cubicBezTo>
                  <a:pt x="24" y="82"/>
                  <a:pt x="24" y="82"/>
                  <a:pt x="24" y="82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12"/>
                  <a:pt x="24" y="0"/>
                  <a:pt x="12" y="0"/>
                </a:cubicBezTo>
                <a:cubicBezTo>
                  <a:pt x="12" y="0"/>
                  <a:pt x="12" y="0"/>
                  <a:pt x="0" y="0"/>
                </a:cubicBezTo>
                <a:cubicBezTo>
                  <a:pt x="0" y="0"/>
                  <a:pt x="0" y="0"/>
                  <a:pt x="0" y="12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819"/>
                  <a:pt x="12" y="819"/>
                  <a:pt x="24" y="819"/>
                </a:cubicBezTo>
                <a:cubicBezTo>
                  <a:pt x="691" y="819"/>
                  <a:pt x="691" y="819"/>
                  <a:pt x="691" y="819"/>
                </a:cubicBezTo>
                <a:cubicBezTo>
                  <a:pt x="691" y="808"/>
                  <a:pt x="690" y="796"/>
                  <a:pt x="690" y="784"/>
                </a:cubicBezTo>
                <a:close/>
                <a:moveTo>
                  <a:pt x="421" y="749"/>
                </a:moveTo>
                <a:cubicBezTo>
                  <a:pt x="421" y="761"/>
                  <a:pt x="421" y="772"/>
                  <a:pt x="433" y="784"/>
                </a:cubicBezTo>
                <a:cubicBezTo>
                  <a:pt x="421" y="784"/>
                  <a:pt x="421" y="761"/>
                  <a:pt x="421" y="749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1" name="Freeform 66"/>
          <p:cNvSpPr>
            <a:spLocks noChangeAspect="1" noEditPoints="1"/>
          </p:cNvSpPr>
          <p:nvPr/>
        </p:nvSpPr>
        <p:spPr bwMode="auto">
          <a:xfrm>
            <a:off x="4635077" y="2450076"/>
            <a:ext cx="216000" cy="216000"/>
          </a:xfrm>
          <a:custGeom>
            <a:avLst/>
            <a:gdLst>
              <a:gd name="T0" fmla="*/ 2147483646 w 322"/>
              <a:gd name="T1" fmla="*/ 2147483646 h 321"/>
              <a:gd name="T2" fmla="*/ 2147483646 w 322"/>
              <a:gd name="T3" fmla="*/ 2147483646 h 321"/>
              <a:gd name="T4" fmla="*/ 2147483646 w 322"/>
              <a:gd name="T5" fmla="*/ 2147483646 h 321"/>
              <a:gd name="T6" fmla="*/ 2147483646 w 322"/>
              <a:gd name="T7" fmla="*/ 2147483646 h 321"/>
              <a:gd name="T8" fmla="*/ 2147483646 w 322"/>
              <a:gd name="T9" fmla="*/ 2147483646 h 321"/>
              <a:gd name="T10" fmla="*/ 2147483646 w 322"/>
              <a:gd name="T11" fmla="*/ 2147483646 h 321"/>
              <a:gd name="T12" fmla="*/ 2147483646 w 322"/>
              <a:gd name="T13" fmla="*/ 2147483646 h 321"/>
              <a:gd name="T14" fmla="*/ 2147483646 w 322"/>
              <a:gd name="T15" fmla="*/ 2147483646 h 321"/>
              <a:gd name="T16" fmla="*/ 2147483646 w 322"/>
              <a:gd name="T17" fmla="*/ 2147483646 h 321"/>
              <a:gd name="T18" fmla="*/ 2147483646 w 322"/>
              <a:gd name="T19" fmla="*/ 2147483646 h 321"/>
              <a:gd name="T20" fmla="*/ 2147483646 w 322"/>
              <a:gd name="T21" fmla="*/ 2147483646 h 321"/>
              <a:gd name="T22" fmla="*/ 2147483646 w 322"/>
              <a:gd name="T23" fmla="*/ 2147483646 h 321"/>
              <a:gd name="T24" fmla="*/ 2147483646 w 322"/>
              <a:gd name="T25" fmla="*/ 2147483646 h 321"/>
              <a:gd name="T26" fmla="*/ 2147483646 w 322"/>
              <a:gd name="T27" fmla="*/ 2147483646 h 321"/>
              <a:gd name="T28" fmla="*/ 2147483646 w 322"/>
              <a:gd name="T29" fmla="*/ 2147483646 h 321"/>
              <a:gd name="T30" fmla="*/ 2147483646 w 322"/>
              <a:gd name="T31" fmla="*/ 2147483646 h 321"/>
              <a:gd name="T32" fmla="*/ 2147483646 w 322"/>
              <a:gd name="T33" fmla="*/ 2147483646 h 321"/>
              <a:gd name="T34" fmla="*/ 2147483646 w 322"/>
              <a:gd name="T35" fmla="*/ 2147483646 h 321"/>
              <a:gd name="T36" fmla="*/ 2147483646 w 322"/>
              <a:gd name="T37" fmla="*/ 2147483646 h 321"/>
              <a:gd name="T38" fmla="*/ 2147483646 w 322"/>
              <a:gd name="T39" fmla="*/ 2147483646 h 321"/>
              <a:gd name="T40" fmla="*/ 2147483646 w 322"/>
              <a:gd name="T41" fmla="*/ 2147483646 h 321"/>
              <a:gd name="T42" fmla="*/ 2147483646 w 322"/>
              <a:gd name="T43" fmla="*/ 2147483646 h 321"/>
              <a:gd name="T44" fmla="*/ 2147483646 w 322"/>
              <a:gd name="T45" fmla="*/ 2147483646 h 321"/>
              <a:gd name="T46" fmla="*/ 2147483646 w 322"/>
              <a:gd name="T47" fmla="*/ 2147483646 h 321"/>
              <a:gd name="T48" fmla="*/ 2147483646 w 322"/>
              <a:gd name="T49" fmla="*/ 2147483646 h 321"/>
              <a:gd name="T50" fmla="*/ 2147483646 w 322"/>
              <a:gd name="T51" fmla="*/ 2147483646 h 321"/>
              <a:gd name="T52" fmla="*/ 2147483646 w 322"/>
              <a:gd name="T53" fmla="*/ 2147483646 h 321"/>
              <a:gd name="T54" fmla="*/ 2147483646 w 322"/>
              <a:gd name="T55" fmla="*/ 2147483646 h 321"/>
              <a:gd name="T56" fmla="*/ 2147483646 w 322"/>
              <a:gd name="T57" fmla="*/ 2147483646 h 321"/>
              <a:gd name="T58" fmla="*/ 2147483646 w 322"/>
              <a:gd name="T59" fmla="*/ 2147483646 h 321"/>
              <a:gd name="T60" fmla="*/ 2147483646 w 322"/>
              <a:gd name="T61" fmla="*/ 2147483646 h 321"/>
              <a:gd name="T62" fmla="*/ 2147483646 w 322"/>
              <a:gd name="T63" fmla="*/ 2147483646 h 321"/>
              <a:gd name="T64" fmla="*/ 2147483646 w 322"/>
              <a:gd name="T65" fmla="*/ 2147483646 h 321"/>
              <a:gd name="T66" fmla="*/ 2147483646 w 322"/>
              <a:gd name="T67" fmla="*/ 2147483646 h 321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322" h="321">
                <a:moveTo>
                  <a:pt x="220" y="123"/>
                </a:moveTo>
                <a:cubicBezTo>
                  <a:pt x="220" y="25"/>
                  <a:pt x="220" y="25"/>
                  <a:pt x="220" y="25"/>
                </a:cubicBezTo>
                <a:cubicBezTo>
                  <a:pt x="220" y="25"/>
                  <a:pt x="173" y="0"/>
                  <a:pt x="117" y="19"/>
                </a:cubicBezTo>
                <a:cubicBezTo>
                  <a:pt x="220" y="123"/>
                  <a:pt x="220" y="123"/>
                  <a:pt x="220" y="123"/>
                </a:cubicBezTo>
                <a:close/>
                <a:moveTo>
                  <a:pt x="229" y="180"/>
                </a:moveTo>
                <a:cubicBezTo>
                  <a:pt x="229" y="29"/>
                  <a:pt x="229" y="29"/>
                  <a:pt x="229" y="29"/>
                </a:cubicBezTo>
                <a:cubicBezTo>
                  <a:pt x="229" y="29"/>
                  <a:pt x="286" y="55"/>
                  <a:pt x="302" y="117"/>
                </a:cubicBezTo>
                <a:cubicBezTo>
                  <a:pt x="229" y="180"/>
                  <a:pt x="229" y="180"/>
                  <a:pt x="229" y="180"/>
                </a:cubicBezTo>
                <a:close/>
                <a:moveTo>
                  <a:pt x="199" y="224"/>
                </a:moveTo>
                <a:cubicBezTo>
                  <a:pt x="303" y="126"/>
                  <a:pt x="303" y="126"/>
                  <a:pt x="303" y="126"/>
                </a:cubicBezTo>
                <a:cubicBezTo>
                  <a:pt x="303" y="126"/>
                  <a:pt x="322" y="156"/>
                  <a:pt x="294" y="224"/>
                </a:cubicBezTo>
                <a:cubicBezTo>
                  <a:pt x="199" y="224"/>
                  <a:pt x="199" y="224"/>
                  <a:pt x="199" y="224"/>
                </a:cubicBezTo>
                <a:close/>
                <a:moveTo>
                  <a:pt x="146" y="237"/>
                </a:moveTo>
                <a:cubicBezTo>
                  <a:pt x="287" y="237"/>
                  <a:pt x="287" y="237"/>
                  <a:pt x="287" y="237"/>
                </a:cubicBezTo>
                <a:cubicBezTo>
                  <a:pt x="287" y="237"/>
                  <a:pt x="270" y="283"/>
                  <a:pt x="209" y="302"/>
                </a:cubicBezTo>
                <a:cubicBezTo>
                  <a:pt x="146" y="237"/>
                  <a:pt x="146" y="237"/>
                  <a:pt x="146" y="237"/>
                </a:cubicBezTo>
                <a:close/>
                <a:moveTo>
                  <a:pt x="100" y="206"/>
                </a:moveTo>
                <a:cubicBezTo>
                  <a:pt x="100" y="297"/>
                  <a:pt x="100" y="297"/>
                  <a:pt x="100" y="297"/>
                </a:cubicBezTo>
                <a:cubicBezTo>
                  <a:pt x="100" y="297"/>
                  <a:pt x="136" y="321"/>
                  <a:pt x="199" y="305"/>
                </a:cubicBezTo>
                <a:cubicBezTo>
                  <a:pt x="100" y="206"/>
                  <a:pt x="100" y="206"/>
                  <a:pt x="100" y="206"/>
                </a:cubicBezTo>
                <a:close/>
                <a:moveTo>
                  <a:pt x="18" y="210"/>
                </a:moveTo>
                <a:cubicBezTo>
                  <a:pt x="90" y="146"/>
                  <a:pt x="90" y="146"/>
                  <a:pt x="90" y="146"/>
                </a:cubicBezTo>
                <a:cubicBezTo>
                  <a:pt x="90" y="292"/>
                  <a:pt x="90" y="292"/>
                  <a:pt x="90" y="292"/>
                </a:cubicBezTo>
                <a:cubicBezTo>
                  <a:pt x="90" y="292"/>
                  <a:pt x="47" y="277"/>
                  <a:pt x="18" y="210"/>
                </a:cubicBezTo>
                <a:close/>
                <a:moveTo>
                  <a:pt x="17" y="200"/>
                </a:moveTo>
                <a:cubicBezTo>
                  <a:pt x="17" y="200"/>
                  <a:pt x="0" y="147"/>
                  <a:pt x="23" y="102"/>
                </a:cubicBezTo>
                <a:cubicBezTo>
                  <a:pt x="121" y="102"/>
                  <a:pt x="121" y="102"/>
                  <a:pt x="121" y="102"/>
                </a:cubicBezTo>
                <a:cubicBezTo>
                  <a:pt x="17" y="200"/>
                  <a:pt x="17" y="200"/>
                  <a:pt x="17" y="200"/>
                </a:cubicBezTo>
                <a:close/>
                <a:moveTo>
                  <a:pt x="29" y="91"/>
                </a:moveTo>
                <a:cubicBezTo>
                  <a:pt x="29" y="91"/>
                  <a:pt x="50" y="45"/>
                  <a:pt x="106" y="23"/>
                </a:cubicBezTo>
                <a:cubicBezTo>
                  <a:pt x="173" y="91"/>
                  <a:pt x="173" y="91"/>
                  <a:pt x="173" y="91"/>
                </a:cubicBezTo>
                <a:cubicBezTo>
                  <a:pt x="29" y="91"/>
                  <a:pt x="29" y="91"/>
                  <a:pt x="29" y="91"/>
                </a:cubicBezTo>
                <a:close/>
                <a:moveTo>
                  <a:pt x="29" y="91"/>
                </a:moveTo>
                <a:cubicBezTo>
                  <a:pt x="29" y="91"/>
                  <a:pt x="29" y="91"/>
                  <a:pt x="29" y="91"/>
                </a:cubicBezTo>
              </a:path>
            </a:pathLst>
          </a:custGeom>
          <a:solidFill>
            <a:srgbClr val="0070C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" name="Freeform 80"/>
          <p:cNvSpPr>
            <a:spLocks noChangeAspect="1"/>
          </p:cNvSpPr>
          <p:nvPr/>
        </p:nvSpPr>
        <p:spPr bwMode="auto">
          <a:xfrm>
            <a:off x="2670362" y="5576502"/>
            <a:ext cx="209959" cy="216000"/>
          </a:xfrm>
          <a:custGeom>
            <a:avLst/>
            <a:gdLst>
              <a:gd name="T0" fmla="*/ 108 w 173"/>
              <a:gd name="T1" fmla="*/ 178 h 178"/>
              <a:gd name="T2" fmla="*/ 108 w 173"/>
              <a:gd name="T3" fmla="*/ 165 h 178"/>
              <a:gd name="T4" fmla="*/ 74 w 173"/>
              <a:gd name="T5" fmla="*/ 165 h 178"/>
              <a:gd name="T6" fmla="*/ 74 w 173"/>
              <a:gd name="T7" fmla="*/ 108 h 178"/>
              <a:gd name="T8" fmla="*/ 108 w 173"/>
              <a:gd name="T9" fmla="*/ 108 h 178"/>
              <a:gd name="T10" fmla="*/ 108 w 173"/>
              <a:gd name="T11" fmla="*/ 91 h 178"/>
              <a:gd name="T12" fmla="*/ 139 w 173"/>
              <a:gd name="T13" fmla="*/ 91 h 178"/>
              <a:gd name="T14" fmla="*/ 139 w 173"/>
              <a:gd name="T15" fmla="*/ 78 h 178"/>
              <a:gd name="T16" fmla="*/ 108 w 173"/>
              <a:gd name="T17" fmla="*/ 78 h 178"/>
              <a:gd name="T18" fmla="*/ 108 w 173"/>
              <a:gd name="T19" fmla="*/ 65 h 178"/>
              <a:gd name="T20" fmla="*/ 26 w 173"/>
              <a:gd name="T21" fmla="*/ 65 h 178"/>
              <a:gd name="T22" fmla="*/ 26 w 173"/>
              <a:gd name="T23" fmla="*/ 39 h 178"/>
              <a:gd name="T24" fmla="*/ 0 w 173"/>
              <a:gd name="T25" fmla="*/ 39 h 178"/>
              <a:gd name="T26" fmla="*/ 0 w 173"/>
              <a:gd name="T27" fmla="*/ 0 h 178"/>
              <a:gd name="T28" fmla="*/ 65 w 173"/>
              <a:gd name="T29" fmla="*/ 0 h 178"/>
              <a:gd name="T30" fmla="*/ 65 w 173"/>
              <a:gd name="T31" fmla="*/ 39 h 178"/>
              <a:gd name="T32" fmla="*/ 35 w 173"/>
              <a:gd name="T33" fmla="*/ 39 h 178"/>
              <a:gd name="T34" fmla="*/ 35 w 173"/>
              <a:gd name="T35" fmla="*/ 56 h 178"/>
              <a:gd name="T36" fmla="*/ 108 w 173"/>
              <a:gd name="T37" fmla="*/ 56 h 178"/>
              <a:gd name="T38" fmla="*/ 108 w 173"/>
              <a:gd name="T39" fmla="*/ 39 h 178"/>
              <a:gd name="T40" fmla="*/ 173 w 173"/>
              <a:gd name="T41" fmla="*/ 39 h 178"/>
              <a:gd name="T42" fmla="*/ 173 w 173"/>
              <a:gd name="T43" fmla="*/ 78 h 178"/>
              <a:gd name="T44" fmla="*/ 147 w 173"/>
              <a:gd name="T45" fmla="*/ 78 h 178"/>
              <a:gd name="T46" fmla="*/ 147 w 173"/>
              <a:gd name="T47" fmla="*/ 91 h 178"/>
              <a:gd name="T48" fmla="*/ 173 w 173"/>
              <a:gd name="T49" fmla="*/ 91 h 178"/>
              <a:gd name="T50" fmla="*/ 173 w 173"/>
              <a:gd name="T51" fmla="*/ 130 h 178"/>
              <a:gd name="T52" fmla="*/ 108 w 173"/>
              <a:gd name="T53" fmla="*/ 130 h 178"/>
              <a:gd name="T54" fmla="*/ 108 w 173"/>
              <a:gd name="T55" fmla="*/ 117 h 178"/>
              <a:gd name="T56" fmla="*/ 82 w 173"/>
              <a:gd name="T57" fmla="*/ 117 h 178"/>
              <a:gd name="T58" fmla="*/ 82 w 173"/>
              <a:gd name="T59" fmla="*/ 156 h 178"/>
              <a:gd name="T60" fmla="*/ 108 w 173"/>
              <a:gd name="T61" fmla="*/ 156 h 178"/>
              <a:gd name="T62" fmla="*/ 108 w 173"/>
              <a:gd name="T63" fmla="*/ 139 h 178"/>
              <a:gd name="T64" fmla="*/ 173 w 173"/>
              <a:gd name="T65" fmla="*/ 139 h 178"/>
              <a:gd name="T66" fmla="*/ 173 w 173"/>
              <a:gd name="T67" fmla="*/ 178 h 178"/>
              <a:gd name="T68" fmla="*/ 108 w 173"/>
              <a:gd name="T69" fmla="*/ 178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73" h="178">
                <a:moveTo>
                  <a:pt x="108" y="178"/>
                </a:moveTo>
                <a:cubicBezTo>
                  <a:pt x="108" y="173"/>
                  <a:pt x="108" y="169"/>
                  <a:pt x="108" y="165"/>
                </a:cubicBezTo>
                <a:cubicBezTo>
                  <a:pt x="97" y="165"/>
                  <a:pt x="85" y="165"/>
                  <a:pt x="74" y="165"/>
                </a:cubicBezTo>
                <a:cubicBezTo>
                  <a:pt x="74" y="146"/>
                  <a:pt x="74" y="127"/>
                  <a:pt x="74" y="108"/>
                </a:cubicBezTo>
                <a:cubicBezTo>
                  <a:pt x="85" y="108"/>
                  <a:pt x="97" y="108"/>
                  <a:pt x="108" y="108"/>
                </a:cubicBezTo>
                <a:cubicBezTo>
                  <a:pt x="108" y="103"/>
                  <a:pt x="108" y="97"/>
                  <a:pt x="108" y="91"/>
                </a:cubicBezTo>
                <a:cubicBezTo>
                  <a:pt x="118" y="91"/>
                  <a:pt x="128" y="91"/>
                  <a:pt x="139" y="91"/>
                </a:cubicBezTo>
                <a:cubicBezTo>
                  <a:pt x="139" y="87"/>
                  <a:pt x="139" y="82"/>
                  <a:pt x="139" y="78"/>
                </a:cubicBezTo>
                <a:cubicBezTo>
                  <a:pt x="128" y="78"/>
                  <a:pt x="118" y="78"/>
                  <a:pt x="108" y="78"/>
                </a:cubicBezTo>
                <a:cubicBezTo>
                  <a:pt x="108" y="74"/>
                  <a:pt x="108" y="70"/>
                  <a:pt x="108" y="65"/>
                </a:cubicBezTo>
                <a:cubicBezTo>
                  <a:pt x="81" y="65"/>
                  <a:pt x="53" y="65"/>
                  <a:pt x="26" y="65"/>
                </a:cubicBezTo>
                <a:cubicBezTo>
                  <a:pt x="26" y="56"/>
                  <a:pt x="26" y="48"/>
                  <a:pt x="26" y="39"/>
                </a:cubicBezTo>
                <a:cubicBezTo>
                  <a:pt x="17" y="39"/>
                  <a:pt x="9" y="39"/>
                  <a:pt x="0" y="39"/>
                </a:cubicBezTo>
                <a:cubicBezTo>
                  <a:pt x="0" y="26"/>
                  <a:pt x="0" y="13"/>
                  <a:pt x="0" y="0"/>
                </a:cubicBezTo>
                <a:cubicBezTo>
                  <a:pt x="21" y="0"/>
                  <a:pt x="43" y="0"/>
                  <a:pt x="65" y="0"/>
                </a:cubicBezTo>
                <a:cubicBezTo>
                  <a:pt x="65" y="13"/>
                  <a:pt x="65" y="26"/>
                  <a:pt x="65" y="39"/>
                </a:cubicBezTo>
                <a:cubicBezTo>
                  <a:pt x="55" y="39"/>
                  <a:pt x="45" y="39"/>
                  <a:pt x="35" y="39"/>
                </a:cubicBezTo>
                <a:cubicBezTo>
                  <a:pt x="35" y="45"/>
                  <a:pt x="35" y="51"/>
                  <a:pt x="35" y="56"/>
                </a:cubicBezTo>
                <a:cubicBezTo>
                  <a:pt x="59" y="56"/>
                  <a:pt x="84" y="56"/>
                  <a:pt x="108" y="56"/>
                </a:cubicBezTo>
                <a:cubicBezTo>
                  <a:pt x="108" y="51"/>
                  <a:pt x="108" y="45"/>
                  <a:pt x="108" y="39"/>
                </a:cubicBezTo>
                <a:cubicBezTo>
                  <a:pt x="130" y="39"/>
                  <a:pt x="152" y="39"/>
                  <a:pt x="173" y="39"/>
                </a:cubicBezTo>
                <a:cubicBezTo>
                  <a:pt x="173" y="52"/>
                  <a:pt x="173" y="65"/>
                  <a:pt x="173" y="78"/>
                </a:cubicBezTo>
                <a:cubicBezTo>
                  <a:pt x="165" y="78"/>
                  <a:pt x="156" y="78"/>
                  <a:pt x="147" y="78"/>
                </a:cubicBezTo>
                <a:cubicBezTo>
                  <a:pt x="147" y="82"/>
                  <a:pt x="147" y="87"/>
                  <a:pt x="147" y="91"/>
                </a:cubicBezTo>
                <a:cubicBezTo>
                  <a:pt x="156" y="91"/>
                  <a:pt x="165" y="91"/>
                  <a:pt x="173" y="91"/>
                </a:cubicBezTo>
                <a:cubicBezTo>
                  <a:pt x="173" y="104"/>
                  <a:pt x="173" y="117"/>
                  <a:pt x="173" y="130"/>
                </a:cubicBezTo>
                <a:cubicBezTo>
                  <a:pt x="152" y="130"/>
                  <a:pt x="130" y="130"/>
                  <a:pt x="108" y="130"/>
                </a:cubicBezTo>
                <a:cubicBezTo>
                  <a:pt x="108" y="126"/>
                  <a:pt x="108" y="121"/>
                  <a:pt x="108" y="117"/>
                </a:cubicBezTo>
                <a:cubicBezTo>
                  <a:pt x="100" y="117"/>
                  <a:pt x="91" y="117"/>
                  <a:pt x="82" y="117"/>
                </a:cubicBezTo>
                <a:cubicBezTo>
                  <a:pt x="82" y="130"/>
                  <a:pt x="82" y="143"/>
                  <a:pt x="82" y="156"/>
                </a:cubicBezTo>
                <a:cubicBezTo>
                  <a:pt x="91" y="156"/>
                  <a:pt x="100" y="156"/>
                  <a:pt x="108" y="156"/>
                </a:cubicBezTo>
                <a:cubicBezTo>
                  <a:pt x="108" y="150"/>
                  <a:pt x="108" y="145"/>
                  <a:pt x="108" y="139"/>
                </a:cubicBezTo>
                <a:cubicBezTo>
                  <a:pt x="130" y="139"/>
                  <a:pt x="152" y="139"/>
                  <a:pt x="173" y="139"/>
                </a:cubicBezTo>
                <a:cubicBezTo>
                  <a:pt x="173" y="152"/>
                  <a:pt x="173" y="165"/>
                  <a:pt x="173" y="178"/>
                </a:cubicBezTo>
                <a:cubicBezTo>
                  <a:pt x="152" y="178"/>
                  <a:pt x="130" y="178"/>
                  <a:pt x="108" y="178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3" name="Freeform 6"/>
          <p:cNvSpPr>
            <a:spLocks noChangeAspect="1" noEditPoints="1"/>
          </p:cNvSpPr>
          <p:nvPr/>
        </p:nvSpPr>
        <p:spPr bwMode="auto">
          <a:xfrm>
            <a:off x="1167509" y="5576502"/>
            <a:ext cx="229935" cy="216000"/>
          </a:xfrm>
          <a:custGeom>
            <a:avLst/>
            <a:gdLst>
              <a:gd name="T0" fmla="*/ 222 w 332"/>
              <a:gd name="T1" fmla="*/ 312 h 312"/>
              <a:gd name="T2" fmla="*/ 205 w 332"/>
              <a:gd name="T3" fmla="*/ 304 h 312"/>
              <a:gd name="T4" fmla="*/ 158 w 332"/>
              <a:gd name="T5" fmla="*/ 287 h 312"/>
              <a:gd name="T6" fmla="*/ 126 w 332"/>
              <a:gd name="T7" fmla="*/ 304 h 312"/>
              <a:gd name="T8" fmla="*/ 106 w 332"/>
              <a:gd name="T9" fmla="*/ 311 h 312"/>
              <a:gd name="T10" fmla="*/ 99 w 332"/>
              <a:gd name="T11" fmla="*/ 309 h 312"/>
              <a:gd name="T12" fmla="*/ 66 w 332"/>
              <a:gd name="T13" fmla="*/ 289 h 312"/>
              <a:gd name="T14" fmla="*/ 57 w 332"/>
              <a:gd name="T15" fmla="*/ 265 h 312"/>
              <a:gd name="T16" fmla="*/ 60 w 332"/>
              <a:gd name="T17" fmla="*/ 247 h 312"/>
              <a:gd name="T18" fmla="*/ 49 w 332"/>
              <a:gd name="T19" fmla="*/ 216 h 312"/>
              <a:gd name="T20" fmla="*/ 23 w 332"/>
              <a:gd name="T21" fmla="*/ 197 h 312"/>
              <a:gd name="T22" fmla="*/ 18 w 332"/>
              <a:gd name="T23" fmla="*/ 196 h 312"/>
              <a:gd name="T24" fmla="*/ 1 w 332"/>
              <a:gd name="T25" fmla="*/ 176 h 312"/>
              <a:gd name="T26" fmla="*/ 1 w 332"/>
              <a:gd name="T27" fmla="*/ 137 h 312"/>
              <a:gd name="T28" fmla="*/ 18 w 332"/>
              <a:gd name="T29" fmla="*/ 117 h 312"/>
              <a:gd name="T30" fmla="*/ 60 w 332"/>
              <a:gd name="T31" fmla="*/ 73 h 312"/>
              <a:gd name="T32" fmla="*/ 58 w 332"/>
              <a:gd name="T33" fmla="*/ 49 h 312"/>
              <a:gd name="T34" fmla="*/ 61 w 332"/>
              <a:gd name="T35" fmla="*/ 28 h 312"/>
              <a:gd name="T36" fmla="*/ 67 w 332"/>
              <a:gd name="T37" fmla="*/ 23 h 312"/>
              <a:gd name="T38" fmla="*/ 101 w 332"/>
              <a:gd name="T39" fmla="*/ 3 h 312"/>
              <a:gd name="T40" fmla="*/ 126 w 332"/>
              <a:gd name="T41" fmla="*/ 8 h 312"/>
              <a:gd name="T42" fmla="*/ 144 w 332"/>
              <a:gd name="T43" fmla="*/ 22 h 312"/>
              <a:gd name="T44" fmla="*/ 174 w 332"/>
              <a:gd name="T45" fmla="*/ 26 h 312"/>
              <a:gd name="T46" fmla="*/ 202 w 332"/>
              <a:gd name="T47" fmla="*/ 12 h 312"/>
              <a:gd name="T48" fmla="*/ 207 w 332"/>
              <a:gd name="T49" fmla="*/ 7 h 312"/>
              <a:gd name="T50" fmla="*/ 230 w 332"/>
              <a:gd name="T51" fmla="*/ 3 h 312"/>
              <a:gd name="T52" fmla="*/ 266 w 332"/>
              <a:gd name="T53" fmla="*/ 24 h 312"/>
              <a:gd name="T54" fmla="*/ 274 w 332"/>
              <a:gd name="T55" fmla="*/ 47 h 312"/>
              <a:gd name="T56" fmla="*/ 274 w 332"/>
              <a:gd name="T57" fmla="*/ 81 h 312"/>
              <a:gd name="T58" fmla="*/ 297 w 332"/>
              <a:gd name="T59" fmla="*/ 110 h 312"/>
              <a:gd name="T60" fmla="*/ 314 w 332"/>
              <a:gd name="T61" fmla="*/ 117 h 312"/>
              <a:gd name="T62" fmla="*/ 331 w 332"/>
              <a:gd name="T63" fmla="*/ 136 h 312"/>
              <a:gd name="T64" fmla="*/ 331 w 332"/>
              <a:gd name="T65" fmla="*/ 178 h 312"/>
              <a:gd name="T66" fmla="*/ 322 w 332"/>
              <a:gd name="T67" fmla="*/ 192 h 312"/>
              <a:gd name="T68" fmla="*/ 312 w 332"/>
              <a:gd name="T69" fmla="*/ 196 h 312"/>
              <a:gd name="T70" fmla="*/ 278 w 332"/>
              <a:gd name="T71" fmla="*/ 223 h 312"/>
              <a:gd name="T72" fmla="*/ 274 w 332"/>
              <a:gd name="T73" fmla="*/ 265 h 312"/>
              <a:gd name="T74" fmla="*/ 266 w 332"/>
              <a:gd name="T75" fmla="*/ 290 h 312"/>
              <a:gd name="T76" fmla="*/ 229 w 332"/>
              <a:gd name="T77" fmla="*/ 310 h 312"/>
              <a:gd name="T78" fmla="*/ 222 w 332"/>
              <a:gd name="T79" fmla="*/ 312 h 312"/>
              <a:gd name="T80" fmla="*/ 166 w 332"/>
              <a:gd name="T81" fmla="*/ 223 h 312"/>
              <a:gd name="T82" fmla="*/ 232 w 332"/>
              <a:gd name="T83" fmla="*/ 157 h 312"/>
              <a:gd name="T84" fmla="*/ 166 w 332"/>
              <a:gd name="T85" fmla="*/ 90 h 312"/>
              <a:gd name="T86" fmla="*/ 100 w 332"/>
              <a:gd name="T87" fmla="*/ 156 h 312"/>
              <a:gd name="T88" fmla="*/ 166 w 332"/>
              <a:gd name="T89" fmla="*/ 223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332" h="312">
                <a:moveTo>
                  <a:pt x="222" y="312"/>
                </a:moveTo>
                <a:cubicBezTo>
                  <a:pt x="215" y="311"/>
                  <a:pt x="210" y="309"/>
                  <a:pt x="205" y="304"/>
                </a:cubicBezTo>
                <a:cubicBezTo>
                  <a:pt x="192" y="290"/>
                  <a:pt x="176" y="285"/>
                  <a:pt x="158" y="287"/>
                </a:cubicBezTo>
                <a:cubicBezTo>
                  <a:pt x="145" y="289"/>
                  <a:pt x="135" y="295"/>
                  <a:pt x="126" y="304"/>
                </a:cubicBezTo>
                <a:cubicBezTo>
                  <a:pt x="121" y="310"/>
                  <a:pt x="114" y="312"/>
                  <a:pt x="106" y="311"/>
                </a:cubicBezTo>
                <a:cubicBezTo>
                  <a:pt x="104" y="311"/>
                  <a:pt x="101" y="310"/>
                  <a:pt x="99" y="309"/>
                </a:cubicBezTo>
                <a:cubicBezTo>
                  <a:pt x="87" y="303"/>
                  <a:pt x="76" y="297"/>
                  <a:pt x="66" y="289"/>
                </a:cubicBezTo>
                <a:cubicBezTo>
                  <a:pt x="58" y="284"/>
                  <a:pt x="55" y="274"/>
                  <a:pt x="57" y="265"/>
                </a:cubicBezTo>
                <a:cubicBezTo>
                  <a:pt x="59" y="259"/>
                  <a:pt x="60" y="253"/>
                  <a:pt x="60" y="247"/>
                </a:cubicBezTo>
                <a:cubicBezTo>
                  <a:pt x="60" y="236"/>
                  <a:pt x="56" y="225"/>
                  <a:pt x="49" y="216"/>
                </a:cubicBezTo>
                <a:cubicBezTo>
                  <a:pt x="43" y="207"/>
                  <a:pt x="34" y="201"/>
                  <a:pt x="23" y="197"/>
                </a:cubicBezTo>
                <a:cubicBezTo>
                  <a:pt x="21" y="197"/>
                  <a:pt x="19" y="196"/>
                  <a:pt x="18" y="196"/>
                </a:cubicBezTo>
                <a:cubicBezTo>
                  <a:pt x="8" y="194"/>
                  <a:pt x="1" y="186"/>
                  <a:pt x="1" y="176"/>
                </a:cubicBezTo>
                <a:cubicBezTo>
                  <a:pt x="0" y="163"/>
                  <a:pt x="0" y="150"/>
                  <a:pt x="1" y="137"/>
                </a:cubicBezTo>
                <a:cubicBezTo>
                  <a:pt x="1" y="127"/>
                  <a:pt x="8" y="119"/>
                  <a:pt x="18" y="117"/>
                </a:cubicBezTo>
                <a:cubicBezTo>
                  <a:pt x="40" y="112"/>
                  <a:pt x="56" y="95"/>
                  <a:pt x="60" y="73"/>
                </a:cubicBezTo>
                <a:cubicBezTo>
                  <a:pt x="61" y="65"/>
                  <a:pt x="61" y="57"/>
                  <a:pt x="58" y="49"/>
                </a:cubicBezTo>
                <a:cubicBezTo>
                  <a:pt x="55" y="42"/>
                  <a:pt x="56" y="35"/>
                  <a:pt x="61" y="28"/>
                </a:cubicBezTo>
                <a:cubicBezTo>
                  <a:pt x="63" y="26"/>
                  <a:pt x="65" y="24"/>
                  <a:pt x="67" y="23"/>
                </a:cubicBezTo>
                <a:cubicBezTo>
                  <a:pt x="78" y="15"/>
                  <a:pt x="89" y="9"/>
                  <a:pt x="101" y="3"/>
                </a:cubicBezTo>
                <a:cubicBezTo>
                  <a:pt x="109" y="0"/>
                  <a:pt x="120" y="2"/>
                  <a:pt x="126" y="8"/>
                </a:cubicBezTo>
                <a:cubicBezTo>
                  <a:pt x="131" y="14"/>
                  <a:pt x="137" y="19"/>
                  <a:pt x="144" y="22"/>
                </a:cubicBezTo>
                <a:cubicBezTo>
                  <a:pt x="153" y="26"/>
                  <a:pt x="163" y="27"/>
                  <a:pt x="174" y="26"/>
                </a:cubicBezTo>
                <a:cubicBezTo>
                  <a:pt x="184" y="24"/>
                  <a:pt x="194" y="20"/>
                  <a:pt x="202" y="12"/>
                </a:cubicBezTo>
                <a:cubicBezTo>
                  <a:pt x="204" y="11"/>
                  <a:pt x="205" y="9"/>
                  <a:pt x="207" y="7"/>
                </a:cubicBezTo>
                <a:cubicBezTo>
                  <a:pt x="214" y="1"/>
                  <a:pt x="222" y="0"/>
                  <a:pt x="230" y="3"/>
                </a:cubicBezTo>
                <a:cubicBezTo>
                  <a:pt x="243" y="9"/>
                  <a:pt x="255" y="16"/>
                  <a:pt x="266" y="24"/>
                </a:cubicBezTo>
                <a:cubicBezTo>
                  <a:pt x="274" y="29"/>
                  <a:pt x="277" y="39"/>
                  <a:pt x="274" y="47"/>
                </a:cubicBezTo>
                <a:cubicBezTo>
                  <a:pt x="270" y="59"/>
                  <a:pt x="270" y="70"/>
                  <a:pt x="274" y="81"/>
                </a:cubicBezTo>
                <a:cubicBezTo>
                  <a:pt x="278" y="93"/>
                  <a:pt x="286" y="103"/>
                  <a:pt x="297" y="110"/>
                </a:cubicBezTo>
                <a:cubicBezTo>
                  <a:pt x="302" y="114"/>
                  <a:pt x="308" y="116"/>
                  <a:pt x="314" y="117"/>
                </a:cubicBezTo>
                <a:cubicBezTo>
                  <a:pt x="323" y="119"/>
                  <a:pt x="330" y="127"/>
                  <a:pt x="331" y="136"/>
                </a:cubicBezTo>
                <a:cubicBezTo>
                  <a:pt x="332" y="150"/>
                  <a:pt x="332" y="164"/>
                  <a:pt x="331" y="178"/>
                </a:cubicBezTo>
                <a:cubicBezTo>
                  <a:pt x="330" y="184"/>
                  <a:pt x="327" y="189"/>
                  <a:pt x="322" y="192"/>
                </a:cubicBezTo>
                <a:cubicBezTo>
                  <a:pt x="319" y="195"/>
                  <a:pt x="316" y="196"/>
                  <a:pt x="312" y="196"/>
                </a:cubicBezTo>
                <a:cubicBezTo>
                  <a:pt x="297" y="200"/>
                  <a:pt x="285" y="209"/>
                  <a:pt x="278" y="223"/>
                </a:cubicBezTo>
                <a:cubicBezTo>
                  <a:pt x="271" y="236"/>
                  <a:pt x="269" y="250"/>
                  <a:pt x="274" y="265"/>
                </a:cubicBezTo>
                <a:cubicBezTo>
                  <a:pt x="277" y="274"/>
                  <a:pt x="273" y="284"/>
                  <a:pt x="266" y="290"/>
                </a:cubicBezTo>
                <a:cubicBezTo>
                  <a:pt x="254" y="297"/>
                  <a:pt x="242" y="305"/>
                  <a:pt x="229" y="310"/>
                </a:cubicBezTo>
                <a:cubicBezTo>
                  <a:pt x="227" y="311"/>
                  <a:pt x="224" y="311"/>
                  <a:pt x="222" y="312"/>
                </a:cubicBezTo>
                <a:close/>
                <a:moveTo>
                  <a:pt x="166" y="223"/>
                </a:moveTo>
                <a:cubicBezTo>
                  <a:pt x="202" y="223"/>
                  <a:pt x="232" y="193"/>
                  <a:pt x="232" y="157"/>
                </a:cubicBezTo>
                <a:cubicBezTo>
                  <a:pt x="232" y="120"/>
                  <a:pt x="202" y="90"/>
                  <a:pt x="166" y="90"/>
                </a:cubicBezTo>
                <a:cubicBezTo>
                  <a:pt x="129" y="90"/>
                  <a:pt x="100" y="120"/>
                  <a:pt x="100" y="156"/>
                </a:cubicBezTo>
                <a:cubicBezTo>
                  <a:pt x="100" y="193"/>
                  <a:pt x="129" y="223"/>
                  <a:pt x="166" y="223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4" name="Freeform 19"/>
          <p:cNvSpPr>
            <a:spLocks noChangeAspect="1" noEditPoints="1"/>
          </p:cNvSpPr>
          <p:nvPr/>
        </p:nvSpPr>
        <p:spPr bwMode="auto">
          <a:xfrm>
            <a:off x="1891750" y="5576502"/>
            <a:ext cx="215575" cy="216000"/>
          </a:xfrm>
          <a:custGeom>
            <a:avLst/>
            <a:gdLst>
              <a:gd name="T0" fmla="*/ 46 w 212"/>
              <a:gd name="T1" fmla="*/ 212 h 212"/>
              <a:gd name="T2" fmla="*/ 46 w 212"/>
              <a:gd name="T3" fmla="*/ 197 h 212"/>
              <a:gd name="T4" fmla="*/ 47 w 212"/>
              <a:gd name="T5" fmla="*/ 197 h 212"/>
              <a:gd name="T6" fmla="*/ 65 w 212"/>
              <a:gd name="T7" fmla="*/ 196 h 212"/>
              <a:gd name="T8" fmla="*/ 87 w 212"/>
              <a:gd name="T9" fmla="*/ 190 h 212"/>
              <a:gd name="T10" fmla="*/ 98 w 212"/>
              <a:gd name="T11" fmla="*/ 178 h 212"/>
              <a:gd name="T12" fmla="*/ 99 w 212"/>
              <a:gd name="T13" fmla="*/ 173 h 212"/>
              <a:gd name="T14" fmla="*/ 99 w 212"/>
              <a:gd name="T15" fmla="*/ 159 h 212"/>
              <a:gd name="T16" fmla="*/ 98 w 212"/>
              <a:gd name="T17" fmla="*/ 158 h 212"/>
              <a:gd name="T18" fmla="*/ 79 w 212"/>
              <a:gd name="T19" fmla="*/ 146 h 212"/>
              <a:gd name="T20" fmla="*/ 74 w 212"/>
              <a:gd name="T21" fmla="*/ 143 h 212"/>
              <a:gd name="T22" fmla="*/ 28 w 212"/>
              <a:gd name="T23" fmla="*/ 116 h 212"/>
              <a:gd name="T24" fmla="*/ 7 w 212"/>
              <a:gd name="T25" fmla="*/ 81 h 212"/>
              <a:gd name="T26" fmla="*/ 1 w 212"/>
              <a:gd name="T27" fmla="*/ 58 h 212"/>
              <a:gd name="T28" fmla="*/ 0 w 212"/>
              <a:gd name="T29" fmla="*/ 31 h 212"/>
              <a:gd name="T30" fmla="*/ 38 w 212"/>
              <a:gd name="T31" fmla="*/ 31 h 212"/>
              <a:gd name="T32" fmla="*/ 38 w 212"/>
              <a:gd name="T33" fmla="*/ 0 h 212"/>
              <a:gd name="T34" fmla="*/ 174 w 212"/>
              <a:gd name="T35" fmla="*/ 0 h 212"/>
              <a:gd name="T36" fmla="*/ 174 w 212"/>
              <a:gd name="T37" fmla="*/ 16 h 212"/>
              <a:gd name="T38" fmla="*/ 174 w 212"/>
              <a:gd name="T39" fmla="*/ 31 h 212"/>
              <a:gd name="T40" fmla="*/ 212 w 212"/>
              <a:gd name="T41" fmla="*/ 31 h 212"/>
              <a:gd name="T42" fmla="*/ 212 w 212"/>
              <a:gd name="T43" fmla="*/ 32 h 212"/>
              <a:gd name="T44" fmla="*/ 211 w 212"/>
              <a:gd name="T45" fmla="*/ 59 h 212"/>
              <a:gd name="T46" fmla="*/ 189 w 212"/>
              <a:gd name="T47" fmla="*/ 111 h 212"/>
              <a:gd name="T48" fmla="*/ 146 w 212"/>
              <a:gd name="T49" fmla="*/ 140 h 212"/>
              <a:gd name="T50" fmla="*/ 137 w 212"/>
              <a:gd name="T51" fmla="*/ 143 h 212"/>
              <a:gd name="T52" fmla="*/ 135 w 212"/>
              <a:gd name="T53" fmla="*/ 145 h 212"/>
              <a:gd name="T54" fmla="*/ 120 w 212"/>
              <a:gd name="T55" fmla="*/ 156 h 212"/>
              <a:gd name="T56" fmla="*/ 115 w 212"/>
              <a:gd name="T57" fmla="*/ 158 h 212"/>
              <a:gd name="T58" fmla="*/ 114 w 212"/>
              <a:gd name="T59" fmla="*/ 159 h 212"/>
              <a:gd name="T60" fmla="*/ 114 w 212"/>
              <a:gd name="T61" fmla="*/ 174 h 212"/>
              <a:gd name="T62" fmla="*/ 118 w 212"/>
              <a:gd name="T63" fmla="*/ 184 h 212"/>
              <a:gd name="T64" fmla="*/ 134 w 212"/>
              <a:gd name="T65" fmla="*/ 193 h 212"/>
              <a:gd name="T66" fmla="*/ 161 w 212"/>
              <a:gd name="T67" fmla="*/ 197 h 212"/>
              <a:gd name="T68" fmla="*/ 167 w 212"/>
              <a:gd name="T69" fmla="*/ 197 h 212"/>
              <a:gd name="T70" fmla="*/ 167 w 212"/>
              <a:gd name="T71" fmla="*/ 212 h 212"/>
              <a:gd name="T72" fmla="*/ 46 w 212"/>
              <a:gd name="T73" fmla="*/ 212 h 212"/>
              <a:gd name="T74" fmla="*/ 151 w 212"/>
              <a:gd name="T75" fmla="*/ 122 h 212"/>
              <a:gd name="T76" fmla="*/ 197 w 212"/>
              <a:gd name="T77" fmla="*/ 46 h 212"/>
              <a:gd name="T78" fmla="*/ 173 w 212"/>
              <a:gd name="T79" fmla="*/ 46 h 212"/>
              <a:gd name="T80" fmla="*/ 151 w 212"/>
              <a:gd name="T81" fmla="*/ 122 h 212"/>
              <a:gd name="T82" fmla="*/ 16 w 212"/>
              <a:gd name="T83" fmla="*/ 46 h 212"/>
              <a:gd name="T84" fmla="*/ 27 w 212"/>
              <a:gd name="T85" fmla="*/ 90 h 212"/>
              <a:gd name="T86" fmla="*/ 61 w 212"/>
              <a:gd name="T87" fmla="*/ 122 h 212"/>
              <a:gd name="T88" fmla="*/ 60 w 212"/>
              <a:gd name="T89" fmla="*/ 120 h 212"/>
              <a:gd name="T90" fmla="*/ 51 w 212"/>
              <a:gd name="T91" fmla="*/ 99 h 212"/>
              <a:gd name="T92" fmla="*/ 40 w 212"/>
              <a:gd name="T93" fmla="*/ 51 h 212"/>
              <a:gd name="T94" fmla="*/ 39 w 212"/>
              <a:gd name="T95" fmla="*/ 46 h 212"/>
              <a:gd name="T96" fmla="*/ 16 w 212"/>
              <a:gd name="T97" fmla="*/ 46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12" h="212">
                <a:moveTo>
                  <a:pt x="46" y="212"/>
                </a:moveTo>
                <a:cubicBezTo>
                  <a:pt x="46" y="207"/>
                  <a:pt x="46" y="202"/>
                  <a:pt x="46" y="197"/>
                </a:cubicBezTo>
                <a:cubicBezTo>
                  <a:pt x="46" y="197"/>
                  <a:pt x="47" y="197"/>
                  <a:pt x="47" y="197"/>
                </a:cubicBezTo>
                <a:cubicBezTo>
                  <a:pt x="53" y="197"/>
                  <a:pt x="59" y="197"/>
                  <a:pt x="65" y="196"/>
                </a:cubicBezTo>
                <a:cubicBezTo>
                  <a:pt x="73" y="196"/>
                  <a:pt x="80" y="194"/>
                  <a:pt x="87" y="190"/>
                </a:cubicBezTo>
                <a:cubicBezTo>
                  <a:pt x="92" y="187"/>
                  <a:pt x="96" y="183"/>
                  <a:pt x="98" y="178"/>
                </a:cubicBezTo>
                <a:cubicBezTo>
                  <a:pt x="98" y="177"/>
                  <a:pt x="99" y="175"/>
                  <a:pt x="99" y="173"/>
                </a:cubicBezTo>
                <a:cubicBezTo>
                  <a:pt x="99" y="169"/>
                  <a:pt x="99" y="164"/>
                  <a:pt x="99" y="159"/>
                </a:cubicBezTo>
                <a:cubicBezTo>
                  <a:pt x="99" y="159"/>
                  <a:pt x="99" y="158"/>
                  <a:pt x="98" y="158"/>
                </a:cubicBezTo>
                <a:cubicBezTo>
                  <a:pt x="90" y="156"/>
                  <a:pt x="84" y="151"/>
                  <a:pt x="79" y="146"/>
                </a:cubicBezTo>
                <a:cubicBezTo>
                  <a:pt x="77" y="144"/>
                  <a:pt x="76" y="143"/>
                  <a:pt x="74" y="143"/>
                </a:cubicBezTo>
                <a:cubicBezTo>
                  <a:pt x="56" y="138"/>
                  <a:pt x="40" y="129"/>
                  <a:pt x="28" y="116"/>
                </a:cubicBezTo>
                <a:cubicBezTo>
                  <a:pt x="18" y="105"/>
                  <a:pt x="11" y="94"/>
                  <a:pt x="7" y="81"/>
                </a:cubicBezTo>
                <a:cubicBezTo>
                  <a:pt x="4" y="73"/>
                  <a:pt x="2" y="66"/>
                  <a:pt x="1" y="58"/>
                </a:cubicBezTo>
                <a:cubicBezTo>
                  <a:pt x="0" y="49"/>
                  <a:pt x="0" y="40"/>
                  <a:pt x="0" y="31"/>
                </a:cubicBezTo>
                <a:cubicBezTo>
                  <a:pt x="13" y="31"/>
                  <a:pt x="26" y="31"/>
                  <a:pt x="38" y="31"/>
                </a:cubicBezTo>
                <a:cubicBezTo>
                  <a:pt x="38" y="21"/>
                  <a:pt x="38" y="11"/>
                  <a:pt x="38" y="0"/>
                </a:cubicBezTo>
                <a:cubicBezTo>
                  <a:pt x="83" y="0"/>
                  <a:pt x="129" y="0"/>
                  <a:pt x="174" y="0"/>
                </a:cubicBezTo>
                <a:cubicBezTo>
                  <a:pt x="174" y="5"/>
                  <a:pt x="174" y="10"/>
                  <a:pt x="174" y="16"/>
                </a:cubicBezTo>
                <a:cubicBezTo>
                  <a:pt x="174" y="21"/>
                  <a:pt x="174" y="25"/>
                  <a:pt x="174" y="31"/>
                </a:cubicBezTo>
                <a:cubicBezTo>
                  <a:pt x="187" y="31"/>
                  <a:pt x="199" y="31"/>
                  <a:pt x="212" y="31"/>
                </a:cubicBezTo>
                <a:cubicBezTo>
                  <a:pt x="212" y="31"/>
                  <a:pt x="212" y="31"/>
                  <a:pt x="212" y="32"/>
                </a:cubicBezTo>
                <a:cubicBezTo>
                  <a:pt x="212" y="41"/>
                  <a:pt x="212" y="50"/>
                  <a:pt x="211" y="59"/>
                </a:cubicBezTo>
                <a:cubicBezTo>
                  <a:pt x="208" y="79"/>
                  <a:pt x="201" y="96"/>
                  <a:pt x="189" y="111"/>
                </a:cubicBezTo>
                <a:cubicBezTo>
                  <a:pt x="177" y="125"/>
                  <a:pt x="163" y="134"/>
                  <a:pt x="146" y="140"/>
                </a:cubicBezTo>
                <a:cubicBezTo>
                  <a:pt x="143" y="142"/>
                  <a:pt x="140" y="142"/>
                  <a:pt x="137" y="143"/>
                </a:cubicBezTo>
                <a:cubicBezTo>
                  <a:pt x="136" y="144"/>
                  <a:pt x="135" y="144"/>
                  <a:pt x="135" y="145"/>
                </a:cubicBezTo>
                <a:cubicBezTo>
                  <a:pt x="130" y="149"/>
                  <a:pt x="125" y="153"/>
                  <a:pt x="120" y="156"/>
                </a:cubicBezTo>
                <a:cubicBezTo>
                  <a:pt x="118" y="157"/>
                  <a:pt x="116" y="157"/>
                  <a:pt x="115" y="158"/>
                </a:cubicBezTo>
                <a:cubicBezTo>
                  <a:pt x="114" y="158"/>
                  <a:pt x="114" y="158"/>
                  <a:pt x="114" y="159"/>
                </a:cubicBezTo>
                <a:cubicBezTo>
                  <a:pt x="114" y="164"/>
                  <a:pt x="114" y="169"/>
                  <a:pt x="114" y="174"/>
                </a:cubicBezTo>
                <a:cubicBezTo>
                  <a:pt x="114" y="177"/>
                  <a:pt x="116" y="181"/>
                  <a:pt x="118" y="184"/>
                </a:cubicBezTo>
                <a:cubicBezTo>
                  <a:pt x="122" y="189"/>
                  <a:pt x="128" y="192"/>
                  <a:pt x="134" y="193"/>
                </a:cubicBezTo>
                <a:cubicBezTo>
                  <a:pt x="143" y="196"/>
                  <a:pt x="152" y="197"/>
                  <a:pt x="161" y="197"/>
                </a:cubicBezTo>
                <a:cubicBezTo>
                  <a:pt x="163" y="197"/>
                  <a:pt x="165" y="197"/>
                  <a:pt x="167" y="197"/>
                </a:cubicBezTo>
                <a:cubicBezTo>
                  <a:pt x="167" y="202"/>
                  <a:pt x="167" y="207"/>
                  <a:pt x="167" y="212"/>
                </a:cubicBezTo>
                <a:cubicBezTo>
                  <a:pt x="126" y="212"/>
                  <a:pt x="86" y="212"/>
                  <a:pt x="46" y="212"/>
                </a:cubicBezTo>
                <a:close/>
                <a:moveTo>
                  <a:pt x="151" y="122"/>
                </a:moveTo>
                <a:cubicBezTo>
                  <a:pt x="183" y="106"/>
                  <a:pt x="196" y="75"/>
                  <a:pt x="197" y="46"/>
                </a:cubicBezTo>
                <a:cubicBezTo>
                  <a:pt x="189" y="46"/>
                  <a:pt x="181" y="46"/>
                  <a:pt x="173" y="46"/>
                </a:cubicBezTo>
                <a:cubicBezTo>
                  <a:pt x="169" y="72"/>
                  <a:pt x="164" y="98"/>
                  <a:pt x="151" y="122"/>
                </a:cubicBezTo>
                <a:close/>
                <a:moveTo>
                  <a:pt x="16" y="46"/>
                </a:moveTo>
                <a:cubicBezTo>
                  <a:pt x="16" y="62"/>
                  <a:pt x="20" y="76"/>
                  <a:pt x="27" y="90"/>
                </a:cubicBezTo>
                <a:cubicBezTo>
                  <a:pt x="35" y="104"/>
                  <a:pt x="47" y="114"/>
                  <a:pt x="61" y="122"/>
                </a:cubicBezTo>
                <a:cubicBezTo>
                  <a:pt x="61" y="121"/>
                  <a:pt x="60" y="120"/>
                  <a:pt x="60" y="120"/>
                </a:cubicBezTo>
                <a:cubicBezTo>
                  <a:pt x="56" y="113"/>
                  <a:pt x="53" y="106"/>
                  <a:pt x="51" y="99"/>
                </a:cubicBezTo>
                <a:cubicBezTo>
                  <a:pt x="46" y="83"/>
                  <a:pt x="42" y="67"/>
                  <a:pt x="40" y="51"/>
                </a:cubicBezTo>
                <a:cubicBezTo>
                  <a:pt x="40" y="49"/>
                  <a:pt x="40" y="47"/>
                  <a:pt x="39" y="46"/>
                </a:cubicBezTo>
                <a:cubicBezTo>
                  <a:pt x="31" y="46"/>
                  <a:pt x="24" y="46"/>
                  <a:pt x="16" y="46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5" name="Freeform 33"/>
          <p:cNvSpPr>
            <a:spLocks noChangeAspect="1" noEditPoints="1"/>
          </p:cNvSpPr>
          <p:nvPr/>
        </p:nvSpPr>
        <p:spPr bwMode="auto">
          <a:xfrm>
            <a:off x="1989953" y="4338267"/>
            <a:ext cx="201473" cy="216000"/>
          </a:xfrm>
          <a:custGeom>
            <a:avLst/>
            <a:gdLst>
              <a:gd name="T0" fmla="*/ 1276 w 1276"/>
              <a:gd name="T1" fmla="*/ 433 h 1368"/>
              <a:gd name="T2" fmla="*/ 639 w 1276"/>
              <a:gd name="T3" fmla="*/ 863 h 1368"/>
              <a:gd name="T4" fmla="*/ 0 w 1276"/>
              <a:gd name="T5" fmla="*/ 433 h 1368"/>
              <a:gd name="T6" fmla="*/ 639 w 1276"/>
              <a:gd name="T7" fmla="*/ 0 h 1368"/>
              <a:gd name="T8" fmla="*/ 1276 w 1276"/>
              <a:gd name="T9" fmla="*/ 433 h 1368"/>
              <a:gd name="T10" fmla="*/ 71 w 1276"/>
              <a:gd name="T11" fmla="*/ 604 h 1368"/>
              <a:gd name="T12" fmla="*/ 12 w 1276"/>
              <a:gd name="T13" fmla="*/ 675 h 1368"/>
              <a:gd name="T14" fmla="*/ 637 w 1276"/>
              <a:gd name="T15" fmla="*/ 1110 h 1368"/>
              <a:gd name="T16" fmla="*/ 1276 w 1276"/>
              <a:gd name="T17" fmla="*/ 675 h 1368"/>
              <a:gd name="T18" fmla="*/ 1217 w 1276"/>
              <a:gd name="T19" fmla="*/ 604 h 1368"/>
              <a:gd name="T20" fmla="*/ 637 w 1276"/>
              <a:gd name="T21" fmla="*/ 984 h 1368"/>
              <a:gd name="T22" fmla="*/ 71 w 1276"/>
              <a:gd name="T23" fmla="*/ 604 h 1368"/>
              <a:gd name="T24" fmla="*/ 71 w 1276"/>
              <a:gd name="T25" fmla="*/ 863 h 1368"/>
              <a:gd name="T26" fmla="*/ 12 w 1276"/>
              <a:gd name="T27" fmla="*/ 934 h 1368"/>
              <a:gd name="T28" fmla="*/ 637 w 1276"/>
              <a:gd name="T29" fmla="*/ 1368 h 1368"/>
              <a:gd name="T30" fmla="*/ 1276 w 1276"/>
              <a:gd name="T31" fmla="*/ 936 h 1368"/>
              <a:gd name="T32" fmla="*/ 1217 w 1276"/>
              <a:gd name="T33" fmla="*/ 863 h 1368"/>
              <a:gd name="T34" fmla="*/ 637 w 1276"/>
              <a:gd name="T35" fmla="*/ 1243 h 1368"/>
              <a:gd name="T36" fmla="*/ 71 w 1276"/>
              <a:gd name="T37" fmla="*/ 863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76" h="1368">
                <a:moveTo>
                  <a:pt x="1276" y="433"/>
                </a:moveTo>
                <a:lnTo>
                  <a:pt x="639" y="863"/>
                </a:lnTo>
                <a:lnTo>
                  <a:pt x="0" y="433"/>
                </a:lnTo>
                <a:lnTo>
                  <a:pt x="639" y="0"/>
                </a:lnTo>
                <a:lnTo>
                  <a:pt x="1276" y="433"/>
                </a:lnTo>
                <a:close/>
                <a:moveTo>
                  <a:pt x="71" y="604"/>
                </a:moveTo>
                <a:lnTo>
                  <a:pt x="12" y="675"/>
                </a:lnTo>
                <a:lnTo>
                  <a:pt x="637" y="1110"/>
                </a:lnTo>
                <a:lnTo>
                  <a:pt x="1276" y="675"/>
                </a:lnTo>
                <a:lnTo>
                  <a:pt x="1217" y="604"/>
                </a:lnTo>
                <a:lnTo>
                  <a:pt x="637" y="984"/>
                </a:lnTo>
                <a:lnTo>
                  <a:pt x="71" y="604"/>
                </a:lnTo>
                <a:close/>
                <a:moveTo>
                  <a:pt x="71" y="863"/>
                </a:moveTo>
                <a:lnTo>
                  <a:pt x="12" y="934"/>
                </a:lnTo>
                <a:lnTo>
                  <a:pt x="637" y="1368"/>
                </a:lnTo>
                <a:lnTo>
                  <a:pt x="1276" y="936"/>
                </a:lnTo>
                <a:lnTo>
                  <a:pt x="1217" y="863"/>
                </a:lnTo>
                <a:lnTo>
                  <a:pt x="637" y="1243"/>
                </a:lnTo>
                <a:lnTo>
                  <a:pt x="71" y="863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6" name="Freeform 37"/>
          <p:cNvSpPr>
            <a:spLocks noChangeAspect="1" noEditPoints="1"/>
          </p:cNvSpPr>
          <p:nvPr/>
        </p:nvSpPr>
        <p:spPr bwMode="auto">
          <a:xfrm>
            <a:off x="1605915" y="4338267"/>
            <a:ext cx="216000" cy="216000"/>
          </a:xfrm>
          <a:custGeom>
            <a:avLst/>
            <a:gdLst>
              <a:gd name="T0" fmla="*/ 249 w 1662"/>
              <a:gd name="T1" fmla="*/ 0 h 1662"/>
              <a:gd name="T2" fmla="*/ 441 w 1662"/>
              <a:gd name="T3" fmla="*/ 0 h 1662"/>
              <a:gd name="T4" fmla="*/ 635 w 1662"/>
              <a:gd name="T5" fmla="*/ 227 h 1662"/>
              <a:gd name="T6" fmla="*/ 635 w 1662"/>
              <a:gd name="T7" fmla="*/ 443 h 1662"/>
              <a:gd name="T8" fmla="*/ 1219 w 1662"/>
              <a:gd name="T9" fmla="*/ 1034 h 1662"/>
              <a:gd name="T10" fmla="*/ 1480 w 1662"/>
              <a:gd name="T11" fmla="*/ 1034 h 1662"/>
              <a:gd name="T12" fmla="*/ 1662 w 1662"/>
              <a:gd name="T13" fmla="*/ 1224 h 1662"/>
              <a:gd name="T14" fmla="*/ 1662 w 1662"/>
              <a:gd name="T15" fmla="*/ 1423 h 1662"/>
              <a:gd name="T16" fmla="*/ 1466 w 1662"/>
              <a:gd name="T17" fmla="*/ 1226 h 1662"/>
              <a:gd name="T18" fmla="*/ 1216 w 1662"/>
              <a:gd name="T19" fmla="*/ 1423 h 1662"/>
              <a:gd name="T20" fmla="*/ 1416 w 1662"/>
              <a:gd name="T21" fmla="*/ 1662 h 1662"/>
              <a:gd name="T22" fmla="*/ 1226 w 1662"/>
              <a:gd name="T23" fmla="*/ 1662 h 1662"/>
              <a:gd name="T24" fmla="*/ 1024 w 1662"/>
              <a:gd name="T25" fmla="*/ 1416 h 1662"/>
              <a:gd name="T26" fmla="*/ 1048 w 1662"/>
              <a:gd name="T27" fmla="*/ 1224 h 1662"/>
              <a:gd name="T28" fmla="*/ 455 w 1662"/>
              <a:gd name="T29" fmla="*/ 614 h 1662"/>
              <a:gd name="T30" fmla="*/ 218 w 1662"/>
              <a:gd name="T31" fmla="*/ 638 h 1662"/>
              <a:gd name="T32" fmla="*/ 0 w 1662"/>
              <a:gd name="T33" fmla="*/ 419 h 1662"/>
              <a:gd name="T34" fmla="*/ 0 w 1662"/>
              <a:gd name="T35" fmla="*/ 249 h 1662"/>
              <a:gd name="T36" fmla="*/ 242 w 1662"/>
              <a:gd name="T37" fmla="*/ 443 h 1662"/>
              <a:gd name="T38" fmla="*/ 457 w 1662"/>
              <a:gd name="T39" fmla="*/ 263 h 1662"/>
              <a:gd name="T40" fmla="*/ 249 w 1662"/>
              <a:gd name="T41" fmla="*/ 0 h 1662"/>
              <a:gd name="T42" fmla="*/ 1385 w 1662"/>
              <a:gd name="T43" fmla="*/ 94 h 1662"/>
              <a:gd name="T44" fmla="*/ 1385 w 1662"/>
              <a:gd name="T45" fmla="*/ 170 h 1662"/>
              <a:gd name="T46" fmla="*/ 939 w 1662"/>
              <a:gd name="T47" fmla="*/ 609 h 1662"/>
              <a:gd name="T48" fmla="*/ 1053 w 1662"/>
              <a:gd name="T49" fmla="*/ 716 h 1662"/>
              <a:gd name="T50" fmla="*/ 1475 w 1662"/>
              <a:gd name="T51" fmla="*/ 282 h 1662"/>
              <a:gd name="T52" fmla="*/ 1560 w 1662"/>
              <a:gd name="T53" fmla="*/ 282 h 1662"/>
              <a:gd name="T54" fmla="*/ 1662 w 1662"/>
              <a:gd name="T55" fmla="*/ 83 h 1662"/>
              <a:gd name="T56" fmla="*/ 1594 w 1662"/>
              <a:gd name="T57" fmla="*/ 0 h 1662"/>
              <a:gd name="T58" fmla="*/ 1385 w 1662"/>
              <a:gd name="T59" fmla="*/ 94 h 1662"/>
              <a:gd name="T60" fmla="*/ 0 w 1662"/>
              <a:gd name="T61" fmla="*/ 1468 h 1662"/>
              <a:gd name="T62" fmla="*/ 180 w 1662"/>
              <a:gd name="T63" fmla="*/ 1662 h 1662"/>
              <a:gd name="T64" fmla="*/ 763 w 1662"/>
              <a:gd name="T65" fmla="*/ 1098 h 1662"/>
              <a:gd name="T66" fmla="*/ 564 w 1662"/>
              <a:gd name="T67" fmla="*/ 903 h 1662"/>
              <a:gd name="T68" fmla="*/ 0 w 1662"/>
              <a:gd name="T69" fmla="*/ 1468 h 16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662" h="1662">
                <a:moveTo>
                  <a:pt x="249" y="0"/>
                </a:moveTo>
                <a:lnTo>
                  <a:pt x="441" y="0"/>
                </a:lnTo>
                <a:lnTo>
                  <a:pt x="635" y="227"/>
                </a:lnTo>
                <a:lnTo>
                  <a:pt x="635" y="443"/>
                </a:lnTo>
                <a:lnTo>
                  <a:pt x="1219" y="1034"/>
                </a:lnTo>
                <a:lnTo>
                  <a:pt x="1480" y="1034"/>
                </a:lnTo>
                <a:lnTo>
                  <a:pt x="1662" y="1224"/>
                </a:lnTo>
                <a:lnTo>
                  <a:pt x="1662" y="1423"/>
                </a:lnTo>
                <a:lnTo>
                  <a:pt x="1466" y="1226"/>
                </a:lnTo>
                <a:lnTo>
                  <a:pt x="1216" y="1423"/>
                </a:lnTo>
                <a:lnTo>
                  <a:pt x="1416" y="1662"/>
                </a:lnTo>
                <a:lnTo>
                  <a:pt x="1226" y="1662"/>
                </a:lnTo>
                <a:lnTo>
                  <a:pt x="1024" y="1416"/>
                </a:lnTo>
                <a:lnTo>
                  <a:pt x="1048" y="1224"/>
                </a:lnTo>
                <a:lnTo>
                  <a:pt x="455" y="614"/>
                </a:lnTo>
                <a:lnTo>
                  <a:pt x="218" y="638"/>
                </a:lnTo>
                <a:lnTo>
                  <a:pt x="0" y="419"/>
                </a:lnTo>
                <a:lnTo>
                  <a:pt x="0" y="249"/>
                </a:lnTo>
                <a:lnTo>
                  <a:pt x="242" y="443"/>
                </a:lnTo>
                <a:lnTo>
                  <a:pt x="457" y="263"/>
                </a:lnTo>
                <a:lnTo>
                  <a:pt x="249" y="0"/>
                </a:lnTo>
                <a:close/>
                <a:moveTo>
                  <a:pt x="1385" y="94"/>
                </a:moveTo>
                <a:lnTo>
                  <a:pt x="1385" y="170"/>
                </a:lnTo>
                <a:lnTo>
                  <a:pt x="939" y="609"/>
                </a:lnTo>
                <a:lnTo>
                  <a:pt x="1053" y="716"/>
                </a:lnTo>
                <a:lnTo>
                  <a:pt x="1475" y="282"/>
                </a:lnTo>
                <a:lnTo>
                  <a:pt x="1560" y="282"/>
                </a:lnTo>
                <a:lnTo>
                  <a:pt x="1662" y="83"/>
                </a:lnTo>
                <a:lnTo>
                  <a:pt x="1594" y="0"/>
                </a:lnTo>
                <a:lnTo>
                  <a:pt x="1385" y="94"/>
                </a:lnTo>
                <a:close/>
                <a:moveTo>
                  <a:pt x="0" y="1468"/>
                </a:moveTo>
                <a:lnTo>
                  <a:pt x="180" y="1662"/>
                </a:lnTo>
                <a:lnTo>
                  <a:pt x="763" y="1098"/>
                </a:lnTo>
                <a:lnTo>
                  <a:pt x="564" y="903"/>
                </a:lnTo>
                <a:lnTo>
                  <a:pt x="0" y="1468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7" name="Freeform 16"/>
          <p:cNvSpPr>
            <a:spLocks noChangeAspect="1" noEditPoints="1"/>
          </p:cNvSpPr>
          <p:nvPr/>
        </p:nvSpPr>
        <p:spPr bwMode="auto">
          <a:xfrm>
            <a:off x="3475085" y="5576502"/>
            <a:ext cx="242634" cy="216000"/>
          </a:xfrm>
          <a:custGeom>
            <a:avLst/>
            <a:gdLst>
              <a:gd name="T0" fmla="*/ 203 w 313"/>
              <a:gd name="T1" fmla="*/ 143 h 279"/>
              <a:gd name="T2" fmla="*/ 236 w 313"/>
              <a:gd name="T3" fmla="*/ 143 h 279"/>
              <a:gd name="T4" fmla="*/ 255 w 313"/>
              <a:gd name="T5" fmla="*/ 162 h 279"/>
              <a:gd name="T6" fmla="*/ 255 w 313"/>
              <a:gd name="T7" fmla="*/ 258 h 279"/>
              <a:gd name="T8" fmla="*/ 234 w 313"/>
              <a:gd name="T9" fmla="*/ 279 h 279"/>
              <a:gd name="T10" fmla="*/ 23 w 313"/>
              <a:gd name="T11" fmla="*/ 279 h 279"/>
              <a:gd name="T12" fmla="*/ 3 w 313"/>
              <a:gd name="T13" fmla="*/ 258 h 279"/>
              <a:gd name="T14" fmla="*/ 3 w 313"/>
              <a:gd name="T15" fmla="*/ 161 h 279"/>
              <a:gd name="T16" fmla="*/ 20 w 313"/>
              <a:gd name="T17" fmla="*/ 143 h 279"/>
              <a:gd name="T18" fmla="*/ 53 w 313"/>
              <a:gd name="T19" fmla="*/ 143 h 279"/>
              <a:gd name="T20" fmla="*/ 4 w 313"/>
              <a:gd name="T21" fmla="*/ 68 h 279"/>
              <a:gd name="T22" fmla="*/ 51 w 313"/>
              <a:gd name="T23" fmla="*/ 11 h 279"/>
              <a:gd name="T24" fmla="*/ 129 w 313"/>
              <a:gd name="T25" fmla="*/ 39 h 279"/>
              <a:gd name="T26" fmla="*/ 213 w 313"/>
              <a:gd name="T27" fmla="*/ 12 h 279"/>
              <a:gd name="T28" fmla="*/ 256 w 313"/>
              <a:gd name="T29" fmla="*/ 76 h 279"/>
              <a:gd name="T30" fmla="*/ 203 w 313"/>
              <a:gd name="T31" fmla="*/ 143 h 279"/>
              <a:gd name="T32" fmla="*/ 139 w 313"/>
              <a:gd name="T33" fmla="*/ 164 h 279"/>
              <a:gd name="T34" fmla="*/ 139 w 313"/>
              <a:gd name="T35" fmla="*/ 260 h 279"/>
              <a:gd name="T36" fmla="*/ 141 w 313"/>
              <a:gd name="T37" fmla="*/ 260 h 279"/>
              <a:gd name="T38" fmla="*/ 175 w 313"/>
              <a:gd name="T39" fmla="*/ 260 h 279"/>
              <a:gd name="T40" fmla="*/ 198 w 313"/>
              <a:gd name="T41" fmla="*/ 239 h 279"/>
              <a:gd name="T42" fmla="*/ 198 w 313"/>
              <a:gd name="T43" fmla="*/ 185 h 279"/>
              <a:gd name="T44" fmla="*/ 182 w 313"/>
              <a:gd name="T45" fmla="*/ 164 h 279"/>
              <a:gd name="T46" fmla="*/ 139 w 313"/>
              <a:gd name="T47" fmla="*/ 164 h 279"/>
              <a:gd name="T48" fmla="*/ 80 w 313"/>
              <a:gd name="T49" fmla="*/ 221 h 279"/>
              <a:gd name="T50" fmla="*/ 99 w 313"/>
              <a:gd name="T51" fmla="*/ 221 h 279"/>
              <a:gd name="T52" fmla="*/ 99 w 313"/>
              <a:gd name="T53" fmla="*/ 260 h 279"/>
              <a:gd name="T54" fmla="*/ 118 w 313"/>
              <a:gd name="T55" fmla="*/ 259 h 279"/>
              <a:gd name="T56" fmla="*/ 118 w 313"/>
              <a:gd name="T57" fmla="*/ 163 h 279"/>
              <a:gd name="T58" fmla="*/ 99 w 313"/>
              <a:gd name="T59" fmla="*/ 163 h 279"/>
              <a:gd name="T60" fmla="*/ 99 w 313"/>
              <a:gd name="T61" fmla="*/ 201 h 279"/>
              <a:gd name="T62" fmla="*/ 80 w 313"/>
              <a:gd name="T63" fmla="*/ 201 h 279"/>
              <a:gd name="T64" fmla="*/ 80 w 313"/>
              <a:gd name="T65" fmla="*/ 163 h 279"/>
              <a:gd name="T66" fmla="*/ 62 w 313"/>
              <a:gd name="T67" fmla="*/ 163 h 279"/>
              <a:gd name="T68" fmla="*/ 62 w 313"/>
              <a:gd name="T69" fmla="*/ 259 h 279"/>
              <a:gd name="T70" fmla="*/ 80 w 313"/>
              <a:gd name="T71" fmla="*/ 259 h 279"/>
              <a:gd name="T72" fmla="*/ 80 w 313"/>
              <a:gd name="T73" fmla="*/ 221 h 279"/>
              <a:gd name="T74" fmla="*/ 88 w 313"/>
              <a:gd name="T75" fmla="*/ 143 h 279"/>
              <a:gd name="T76" fmla="*/ 172 w 313"/>
              <a:gd name="T77" fmla="*/ 143 h 279"/>
              <a:gd name="T78" fmla="*/ 130 w 313"/>
              <a:gd name="T79" fmla="*/ 112 h 279"/>
              <a:gd name="T80" fmla="*/ 88 w 313"/>
              <a:gd name="T81" fmla="*/ 143 h 279"/>
              <a:gd name="T82" fmla="*/ 312 w 313"/>
              <a:gd name="T83" fmla="*/ 161 h 279"/>
              <a:gd name="T84" fmla="*/ 299 w 313"/>
              <a:gd name="T85" fmla="*/ 153 h 279"/>
              <a:gd name="T86" fmla="*/ 257 w 313"/>
              <a:gd name="T87" fmla="*/ 197 h 279"/>
              <a:gd name="T88" fmla="*/ 257 w 313"/>
              <a:gd name="T89" fmla="*/ 208 h 279"/>
              <a:gd name="T90" fmla="*/ 296 w 313"/>
              <a:gd name="T91" fmla="*/ 251 h 279"/>
              <a:gd name="T92" fmla="*/ 313 w 313"/>
              <a:gd name="T93" fmla="*/ 242 h 279"/>
              <a:gd name="T94" fmla="*/ 313 w 313"/>
              <a:gd name="T95" fmla="*/ 203 h 279"/>
              <a:gd name="T96" fmla="*/ 312 w 313"/>
              <a:gd name="T97" fmla="*/ 161 h 279"/>
              <a:gd name="T98" fmla="*/ 158 w 313"/>
              <a:gd name="T99" fmla="*/ 240 h 279"/>
              <a:gd name="T100" fmla="*/ 177 w 313"/>
              <a:gd name="T101" fmla="*/ 240 h 279"/>
              <a:gd name="T102" fmla="*/ 177 w 313"/>
              <a:gd name="T103" fmla="*/ 183 h 279"/>
              <a:gd name="T104" fmla="*/ 158 w 313"/>
              <a:gd name="T105" fmla="*/ 183 h 279"/>
              <a:gd name="T106" fmla="*/ 158 w 313"/>
              <a:gd name="T107" fmla="*/ 240 h 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13" h="279">
                <a:moveTo>
                  <a:pt x="203" y="143"/>
                </a:moveTo>
                <a:cubicBezTo>
                  <a:pt x="214" y="143"/>
                  <a:pt x="225" y="143"/>
                  <a:pt x="236" y="143"/>
                </a:cubicBezTo>
                <a:cubicBezTo>
                  <a:pt x="249" y="143"/>
                  <a:pt x="255" y="149"/>
                  <a:pt x="255" y="162"/>
                </a:cubicBezTo>
                <a:cubicBezTo>
                  <a:pt x="255" y="194"/>
                  <a:pt x="255" y="226"/>
                  <a:pt x="255" y="258"/>
                </a:cubicBezTo>
                <a:cubicBezTo>
                  <a:pt x="255" y="271"/>
                  <a:pt x="247" y="279"/>
                  <a:pt x="234" y="279"/>
                </a:cubicBezTo>
                <a:cubicBezTo>
                  <a:pt x="164" y="279"/>
                  <a:pt x="93" y="279"/>
                  <a:pt x="23" y="279"/>
                </a:cubicBezTo>
                <a:cubicBezTo>
                  <a:pt x="9" y="279"/>
                  <a:pt x="3" y="272"/>
                  <a:pt x="3" y="258"/>
                </a:cubicBezTo>
                <a:cubicBezTo>
                  <a:pt x="3" y="226"/>
                  <a:pt x="3" y="194"/>
                  <a:pt x="3" y="161"/>
                </a:cubicBezTo>
                <a:cubicBezTo>
                  <a:pt x="3" y="149"/>
                  <a:pt x="7" y="144"/>
                  <a:pt x="20" y="143"/>
                </a:cubicBezTo>
                <a:cubicBezTo>
                  <a:pt x="31" y="143"/>
                  <a:pt x="41" y="143"/>
                  <a:pt x="53" y="143"/>
                </a:cubicBezTo>
                <a:cubicBezTo>
                  <a:pt x="19" y="129"/>
                  <a:pt x="0" y="105"/>
                  <a:pt x="4" y="68"/>
                </a:cubicBezTo>
                <a:cubicBezTo>
                  <a:pt x="7" y="40"/>
                  <a:pt x="23" y="19"/>
                  <a:pt x="51" y="11"/>
                </a:cubicBezTo>
                <a:cubicBezTo>
                  <a:pt x="83" y="2"/>
                  <a:pt x="109" y="12"/>
                  <a:pt x="129" y="39"/>
                </a:cubicBezTo>
                <a:cubicBezTo>
                  <a:pt x="158" y="8"/>
                  <a:pt x="184" y="0"/>
                  <a:pt x="213" y="12"/>
                </a:cubicBezTo>
                <a:cubicBezTo>
                  <a:pt x="239" y="23"/>
                  <a:pt x="256" y="48"/>
                  <a:pt x="256" y="76"/>
                </a:cubicBezTo>
                <a:cubicBezTo>
                  <a:pt x="256" y="107"/>
                  <a:pt x="239" y="129"/>
                  <a:pt x="203" y="143"/>
                </a:cubicBezTo>
                <a:close/>
                <a:moveTo>
                  <a:pt x="139" y="164"/>
                </a:moveTo>
                <a:cubicBezTo>
                  <a:pt x="139" y="196"/>
                  <a:pt x="139" y="228"/>
                  <a:pt x="139" y="260"/>
                </a:cubicBezTo>
                <a:cubicBezTo>
                  <a:pt x="140" y="260"/>
                  <a:pt x="141" y="260"/>
                  <a:pt x="141" y="260"/>
                </a:cubicBezTo>
                <a:cubicBezTo>
                  <a:pt x="153" y="260"/>
                  <a:pt x="164" y="260"/>
                  <a:pt x="175" y="260"/>
                </a:cubicBezTo>
                <a:cubicBezTo>
                  <a:pt x="188" y="260"/>
                  <a:pt x="197" y="251"/>
                  <a:pt x="198" y="239"/>
                </a:cubicBezTo>
                <a:cubicBezTo>
                  <a:pt x="198" y="221"/>
                  <a:pt x="198" y="203"/>
                  <a:pt x="198" y="185"/>
                </a:cubicBezTo>
                <a:cubicBezTo>
                  <a:pt x="198" y="176"/>
                  <a:pt x="189" y="165"/>
                  <a:pt x="182" y="164"/>
                </a:cubicBezTo>
                <a:cubicBezTo>
                  <a:pt x="168" y="164"/>
                  <a:pt x="153" y="164"/>
                  <a:pt x="139" y="164"/>
                </a:cubicBezTo>
                <a:close/>
                <a:moveTo>
                  <a:pt x="80" y="221"/>
                </a:moveTo>
                <a:cubicBezTo>
                  <a:pt x="87" y="221"/>
                  <a:pt x="93" y="221"/>
                  <a:pt x="99" y="221"/>
                </a:cubicBezTo>
                <a:cubicBezTo>
                  <a:pt x="99" y="234"/>
                  <a:pt x="99" y="247"/>
                  <a:pt x="99" y="260"/>
                </a:cubicBezTo>
                <a:cubicBezTo>
                  <a:pt x="106" y="260"/>
                  <a:pt x="112" y="259"/>
                  <a:pt x="118" y="259"/>
                </a:cubicBezTo>
                <a:cubicBezTo>
                  <a:pt x="118" y="227"/>
                  <a:pt x="118" y="195"/>
                  <a:pt x="118" y="163"/>
                </a:cubicBezTo>
                <a:cubicBezTo>
                  <a:pt x="111" y="163"/>
                  <a:pt x="106" y="163"/>
                  <a:pt x="99" y="163"/>
                </a:cubicBezTo>
                <a:cubicBezTo>
                  <a:pt x="99" y="176"/>
                  <a:pt x="99" y="189"/>
                  <a:pt x="99" y="201"/>
                </a:cubicBezTo>
                <a:cubicBezTo>
                  <a:pt x="92" y="201"/>
                  <a:pt x="87" y="201"/>
                  <a:pt x="80" y="201"/>
                </a:cubicBezTo>
                <a:cubicBezTo>
                  <a:pt x="80" y="188"/>
                  <a:pt x="80" y="176"/>
                  <a:pt x="80" y="163"/>
                </a:cubicBezTo>
                <a:cubicBezTo>
                  <a:pt x="74" y="163"/>
                  <a:pt x="68" y="163"/>
                  <a:pt x="62" y="163"/>
                </a:cubicBezTo>
                <a:cubicBezTo>
                  <a:pt x="62" y="196"/>
                  <a:pt x="62" y="228"/>
                  <a:pt x="62" y="259"/>
                </a:cubicBezTo>
                <a:cubicBezTo>
                  <a:pt x="68" y="259"/>
                  <a:pt x="74" y="259"/>
                  <a:pt x="80" y="259"/>
                </a:cubicBezTo>
                <a:cubicBezTo>
                  <a:pt x="80" y="247"/>
                  <a:pt x="80" y="234"/>
                  <a:pt x="80" y="221"/>
                </a:cubicBezTo>
                <a:close/>
                <a:moveTo>
                  <a:pt x="88" y="143"/>
                </a:moveTo>
                <a:cubicBezTo>
                  <a:pt x="117" y="143"/>
                  <a:pt x="145" y="143"/>
                  <a:pt x="172" y="143"/>
                </a:cubicBezTo>
                <a:cubicBezTo>
                  <a:pt x="155" y="137"/>
                  <a:pt x="141" y="127"/>
                  <a:pt x="130" y="112"/>
                </a:cubicBezTo>
                <a:cubicBezTo>
                  <a:pt x="113" y="132"/>
                  <a:pt x="110" y="134"/>
                  <a:pt x="88" y="143"/>
                </a:cubicBezTo>
                <a:close/>
                <a:moveTo>
                  <a:pt x="312" y="161"/>
                </a:moveTo>
                <a:cubicBezTo>
                  <a:pt x="312" y="152"/>
                  <a:pt x="307" y="148"/>
                  <a:pt x="299" y="153"/>
                </a:cubicBezTo>
                <a:cubicBezTo>
                  <a:pt x="281" y="164"/>
                  <a:pt x="266" y="178"/>
                  <a:pt x="257" y="197"/>
                </a:cubicBezTo>
                <a:cubicBezTo>
                  <a:pt x="255" y="200"/>
                  <a:pt x="255" y="205"/>
                  <a:pt x="257" y="208"/>
                </a:cubicBezTo>
                <a:cubicBezTo>
                  <a:pt x="265" y="227"/>
                  <a:pt x="280" y="240"/>
                  <a:pt x="296" y="251"/>
                </a:cubicBezTo>
                <a:cubicBezTo>
                  <a:pt x="306" y="258"/>
                  <a:pt x="312" y="254"/>
                  <a:pt x="313" y="242"/>
                </a:cubicBezTo>
                <a:cubicBezTo>
                  <a:pt x="313" y="229"/>
                  <a:pt x="313" y="216"/>
                  <a:pt x="313" y="203"/>
                </a:cubicBezTo>
                <a:cubicBezTo>
                  <a:pt x="313" y="189"/>
                  <a:pt x="313" y="175"/>
                  <a:pt x="312" y="161"/>
                </a:cubicBezTo>
                <a:close/>
                <a:moveTo>
                  <a:pt x="158" y="240"/>
                </a:moveTo>
                <a:cubicBezTo>
                  <a:pt x="165" y="240"/>
                  <a:pt x="171" y="240"/>
                  <a:pt x="177" y="240"/>
                </a:cubicBezTo>
                <a:cubicBezTo>
                  <a:pt x="177" y="221"/>
                  <a:pt x="177" y="202"/>
                  <a:pt x="177" y="183"/>
                </a:cubicBezTo>
                <a:cubicBezTo>
                  <a:pt x="170" y="183"/>
                  <a:pt x="165" y="183"/>
                  <a:pt x="158" y="183"/>
                </a:cubicBezTo>
                <a:cubicBezTo>
                  <a:pt x="158" y="203"/>
                  <a:pt x="158" y="221"/>
                  <a:pt x="158" y="24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8" name="Freeform 5"/>
          <p:cNvSpPr>
            <a:spLocks noChangeAspect="1" noEditPoints="1"/>
          </p:cNvSpPr>
          <p:nvPr/>
        </p:nvSpPr>
        <p:spPr bwMode="auto">
          <a:xfrm>
            <a:off x="3959017" y="4338267"/>
            <a:ext cx="230983" cy="216000"/>
          </a:xfrm>
          <a:custGeom>
            <a:avLst/>
            <a:gdLst>
              <a:gd name="T0" fmla="*/ 15 w 75"/>
              <a:gd name="T1" fmla="*/ 31 h 70"/>
              <a:gd name="T2" fmla="*/ 15 w 75"/>
              <a:gd name="T3" fmla="*/ 23 h 70"/>
              <a:gd name="T4" fmla="*/ 19 w 75"/>
              <a:gd name="T5" fmla="*/ 17 h 70"/>
              <a:gd name="T6" fmla="*/ 35 w 75"/>
              <a:gd name="T7" fmla="*/ 14 h 70"/>
              <a:gd name="T8" fmla="*/ 55 w 75"/>
              <a:gd name="T9" fmla="*/ 5 h 70"/>
              <a:gd name="T10" fmla="*/ 69 w 75"/>
              <a:gd name="T11" fmla="*/ 9 h 70"/>
              <a:gd name="T12" fmla="*/ 71 w 75"/>
              <a:gd name="T13" fmla="*/ 50 h 70"/>
              <a:gd name="T14" fmla="*/ 66 w 75"/>
              <a:gd name="T15" fmla="*/ 57 h 70"/>
              <a:gd name="T16" fmla="*/ 59 w 75"/>
              <a:gd name="T17" fmla="*/ 58 h 70"/>
              <a:gd name="T18" fmla="*/ 28 w 75"/>
              <a:gd name="T19" fmla="*/ 46 h 70"/>
              <a:gd name="T20" fmla="*/ 17 w 75"/>
              <a:gd name="T21" fmla="*/ 45 h 70"/>
              <a:gd name="T22" fmla="*/ 15 w 75"/>
              <a:gd name="T23" fmla="*/ 41 h 70"/>
              <a:gd name="T24" fmla="*/ 15 w 75"/>
              <a:gd name="T25" fmla="*/ 31 h 70"/>
              <a:gd name="T26" fmla="*/ 70 w 75"/>
              <a:gd name="T27" fmla="*/ 30 h 70"/>
              <a:gd name="T28" fmla="*/ 70 w 75"/>
              <a:gd name="T29" fmla="*/ 30 h 70"/>
              <a:gd name="T30" fmla="*/ 69 w 75"/>
              <a:gd name="T31" fmla="*/ 23 h 70"/>
              <a:gd name="T32" fmla="*/ 66 w 75"/>
              <a:gd name="T33" fmla="*/ 11 h 70"/>
              <a:gd name="T34" fmla="*/ 63 w 75"/>
              <a:gd name="T35" fmla="*/ 8 h 70"/>
              <a:gd name="T36" fmla="*/ 60 w 75"/>
              <a:gd name="T37" fmla="*/ 12 h 70"/>
              <a:gd name="T38" fmla="*/ 59 w 75"/>
              <a:gd name="T39" fmla="*/ 16 h 70"/>
              <a:gd name="T40" fmla="*/ 58 w 75"/>
              <a:gd name="T41" fmla="*/ 37 h 70"/>
              <a:gd name="T42" fmla="*/ 60 w 75"/>
              <a:gd name="T43" fmla="*/ 50 h 70"/>
              <a:gd name="T44" fmla="*/ 63 w 75"/>
              <a:gd name="T45" fmla="*/ 53 h 70"/>
              <a:gd name="T46" fmla="*/ 66 w 75"/>
              <a:gd name="T47" fmla="*/ 50 h 70"/>
              <a:gd name="T48" fmla="*/ 67 w 75"/>
              <a:gd name="T49" fmla="*/ 47 h 70"/>
              <a:gd name="T50" fmla="*/ 70 w 75"/>
              <a:gd name="T51" fmla="*/ 30 h 70"/>
              <a:gd name="T52" fmla="*/ 15 w 75"/>
              <a:gd name="T53" fmla="*/ 49 h 70"/>
              <a:gd name="T54" fmla="*/ 22 w 75"/>
              <a:gd name="T55" fmla="*/ 65 h 70"/>
              <a:gd name="T56" fmla="*/ 32 w 75"/>
              <a:gd name="T57" fmla="*/ 70 h 70"/>
              <a:gd name="T58" fmla="*/ 35 w 75"/>
              <a:gd name="T59" fmla="*/ 65 h 70"/>
              <a:gd name="T60" fmla="*/ 27 w 75"/>
              <a:gd name="T61" fmla="*/ 52 h 70"/>
              <a:gd name="T62" fmla="*/ 25 w 75"/>
              <a:gd name="T63" fmla="*/ 51 h 70"/>
              <a:gd name="T64" fmla="*/ 15 w 75"/>
              <a:gd name="T65" fmla="*/ 49 h 70"/>
              <a:gd name="T66" fmla="*/ 10 w 75"/>
              <a:gd name="T67" fmla="*/ 42 h 70"/>
              <a:gd name="T68" fmla="*/ 10 w 75"/>
              <a:gd name="T69" fmla="*/ 20 h 70"/>
              <a:gd name="T70" fmla="*/ 7 w 75"/>
              <a:gd name="T71" fmla="*/ 20 h 70"/>
              <a:gd name="T72" fmla="*/ 0 w 75"/>
              <a:gd name="T73" fmla="*/ 27 h 70"/>
              <a:gd name="T74" fmla="*/ 0 w 75"/>
              <a:gd name="T75" fmla="*/ 36 h 70"/>
              <a:gd name="T76" fmla="*/ 6 w 75"/>
              <a:gd name="T77" fmla="*/ 42 h 70"/>
              <a:gd name="T78" fmla="*/ 10 w 75"/>
              <a:gd name="T79" fmla="*/ 42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75" h="70">
                <a:moveTo>
                  <a:pt x="15" y="31"/>
                </a:moveTo>
                <a:cubicBezTo>
                  <a:pt x="15" y="28"/>
                  <a:pt x="15" y="26"/>
                  <a:pt x="15" y="23"/>
                </a:cubicBezTo>
                <a:cubicBezTo>
                  <a:pt x="14" y="19"/>
                  <a:pt x="16" y="18"/>
                  <a:pt x="19" y="17"/>
                </a:cubicBezTo>
                <a:cubicBezTo>
                  <a:pt x="25" y="17"/>
                  <a:pt x="30" y="15"/>
                  <a:pt x="35" y="14"/>
                </a:cubicBezTo>
                <a:cubicBezTo>
                  <a:pt x="43" y="12"/>
                  <a:pt x="49" y="10"/>
                  <a:pt x="55" y="5"/>
                </a:cubicBezTo>
                <a:cubicBezTo>
                  <a:pt x="62" y="0"/>
                  <a:pt x="66" y="1"/>
                  <a:pt x="69" y="9"/>
                </a:cubicBezTo>
                <a:cubicBezTo>
                  <a:pt x="74" y="23"/>
                  <a:pt x="75" y="37"/>
                  <a:pt x="71" y="50"/>
                </a:cubicBezTo>
                <a:cubicBezTo>
                  <a:pt x="69" y="53"/>
                  <a:pt x="68" y="55"/>
                  <a:pt x="66" y="57"/>
                </a:cubicBezTo>
                <a:cubicBezTo>
                  <a:pt x="64" y="60"/>
                  <a:pt x="61" y="60"/>
                  <a:pt x="59" y="58"/>
                </a:cubicBezTo>
                <a:cubicBezTo>
                  <a:pt x="50" y="49"/>
                  <a:pt x="39" y="48"/>
                  <a:pt x="28" y="46"/>
                </a:cubicBezTo>
                <a:cubicBezTo>
                  <a:pt x="25" y="46"/>
                  <a:pt x="21" y="45"/>
                  <a:pt x="17" y="45"/>
                </a:cubicBezTo>
                <a:cubicBezTo>
                  <a:pt x="16" y="44"/>
                  <a:pt x="15" y="43"/>
                  <a:pt x="15" y="41"/>
                </a:cubicBezTo>
                <a:cubicBezTo>
                  <a:pt x="15" y="38"/>
                  <a:pt x="15" y="35"/>
                  <a:pt x="15" y="31"/>
                </a:cubicBezTo>
                <a:close/>
                <a:moveTo>
                  <a:pt x="70" y="30"/>
                </a:moveTo>
                <a:cubicBezTo>
                  <a:pt x="70" y="30"/>
                  <a:pt x="70" y="30"/>
                  <a:pt x="70" y="30"/>
                </a:cubicBezTo>
                <a:cubicBezTo>
                  <a:pt x="70" y="28"/>
                  <a:pt x="70" y="25"/>
                  <a:pt x="69" y="23"/>
                </a:cubicBezTo>
                <a:cubicBezTo>
                  <a:pt x="69" y="19"/>
                  <a:pt x="68" y="15"/>
                  <a:pt x="66" y="11"/>
                </a:cubicBezTo>
                <a:cubicBezTo>
                  <a:pt x="66" y="10"/>
                  <a:pt x="64" y="9"/>
                  <a:pt x="63" y="8"/>
                </a:cubicBezTo>
                <a:cubicBezTo>
                  <a:pt x="62" y="9"/>
                  <a:pt x="60" y="10"/>
                  <a:pt x="60" y="12"/>
                </a:cubicBezTo>
                <a:cubicBezTo>
                  <a:pt x="59" y="13"/>
                  <a:pt x="59" y="14"/>
                  <a:pt x="59" y="16"/>
                </a:cubicBezTo>
                <a:cubicBezTo>
                  <a:pt x="58" y="23"/>
                  <a:pt x="58" y="30"/>
                  <a:pt x="58" y="37"/>
                </a:cubicBezTo>
                <a:cubicBezTo>
                  <a:pt x="58" y="42"/>
                  <a:pt x="59" y="46"/>
                  <a:pt x="60" y="50"/>
                </a:cubicBezTo>
                <a:cubicBezTo>
                  <a:pt x="60" y="52"/>
                  <a:pt x="62" y="53"/>
                  <a:pt x="63" y="53"/>
                </a:cubicBezTo>
                <a:cubicBezTo>
                  <a:pt x="64" y="53"/>
                  <a:pt x="65" y="52"/>
                  <a:pt x="66" y="50"/>
                </a:cubicBezTo>
                <a:cubicBezTo>
                  <a:pt x="66" y="50"/>
                  <a:pt x="67" y="48"/>
                  <a:pt x="67" y="47"/>
                </a:cubicBezTo>
                <a:cubicBezTo>
                  <a:pt x="69" y="41"/>
                  <a:pt x="69" y="36"/>
                  <a:pt x="70" y="30"/>
                </a:cubicBezTo>
                <a:close/>
                <a:moveTo>
                  <a:pt x="15" y="49"/>
                </a:moveTo>
                <a:cubicBezTo>
                  <a:pt x="15" y="56"/>
                  <a:pt x="18" y="61"/>
                  <a:pt x="22" y="65"/>
                </a:cubicBezTo>
                <a:cubicBezTo>
                  <a:pt x="24" y="69"/>
                  <a:pt x="27" y="70"/>
                  <a:pt x="32" y="70"/>
                </a:cubicBezTo>
                <a:cubicBezTo>
                  <a:pt x="36" y="70"/>
                  <a:pt x="37" y="69"/>
                  <a:pt x="35" y="65"/>
                </a:cubicBezTo>
                <a:cubicBezTo>
                  <a:pt x="32" y="61"/>
                  <a:pt x="29" y="56"/>
                  <a:pt x="27" y="52"/>
                </a:cubicBezTo>
                <a:cubicBezTo>
                  <a:pt x="27" y="52"/>
                  <a:pt x="26" y="52"/>
                  <a:pt x="25" y="51"/>
                </a:cubicBezTo>
                <a:cubicBezTo>
                  <a:pt x="22" y="50"/>
                  <a:pt x="19" y="50"/>
                  <a:pt x="15" y="49"/>
                </a:cubicBezTo>
                <a:close/>
                <a:moveTo>
                  <a:pt x="10" y="42"/>
                </a:moveTo>
                <a:cubicBezTo>
                  <a:pt x="10" y="34"/>
                  <a:pt x="10" y="27"/>
                  <a:pt x="10" y="20"/>
                </a:cubicBezTo>
                <a:cubicBezTo>
                  <a:pt x="9" y="20"/>
                  <a:pt x="8" y="20"/>
                  <a:pt x="7" y="20"/>
                </a:cubicBezTo>
                <a:cubicBezTo>
                  <a:pt x="1" y="20"/>
                  <a:pt x="0" y="22"/>
                  <a:pt x="0" y="27"/>
                </a:cubicBezTo>
                <a:cubicBezTo>
                  <a:pt x="0" y="30"/>
                  <a:pt x="0" y="33"/>
                  <a:pt x="0" y="36"/>
                </a:cubicBezTo>
                <a:cubicBezTo>
                  <a:pt x="0" y="40"/>
                  <a:pt x="2" y="42"/>
                  <a:pt x="6" y="42"/>
                </a:cubicBezTo>
                <a:cubicBezTo>
                  <a:pt x="7" y="42"/>
                  <a:pt x="8" y="42"/>
                  <a:pt x="10" y="42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19" name="Freeform 19"/>
          <p:cNvSpPr>
            <a:spLocks noChangeAspect="1" noEditPoints="1"/>
          </p:cNvSpPr>
          <p:nvPr/>
        </p:nvSpPr>
        <p:spPr bwMode="auto">
          <a:xfrm>
            <a:off x="4654416" y="4338267"/>
            <a:ext cx="194926" cy="216000"/>
          </a:xfrm>
          <a:custGeom>
            <a:avLst/>
            <a:gdLst>
              <a:gd name="T0" fmla="*/ 125 w 169"/>
              <a:gd name="T1" fmla="*/ 0 h 187"/>
              <a:gd name="T2" fmla="*/ 132 w 169"/>
              <a:gd name="T3" fmla="*/ 1 h 187"/>
              <a:gd name="T4" fmla="*/ 146 w 169"/>
              <a:gd name="T5" fmla="*/ 7 h 187"/>
              <a:gd name="T6" fmla="*/ 161 w 169"/>
              <a:gd name="T7" fmla="*/ 22 h 187"/>
              <a:gd name="T8" fmla="*/ 168 w 169"/>
              <a:gd name="T9" fmla="*/ 41 h 187"/>
              <a:gd name="T10" fmla="*/ 166 w 169"/>
              <a:gd name="T11" fmla="*/ 57 h 187"/>
              <a:gd name="T12" fmla="*/ 164 w 169"/>
              <a:gd name="T13" fmla="*/ 63 h 187"/>
              <a:gd name="T14" fmla="*/ 163 w 169"/>
              <a:gd name="T15" fmla="*/ 63 h 187"/>
              <a:gd name="T16" fmla="*/ 136 w 169"/>
              <a:gd name="T17" fmla="*/ 52 h 187"/>
              <a:gd name="T18" fmla="*/ 106 w 169"/>
              <a:gd name="T19" fmla="*/ 11 h 187"/>
              <a:gd name="T20" fmla="*/ 105 w 169"/>
              <a:gd name="T21" fmla="*/ 6 h 187"/>
              <a:gd name="T22" fmla="*/ 106 w 169"/>
              <a:gd name="T23" fmla="*/ 5 h 187"/>
              <a:gd name="T24" fmla="*/ 121 w 169"/>
              <a:gd name="T25" fmla="*/ 1 h 187"/>
              <a:gd name="T26" fmla="*/ 121 w 169"/>
              <a:gd name="T27" fmla="*/ 0 h 187"/>
              <a:gd name="T28" fmla="*/ 125 w 169"/>
              <a:gd name="T29" fmla="*/ 0 h 187"/>
              <a:gd name="T30" fmla="*/ 83 w 169"/>
              <a:gd name="T31" fmla="*/ 55 h 187"/>
              <a:gd name="T32" fmla="*/ 82 w 169"/>
              <a:gd name="T33" fmla="*/ 55 h 187"/>
              <a:gd name="T34" fmla="*/ 43 w 169"/>
              <a:gd name="T35" fmla="*/ 103 h 187"/>
              <a:gd name="T36" fmla="*/ 16 w 169"/>
              <a:gd name="T37" fmla="*/ 136 h 187"/>
              <a:gd name="T38" fmla="*/ 13 w 169"/>
              <a:gd name="T39" fmla="*/ 146 h 187"/>
              <a:gd name="T40" fmla="*/ 12 w 169"/>
              <a:gd name="T41" fmla="*/ 148 h 187"/>
              <a:gd name="T42" fmla="*/ 2 w 169"/>
              <a:gd name="T43" fmla="*/ 161 h 187"/>
              <a:gd name="T44" fmla="*/ 0 w 169"/>
              <a:gd name="T45" fmla="*/ 171 h 187"/>
              <a:gd name="T46" fmla="*/ 7 w 169"/>
              <a:gd name="T47" fmla="*/ 182 h 187"/>
              <a:gd name="T48" fmla="*/ 11 w 169"/>
              <a:gd name="T49" fmla="*/ 185 h 187"/>
              <a:gd name="T50" fmla="*/ 15 w 169"/>
              <a:gd name="T51" fmla="*/ 186 h 187"/>
              <a:gd name="T52" fmla="*/ 34 w 169"/>
              <a:gd name="T53" fmla="*/ 185 h 187"/>
              <a:gd name="T54" fmla="*/ 48 w 169"/>
              <a:gd name="T55" fmla="*/ 179 h 187"/>
              <a:gd name="T56" fmla="*/ 63 w 169"/>
              <a:gd name="T57" fmla="*/ 166 h 187"/>
              <a:gd name="T58" fmla="*/ 78 w 169"/>
              <a:gd name="T59" fmla="*/ 155 h 187"/>
              <a:gd name="T60" fmla="*/ 102 w 169"/>
              <a:gd name="T61" fmla="*/ 150 h 187"/>
              <a:gd name="T62" fmla="*/ 121 w 169"/>
              <a:gd name="T63" fmla="*/ 156 h 187"/>
              <a:gd name="T64" fmla="*/ 145 w 169"/>
              <a:gd name="T65" fmla="*/ 175 h 187"/>
              <a:gd name="T66" fmla="*/ 152 w 169"/>
              <a:gd name="T67" fmla="*/ 183 h 187"/>
              <a:gd name="T68" fmla="*/ 158 w 169"/>
              <a:gd name="T69" fmla="*/ 185 h 187"/>
              <a:gd name="T70" fmla="*/ 161 w 169"/>
              <a:gd name="T71" fmla="*/ 175 h 187"/>
              <a:gd name="T72" fmla="*/ 139 w 169"/>
              <a:gd name="T73" fmla="*/ 153 h 187"/>
              <a:gd name="T74" fmla="*/ 104 w 169"/>
              <a:gd name="T75" fmla="*/ 138 h 187"/>
              <a:gd name="T76" fmla="*/ 90 w 169"/>
              <a:gd name="T77" fmla="*/ 138 h 187"/>
              <a:gd name="T78" fmla="*/ 70 w 169"/>
              <a:gd name="T79" fmla="*/ 146 h 187"/>
              <a:gd name="T80" fmla="*/ 54 w 169"/>
              <a:gd name="T81" fmla="*/ 159 h 187"/>
              <a:gd name="T82" fmla="*/ 39 w 169"/>
              <a:gd name="T83" fmla="*/ 170 h 187"/>
              <a:gd name="T84" fmla="*/ 19 w 169"/>
              <a:gd name="T85" fmla="*/ 174 h 187"/>
              <a:gd name="T86" fmla="*/ 13 w 169"/>
              <a:gd name="T87" fmla="*/ 171 h 187"/>
              <a:gd name="T88" fmla="*/ 12 w 169"/>
              <a:gd name="T89" fmla="*/ 168 h 187"/>
              <a:gd name="T90" fmla="*/ 15 w 169"/>
              <a:gd name="T91" fmla="*/ 162 h 187"/>
              <a:gd name="T92" fmla="*/ 20 w 169"/>
              <a:gd name="T93" fmla="*/ 156 h 187"/>
              <a:gd name="T94" fmla="*/ 21 w 169"/>
              <a:gd name="T95" fmla="*/ 156 h 187"/>
              <a:gd name="T96" fmla="*/ 24 w 169"/>
              <a:gd name="T97" fmla="*/ 156 h 187"/>
              <a:gd name="T98" fmla="*/ 33 w 169"/>
              <a:gd name="T99" fmla="*/ 153 h 187"/>
              <a:gd name="T100" fmla="*/ 105 w 169"/>
              <a:gd name="T101" fmla="*/ 93 h 187"/>
              <a:gd name="T102" fmla="*/ 114 w 169"/>
              <a:gd name="T103" fmla="*/ 86 h 187"/>
              <a:gd name="T104" fmla="*/ 83 w 169"/>
              <a:gd name="T105" fmla="*/ 55 h 187"/>
              <a:gd name="T106" fmla="*/ 95 w 169"/>
              <a:gd name="T107" fmla="*/ 15 h 187"/>
              <a:gd name="T108" fmla="*/ 94 w 169"/>
              <a:gd name="T109" fmla="*/ 18 h 187"/>
              <a:gd name="T110" fmla="*/ 91 w 169"/>
              <a:gd name="T111" fmla="*/ 38 h 187"/>
              <a:gd name="T112" fmla="*/ 97 w 169"/>
              <a:gd name="T113" fmla="*/ 56 h 187"/>
              <a:gd name="T114" fmla="*/ 121 w 169"/>
              <a:gd name="T115" fmla="*/ 76 h 187"/>
              <a:gd name="T116" fmla="*/ 143 w 169"/>
              <a:gd name="T117" fmla="*/ 78 h 187"/>
              <a:gd name="T118" fmla="*/ 153 w 169"/>
              <a:gd name="T119" fmla="*/ 73 h 187"/>
              <a:gd name="T120" fmla="*/ 95 w 169"/>
              <a:gd name="T121" fmla="*/ 15 h 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69" h="187">
                <a:moveTo>
                  <a:pt x="125" y="0"/>
                </a:moveTo>
                <a:cubicBezTo>
                  <a:pt x="128" y="1"/>
                  <a:pt x="130" y="1"/>
                  <a:pt x="132" y="1"/>
                </a:cubicBezTo>
                <a:cubicBezTo>
                  <a:pt x="137" y="3"/>
                  <a:pt x="142" y="5"/>
                  <a:pt x="146" y="7"/>
                </a:cubicBezTo>
                <a:cubicBezTo>
                  <a:pt x="152" y="11"/>
                  <a:pt x="157" y="16"/>
                  <a:pt x="161" y="22"/>
                </a:cubicBezTo>
                <a:cubicBezTo>
                  <a:pt x="165" y="28"/>
                  <a:pt x="167" y="34"/>
                  <a:pt x="168" y="41"/>
                </a:cubicBezTo>
                <a:cubicBezTo>
                  <a:pt x="169" y="47"/>
                  <a:pt x="168" y="52"/>
                  <a:pt x="166" y="57"/>
                </a:cubicBezTo>
                <a:cubicBezTo>
                  <a:pt x="166" y="59"/>
                  <a:pt x="165" y="61"/>
                  <a:pt x="164" y="63"/>
                </a:cubicBezTo>
                <a:cubicBezTo>
                  <a:pt x="164" y="63"/>
                  <a:pt x="163" y="63"/>
                  <a:pt x="163" y="63"/>
                </a:cubicBezTo>
                <a:cubicBezTo>
                  <a:pt x="153" y="62"/>
                  <a:pt x="144" y="58"/>
                  <a:pt x="136" y="52"/>
                </a:cubicBezTo>
                <a:cubicBezTo>
                  <a:pt x="121" y="42"/>
                  <a:pt x="111" y="28"/>
                  <a:pt x="106" y="11"/>
                </a:cubicBezTo>
                <a:cubicBezTo>
                  <a:pt x="106" y="9"/>
                  <a:pt x="106" y="8"/>
                  <a:pt x="105" y="6"/>
                </a:cubicBezTo>
                <a:cubicBezTo>
                  <a:pt x="105" y="6"/>
                  <a:pt x="105" y="5"/>
                  <a:pt x="106" y="5"/>
                </a:cubicBezTo>
                <a:cubicBezTo>
                  <a:pt x="110" y="2"/>
                  <a:pt x="115" y="1"/>
                  <a:pt x="121" y="1"/>
                </a:cubicBezTo>
                <a:cubicBezTo>
                  <a:pt x="121" y="0"/>
                  <a:pt x="121" y="0"/>
                  <a:pt x="121" y="0"/>
                </a:cubicBezTo>
                <a:cubicBezTo>
                  <a:pt x="123" y="0"/>
                  <a:pt x="124" y="0"/>
                  <a:pt x="125" y="0"/>
                </a:cubicBezTo>
                <a:close/>
                <a:moveTo>
                  <a:pt x="83" y="55"/>
                </a:moveTo>
                <a:cubicBezTo>
                  <a:pt x="83" y="55"/>
                  <a:pt x="82" y="55"/>
                  <a:pt x="82" y="55"/>
                </a:cubicBezTo>
                <a:cubicBezTo>
                  <a:pt x="69" y="71"/>
                  <a:pt x="56" y="87"/>
                  <a:pt x="43" y="103"/>
                </a:cubicBezTo>
                <a:cubicBezTo>
                  <a:pt x="34" y="114"/>
                  <a:pt x="25" y="125"/>
                  <a:pt x="16" y="136"/>
                </a:cubicBezTo>
                <a:cubicBezTo>
                  <a:pt x="13" y="139"/>
                  <a:pt x="12" y="142"/>
                  <a:pt x="13" y="146"/>
                </a:cubicBezTo>
                <a:cubicBezTo>
                  <a:pt x="13" y="147"/>
                  <a:pt x="12" y="147"/>
                  <a:pt x="12" y="148"/>
                </a:cubicBezTo>
                <a:cubicBezTo>
                  <a:pt x="7" y="151"/>
                  <a:pt x="4" y="156"/>
                  <a:pt x="2" y="161"/>
                </a:cubicBezTo>
                <a:cubicBezTo>
                  <a:pt x="0" y="164"/>
                  <a:pt x="0" y="168"/>
                  <a:pt x="0" y="171"/>
                </a:cubicBezTo>
                <a:cubicBezTo>
                  <a:pt x="1" y="176"/>
                  <a:pt x="3" y="179"/>
                  <a:pt x="7" y="182"/>
                </a:cubicBezTo>
                <a:cubicBezTo>
                  <a:pt x="8" y="183"/>
                  <a:pt x="10" y="184"/>
                  <a:pt x="11" y="185"/>
                </a:cubicBezTo>
                <a:cubicBezTo>
                  <a:pt x="12" y="185"/>
                  <a:pt x="14" y="186"/>
                  <a:pt x="15" y="186"/>
                </a:cubicBezTo>
                <a:cubicBezTo>
                  <a:pt x="22" y="187"/>
                  <a:pt x="28" y="187"/>
                  <a:pt x="34" y="185"/>
                </a:cubicBezTo>
                <a:cubicBezTo>
                  <a:pt x="39" y="184"/>
                  <a:pt x="44" y="182"/>
                  <a:pt x="48" y="179"/>
                </a:cubicBezTo>
                <a:cubicBezTo>
                  <a:pt x="53" y="175"/>
                  <a:pt x="58" y="171"/>
                  <a:pt x="63" y="166"/>
                </a:cubicBezTo>
                <a:cubicBezTo>
                  <a:pt x="68" y="162"/>
                  <a:pt x="73" y="158"/>
                  <a:pt x="78" y="155"/>
                </a:cubicBezTo>
                <a:cubicBezTo>
                  <a:pt x="85" y="150"/>
                  <a:pt x="93" y="148"/>
                  <a:pt x="102" y="150"/>
                </a:cubicBezTo>
                <a:cubicBezTo>
                  <a:pt x="109" y="150"/>
                  <a:pt x="115" y="153"/>
                  <a:pt x="121" y="156"/>
                </a:cubicBezTo>
                <a:cubicBezTo>
                  <a:pt x="130" y="161"/>
                  <a:pt x="138" y="168"/>
                  <a:pt x="145" y="175"/>
                </a:cubicBezTo>
                <a:cubicBezTo>
                  <a:pt x="148" y="178"/>
                  <a:pt x="150" y="181"/>
                  <a:pt x="152" y="183"/>
                </a:cubicBezTo>
                <a:cubicBezTo>
                  <a:pt x="154" y="185"/>
                  <a:pt x="156" y="185"/>
                  <a:pt x="158" y="185"/>
                </a:cubicBezTo>
                <a:cubicBezTo>
                  <a:pt x="162" y="184"/>
                  <a:pt x="164" y="179"/>
                  <a:pt x="161" y="175"/>
                </a:cubicBezTo>
                <a:cubicBezTo>
                  <a:pt x="155" y="167"/>
                  <a:pt x="148" y="160"/>
                  <a:pt x="139" y="153"/>
                </a:cubicBezTo>
                <a:cubicBezTo>
                  <a:pt x="129" y="145"/>
                  <a:pt x="117" y="140"/>
                  <a:pt x="104" y="138"/>
                </a:cubicBezTo>
                <a:cubicBezTo>
                  <a:pt x="99" y="137"/>
                  <a:pt x="95" y="137"/>
                  <a:pt x="90" y="138"/>
                </a:cubicBezTo>
                <a:cubicBezTo>
                  <a:pt x="83" y="139"/>
                  <a:pt x="76" y="142"/>
                  <a:pt x="70" y="146"/>
                </a:cubicBezTo>
                <a:cubicBezTo>
                  <a:pt x="64" y="150"/>
                  <a:pt x="59" y="154"/>
                  <a:pt x="54" y="159"/>
                </a:cubicBezTo>
                <a:cubicBezTo>
                  <a:pt x="49" y="163"/>
                  <a:pt x="44" y="167"/>
                  <a:pt x="39" y="170"/>
                </a:cubicBezTo>
                <a:cubicBezTo>
                  <a:pt x="33" y="174"/>
                  <a:pt x="26" y="176"/>
                  <a:pt x="19" y="174"/>
                </a:cubicBezTo>
                <a:cubicBezTo>
                  <a:pt x="16" y="174"/>
                  <a:pt x="14" y="173"/>
                  <a:pt x="13" y="171"/>
                </a:cubicBezTo>
                <a:cubicBezTo>
                  <a:pt x="12" y="170"/>
                  <a:pt x="12" y="169"/>
                  <a:pt x="12" y="168"/>
                </a:cubicBezTo>
                <a:cubicBezTo>
                  <a:pt x="13" y="165"/>
                  <a:pt x="14" y="163"/>
                  <a:pt x="15" y="162"/>
                </a:cubicBezTo>
                <a:cubicBezTo>
                  <a:pt x="17" y="160"/>
                  <a:pt x="18" y="158"/>
                  <a:pt x="20" y="156"/>
                </a:cubicBezTo>
                <a:cubicBezTo>
                  <a:pt x="20" y="156"/>
                  <a:pt x="21" y="156"/>
                  <a:pt x="21" y="156"/>
                </a:cubicBezTo>
                <a:cubicBezTo>
                  <a:pt x="22" y="156"/>
                  <a:pt x="23" y="156"/>
                  <a:pt x="24" y="156"/>
                </a:cubicBezTo>
                <a:cubicBezTo>
                  <a:pt x="28" y="156"/>
                  <a:pt x="30" y="155"/>
                  <a:pt x="33" y="153"/>
                </a:cubicBezTo>
                <a:cubicBezTo>
                  <a:pt x="57" y="133"/>
                  <a:pt x="81" y="113"/>
                  <a:pt x="105" y="93"/>
                </a:cubicBezTo>
                <a:cubicBezTo>
                  <a:pt x="108" y="91"/>
                  <a:pt x="111" y="88"/>
                  <a:pt x="114" y="86"/>
                </a:cubicBezTo>
                <a:cubicBezTo>
                  <a:pt x="100" y="79"/>
                  <a:pt x="89" y="69"/>
                  <a:pt x="83" y="55"/>
                </a:cubicBezTo>
                <a:close/>
                <a:moveTo>
                  <a:pt x="95" y="15"/>
                </a:moveTo>
                <a:cubicBezTo>
                  <a:pt x="95" y="16"/>
                  <a:pt x="94" y="17"/>
                  <a:pt x="94" y="18"/>
                </a:cubicBezTo>
                <a:cubicBezTo>
                  <a:pt x="91" y="25"/>
                  <a:pt x="90" y="31"/>
                  <a:pt x="91" y="38"/>
                </a:cubicBezTo>
                <a:cubicBezTo>
                  <a:pt x="91" y="44"/>
                  <a:pt x="94" y="51"/>
                  <a:pt x="97" y="56"/>
                </a:cubicBezTo>
                <a:cubicBezTo>
                  <a:pt x="103" y="65"/>
                  <a:pt x="111" y="72"/>
                  <a:pt x="121" y="76"/>
                </a:cubicBezTo>
                <a:cubicBezTo>
                  <a:pt x="128" y="78"/>
                  <a:pt x="135" y="79"/>
                  <a:pt x="143" y="78"/>
                </a:cubicBezTo>
                <a:cubicBezTo>
                  <a:pt x="146" y="77"/>
                  <a:pt x="150" y="76"/>
                  <a:pt x="153" y="73"/>
                </a:cubicBezTo>
                <a:cubicBezTo>
                  <a:pt x="124" y="64"/>
                  <a:pt x="104" y="45"/>
                  <a:pt x="95" y="15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20" name="Freeform 9"/>
          <p:cNvSpPr>
            <a:spLocks noChangeAspect="1" noEditPoints="1"/>
          </p:cNvSpPr>
          <p:nvPr/>
        </p:nvSpPr>
        <p:spPr bwMode="auto">
          <a:xfrm>
            <a:off x="5392453" y="4338267"/>
            <a:ext cx="170880" cy="216000"/>
          </a:xfrm>
          <a:custGeom>
            <a:avLst/>
            <a:gdLst>
              <a:gd name="T0" fmla="*/ 56 w 72"/>
              <a:gd name="T1" fmla="*/ 92 h 92"/>
              <a:gd name="T2" fmla="*/ 0 w 72"/>
              <a:gd name="T3" fmla="*/ 92 h 92"/>
              <a:gd name="T4" fmla="*/ 0 w 72"/>
              <a:gd name="T5" fmla="*/ 56 h 92"/>
              <a:gd name="T6" fmla="*/ 5 w 72"/>
              <a:gd name="T7" fmla="*/ 56 h 92"/>
              <a:gd name="T8" fmla="*/ 5 w 72"/>
              <a:gd name="T9" fmla="*/ 86 h 92"/>
              <a:gd name="T10" fmla="*/ 50 w 72"/>
              <a:gd name="T11" fmla="*/ 86 h 92"/>
              <a:gd name="T12" fmla="*/ 50 w 72"/>
              <a:gd name="T13" fmla="*/ 56 h 92"/>
              <a:gd name="T14" fmla="*/ 56 w 72"/>
              <a:gd name="T15" fmla="*/ 56 h 92"/>
              <a:gd name="T16" fmla="*/ 56 w 72"/>
              <a:gd name="T17" fmla="*/ 92 h 92"/>
              <a:gd name="T18" fmla="*/ 36 w 72"/>
              <a:gd name="T19" fmla="*/ 13 h 92"/>
              <a:gd name="T20" fmla="*/ 54 w 72"/>
              <a:gd name="T21" fmla="*/ 40 h 92"/>
              <a:gd name="T22" fmla="*/ 60 w 72"/>
              <a:gd name="T23" fmla="*/ 36 h 92"/>
              <a:gd name="T24" fmla="*/ 41 w 72"/>
              <a:gd name="T25" fmla="*/ 8 h 92"/>
              <a:gd name="T26" fmla="*/ 36 w 72"/>
              <a:gd name="T27" fmla="*/ 13 h 92"/>
              <a:gd name="T28" fmla="*/ 72 w 72"/>
              <a:gd name="T29" fmla="*/ 35 h 92"/>
              <a:gd name="T30" fmla="*/ 64 w 72"/>
              <a:gd name="T31" fmla="*/ 0 h 92"/>
              <a:gd name="T32" fmla="*/ 56 w 72"/>
              <a:gd name="T33" fmla="*/ 1 h 92"/>
              <a:gd name="T34" fmla="*/ 63 w 72"/>
              <a:gd name="T35" fmla="*/ 36 h 92"/>
              <a:gd name="T36" fmla="*/ 72 w 72"/>
              <a:gd name="T37" fmla="*/ 35 h 92"/>
              <a:gd name="T38" fmla="*/ 20 w 72"/>
              <a:gd name="T39" fmla="*/ 31 h 92"/>
              <a:gd name="T40" fmla="*/ 48 w 72"/>
              <a:gd name="T41" fmla="*/ 48 h 92"/>
              <a:gd name="T42" fmla="*/ 52 w 72"/>
              <a:gd name="T43" fmla="*/ 41 h 92"/>
              <a:gd name="T44" fmla="*/ 23 w 72"/>
              <a:gd name="T45" fmla="*/ 24 h 92"/>
              <a:gd name="T46" fmla="*/ 20 w 72"/>
              <a:gd name="T47" fmla="*/ 31 h 92"/>
              <a:gd name="T48" fmla="*/ 48 w 72"/>
              <a:gd name="T49" fmla="*/ 64 h 92"/>
              <a:gd name="T50" fmla="*/ 9 w 72"/>
              <a:gd name="T51" fmla="*/ 60 h 92"/>
              <a:gd name="T52" fmla="*/ 8 w 72"/>
              <a:gd name="T53" fmla="*/ 69 h 92"/>
              <a:gd name="T54" fmla="*/ 47 w 72"/>
              <a:gd name="T55" fmla="*/ 72 h 92"/>
              <a:gd name="T56" fmla="*/ 48 w 72"/>
              <a:gd name="T57" fmla="*/ 64 h 92"/>
              <a:gd name="T58" fmla="*/ 48 w 72"/>
              <a:gd name="T59" fmla="*/ 53 h 92"/>
              <a:gd name="T60" fmla="*/ 14 w 72"/>
              <a:gd name="T61" fmla="*/ 44 h 92"/>
              <a:gd name="T62" fmla="*/ 12 w 72"/>
              <a:gd name="T63" fmla="*/ 52 h 92"/>
              <a:gd name="T64" fmla="*/ 46 w 72"/>
              <a:gd name="T65" fmla="*/ 60 h 92"/>
              <a:gd name="T66" fmla="*/ 48 w 72"/>
              <a:gd name="T67" fmla="*/ 53 h 92"/>
              <a:gd name="T68" fmla="*/ 48 w 72"/>
              <a:gd name="T69" fmla="*/ 72 h 92"/>
              <a:gd name="T70" fmla="*/ 12 w 72"/>
              <a:gd name="T71" fmla="*/ 72 h 92"/>
              <a:gd name="T72" fmla="*/ 12 w 72"/>
              <a:gd name="T73" fmla="*/ 80 h 92"/>
              <a:gd name="T74" fmla="*/ 48 w 72"/>
              <a:gd name="T75" fmla="*/ 80 h 92"/>
              <a:gd name="T76" fmla="*/ 48 w 72"/>
              <a:gd name="T77" fmla="*/ 72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72" h="92">
                <a:moveTo>
                  <a:pt x="56" y="92"/>
                </a:moveTo>
                <a:cubicBezTo>
                  <a:pt x="37" y="92"/>
                  <a:pt x="18" y="92"/>
                  <a:pt x="0" y="92"/>
                </a:cubicBezTo>
                <a:cubicBezTo>
                  <a:pt x="0" y="80"/>
                  <a:pt x="0" y="68"/>
                  <a:pt x="0" y="56"/>
                </a:cubicBezTo>
                <a:cubicBezTo>
                  <a:pt x="1" y="56"/>
                  <a:pt x="3" y="56"/>
                  <a:pt x="5" y="56"/>
                </a:cubicBezTo>
                <a:cubicBezTo>
                  <a:pt x="5" y="67"/>
                  <a:pt x="5" y="76"/>
                  <a:pt x="5" y="86"/>
                </a:cubicBezTo>
                <a:cubicBezTo>
                  <a:pt x="20" y="86"/>
                  <a:pt x="35" y="86"/>
                  <a:pt x="50" y="86"/>
                </a:cubicBezTo>
                <a:cubicBezTo>
                  <a:pt x="50" y="76"/>
                  <a:pt x="50" y="67"/>
                  <a:pt x="50" y="56"/>
                </a:cubicBezTo>
                <a:cubicBezTo>
                  <a:pt x="52" y="56"/>
                  <a:pt x="54" y="56"/>
                  <a:pt x="56" y="56"/>
                </a:cubicBezTo>
                <a:cubicBezTo>
                  <a:pt x="56" y="68"/>
                  <a:pt x="56" y="80"/>
                  <a:pt x="56" y="92"/>
                </a:cubicBezTo>
                <a:close/>
                <a:moveTo>
                  <a:pt x="36" y="13"/>
                </a:moveTo>
                <a:cubicBezTo>
                  <a:pt x="42" y="22"/>
                  <a:pt x="48" y="31"/>
                  <a:pt x="54" y="40"/>
                </a:cubicBezTo>
                <a:cubicBezTo>
                  <a:pt x="56" y="39"/>
                  <a:pt x="58" y="38"/>
                  <a:pt x="60" y="36"/>
                </a:cubicBezTo>
                <a:cubicBezTo>
                  <a:pt x="53" y="27"/>
                  <a:pt x="47" y="17"/>
                  <a:pt x="41" y="8"/>
                </a:cubicBezTo>
                <a:cubicBezTo>
                  <a:pt x="39" y="10"/>
                  <a:pt x="38" y="11"/>
                  <a:pt x="36" y="13"/>
                </a:cubicBezTo>
                <a:close/>
                <a:moveTo>
                  <a:pt x="72" y="35"/>
                </a:moveTo>
                <a:cubicBezTo>
                  <a:pt x="69" y="23"/>
                  <a:pt x="67" y="11"/>
                  <a:pt x="64" y="0"/>
                </a:cubicBezTo>
                <a:cubicBezTo>
                  <a:pt x="61" y="0"/>
                  <a:pt x="58" y="1"/>
                  <a:pt x="56" y="1"/>
                </a:cubicBezTo>
                <a:cubicBezTo>
                  <a:pt x="58" y="13"/>
                  <a:pt x="60" y="25"/>
                  <a:pt x="63" y="36"/>
                </a:cubicBezTo>
                <a:cubicBezTo>
                  <a:pt x="66" y="36"/>
                  <a:pt x="69" y="35"/>
                  <a:pt x="72" y="35"/>
                </a:cubicBezTo>
                <a:close/>
                <a:moveTo>
                  <a:pt x="20" y="31"/>
                </a:moveTo>
                <a:cubicBezTo>
                  <a:pt x="29" y="36"/>
                  <a:pt x="39" y="42"/>
                  <a:pt x="48" y="48"/>
                </a:cubicBezTo>
                <a:cubicBezTo>
                  <a:pt x="49" y="46"/>
                  <a:pt x="51" y="44"/>
                  <a:pt x="52" y="41"/>
                </a:cubicBezTo>
                <a:cubicBezTo>
                  <a:pt x="42" y="35"/>
                  <a:pt x="32" y="29"/>
                  <a:pt x="23" y="24"/>
                </a:cubicBezTo>
                <a:cubicBezTo>
                  <a:pt x="22" y="26"/>
                  <a:pt x="20" y="28"/>
                  <a:pt x="20" y="31"/>
                </a:cubicBezTo>
                <a:close/>
                <a:moveTo>
                  <a:pt x="48" y="64"/>
                </a:moveTo>
                <a:cubicBezTo>
                  <a:pt x="35" y="63"/>
                  <a:pt x="22" y="61"/>
                  <a:pt x="9" y="60"/>
                </a:cubicBezTo>
                <a:cubicBezTo>
                  <a:pt x="9" y="63"/>
                  <a:pt x="8" y="66"/>
                  <a:pt x="8" y="69"/>
                </a:cubicBezTo>
                <a:cubicBezTo>
                  <a:pt x="21" y="70"/>
                  <a:pt x="34" y="70"/>
                  <a:pt x="47" y="72"/>
                </a:cubicBezTo>
                <a:cubicBezTo>
                  <a:pt x="47" y="70"/>
                  <a:pt x="48" y="67"/>
                  <a:pt x="48" y="64"/>
                </a:cubicBezTo>
                <a:close/>
                <a:moveTo>
                  <a:pt x="48" y="53"/>
                </a:moveTo>
                <a:cubicBezTo>
                  <a:pt x="37" y="50"/>
                  <a:pt x="25" y="48"/>
                  <a:pt x="14" y="44"/>
                </a:cubicBezTo>
                <a:cubicBezTo>
                  <a:pt x="13" y="47"/>
                  <a:pt x="12" y="49"/>
                  <a:pt x="12" y="52"/>
                </a:cubicBezTo>
                <a:cubicBezTo>
                  <a:pt x="23" y="54"/>
                  <a:pt x="35" y="57"/>
                  <a:pt x="46" y="60"/>
                </a:cubicBezTo>
                <a:cubicBezTo>
                  <a:pt x="47" y="58"/>
                  <a:pt x="48" y="55"/>
                  <a:pt x="48" y="53"/>
                </a:cubicBezTo>
                <a:close/>
                <a:moveTo>
                  <a:pt x="48" y="72"/>
                </a:moveTo>
                <a:cubicBezTo>
                  <a:pt x="36" y="72"/>
                  <a:pt x="24" y="72"/>
                  <a:pt x="12" y="72"/>
                </a:cubicBezTo>
                <a:cubicBezTo>
                  <a:pt x="12" y="75"/>
                  <a:pt x="12" y="78"/>
                  <a:pt x="12" y="80"/>
                </a:cubicBezTo>
                <a:cubicBezTo>
                  <a:pt x="24" y="80"/>
                  <a:pt x="36" y="80"/>
                  <a:pt x="48" y="80"/>
                </a:cubicBezTo>
                <a:cubicBezTo>
                  <a:pt x="48" y="78"/>
                  <a:pt x="48" y="75"/>
                  <a:pt x="48" y="72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1" name="Freeform 5"/>
          <p:cNvSpPr>
            <a:spLocks noChangeAspect="1" noEditPoints="1"/>
          </p:cNvSpPr>
          <p:nvPr/>
        </p:nvSpPr>
        <p:spPr bwMode="auto">
          <a:xfrm>
            <a:off x="4358037" y="4338267"/>
            <a:ext cx="128342" cy="216000"/>
          </a:xfrm>
          <a:custGeom>
            <a:avLst/>
            <a:gdLst>
              <a:gd name="T0" fmla="*/ 51 w 144"/>
              <a:gd name="T1" fmla="*/ 17 h 244"/>
              <a:gd name="T2" fmla="*/ 51 w 144"/>
              <a:gd name="T3" fmla="*/ 19 h 244"/>
              <a:gd name="T4" fmla="*/ 51 w 144"/>
              <a:gd name="T5" fmla="*/ 133 h 244"/>
              <a:gd name="T6" fmla="*/ 48 w 144"/>
              <a:gd name="T7" fmla="*/ 141 h 244"/>
              <a:gd name="T8" fmla="*/ 40 w 144"/>
              <a:gd name="T9" fmla="*/ 142 h 244"/>
              <a:gd name="T10" fmla="*/ 35 w 144"/>
              <a:gd name="T11" fmla="*/ 135 h 244"/>
              <a:gd name="T12" fmla="*/ 34 w 144"/>
              <a:gd name="T13" fmla="*/ 133 h 244"/>
              <a:gd name="T14" fmla="*/ 34 w 144"/>
              <a:gd name="T15" fmla="*/ 19 h 244"/>
              <a:gd name="T16" fmla="*/ 34 w 144"/>
              <a:gd name="T17" fmla="*/ 17 h 244"/>
              <a:gd name="T18" fmla="*/ 32 w 144"/>
              <a:gd name="T19" fmla="*/ 17 h 244"/>
              <a:gd name="T20" fmla="*/ 21 w 144"/>
              <a:gd name="T21" fmla="*/ 17 h 244"/>
              <a:gd name="T22" fmla="*/ 17 w 144"/>
              <a:gd name="T23" fmla="*/ 20 h 244"/>
              <a:gd name="T24" fmla="*/ 17 w 144"/>
              <a:gd name="T25" fmla="*/ 21 h 244"/>
              <a:gd name="T26" fmla="*/ 17 w 144"/>
              <a:gd name="T27" fmla="*/ 163 h 244"/>
              <a:gd name="T28" fmla="*/ 17 w 144"/>
              <a:gd name="T29" fmla="*/ 165 h 244"/>
              <a:gd name="T30" fmla="*/ 19 w 144"/>
              <a:gd name="T31" fmla="*/ 165 h 244"/>
              <a:gd name="T32" fmla="*/ 134 w 144"/>
              <a:gd name="T33" fmla="*/ 165 h 244"/>
              <a:gd name="T34" fmla="*/ 142 w 144"/>
              <a:gd name="T35" fmla="*/ 168 h 244"/>
              <a:gd name="T36" fmla="*/ 143 w 144"/>
              <a:gd name="T37" fmla="*/ 176 h 244"/>
              <a:gd name="T38" fmla="*/ 139 w 144"/>
              <a:gd name="T39" fmla="*/ 183 h 244"/>
              <a:gd name="T40" fmla="*/ 85 w 144"/>
              <a:gd name="T41" fmla="*/ 236 h 244"/>
              <a:gd name="T42" fmla="*/ 66 w 144"/>
              <a:gd name="T43" fmla="*/ 241 h 244"/>
              <a:gd name="T44" fmla="*/ 58 w 144"/>
              <a:gd name="T45" fmla="*/ 236 h 244"/>
              <a:gd name="T46" fmla="*/ 4 w 144"/>
              <a:gd name="T47" fmla="*/ 182 h 244"/>
              <a:gd name="T48" fmla="*/ 0 w 144"/>
              <a:gd name="T49" fmla="*/ 174 h 244"/>
              <a:gd name="T50" fmla="*/ 1 w 144"/>
              <a:gd name="T51" fmla="*/ 134 h 244"/>
              <a:gd name="T52" fmla="*/ 0 w 144"/>
              <a:gd name="T53" fmla="*/ 20 h 244"/>
              <a:gd name="T54" fmla="*/ 6 w 144"/>
              <a:gd name="T55" fmla="*/ 6 h 244"/>
              <a:gd name="T56" fmla="*/ 19 w 144"/>
              <a:gd name="T57" fmla="*/ 0 h 244"/>
              <a:gd name="T58" fmla="*/ 26 w 144"/>
              <a:gd name="T59" fmla="*/ 0 h 244"/>
              <a:gd name="T60" fmla="*/ 119 w 144"/>
              <a:gd name="T61" fmla="*/ 0 h 244"/>
              <a:gd name="T62" fmla="*/ 135 w 144"/>
              <a:gd name="T63" fmla="*/ 8 h 244"/>
              <a:gd name="T64" fmla="*/ 139 w 144"/>
              <a:gd name="T65" fmla="*/ 20 h 244"/>
              <a:gd name="T66" fmla="*/ 139 w 144"/>
              <a:gd name="T67" fmla="*/ 134 h 244"/>
              <a:gd name="T68" fmla="*/ 130 w 144"/>
              <a:gd name="T69" fmla="*/ 143 h 244"/>
              <a:gd name="T70" fmla="*/ 122 w 144"/>
              <a:gd name="T71" fmla="*/ 135 h 244"/>
              <a:gd name="T72" fmla="*/ 122 w 144"/>
              <a:gd name="T73" fmla="*/ 133 h 244"/>
              <a:gd name="T74" fmla="*/ 122 w 144"/>
              <a:gd name="T75" fmla="*/ 21 h 244"/>
              <a:gd name="T76" fmla="*/ 122 w 144"/>
              <a:gd name="T77" fmla="*/ 19 h 244"/>
              <a:gd name="T78" fmla="*/ 119 w 144"/>
              <a:gd name="T79" fmla="*/ 17 h 244"/>
              <a:gd name="T80" fmla="*/ 118 w 144"/>
              <a:gd name="T81" fmla="*/ 17 h 244"/>
              <a:gd name="T82" fmla="*/ 53 w 144"/>
              <a:gd name="T83" fmla="*/ 17 h 244"/>
              <a:gd name="T84" fmla="*/ 51 w 144"/>
              <a:gd name="T85" fmla="*/ 17 h 244"/>
              <a:gd name="T86" fmla="*/ 28 w 144"/>
              <a:gd name="T87" fmla="*/ 182 h 244"/>
              <a:gd name="T88" fmla="*/ 29 w 144"/>
              <a:gd name="T89" fmla="*/ 183 h 244"/>
              <a:gd name="T90" fmla="*/ 70 w 144"/>
              <a:gd name="T91" fmla="*/ 224 h 244"/>
              <a:gd name="T92" fmla="*/ 73 w 144"/>
              <a:gd name="T93" fmla="*/ 224 h 244"/>
              <a:gd name="T94" fmla="*/ 115 w 144"/>
              <a:gd name="T95" fmla="*/ 183 h 244"/>
              <a:gd name="T96" fmla="*/ 116 w 144"/>
              <a:gd name="T97" fmla="*/ 182 h 244"/>
              <a:gd name="T98" fmla="*/ 28 w 144"/>
              <a:gd name="T99" fmla="*/ 182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44" h="244">
                <a:moveTo>
                  <a:pt x="51" y="17"/>
                </a:moveTo>
                <a:cubicBezTo>
                  <a:pt x="51" y="18"/>
                  <a:pt x="51" y="18"/>
                  <a:pt x="51" y="19"/>
                </a:cubicBezTo>
                <a:cubicBezTo>
                  <a:pt x="51" y="57"/>
                  <a:pt x="51" y="95"/>
                  <a:pt x="51" y="133"/>
                </a:cubicBezTo>
                <a:cubicBezTo>
                  <a:pt x="51" y="136"/>
                  <a:pt x="51" y="139"/>
                  <a:pt x="48" y="141"/>
                </a:cubicBezTo>
                <a:cubicBezTo>
                  <a:pt x="46" y="143"/>
                  <a:pt x="43" y="144"/>
                  <a:pt x="40" y="142"/>
                </a:cubicBezTo>
                <a:cubicBezTo>
                  <a:pt x="37" y="141"/>
                  <a:pt x="35" y="139"/>
                  <a:pt x="35" y="135"/>
                </a:cubicBezTo>
                <a:cubicBezTo>
                  <a:pt x="35" y="135"/>
                  <a:pt x="34" y="134"/>
                  <a:pt x="34" y="133"/>
                </a:cubicBezTo>
                <a:cubicBezTo>
                  <a:pt x="34" y="95"/>
                  <a:pt x="34" y="57"/>
                  <a:pt x="34" y="19"/>
                </a:cubicBezTo>
                <a:cubicBezTo>
                  <a:pt x="34" y="18"/>
                  <a:pt x="34" y="18"/>
                  <a:pt x="34" y="17"/>
                </a:cubicBezTo>
                <a:cubicBezTo>
                  <a:pt x="33" y="17"/>
                  <a:pt x="33" y="17"/>
                  <a:pt x="32" y="17"/>
                </a:cubicBezTo>
                <a:cubicBezTo>
                  <a:pt x="28" y="17"/>
                  <a:pt x="24" y="17"/>
                  <a:pt x="21" y="17"/>
                </a:cubicBezTo>
                <a:cubicBezTo>
                  <a:pt x="18" y="17"/>
                  <a:pt x="18" y="18"/>
                  <a:pt x="17" y="20"/>
                </a:cubicBezTo>
                <a:cubicBezTo>
                  <a:pt x="17" y="20"/>
                  <a:pt x="17" y="21"/>
                  <a:pt x="17" y="21"/>
                </a:cubicBezTo>
                <a:cubicBezTo>
                  <a:pt x="17" y="68"/>
                  <a:pt x="17" y="116"/>
                  <a:pt x="17" y="163"/>
                </a:cubicBezTo>
                <a:cubicBezTo>
                  <a:pt x="17" y="164"/>
                  <a:pt x="17" y="164"/>
                  <a:pt x="17" y="165"/>
                </a:cubicBezTo>
                <a:cubicBezTo>
                  <a:pt x="18" y="165"/>
                  <a:pt x="19" y="165"/>
                  <a:pt x="19" y="165"/>
                </a:cubicBezTo>
                <a:cubicBezTo>
                  <a:pt x="58" y="165"/>
                  <a:pt x="96" y="165"/>
                  <a:pt x="134" y="165"/>
                </a:cubicBezTo>
                <a:cubicBezTo>
                  <a:pt x="137" y="165"/>
                  <a:pt x="140" y="166"/>
                  <a:pt x="142" y="168"/>
                </a:cubicBezTo>
                <a:cubicBezTo>
                  <a:pt x="144" y="171"/>
                  <a:pt x="144" y="173"/>
                  <a:pt x="143" y="176"/>
                </a:cubicBezTo>
                <a:cubicBezTo>
                  <a:pt x="142" y="179"/>
                  <a:pt x="141" y="181"/>
                  <a:pt x="139" y="183"/>
                </a:cubicBezTo>
                <a:cubicBezTo>
                  <a:pt x="121" y="201"/>
                  <a:pt x="103" y="219"/>
                  <a:pt x="85" y="236"/>
                </a:cubicBezTo>
                <a:cubicBezTo>
                  <a:pt x="80" y="242"/>
                  <a:pt x="73" y="244"/>
                  <a:pt x="66" y="241"/>
                </a:cubicBezTo>
                <a:cubicBezTo>
                  <a:pt x="63" y="240"/>
                  <a:pt x="60" y="238"/>
                  <a:pt x="58" y="236"/>
                </a:cubicBezTo>
                <a:cubicBezTo>
                  <a:pt x="40" y="218"/>
                  <a:pt x="22" y="200"/>
                  <a:pt x="4" y="182"/>
                </a:cubicBezTo>
                <a:cubicBezTo>
                  <a:pt x="1" y="180"/>
                  <a:pt x="0" y="177"/>
                  <a:pt x="0" y="174"/>
                </a:cubicBezTo>
                <a:cubicBezTo>
                  <a:pt x="1" y="161"/>
                  <a:pt x="1" y="147"/>
                  <a:pt x="1" y="134"/>
                </a:cubicBezTo>
                <a:cubicBezTo>
                  <a:pt x="1" y="96"/>
                  <a:pt x="1" y="58"/>
                  <a:pt x="0" y="20"/>
                </a:cubicBezTo>
                <a:cubicBezTo>
                  <a:pt x="0" y="15"/>
                  <a:pt x="2" y="10"/>
                  <a:pt x="6" y="6"/>
                </a:cubicBezTo>
                <a:cubicBezTo>
                  <a:pt x="10" y="2"/>
                  <a:pt x="14" y="0"/>
                  <a:pt x="19" y="0"/>
                </a:cubicBezTo>
                <a:cubicBezTo>
                  <a:pt x="21" y="0"/>
                  <a:pt x="24" y="0"/>
                  <a:pt x="26" y="0"/>
                </a:cubicBezTo>
                <a:cubicBezTo>
                  <a:pt x="57" y="0"/>
                  <a:pt x="88" y="0"/>
                  <a:pt x="119" y="0"/>
                </a:cubicBezTo>
                <a:cubicBezTo>
                  <a:pt x="126" y="0"/>
                  <a:pt x="131" y="2"/>
                  <a:pt x="135" y="8"/>
                </a:cubicBezTo>
                <a:cubicBezTo>
                  <a:pt x="138" y="12"/>
                  <a:pt x="139" y="16"/>
                  <a:pt x="139" y="20"/>
                </a:cubicBezTo>
                <a:cubicBezTo>
                  <a:pt x="139" y="58"/>
                  <a:pt x="139" y="96"/>
                  <a:pt x="139" y="134"/>
                </a:cubicBezTo>
                <a:cubicBezTo>
                  <a:pt x="139" y="140"/>
                  <a:pt x="135" y="143"/>
                  <a:pt x="130" y="143"/>
                </a:cubicBezTo>
                <a:cubicBezTo>
                  <a:pt x="126" y="143"/>
                  <a:pt x="122" y="139"/>
                  <a:pt x="122" y="135"/>
                </a:cubicBezTo>
                <a:cubicBezTo>
                  <a:pt x="122" y="135"/>
                  <a:pt x="122" y="134"/>
                  <a:pt x="122" y="133"/>
                </a:cubicBezTo>
                <a:cubicBezTo>
                  <a:pt x="122" y="96"/>
                  <a:pt x="122" y="58"/>
                  <a:pt x="122" y="21"/>
                </a:cubicBezTo>
                <a:cubicBezTo>
                  <a:pt x="122" y="20"/>
                  <a:pt x="122" y="20"/>
                  <a:pt x="122" y="19"/>
                </a:cubicBezTo>
                <a:cubicBezTo>
                  <a:pt x="122" y="18"/>
                  <a:pt x="121" y="17"/>
                  <a:pt x="119" y="17"/>
                </a:cubicBezTo>
                <a:cubicBezTo>
                  <a:pt x="119" y="17"/>
                  <a:pt x="119" y="17"/>
                  <a:pt x="118" y="17"/>
                </a:cubicBezTo>
                <a:cubicBezTo>
                  <a:pt x="97" y="17"/>
                  <a:pt x="75" y="17"/>
                  <a:pt x="53" y="17"/>
                </a:cubicBezTo>
                <a:cubicBezTo>
                  <a:pt x="52" y="17"/>
                  <a:pt x="52" y="17"/>
                  <a:pt x="51" y="17"/>
                </a:cubicBezTo>
                <a:close/>
                <a:moveTo>
                  <a:pt x="28" y="182"/>
                </a:moveTo>
                <a:cubicBezTo>
                  <a:pt x="29" y="183"/>
                  <a:pt x="29" y="183"/>
                  <a:pt x="29" y="183"/>
                </a:cubicBezTo>
                <a:cubicBezTo>
                  <a:pt x="43" y="197"/>
                  <a:pt x="57" y="211"/>
                  <a:pt x="70" y="224"/>
                </a:cubicBezTo>
                <a:cubicBezTo>
                  <a:pt x="72" y="226"/>
                  <a:pt x="72" y="226"/>
                  <a:pt x="73" y="224"/>
                </a:cubicBezTo>
                <a:cubicBezTo>
                  <a:pt x="87" y="211"/>
                  <a:pt x="101" y="197"/>
                  <a:pt x="115" y="183"/>
                </a:cubicBezTo>
                <a:cubicBezTo>
                  <a:pt x="115" y="183"/>
                  <a:pt x="115" y="182"/>
                  <a:pt x="116" y="182"/>
                </a:cubicBezTo>
                <a:cubicBezTo>
                  <a:pt x="86" y="182"/>
                  <a:pt x="57" y="182"/>
                  <a:pt x="28" y="182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2" name="Freeform 5"/>
          <p:cNvSpPr>
            <a:spLocks noChangeAspect="1" noEditPoints="1"/>
          </p:cNvSpPr>
          <p:nvPr/>
        </p:nvSpPr>
        <p:spPr bwMode="auto">
          <a:xfrm>
            <a:off x="5731370" y="4338267"/>
            <a:ext cx="179338" cy="216000"/>
          </a:xfrm>
          <a:custGeom>
            <a:avLst/>
            <a:gdLst>
              <a:gd name="T0" fmla="*/ 171 w 812"/>
              <a:gd name="T1" fmla="*/ 976 h 978"/>
              <a:gd name="T2" fmla="*/ 140 w 812"/>
              <a:gd name="T3" fmla="*/ 971 h 978"/>
              <a:gd name="T4" fmla="*/ 126 w 812"/>
              <a:gd name="T5" fmla="*/ 921 h 978"/>
              <a:gd name="T6" fmla="*/ 126 w 812"/>
              <a:gd name="T7" fmla="*/ 900 h 978"/>
              <a:gd name="T8" fmla="*/ 798 w 812"/>
              <a:gd name="T9" fmla="*/ 888 h 978"/>
              <a:gd name="T10" fmla="*/ 805 w 812"/>
              <a:gd name="T11" fmla="*/ 914 h 978"/>
              <a:gd name="T12" fmla="*/ 746 w 812"/>
              <a:gd name="T13" fmla="*/ 947 h 978"/>
              <a:gd name="T14" fmla="*/ 712 w 812"/>
              <a:gd name="T15" fmla="*/ 959 h 978"/>
              <a:gd name="T16" fmla="*/ 672 w 812"/>
              <a:gd name="T17" fmla="*/ 950 h 978"/>
              <a:gd name="T18" fmla="*/ 83 w 812"/>
              <a:gd name="T19" fmla="*/ 750 h 978"/>
              <a:gd name="T20" fmla="*/ 104 w 812"/>
              <a:gd name="T21" fmla="*/ 750 h 978"/>
              <a:gd name="T22" fmla="*/ 19 w 812"/>
              <a:gd name="T23" fmla="*/ 836 h 978"/>
              <a:gd name="T24" fmla="*/ 19 w 812"/>
              <a:gd name="T25" fmla="*/ 683 h 978"/>
              <a:gd name="T26" fmla="*/ 0 w 812"/>
              <a:gd name="T27" fmla="*/ 702 h 978"/>
              <a:gd name="T28" fmla="*/ 114 w 812"/>
              <a:gd name="T29" fmla="*/ 607 h 978"/>
              <a:gd name="T30" fmla="*/ 145 w 812"/>
              <a:gd name="T31" fmla="*/ 657 h 978"/>
              <a:gd name="T32" fmla="*/ 131 w 812"/>
              <a:gd name="T33" fmla="*/ 650 h 978"/>
              <a:gd name="T34" fmla="*/ 121 w 812"/>
              <a:gd name="T35" fmla="*/ 648 h 978"/>
              <a:gd name="T36" fmla="*/ 112 w 812"/>
              <a:gd name="T37" fmla="*/ 667 h 978"/>
              <a:gd name="T38" fmla="*/ 76 w 812"/>
              <a:gd name="T39" fmla="*/ 645 h 978"/>
              <a:gd name="T40" fmla="*/ 81 w 812"/>
              <a:gd name="T41" fmla="*/ 612 h 978"/>
              <a:gd name="T42" fmla="*/ 688 w 812"/>
              <a:gd name="T43" fmla="*/ 505 h 978"/>
              <a:gd name="T44" fmla="*/ 665 w 812"/>
              <a:gd name="T45" fmla="*/ 514 h 978"/>
              <a:gd name="T46" fmla="*/ 662 w 812"/>
              <a:gd name="T47" fmla="*/ 524 h 978"/>
              <a:gd name="T48" fmla="*/ 677 w 812"/>
              <a:gd name="T49" fmla="*/ 540 h 978"/>
              <a:gd name="T50" fmla="*/ 657 w 812"/>
              <a:gd name="T51" fmla="*/ 571 h 978"/>
              <a:gd name="T52" fmla="*/ 605 w 812"/>
              <a:gd name="T53" fmla="*/ 574 h 978"/>
              <a:gd name="T54" fmla="*/ 619 w 812"/>
              <a:gd name="T55" fmla="*/ 517 h 978"/>
              <a:gd name="T56" fmla="*/ 674 w 812"/>
              <a:gd name="T57" fmla="*/ 502 h 978"/>
              <a:gd name="T58" fmla="*/ 493 w 812"/>
              <a:gd name="T59" fmla="*/ 314 h 978"/>
              <a:gd name="T60" fmla="*/ 524 w 812"/>
              <a:gd name="T61" fmla="*/ 479 h 978"/>
              <a:gd name="T62" fmla="*/ 514 w 812"/>
              <a:gd name="T63" fmla="*/ 629 h 978"/>
              <a:gd name="T64" fmla="*/ 495 w 812"/>
              <a:gd name="T65" fmla="*/ 764 h 978"/>
              <a:gd name="T66" fmla="*/ 171 w 812"/>
              <a:gd name="T67" fmla="*/ 931 h 978"/>
              <a:gd name="T68" fmla="*/ 217 w 812"/>
              <a:gd name="T69" fmla="*/ 581 h 978"/>
              <a:gd name="T70" fmla="*/ 128 w 812"/>
              <a:gd name="T71" fmla="*/ 524 h 978"/>
              <a:gd name="T72" fmla="*/ 97 w 812"/>
              <a:gd name="T73" fmla="*/ 586 h 978"/>
              <a:gd name="T74" fmla="*/ 52 w 812"/>
              <a:gd name="T75" fmla="*/ 588 h 978"/>
              <a:gd name="T76" fmla="*/ 73 w 812"/>
              <a:gd name="T77" fmla="*/ 443 h 978"/>
              <a:gd name="T78" fmla="*/ 197 w 812"/>
              <a:gd name="T79" fmla="*/ 310 h 978"/>
              <a:gd name="T80" fmla="*/ 298 w 812"/>
              <a:gd name="T81" fmla="*/ 276 h 978"/>
              <a:gd name="T82" fmla="*/ 438 w 812"/>
              <a:gd name="T83" fmla="*/ 281 h 978"/>
              <a:gd name="T84" fmla="*/ 271 w 812"/>
              <a:gd name="T85" fmla="*/ 100 h 978"/>
              <a:gd name="T86" fmla="*/ 288 w 812"/>
              <a:gd name="T87" fmla="*/ 48 h 978"/>
              <a:gd name="T88" fmla="*/ 419 w 812"/>
              <a:gd name="T89" fmla="*/ 12 h 978"/>
              <a:gd name="T90" fmla="*/ 474 w 812"/>
              <a:gd name="T91" fmla="*/ 55 h 978"/>
              <a:gd name="T92" fmla="*/ 455 w 812"/>
              <a:gd name="T93" fmla="*/ 79 h 978"/>
              <a:gd name="T94" fmla="*/ 388 w 812"/>
              <a:gd name="T95" fmla="*/ 65 h 978"/>
              <a:gd name="T96" fmla="*/ 464 w 812"/>
              <a:gd name="T97" fmla="*/ 86 h 978"/>
              <a:gd name="T98" fmla="*/ 472 w 812"/>
              <a:gd name="T99" fmla="*/ 119 h 978"/>
              <a:gd name="T100" fmla="*/ 460 w 812"/>
              <a:gd name="T101" fmla="*/ 195 h 978"/>
              <a:gd name="T102" fmla="*/ 421 w 812"/>
              <a:gd name="T103" fmla="*/ 257 h 978"/>
              <a:gd name="T104" fmla="*/ 367 w 812"/>
              <a:gd name="T105" fmla="*/ 279 h 978"/>
              <a:gd name="T106" fmla="*/ 293 w 812"/>
              <a:gd name="T107" fmla="*/ 217 h 978"/>
              <a:gd name="T108" fmla="*/ 269 w 812"/>
              <a:gd name="T109" fmla="*/ 184 h 978"/>
              <a:gd name="T110" fmla="*/ 262 w 812"/>
              <a:gd name="T111" fmla="*/ 131 h 978"/>
              <a:gd name="T112" fmla="*/ 259 w 812"/>
              <a:gd name="T113" fmla="*/ 95 h 978"/>
              <a:gd name="T114" fmla="*/ 276 w 812"/>
              <a:gd name="T115" fmla="*/ 29 h 978"/>
              <a:gd name="T116" fmla="*/ 357 w 812"/>
              <a:gd name="T117" fmla="*/ 0 h 9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812" h="978">
                <a:moveTo>
                  <a:pt x="138" y="895"/>
                </a:moveTo>
                <a:lnTo>
                  <a:pt x="162" y="947"/>
                </a:lnTo>
                <a:lnTo>
                  <a:pt x="164" y="950"/>
                </a:lnTo>
                <a:lnTo>
                  <a:pt x="166" y="952"/>
                </a:lnTo>
                <a:lnTo>
                  <a:pt x="169" y="957"/>
                </a:lnTo>
                <a:lnTo>
                  <a:pt x="171" y="959"/>
                </a:lnTo>
                <a:lnTo>
                  <a:pt x="171" y="962"/>
                </a:lnTo>
                <a:lnTo>
                  <a:pt x="171" y="964"/>
                </a:lnTo>
                <a:lnTo>
                  <a:pt x="171" y="966"/>
                </a:lnTo>
                <a:lnTo>
                  <a:pt x="171" y="969"/>
                </a:lnTo>
                <a:lnTo>
                  <a:pt x="171" y="974"/>
                </a:lnTo>
                <a:lnTo>
                  <a:pt x="171" y="976"/>
                </a:lnTo>
                <a:lnTo>
                  <a:pt x="169" y="976"/>
                </a:lnTo>
                <a:lnTo>
                  <a:pt x="169" y="978"/>
                </a:lnTo>
                <a:lnTo>
                  <a:pt x="166" y="978"/>
                </a:lnTo>
                <a:lnTo>
                  <a:pt x="164" y="978"/>
                </a:lnTo>
                <a:lnTo>
                  <a:pt x="162" y="978"/>
                </a:lnTo>
                <a:lnTo>
                  <a:pt x="159" y="978"/>
                </a:lnTo>
                <a:lnTo>
                  <a:pt x="155" y="978"/>
                </a:lnTo>
                <a:lnTo>
                  <a:pt x="152" y="978"/>
                </a:lnTo>
                <a:lnTo>
                  <a:pt x="150" y="976"/>
                </a:lnTo>
                <a:lnTo>
                  <a:pt x="147" y="976"/>
                </a:lnTo>
                <a:lnTo>
                  <a:pt x="143" y="974"/>
                </a:lnTo>
                <a:lnTo>
                  <a:pt x="140" y="971"/>
                </a:lnTo>
                <a:lnTo>
                  <a:pt x="138" y="969"/>
                </a:lnTo>
                <a:lnTo>
                  <a:pt x="135" y="966"/>
                </a:lnTo>
                <a:lnTo>
                  <a:pt x="133" y="964"/>
                </a:lnTo>
                <a:lnTo>
                  <a:pt x="131" y="962"/>
                </a:lnTo>
                <a:lnTo>
                  <a:pt x="128" y="955"/>
                </a:lnTo>
                <a:lnTo>
                  <a:pt x="126" y="950"/>
                </a:lnTo>
                <a:lnTo>
                  <a:pt x="124" y="945"/>
                </a:lnTo>
                <a:lnTo>
                  <a:pt x="124" y="943"/>
                </a:lnTo>
                <a:lnTo>
                  <a:pt x="124" y="938"/>
                </a:lnTo>
                <a:lnTo>
                  <a:pt x="124" y="936"/>
                </a:lnTo>
                <a:lnTo>
                  <a:pt x="126" y="924"/>
                </a:lnTo>
                <a:lnTo>
                  <a:pt x="126" y="921"/>
                </a:lnTo>
                <a:lnTo>
                  <a:pt x="126" y="919"/>
                </a:lnTo>
                <a:lnTo>
                  <a:pt x="126" y="919"/>
                </a:lnTo>
                <a:lnTo>
                  <a:pt x="124" y="919"/>
                </a:lnTo>
                <a:lnTo>
                  <a:pt x="124" y="919"/>
                </a:lnTo>
                <a:lnTo>
                  <a:pt x="121" y="919"/>
                </a:lnTo>
                <a:lnTo>
                  <a:pt x="121" y="919"/>
                </a:lnTo>
                <a:lnTo>
                  <a:pt x="119" y="912"/>
                </a:lnTo>
                <a:lnTo>
                  <a:pt x="119" y="909"/>
                </a:lnTo>
                <a:lnTo>
                  <a:pt x="119" y="907"/>
                </a:lnTo>
                <a:lnTo>
                  <a:pt x="119" y="907"/>
                </a:lnTo>
                <a:lnTo>
                  <a:pt x="121" y="902"/>
                </a:lnTo>
                <a:lnTo>
                  <a:pt x="126" y="900"/>
                </a:lnTo>
                <a:lnTo>
                  <a:pt x="128" y="897"/>
                </a:lnTo>
                <a:lnTo>
                  <a:pt x="131" y="897"/>
                </a:lnTo>
                <a:lnTo>
                  <a:pt x="135" y="895"/>
                </a:lnTo>
                <a:lnTo>
                  <a:pt x="135" y="895"/>
                </a:lnTo>
                <a:lnTo>
                  <a:pt x="138" y="895"/>
                </a:lnTo>
                <a:lnTo>
                  <a:pt x="138" y="895"/>
                </a:lnTo>
                <a:lnTo>
                  <a:pt x="138" y="895"/>
                </a:lnTo>
                <a:close/>
                <a:moveTo>
                  <a:pt x="770" y="886"/>
                </a:moveTo>
                <a:lnTo>
                  <a:pt x="779" y="886"/>
                </a:lnTo>
                <a:lnTo>
                  <a:pt x="786" y="886"/>
                </a:lnTo>
                <a:lnTo>
                  <a:pt x="796" y="888"/>
                </a:lnTo>
                <a:lnTo>
                  <a:pt x="798" y="888"/>
                </a:lnTo>
                <a:lnTo>
                  <a:pt x="803" y="888"/>
                </a:lnTo>
                <a:lnTo>
                  <a:pt x="805" y="890"/>
                </a:lnTo>
                <a:lnTo>
                  <a:pt x="808" y="890"/>
                </a:lnTo>
                <a:lnTo>
                  <a:pt x="810" y="893"/>
                </a:lnTo>
                <a:lnTo>
                  <a:pt x="812" y="895"/>
                </a:lnTo>
                <a:lnTo>
                  <a:pt x="812" y="895"/>
                </a:lnTo>
                <a:lnTo>
                  <a:pt x="812" y="897"/>
                </a:lnTo>
                <a:lnTo>
                  <a:pt x="812" y="900"/>
                </a:lnTo>
                <a:lnTo>
                  <a:pt x="812" y="905"/>
                </a:lnTo>
                <a:lnTo>
                  <a:pt x="812" y="907"/>
                </a:lnTo>
                <a:lnTo>
                  <a:pt x="810" y="909"/>
                </a:lnTo>
                <a:lnTo>
                  <a:pt x="805" y="914"/>
                </a:lnTo>
                <a:lnTo>
                  <a:pt x="803" y="919"/>
                </a:lnTo>
                <a:lnTo>
                  <a:pt x="798" y="924"/>
                </a:lnTo>
                <a:lnTo>
                  <a:pt x="791" y="926"/>
                </a:lnTo>
                <a:lnTo>
                  <a:pt x="786" y="931"/>
                </a:lnTo>
                <a:lnTo>
                  <a:pt x="781" y="936"/>
                </a:lnTo>
                <a:lnTo>
                  <a:pt x="777" y="938"/>
                </a:lnTo>
                <a:lnTo>
                  <a:pt x="772" y="940"/>
                </a:lnTo>
                <a:lnTo>
                  <a:pt x="767" y="943"/>
                </a:lnTo>
                <a:lnTo>
                  <a:pt x="762" y="945"/>
                </a:lnTo>
                <a:lnTo>
                  <a:pt x="755" y="945"/>
                </a:lnTo>
                <a:lnTo>
                  <a:pt x="750" y="947"/>
                </a:lnTo>
                <a:lnTo>
                  <a:pt x="746" y="947"/>
                </a:lnTo>
                <a:lnTo>
                  <a:pt x="741" y="950"/>
                </a:lnTo>
                <a:lnTo>
                  <a:pt x="729" y="952"/>
                </a:lnTo>
                <a:lnTo>
                  <a:pt x="719" y="952"/>
                </a:lnTo>
                <a:lnTo>
                  <a:pt x="715" y="952"/>
                </a:lnTo>
                <a:lnTo>
                  <a:pt x="712" y="952"/>
                </a:lnTo>
                <a:lnTo>
                  <a:pt x="712" y="955"/>
                </a:lnTo>
                <a:lnTo>
                  <a:pt x="712" y="955"/>
                </a:lnTo>
                <a:lnTo>
                  <a:pt x="710" y="955"/>
                </a:lnTo>
                <a:lnTo>
                  <a:pt x="710" y="957"/>
                </a:lnTo>
                <a:lnTo>
                  <a:pt x="712" y="957"/>
                </a:lnTo>
                <a:lnTo>
                  <a:pt x="712" y="957"/>
                </a:lnTo>
                <a:lnTo>
                  <a:pt x="712" y="959"/>
                </a:lnTo>
                <a:lnTo>
                  <a:pt x="712" y="959"/>
                </a:lnTo>
                <a:lnTo>
                  <a:pt x="710" y="959"/>
                </a:lnTo>
                <a:lnTo>
                  <a:pt x="703" y="966"/>
                </a:lnTo>
                <a:lnTo>
                  <a:pt x="698" y="969"/>
                </a:lnTo>
                <a:lnTo>
                  <a:pt x="698" y="971"/>
                </a:lnTo>
                <a:lnTo>
                  <a:pt x="696" y="971"/>
                </a:lnTo>
                <a:lnTo>
                  <a:pt x="688" y="966"/>
                </a:lnTo>
                <a:lnTo>
                  <a:pt x="684" y="962"/>
                </a:lnTo>
                <a:lnTo>
                  <a:pt x="679" y="957"/>
                </a:lnTo>
                <a:lnTo>
                  <a:pt x="677" y="955"/>
                </a:lnTo>
                <a:lnTo>
                  <a:pt x="674" y="952"/>
                </a:lnTo>
                <a:lnTo>
                  <a:pt x="672" y="950"/>
                </a:lnTo>
                <a:lnTo>
                  <a:pt x="672" y="950"/>
                </a:lnTo>
                <a:lnTo>
                  <a:pt x="669" y="947"/>
                </a:lnTo>
                <a:lnTo>
                  <a:pt x="736" y="890"/>
                </a:lnTo>
                <a:lnTo>
                  <a:pt x="741" y="890"/>
                </a:lnTo>
                <a:lnTo>
                  <a:pt x="753" y="888"/>
                </a:lnTo>
                <a:lnTo>
                  <a:pt x="760" y="888"/>
                </a:lnTo>
                <a:lnTo>
                  <a:pt x="770" y="886"/>
                </a:lnTo>
                <a:lnTo>
                  <a:pt x="770" y="886"/>
                </a:lnTo>
                <a:lnTo>
                  <a:pt x="770" y="886"/>
                </a:lnTo>
                <a:close/>
                <a:moveTo>
                  <a:pt x="0" y="731"/>
                </a:moveTo>
                <a:lnTo>
                  <a:pt x="83" y="731"/>
                </a:lnTo>
                <a:lnTo>
                  <a:pt x="83" y="750"/>
                </a:lnTo>
                <a:lnTo>
                  <a:pt x="85" y="750"/>
                </a:lnTo>
                <a:lnTo>
                  <a:pt x="85" y="750"/>
                </a:lnTo>
                <a:lnTo>
                  <a:pt x="88" y="752"/>
                </a:lnTo>
                <a:lnTo>
                  <a:pt x="88" y="752"/>
                </a:lnTo>
                <a:lnTo>
                  <a:pt x="93" y="752"/>
                </a:lnTo>
                <a:lnTo>
                  <a:pt x="95" y="752"/>
                </a:lnTo>
                <a:lnTo>
                  <a:pt x="97" y="752"/>
                </a:lnTo>
                <a:lnTo>
                  <a:pt x="100" y="752"/>
                </a:lnTo>
                <a:lnTo>
                  <a:pt x="102" y="752"/>
                </a:lnTo>
                <a:lnTo>
                  <a:pt x="102" y="750"/>
                </a:lnTo>
                <a:lnTo>
                  <a:pt x="104" y="750"/>
                </a:lnTo>
                <a:lnTo>
                  <a:pt x="104" y="750"/>
                </a:lnTo>
                <a:lnTo>
                  <a:pt x="104" y="731"/>
                </a:lnTo>
                <a:lnTo>
                  <a:pt x="186" y="731"/>
                </a:lnTo>
                <a:lnTo>
                  <a:pt x="186" y="819"/>
                </a:lnTo>
                <a:lnTo>
                  <a:pt x="186" y="821"/>
                </a:lnTo>
                <a:lnTo>
                  <a:pt x="183" y="824"/>
                </a:lnTo>
                <a:lnTo>
                  <a:pt x="181" y="828"/>
                </a:lnTo>
                <a:lnTo>
                  <a:pt x="181" y="831"/>
                </a:lnTo>
                <a:lnTo>
                  <a:pt x="176" y="833"/>
                </a:lnTo>
                <a:lnTo>
                  <a:pt x="174" y="836"/>
                </a:lnTo>
                <a:lnTo>
                  <a:pt x="171" y="836"/>
                </a:lnTo>
                <a:lnTo>
                  <a:pt x="166" y="836"/>
                </a:lnTo>
                <a:lnTo>
                  <a:pt x="19" y="836"/>
                </a:lnTo>
                <a:lnTo>
                  <a:pt x="14" y="836"/>
                </a:lnTo>
                <a:lnTo>
                  <a:pt x="12" y="836"/>
                </a:lnTo>
                <a:lnTo>
                  <a:pt x="9" y="833"/>
                </a:lnTo>
                <a:lnTo>
                  <a:pt x="4" y="831"/>
                </a:lnTo>
                <a:lnTo>
                  <a:pt x="2" y="828"/>
                </a:lnTo>
                <a:lnTo>
                  <a:pt x="2" y="824"/>
                </a:lnTo>
                <a:lnTo>
                  <a:pt x="0" y="821"/>
                </a:lnTo>
                <a:lnTo>
                  <a:pt x="0" y="819"/>
                </a:lnTo>
                <a:lnTo>
                  <a:pt x="0" y="731"/>
                </a:lnTo>
                <a:lnTo>
                  <a:pt x="0" y="731"/>
                </a:lnTo>
                <a:lnTo>
                  <a:pt x="0" y="731"/>
                </a:lnTo>
                <a:close/>
                <a:moveTo>
                  <a:pt x="19" y="683"/>
                </a:moveTo>
                <a:lnTo>
                  <a:pt x="166" y="683"/>
                </a:lnTo>
                <a:lnTo>
                  <a:pt x="171" y="683"/>
                </a:lnTo>
                <a:lnTo>
                  <a:pt x="174" y="686"/>
                </a:lnTo>
                <a:lnTo>
                  <a:pt x="176" y="688"/>
                </a:lnTo>
                <a:lnTo>
                  <a:pt x="181" y="690"/>
                </a:lnTo>
                <a:lnTo>
                  <a:pt x="181" y="693"/>
                </a:lnTo>
                <a:lnTo>
                  <a:pt x="183" y="695"/>
                </a:lnTo>
                <a:lnTo>
                  <a:pt x="186" y="698"/>
                </a:lnTo>
                <a:lnTo>
                  <a:pt x="186" y="702"/>
                </a:lnTo>
                <a:lnTo>
                  <a:pt x="186" y="724"/>
                </a:lnTo>
                <a:lnTo>
                  <a:pt x="0" y="724"/>
                </a:lnTo>
                <a:lnTo>
                  <a:pt x="0" y="702"/>
                </a:lnTo>
                <a:lnTo>
                  <a:pt x="0" y="698"/>
                </a:lnTo>
                <a:lnTo>
                  <a:pt x="2" y="695"/>
                </a:lnTo>
                <a:lnTo>
                  <a:pt x="2" y="693"/>
                </a:lnTo>
                <a:lnTo>
                  <a:pt x="4" y="690"/>
                </a:lnTo>
                <a:lnTo>
                  <a:pt x="9" y="688"/>
                </a:lnTo>
                <a:lnTo>
                  <a:pt x="12" y="686"/>
                </a:lnTo>
                <a:lnTo>
                  <a:pt x="14" y="683"/>
                </a:lnTo>
                <a:lnTo>
                  <a:pt x="19" y="683"/>
                </a:lnTo>
                <a:lnTo>
                  <a:pt x="19" y="683"/>
                </a:lnTo>
                <a:lnTo>
                  <a:pt x="19" y="683"/>
                </a:lnTo>
                <a:close/>
                <a:moveTo>
                  <a:pt x="109" y="607"/>
                </a:moveTo>
                <a:lnTo>
                  <a:pt x="114" y="607"/>
                </a:lnTo>
                <a:lnTo>
                  <a:pt x="114" y="607"/>
                </a:lnTo>
                <a:lnTo>
                  <a:pt x="116" y="610"/>
                </a:lnTo>
                <a:lnTo>
                  <a:pt x="119" y="610"/>
                </a:lnTo>
                <a:lnTo>
                  <a:pt x="121" y="612"/>
                </a:lnTo>
                <a:lnTo>
                  <a:pt x="124" y="614"/>
                </a:lnTo>
                <a:lnTo>
                  <a:pt x="126" y="617"/>
                </a:lnTo>
                <a:lnTo>
                  <a:pt x="128" y="621"/>
                </a:lnTo>
                <a:lnTo>
                  <a:pt x="133" y="629"/>
                </a:lnTo>
                <a:lnTo>
                  <a:pt x="138" y="638"/>
                </a:lnTo>
                <a:lnTo>
                  <a:pt x="140" y="645"/>
                </a:lnTo>
                <a:lnTo>
                  <a:pt x="143" y="652"/>
                </a:lnTo>
                <a:lnTo>
                  <a:pt x="145" y="657"/>
                </a:lnTo>
                <a:lnTo>
                  <a:pt x="145" y="659"/>
                </a:lnTo>
                <a:lnTo>
                  <a:pt x="145" y="662"/>
                </a:lnTo>
                <a:lnTo>
                  <a:pt x="145" y="662"/>
                </a:lnTo>
                <a:lnTo>
                  <a:pt x="145" y="664"/>
                </a:lnTo>
                <a:lnTo>
                  <a:pt x="143" y="664"/>
                </a:lnTo>
                <a:lnTo>
                  <a:pt x="143" y="664"/>
                </a:lnTo>
                <a:lnTo>
                  <a:pt x="143" y="664"/>
                </a:lnTo>
                <a:lnTo>
                  <a:pt x="140" y="662"/>
                </a:lnTo>
                <a:lnTo>
                  <a:pt x="138" y="662"/>
                </a:lnTo>
                <a:lnTo>
                  <a:pt x="135" y="657"/>
                </a:lnTo>
                <a:lnTo>
                  <a:pt x="133" y="655"/>
                </a:lnTo>
                <a:lnTo>
                  <a:pt x="131" y="650"/>
                </a:lnTo>
                <a:lnTo>
                  <a:pt x="131" y="650"/>
                </a:lnTo>
                <a:lnTo>
                  <a:pt x="131" y="648"/>
                </a:lnTo>
                <a:lnTo>
                  <a:pt x="131" y="645"/>
                </a:lnTo>
                <a:lnTo>
                  <a:pt x="128" y="645"/>
                </a:lnTo>
                <a:lnTo>
                  <a:pt x="128" y="643"/>
                </a:lnTo>
                <a:lnTo>
                  <a:pt x="126" y="643"/>
                </a:lnTo>
                <a:lnTo>
                  <a:pt x="126" y="643"/>
                </a:lnTo>
                <a:lnTo>
                  <a:pt x="124" y="643"/>
                </a:lnTo>
                <a:lnTo>
                  <a:pt x="124" y="645"/>
                </a:lnTo>
                <a:lnTo>
                  <a:pt x="124" y="645"/>
                </a:lnTo>
                <a:lnTo>
                  <a:pt x="124" y="645"/>
                </a:lnTo>
                <a:lnTo>
                  <a:pt x="121" y="648"/>
                </a:lnTo>
                <a:lnTo>
                  <a:pt x="121" y="650"/>
                </a:lnTo>
                <a:lnTo>
                  <a:pt x="121" y="650"/>
                </a:lnTo>
                <a:lnTo>
                  <a:pt x="121" y="655"/>
                </a:lnTo>
                <a:lnTo>
                  <a:pt x="121" y="657"/>
                </a:lnTo>
                <a:lnTo>
                  <a:pt x="121" y="659"/>
                </a:lnTo>
                <a:lnTo>
                  <a:pt x="119" y="659"/>
                </a:lnTo>
                <a:lnTo>
                  <a:pt x="119" y="662"/>
                </a:lnTo>
                <a:lnTo>
                  <a:pt x="116" y="662"/>
                </a:lnTo>
                <a:lnTo>
                  <a:pt x="116" y="664"/>
                </a:lnTo>
                <a:lnTo>
                  <a:pt x="114" y="664"/>
                </a:lnTo>
                <a:lnTo>
                  <a:pt x="114" y="664"/>
                </a:lnTo>
                <a:lnTo>
                  <a:pt x="112" y="667"/>
                </a:lnTo>
                <a:lnTo>
                  <a:pt x="107" y="667"/>
                </a:lnTo>
                <a:lnTo>
                  <a:pt x="100" y="667"/>
                </a:lnTo>
                <a:lnTo>
                  <a:pt x="97" y="667"/>
                </a:lnTo>
                <a:lnTo>
                  <a:pt x="95" y="664"/>
                </a:lnTo>
                <a:lnTo>
                  <a:pt x="95" y="664"/>
                </a:lnTo>
                <a:lnTo>
                  <a:pt x="93" y="664"/>
                </a:lnTo>
                <a:lnTo>
                  <a:pt x="90" y="662"/>
                </a:lnTo>
                <a:lnTo>
                  <a:pt x="88" y="662"/>
                </a:lnTo>
                <a:lnTo>
                  <a:pt x="85" y="657"/>
                </a:lnTo>
                <a:lnTo>
                  <a:pt x="81" y="652"/>
                </a:lnTo>
                <a:lnTo>
                  <a:pt x="78" y="650"/>
                </a:lnTo>
                <a:lnTo>
                  <a:pt x="76" y="645"/>
                </a:lnTo>
                <a:lnTo>
                  <a:pt x="73" y="640"/>
                </a:lnTo>
                <a:lnTo>
                  <a:pt x="73" y="636"/>
                </a:lnTo>
                <a:lnTo>
                  <a:pt x="71" y="631"/>
                </a:lnTo>
                <a:lnTo>
                  <a:pt x="69" y="621"/>
                </a:lnTo>
                <a:lnTo>
                  <a:pt x="69" y="617"/>
                </a:lnTo>
                <a:lnTo>
                  <a:pt x="69" y="614"/>
                </a:lnTo>
                <a:lnTo>
                  <a:pt x="69" y="614"/>
                </a:lnTo>
                <a:lnTo>
                  <a:pt x="69" y="614"/>
                </a:lnTo>
                <a:lnTo>
                  <a:pt x="69" y="614"/>
                </a:lnTo>
                <a:lnTo>
                  <a:pt x="71" y="612"/>
                </a:lnTo>
                <a:lnTo>
                  <a:pt x="76" y="612"/>
                </a:lnTo>
                <a:lnTo>
                  <a:pt x="81" y="612"/>
                </a:lnTo>
                <a:lnTo>
                  <a:pt x="88" y="610"/>
                </a:lnTo>
                <a:lnTo>
                  <a:pt x="100" y="607"/>
                </a:lnTo>
                <a:lnTo>
                  <a:pt x="109" y="607"/>
                </a:lnTo>
                <a:lnTo>
                  <a:pt x="109" y="607"/>
                </a:lnTo>
                <a:lnTo>
                  <a:pt x="109" y="607"/>
                </a:lnTo>
                <a:close/>
                <a:moveTo>
                  <a:pt x="674" y="502"/>
                </a:moveTo>
                <a:lnTo>
                  <a:pt x="677" y="502"/>
                </a:lnTo>
                <a:lnTo>
                  <a:pt x="681" y="502"/>
                </a:lnTo>
                <a:lnTo>
                  <a:pt x="686" y="502"/>
                </a:lnTo>
                <a:lnTo>
                  <a:pt x="688" y="502"/>
                </a:lnTo>
                <a:lnTo>
                  <a:pt x="688" y="505"/>
                </a:lnTo>
                <a:lnTo>
                  <a:pt x="688" y="505"/>
                </a:lnTo>
                <a:lnTo>
                  <a:pt x="688" y="507"/>
                </a:lnTo>
                <a:lnTo>
                  <a:pt x="688" y="507"/>
                </a:lnTo>
                <a:lnTo>
                  <a:pt x="688" y="510"/>
                </a:lnTo>
                <a:lnTo>
                  <a:pt x="686" y="510"/>
                </a:lnTo>
                <a:lnTo>
                  <a:pt x="684" y="512"/>
                </a:lnTo>
                <a:lnTo>
                  <a:pt x="679" y="514"/>
                </a:lnTo>
                <a:lnTo>
                  <a:pt x="674" y="514"/>
                </a:lnTo>
                <a:lnTo>
                  <a:pt x="672" y="517"/>
                </a:lnTo>
                <a:lnTo>
                  <a:pt x="669" y="517"/>
                </a:lnTo>
                <a:lnTo>
                  <a:pt x="667" y="517"/>
                </a:lnTo>
                <a:lnTo>
                  <a:pt x="667" y="517"/>
                </a:lnTo>
                <a:lnTo>
                  <a:pt x="665" y="514"/>
                </a:lnTo>
                <a:lnTo>
                  <a:pt x="665" y="514"/>
                </a:lnTo>
                <a:lnTo>
                  <a:pt x="662" y="514"/>
                </a:lnTo>
                <a:lnTo>
                  <a:pt x="662" y="514"/>
                </a:lnTo>
                <a:lnTo>
                  <a:pt x="662" y="517"/>
                </a:lnTo>
                <a:lnTo>
                  <a:pt x="660" y="517"/>
                </a:lnTo>
                <a:lnTo>
                  <a:pt x="660" y="517"/>
                </a:lnTo>
                <a:lnTo>
                  <a:pt x="660" y="519"/>
                </a:lnTo>
                <a:lnTo>
                  <a:pt x="660" y="519"/>
                </a:lnTo>
                <a:lnTo>
                  <a:pt x="660" y="519"/>
                </a:lnTo>
                <a:lnTo>
                  <a:pt x="660" y="521"/>
                </a:lnTo>
                <a:lnTo>
                  <a:pt x="660" y="521"/>
                </a:lnTo>
                <a:lnTo>
                  <a:pt x="662" y="524"/>
                </a:lnTo>
                <a:lnTo>
                  <a:pt x="662" y="524"/>
                </a:lnTo>
                <a:lnTo>
                  <a:pt x="665" y="526"/>
                </a:lnTo>
                <a:lnTo>
                  <a:pt x="665" y="526"/>
                </a:lnTo>
                <a:lnTo>
                  <a:pt x="669" y="529"/>
                </a:lnTo>
                <a:lnTo>
                  <a:pt x="672" y="529"/>
                </a:lnTo>
                <a:lnTo>
                  <a:pt x="672" y="531"/>
                </a:lnTo>
                <a:lnTo>
                  <a:pt x="674" y="531"/>
                </a:lnTo>
                <a:lnTo>
                  <a:pt x="674" y="533"/>
                </a:lnTo>
                <a:lnTo>
                  <a:pt x="677" y="533"/>
                </a:lnTo>
                <a:lnTo>
                  <a:pt x="677" y="536"/>
                </a:lnTo>
                <a:lnTo>
                  <a:pt x="677" y="538"/>
                </a:lnTo>
                <a:lnTo>
                  <a:pt x="677" y="540"/>
                </a:lnTo>
                <a:lnTo>
                  <a:pt x="677" y="543"/>
                </a:lnTo>
                <a:lnTo>
                  <a:pt x="677" y="545"/>
                </a:lnTo>
                <a:lnTo>
                  <a:pt x="677" y="548"/>
                </a:lnTo>
                <a:lnTo>
                  <a:pt x="674" y="550"/>
                </a:lnTo>
                <a:lnTo>
                  <a:pt x="672" y="557"/>
                </a:lnTo>
                <a:lnTo>
                  <a:pt x="669" y="560"/>
                </a:lnTo>
                <a:lnTo>
                  <a:pt x="669" y="562"/>
                </a:lnTo>
                <a:lnTo>
                  <a:pt x="667" y="564"/>
                </a:lnTo>
                <a:lnTo>
                  <a:pt x="665" y="567"/>
                </a:lnTo>
                <a:lnTo>
                  <a:pt x="662" y="569"/>
                </a:lnTo>
                <a:lnTo>
                  <a:pt x="660" y="569"/>
                </a:lnTo>
                <a:lnTo>
                  <a:pt x="657" y="571"/>
                </a:lnTo>
                <a:lnTo>
                  <a:pt x="655" y="571"/>
                </a:lnTo>
                <a:lnTo>
                  <a:pt x="650" y="574"/>
                </a:lnTo>
                <a:lnTo>
                  <a:pt x="646" y="576"/>
                </a:lnTo>
                <a:lnTo>
                  <a:pt x="638" y="576"/>
                </a:lnTo>
                <a:lnTo>
                  <a:pt x="634" y="576"/>
                </a:lnTo>
                <a:lnTo>
                  <a:pt x="626" y="576"/>
                </a:lnTo>
                <a:lnTo>
                  <a:pt x="622" y="576"/>
                </a:lnTo>
                <a:lnTo>
                  <a:pt x="612" y="574"/>
                </a:lnTo>
                <a:lnTo>
                  <a:pt x="607" y="574"/>
                </a:lnTo>
                <a:lnTo>
                  <a:pt x="605" y="574"/>
                </a:lnTo>
                <a:lnTo>
                  <a:pt x="605" y="574"/>
                </a:lnTo>
                <a:lnTo>
                  <a:pt x="605" y="574"/>
                </a:lnTo>
                <a:lnTo>
                  <a:pt x="603" y="574"/>
                </a:lnTo>
                <a:lnTo>
                  <a:pt x="603" y="571"/>
                </a:lnTo>
                <a:lnTo>
                  <a:pt x="605" y="569"/>
                </a:lnTo>
                <a:lnTo>
                  <a:pt x="605" y="564"/>
                </a:lnTo>
                <a:lnTo>
                  <a:pt x="605" y="557"/>
                </a:lnTo>
                <a:lnTo>
                  <a:pt x="607" y="550"/>
                </a:lnTo>
                <a:lnTo>
                  <a:pt x="610" y="540"/>
                </a:lnTo>
                <a:lnTo>
                  <a:pt x="612" y="533"/>
                </a:lnTo>
                <a:lnTo>
                  <a:pt x="617" y="524"/>
                </a:lnTo>
                <a:lnTo>
                  <a:pt x="617" y="519"/>
                </a:lnTo>
                <a:lnTo>
                  <a:pt x="619" y="519"/>
                </a:lnTo>
                <a:lnTo>
                  <a:pt x="619" y="517"/>
                </a:lnTo>
                <a:lnTo>
                  <a:pt x="622" y="514"/>
                </a:lnTo>
                <a:lnTo>
                  <a:pt x="624" y="512"/>
                </a:lnTo>
                <a:lnTo>
                  <a:pt x="629" y="510"/>
                </a:lnTo>
                <a:lnTo>
                  <a:pt x="634" y="507"/>
                </a:lnTo>
                <a:lnTo>
                  <a:pt x="638" y="507"/>
                </a:lnTo>
                <a:lnTo>
                  <a:pt x="643" y="505"/>
                </a:lnTo>
                <a:lnTo>
                  <a:pt x="648" y="505"/>
                </a:lnTo>
                <a:lnTo>
                  <a:pt x="657" y="502"/>
                </a:lnTo>
                <a:lnTo>
                  <a:pt x="669" y="502"/>
                </a:lnTo>
                <a:lnTo>
                  <a:pt x="674" y="502"/>
                </a:lnTo>
                <a:lnTo>
                  <a:pt x="674" y="502"/>
                </a:lnTo>
                <a:lnTo>
                  <a:pt x="674" y="502"/>
                </a:lnTo>
                <a:close/>
                <a:moveTo>
                  <a:pt x="452" y="276"/>
                </a:moveTo>
                <a:lnTo>
                  <a:pt x="457" y="276"/>
                </a:lnTo>
                <a:lnTo>
                  <a:pt x="462" y="276"/>
                </a:lnTo>
                <a:lnTo>
                  <a:pt x="464" y="279"/>
                </a:lnTo>
                <a:lnTo>
                  <a:pt x="469" y="281"/>
                </a:lnTo>
                <a:lnTo>
                  <a:pt x="474" y="283"/>
                </a:lnTo>
                <a:lnTo>
                  <a:pt x="476" y="288"/>
                </a:lnTo>
                <a:lnTo>
                  <a:pt x="481" y="293"/>
                </a:lnTo>
                <a:lnTo>
                  <a:pt x="483" y="298"/>
                </a:lnTo>
                <a:lnTo>
                  <a:pt x="488" y="303"/>
                </a:lnTo>
                <a:lnTo>
                  <a:pt x="491" y="307"/>
                </a:lnTo>
                <a:lnTo>
                  <a:pt x="493" y="314"/>
                </a:lnTo>
                <a:lnTo>
                  <a:pt x="495" y="322"/>
                </a:lnTo>
                <a:lnTo>
                  <a:pt x="498" y="329"/>
                </a:lnTo>
                <a:lnTo>
                  <a:pt x="500" y="336"/>
                </a:lnTo>
                <a:lnTo>
                  <a:pt x="503" y="343"/>
                </a:lnTo>
                <a:lnTo>
                  <a:pt x="507" y="357"/>
                </a:lnTo>
                <a:lnTo>
                  <a:pt x="512" y="374"/>
                </a:lnTo>
                <a:lnTo>
                  <a:pt x="514" y="393"/>
                </a:lnTo>
                <a:lnTo>
                  <a:pt x="517" y="410"/>
                </a:lnTo>
                <a:lnTo>
                  <a:pt x="519" y="429"/>
                </a:lnTo>
                <a:lnTo>
                  <a:pt x="522" y="445"/>
                </a:lnTo>
                <a:lnTo>
                  <a:pt x="524" y="462"/>
                </a:lnTo>
                <a:lnTo>
                  <a:pt x="524" y="479"/>
                </a:lnTo>
                <a:lnTo>
                  <a:pt x="524" y="452"/>
                </a:lnTo>
                <a:lnTo>
                  <a:pt x="600" y="500"/>
                </a:lnTo>
                <a:lnTo>
                  <a:pt x="586" y="576"/>
                </a:lnTo>
                <a:lnTo>
                  <a:pt x="526" y="550"/>
                </a:lnTo>
                <a:lnTo>
                  <a:pt x="524" y="531"/>
                </a:lnTo>
                <a:lnTo>
                  <a:pt x="519" y="498"/>
                </a:lnTo>
                <a:lnTo>
                  <a:pt x="512" y="602"/>
                </a:lnTo>
                <a:lnTo>
                  <a:pt x="512" y="607"/>
                </a:lnTo>
                <a:lnTo>
                  <a:pt x="512" y="612"/>
                </a:lnTo>
                <a:lnTo>
                  <a:pt x="512" y="617"/>
                </a:lnTo>
                <a:lnTo>
                  <a:pt x="512" y="624"/>
                </a:lnTo>
                <a:lnTo>
                  <a:pt x="514" y="629"/>
                </a:lnTo>
                <a:lnTo>
                  <a:pt x="517" y="638"/>
                </a:lnTo>
                <a:lnTo>
                  <a:pt x="519" y="645"/>
                </a:lnTo>
                <a:lnTo>
                  <a:pt x="524" y="655"/>
                </a:lnTo>
                <a:lnTo>
                  <a:pt x="512" y="655"/>
                </a:lnTo>
                <a:lnTo>
                  <a:pt x="522" y="659"/>
                </a:lnTo>
                <a:lnTo>
                  <a:pt x="531" y="664"/>
                </a:lnTo>
                <a:lnTo>
                  <a:pt x="557" y="676"/>
                </a:lnTo>
                <a:lnTo>
                  <a:pt x="576" y="686"/>
                </a:lnTo>
                <a:lnTo>
                  <a:pt x="586" y="690"/>
                </a:lnTo>
                <a:lnTo>
                  <a:pt x="727" y="878"/>
                </a:lnTo>
                <a:lnTo>
                  <a:pt x="648" y="940"/>
                </a:lnTo>
                <a:lnTo>
                  <a:pt x="495" y="764"/>
                </a:lnTo>
                <a:lnTo>
                  <a:pt x="391" y="752"/>
                </a:lnTo>
                <a:lnTo>
                  <a:pt x="391" y="755"/>
                </a:lnTo>
                <a:lnTo>
                  <a:pt x="391" y="757"/>
                </a:lnTo>
                <a:lnTo>
                  <a:pt x="391" y="764"/>
                </a:lnTo>
                <a:lnTo>
                  <a:pt x="391" y="774"/>
                </a:lnTo>
                <a:lnTo>
                  <a:pt x="386" y="783"/>
                </a:lnTo>
                <a:lnTo>
                  <a:pt x="381" y="809"/>
                </a:lnTo>
                <a:lnTo>
                  <a:pt x="374" y="838"/>
                </a:lnTo>
                <a:lnTo>
                  <a:pt x="364" y="867"/>
                </a:lnTo>
                <a:lnTo>
                  <a:pt x="360" y="890"/>
                </a:lnTo>
                <a:lnTo>
                  <a:pt x="352" y="912"/>
                </a:lnTo>
                <a:lnTo>
                  <a:pt x="171" y="931"/>
                </a:lnTo>
                <a:lnTo>
                  <a:pt x="145" y="888"/>
                </a:lnTo>
                <a:lnTo>
                  <a:pt x="252" y="867"/>
                </a:lnTo>
                <a:lnTo>
                  <a:pt x="250" y="695"/>
                </a:lnTo>
                <a:lnTo>
                  <a:pt x="226" y="688"/>
                </a:lnTo>
                <a:lnTo>
                  <a:pt x="224" y="681"/>
                </a:lnTo>
                <a:lnTo>
                  <a:pt x="221" y="671"/>
                </a:lnTo>
                <a:lnTo>
                  <a:pt x="221" y="664"/>
                </a:lnTo>
                <a:lnTo>
                  <a:pt x="219" y="659"/>
                </a:lnTo>
                <a:lnTo>
                  <a:pt x="219" y="645"/>
                </a:lnTo>
                <a:lnTo>
                  <a:pt x="219" y="633"/>
                </a:lnTo>
                <a:lnTo>
                  <a:pt x="217" y="602"/>
                </a:lnTo>
                <a:lnTo>
                  <a:pt x="217" y="581"/>
                </a:lnTo>
                <a:lnTo>
                  <a:pt x="214" y="552"/>
                </a:lnTo>
                <a:lnTo>
                  <a:pt x="212" y="443"/>
                </a:lnTo>
                <a:lnTo>
                  <a:pt x="202" y="448"/>
                </a:lnTo>
                <a:lnTo>
                  <a:pt x="183" y="462"/>
                </a:lnTo>
                <a:lnTo>
                  <a:pt x="171" y="469"/>
                </a:lnTo>
                <a:lnTo>
                  <a:pt x="157" y="479"/>
                </a:lnTo>
                <a:lnTo>
                  <a:pt x="145" y="488"/>
                </a:lnTo>
                <a:lnTo>
                  <a:pt x="133" y="498"/>
                </a:lnTo>
                <a:lnTo>
                  <a:pt x="133" y="502"/>
                </a:lnTo>
                <a:lnTo>
                  <a:pt x="131" y="510"/>
                </a:lnTo>
                <a:lnTo>
                  <a:pt x="131" y="517"/>
                </a:lnTo>
                <a:lnTo>
                  <a:pt x="128" y="524"/>
                </a:lnTo>
                <a:lnTo>
                  <a:pt x="128" y="531"/>
                </a:lnTo>
                <a:lnTo>
                  <a:pt x="131" y="538"/>
                </a:lnTo>
                <a:lnTo>
                  <a:pt x="131" y="545"/>
                </a:lnTo>
                <a:lnTo>
                  <a:pt x="131" y="552"/>
                </a:lnTo>
                <a:lnTo>
                  <a:pt x="133" y="564"/>
                </a:lnTo>
                <a:lnTo>
                  <a:pt x="133" y="574"/>
                </a:lnTo>
                <a:lnTo>
                  <a:pt x="135" y="583"/>
                </a:lnTo>
                <a:lnTo>
                  <a:pt x="135" y="586"/>
                </a:lnTo>
                <a:lnTo>
                  <a:pt x="133" y="588"/>
                </a:lnTo>
                <a:lnTo>
                  <a:pt x="112" y="588"/>
                </a:lnTo>
                <a:lnTo>
                  <a:pt x="102" y="586"/>
                </a:lnTo>
                <a:lnTo>
                  <a:pt x="97" y="586"/>
                </a:lnTo>
                <a:lnTo>
                  <a:pt x="93" y="588"/>
                </a:lnTo>
                <a:lnTo>
                  <a:pt x="88" y="588"/>
                </a:lnTo>
                <a:lnTo>
                  <a:pt x="83" y="588"/>
                </a:lnTo>
                <a:lnTo>
                  <a:pt x="78" y="590"/>
                </a:lnTo>
                <a:lnTo>
                  <a:pt x="73" y="590"/>
                </a:lnTo>
                <a:lnTo>
                  <a:pt x="71" y="593"/>
                </a:lnTo>
                <a:lnTo>
                  <a:pt x="66" y="595"/>
                </a:lnTo>
                <a:lnTo>
                  <a:pt x="62" y="598"/>
                </a:lnTo>
                <a:lnTo>
                  <a:pt x="54" y="600"/>
                </a:lnTo>
                <a:lnTo>
                  <a:pt x="54" y="598"/>
                </a:lnTo>
                <a:lnTo>
                  <a:pt x="52" y="593"/>
                </a:lnTo>
                <a:lnTo>
                  <a:pt x="52" y="588"/>
                </a:lnTo>
                <a:lnTo>
                  <a:pt x="52" y="581"/>
                </a:lnTo>
                <a:lnTo>
                  <a:pt x="50" y="569"/>
                </a:lnTo>
                <a:lnTo>
                  <a:pt x="50" y="557"/>
                </a:lnTo>
                <a:lnTo>
                  <a:pt x="50" y="540"/>
                </a:lnTo>
                <a:lnTo>
                  <a:pt x="50" y="524"/>
                </a:lnTo>
                <a:lnTo>
                  <a:pt x="50" y="505"/>
                </a:lnTo>
                <a:lnTo>
                  <a:pt x="52" y="483"/>
                </a:lnTo>
                <a:lnTo>
                  <a:pt x="57" y="469"/>
                </a:lnTo>
                <a:lnTo>
                  <a:pt x="62" y="460"/>
                </a:lnTo>
                <a:lnTo>
                  <a:pt x="64" y="455"/>
                </a:lnTo>
                <a:lnTo>
                  <a:pt x="66" y="450"/>
                </a:lnTo>
                <a:lnTo>
                  <a:pt x="73" y="443"/>
                </a:lnTo>
                <a:lnTo>
                  <a:pt x="78" y="436"/>
                </a:lnTo>
                <a:lnTo>
                  <a:pt x="85" y="429"/>
                </a:lnTo>
                <a:lnTo>
                  <a:pt x="93" y="419"/>
                </a:lnTo>
                <a:lnTo>
                  <a:pt x="104" y="407"/>
                </a:lnTo>
                <a:lnTo>
                  <a:pt x="119" y="391"/>
                </a:lnTo>
                <a:lnTo>
                  <a:pt x="133" y="374"/>
                </a:lnTo>
                <a:lnTo>
                  <a:pt x="157" y="350"/>
                </a:lnTo>
                <a:lnTo>
                  <a:pt x="166" y="338"/>
                </a:lnTo>
                <a:lnTo>
                  <a:pt x="176" y="329"/>
                </a:lnTo>
                <a:lnTo>
                  <a:pt x="186" y="322"/>
                </a:lnTo>
                <a:lnTo>
                  <a:pt x="193" y="314"/>
                </a:lnTo>
                <a:lnTo>
                  <a:pt x="197" y="310"/>
                </a:lnTo>
                <a:lnTo>
                  <a:pt x="202" y="307"/>
                </a:lnTo>
                <a:lnTo>
                  <a:pt x="207" y="305"/>
                </a:lnTo>
                <a:lnTo>
                  <a:pt x="212" y="303"/>
                </a:lnTo>
                <a:lnTo>
                  <a:pt x="217" y="300"/>
                </a:lnTo>
                <a:lnTo>
                  <a:pt x="221" y="298"/>
                </a:lnTo>
                <a:lnTo>
                  <a:pt x="226" y="295"/>
                </a:lnTo>
                <a:lnTo>
                  <a:pt x="233" y="293"/>
                </a:lnTo>
                <a:lnTo>
                  <a:pt x="245" y="288"/>
                </a:lnTo>
                <a:lnTo>
                  <a:pt x="257" y="283"/>
                </a:lnTo>
                <a:lnTo>
                  <a:pt x="274" y="281"/>
                </a:lnTo>
                <a:lnTo>
                  <a:pt x="293" y="276"/>
                </a:lnTo>
                <a:lnTo>
                  <a:pt x="298" y="276"/>
                </a:lnTo>
                <a:lnTo>
                  <a:pt x="312" y="276"/>
                </a:lnTo>
                <a:lnTo>
                  <a:pt x="331" y="279"/>
                </a:lnTo>
                <a:lnTo>
                  <a:pt x="400" y="495"/>
                </a:lnTo>
                <a:lnTo>
                  <a:pt x="393" y="431"/>
                </a:lnTo>
                <a:lnTo>
                  <a:pt x="391" y="314"/>
                </a:lnTo>
                <a:lnTo>
                  <a:pt x="386" y="303"/>
                </a:lnTo>
                <a:lnTo>
                  <a:pt x="393" y="288"/>
                </a:lnTo>
                <a:lnTo>
                  <a:pt x="412" y="288"/>
                </a:lnTo>
                <a:lnTo>
                  <a:pt x="421" y="303"/>
                </a:lnTo>
                <a:lnTo>
                  <a:pt x="417" y="317"/>
                </a:lnTo>
                <a:lnTo>
                  <a:pt x="441" y="486"/>
                </a:lnTo>
                <a:lnTo>
                  <a:pt x="438" y="281"/>
                </a:lnTo>
                <a:lnTo>
                  <a:pt x="445" y="279"/>
                </a:lnTo>
                <a:lnTo>
                  <a:pt x="445" y="276"/>
                </a:lnTo>
                <a:lnTo>
                  <a:pt x="448" y="276"/>
                </a:lnTo>
                <a:lnTo>
                  <a:pt x="452" y="276"/>
                </a:lnTo>
                <a:lnTo>
                  <a:pt x="452" y="276"/>
                </a:lnTo>
                <a:lnTo>
                  <a:pt x="452" y="276"/>
                </a:lnTo>
                <a:close/>
                <a:moveTo>
                  <a:pt x="274" y="93"/>
                </a:moveTo>
                <a:lnTo>
                  <a:pt x="271" y="105"/>
                </a:lnTo>
                <a:lnTo>
                  <a:pt x="271" y="115"/>
                </a:lnTo>
                <a:lnTo>
                  <a:pt x="271" y="115"/>
                </a:lnTo>
                <a:lnTo>
                  <a:pt x="271" y="105"/>
                </a:lnTo>
                <a:lnTo>
                  <a:pt x="271" y="100"/>
                </a:lnTo>
                <a:lnTo>
                  <a:pt x="274" y="98"/>
                </a:lnTo>
                <a:lnTo>
                  <a:pt x="274" y="93"/>
                </a:lnTo>
                <a:lnTo>
                  <a:pt x="274" y="93"/>
                </a:lnTo>
                <a:lnTo>
                  <a:pt x="274" y="93"/>
                </a:lnTo>
                <a:close/>
                <a:moveTo>
                  <a:pt x="288" y="48"/>
                </a:moveTo>
                <a:lnTo>
                  <a:pt x="286" y="48"/>
                </a:lnTo>
                <a:lnTo>
                  <a:pt x="283" y="50"/>
                </a:lnTo>
                <a:lnTo>
                  <a:pt x="283" y="50"/>
                </a:lnTo>
                <a:lnTo>
                  <a:pt x="281" y="55"/>
                </a:lnTo>
                <a:lnTo>
                  <a:pt x="286" y="50"/>
                </a:lnTo>
                <a:lnTo>
                  <a:pt x="286" y="50"/>
                </a:lnTo>
                <a:lnTo>
                  <a:pt x="288" y="48"/>
                </a:lnTo>
                <a:lnTo>
                  <a:pt x="288" y="48"/>
                </a:lnTo>
                <a:lnTo>
                  <a:pt x="288" y="48"/>
                </a:lnTo>
                <a:lnTo>
                  <a:pt x="288" y="48"/>
                </a:lnTo>
                <a:close/>
                <a:moveTo>
                  <a:pt x="357" y="0"/>
                </a:moveTo>
                <a:lnTo>
                  <a:pt x="367" y="0"/>
                </a:lnTo>
                <a:lnTo>
                  <a:pt x="376" y="0"/>
                </a:lnTo>
                <a:lnTo>
                  <a:pt x="383" y="3"/>
                </a:lnTo>
                <a:lnTo>
                  <a:pt x="391" y="3"/>
                </a:lnTo>
                <a:lnTo>
                  <a:pt x="398" y="5"/>
                </a:lnTo>
                <a:lnTo>
                  <a:pt x="405" y="7"/>
                </a:lnTo>
                <a:lnTo>
                  <a:pt x="412" y="10"/>
                </a:lnTo>
                <a:lnTo>
                  <a:pt x="419" y="12"/>
                </a:lnTo>
                <a:lnTo>
                  <a:pt x="426" y="15"/>
                </a:lnTo>
                <a:lnTo>
                  <a:pt x="431" y="17"/>
                </a:lnTo>
                <a:lnTo>
                  <a:pt x="438" y="19"/>
                </a:lnTo>
                <a:lnTo>
                  <a:pt x="443" y="22"/>
                </a:lnTo>
                <a:lnTo>
                  <a:pt x="452" y="26"/>
                </a:lnTo>
                <a:lnTo>
                  <a:pt x="460" y="31"/>
                </a:lnTo>
                <a:lnTo>
                  <a:pt x="467" y="36"/>
                </a:lnTo>
                <a:lnTo>
                  <a:pt x="472" y="41"/>
                </a:lnTo>
                <a:lnTo>
                  <a:pt x="476" y="43"/>
                </a:lnTo>
                <a:lnTo>
                  <a:pt x="476" y="46"/>
                </a:lnTo>
                <a:lnTo>
                  <a:pt x="476" y="53"/>
                </a:lnTo>
                <a:lnTo>
                  <a:pt x="474" y="55"/>
                </a:lnTo>
                <a:lnTo>
                  <a:pt x="474" y="60"/>
                </a:lnTo>
                <a:lnTo>
                  <a:pt x="474" y="65"/>
                </a:lnTo>
                <a:lnTo>
                  <a:pt x="472" y="69"/>
                </a:lnTo>
                <a:lnTo>
                  <a:pt x="469" y="69"/>
                </a:lnTo>
                <a:lnTo>
                  <a:pt x="469" y="72"/>
                </a:lnTo>
                <a:lnTo>
                  <a:pt x="467" y="74"/>
                </a:lnTo>
                <a:lnTo>
                  <a:pt x="467" y="76"/>
                </a:lnTo>
                <a:lnTo>
                  <a:pt x="464" y="76"/>
                </a:lnTo>
                <a:lnTo>
                  <a:pt x="462" y="79"/>
                </a:lnTo>
                <a:lnTo>
                  <a:pt x="460" y="79"/>
                </a:lnTo>
                <a:lnTo>
                  <a:pt x="457" y="79"/>
                </a:lnTo>
                <a:lnTo>
                  <a:pt x="455" y="79"/>
                </a:lnTo>
                <a:lnTo>
                  <a:pt x="450" y="79"/>
                </a:lnTo>
                <a:lnTo>
                  <a:pt x="448" y="79"/>
                </a:lnTo>
                <a:lnTo>
                  <a:pt x="443" y="79"/>
                </a:lnTo>
                <a:lnTo>
                  <a:pt x="441" y="79"/>
                </a:lnTo>
                <a:lnTo>
                  <a:pt x="436" y="76"/>
                </a:lnTo>
                <a:lnTo>
                  <a:pt x="431" y="74"/>
                </a:lnTo>
                <a:lnTo>
                  <a:pt x="426" y="72"/>
                </a:lnTo>
                <a:lnTo>
                  <a:pt x="424" y="72"/>
                </a:lnTo>
                <a:lnTo>
                  <a:pt x="419" y="69"/>
                </a:lnTo>
                <a:lnTo>
                  <a:pt x="407" y="69"/>
                </a:lnTo>
                <a:lnTo>
                  <a:pt x="393" y="67"/>
                </a:lnTo>
                <a:lnTo>
                  <a:pt x="388" y="65"/>
                </a:lnTo>
                <a:lnTo>
                  <a:pt x="386" y="65"/>
                </a:lnTo>
                <a:lnTo>
                  <a:pt x="412" y="76"/>
                </a:lnTo>
                <a:lnTo>
                  <a:pt x="421" y="81"/>
                </a:lnTo>
                <a:lnTo>
                  <a:pt x="429" y="84"/>
                </a:lnTo>
                <a:lnTo>
                  <a:pt x="433" y="86"/>
                </a:lnTo>
                <a:lnTo>
                  <a:pt x="438" y="86"/>
                </a:lnTo>
                <a:lnTo>
                  <a:pt x="443" y="88"/>
                </a:lnTo>
                <a:lnTo>
                  <a:pt x="448" y="88"/>
                </a:lnTo>
                <a:lnTo>
                  <a:pt x="452" y="88"/>
                </a:lnTo>
                <a:lnTo>
                  <a:pt x="455" y="88"/>
                </a:lnTo>
                <a:lnTo>
                  <a:pt x="460" y="88"/>
                </a:lnTo>
                <a:lnTo>
                  <a:pt x="464" y="86"/>
                </a:lnTo>
                <a:lnTo>
                  <a:pt x="467" y="84"/>
                </a:lnTo>
                <a:lnTo>
                  <a:pt x="467" y="93"/>
                </a:lnTo>
                <a:lnTo>
                  <a:pt x="467" y="100"/>
                </a:lnTo>
                <a:lnTo>
                  <a:pt x="467" y="107"/>
                </a:lnTo>
                <a:lnTo>
                  <a:pt x="467" y="115"/>
                </a:lnTo>
                <a:lnTo>
                  <a:pt x="469" y="112"/>
                </a:lnTo>
                <a:lnTo>
                  <a:pt x="469" y="112"/>
                </a:lnTo>
                <a:lnTo>
                  <a:pt x="469" y="112"/>
                </a:lnTo>
                <a:lnTo>
                  <a:pt x="469" y="112"/>
                </a:lnTo>
                <a:lnTo>
                  <a:pt x="472" y="112"/>
                </a:lnTo>
                <a:lnTo>
                  <a:pt x="472" y="115"/>
                </a:lnTo>
                <a:lnTo>
                  <a:pt x="472" y="119"/>
                </a:lnTo>
                <a:lnTo>
                  <a:pt x="472" y="122"/>
                </a:lnTo>
                <a:lnTo>
                  <a:pt x="469" y="134"/>
                </a:lnTo>
                <a:lnTo>
                  <a:pt x="469" y="145"/>
                </a:lnTo>
                <a:lnTo>
                  <a:pt x="467" y="155"/>
                </a:lnTo>
                <a:lnTo>
                  <a:pt x="467" y="164"/>
                </a:lnTo>
                <a:lnTo>
                  <a:pt x="464" y="172"/>
                </a:lnTo>
                <a:lnTo>
                  <a:pt x="464" y="172"/>
                </a:lnTo>
                <a:lnTo>
                  <a:pt x="464" y="172"/>
                </a:lnTo>
                <a:lnTo>
                  <a:pt x="462" y="179"/>
                </a:lnTo>
                <a:lnTo>
                  <a:pt x="462" y="184"/>
                </a:lnTo>
                <a:lnTo>
                  <a:pt x="460" y="191"/>
                </a:lnTo>
                <a:lnTo>
                  <a:pt x="460" y="195"/>
                </a:lnTo>
                <a:lnTo>
                  <a:pt x="457" y="200"/>
                </a:lnTo>
                <a:lnTo>
                  <a:pt x="455" y="205"/>
                </a:lnTo>
                <a:lnTo>
                  <a:pt x="452" y="212"/>
                </a:lnTo>
                <a:lnTo>
                  <a:pt x="450" y="217"/>
                </a:lnTo>
                <a:lnTo>
                  <a:pt x="448" y="222"/>
                </a:lnTo>
                <a:lnTo>
                  <a:pt x="445" y="226"/>
                </a:lnTo>
                <a:lnTo>
                  <a:pt x="443" y="231"/>
                </a:lnTo>
                <a:lnTo>
                  <a:pt x="441" y="234"/>
                </a:lnTo>
                <a:lnTo>
                  <a:pt x="438" y="238"/>
                </a:lnTo>
                <a:lnTo>
                  <a:pt x="433" y="243"/>
                </a:lnTo>
                <a:lnTo>
                  <a:pt x="429" y="250"/>
                </a:lnTo>
                <a:lnTo>
                  <a:pt x="421" y="257"/>
                </a:lnTo>
                <a:lnTo>
                  <a:pt x="414" y="262"/>
                </a:lnTo>
                <a:lnTo>
                  <a:pt x="407" y="267"/>
                </a:lnTo>
                <a:lnTo>
                  <a:pt x="400" y="272"/>
                </a:lnTo>
                <a:lnTo>
                  <a:pt x="393" y="274"/>
                </a:lnTo>
                <a:lnTo>
                  <a:pt x="388" y="276"/>
                </a:lnTo>
                <a:lnTo>
                  <a:pt x="386" y="276"/>
                </a:lnTo>
                <a:lnTo>
                  <a:pt x="381" y="279"/>
                </a:lnTo>
                <a:lnTo>
                  <a:pt x="379" y="279"/>
                </a:lnTo>
                <a:lnTo>
                  <a:pt x="374" y="279"/>
                </a:lnTo>
                <a:lnTo>
                  <a:pt x="371" y="279"/>
                </a:lnTo>
                <a:lnTo>
                  <a:pt x="369" y="279"/>
                </a:lnTo>
                <a:lnTo>
                  <a:pt x="367" y="279"/>
                </a:lnTo>
                <a:lnTo>
                  <a:pt x="362" y="279"/>
                </a:lnTo>
                <a:lnTo>
                  <a:pt x="360" y="276"/>
                </a:lnTo>
                <a:lnTo>
                  <a:pt x="352" y="274"/>
                </a:lnTo>
                <a:lnTo>
                  <a:pt x="348" y="272"/>
                </a:lnTo>
                <a:lnTo>
                  <a:pt x="340" y="267"/>
                </a:lnTo>
                <a:lnTo>
                  <a:pt x="333" y="262"/>
                </a:lnTo>
                <a:lnTo>
                  <a:pt x="326" y="255"/>
                </a:lnTo>
                <a:lnTo>
                  <a:pt x="319" y="250"/>
                </a:lnTo>
                <a:lnTo>
                  <a:pt x="312" y="241"/>
                </a:lnTo>
                <a:lnTo>
                  <a:pt x="305" y="234"/>
                </a:lnTo>
                <a:lnTo>
                  <a:pt x="300" y="226"/>
                </a:lnTo>
                <a:lnTo>
                  <a:pt x="293" y="217"/>
                </a:lnTo>
                <a:lnTo>
                  <a:pt x="288" y="207"/>
                </a:lnTo>
                <a:lnTo>
                  <a:pt x="283" y="198"/>
                </a:lnTo>
                <a:lnTo>
                  <a:pt x="281" y="191"/>
                </a:lnTo>
                <a:lnTo>
                  <a:pt x="278" y="186"/>
                </a:lnTo>
                <a:lnTo>
                  <a:pt x="276" y="181"/>
                </a:lnTo>
                <a:lnTo>
                  <a:pt x="276" y="176"/>
                </a:lnTo>
                <a:lnTo>
                  <a:pt x="274" y="179"/>
                </a:lnTo>
                <a:lnTo>
                  <a:pt x="274" y="181"/>
                </a:lnTo>
                <a:lnTo>
                  <a:pt x="271" y="184"/>
                </a:lnTo>
                <a:lnTo>
                  <a:pt x="271" y="184"/>
                </a:lnTo>
                <a:lnTo>
                  <a:pt x="271" y="184"/>
                </a:lnTo>
                <a:lnTo>
                  <a:pt x="269" y="184"/>
                </a:lnTo>
                <a:lnTo>
                  <a:pt x="269" y="184"/>
                </a:lnTo>
                <a:lnTo>
                  <a:pt x="267" y="184"/>
                </a:lnTo>
                <a:lnTo>
                  <a:pt x="267" y="181"/>
                </a:lnTo>
                <a:lnTo>
                  <a:pt x="264" y="179"/>
                </a:lnTo>
                <a:lnTo>
                  <a:pt x="264" y="174"/>
                </a:lnTo>
                <a:lnTo>
                  <a:pt x="262" y="169"/>
                </a:lnTo>
                <a:lnTo>
                  <a:pt x="262" y="162"/>
                </a:lnTo>
                <a:lnTo>
                  <a:pt x="262" y="157"/>
                </a:lnTo>
                <a:lnTo>
                  <a:pt x="262" y="148"/>
                </a:lnTo>
                <a:lnTo>
                  <a:pt x="262" y="143"/>
                </a:lnTo>
                <a:lnTo>
                  <a:pt x="262" y="136"/>
                </a:lnTo>
                <a:lnTo>
                  <a:pt x="262" y="131"/>
                </a:lnTo>
                <a:lnTo>
                  <a:pt x="264" y="126"/>
                </a:lnTo>
                <a:lnTo>
                  <a:pt x="264" y="122"/>
                </a:lnTo>
                <a:lnTo>
                  <a:pt x="267" y="119"/>
                </a:lnTo>
                <a:lnTo>
                  <a:pt x="267" y="117"/>
                </a:lnTo>
                <a:lnTo>
                  <a:pt x="269" y="115"/>
                </a:lnTo>
                <a:lnTo>
                  <a:pt x="269" y="115"/>
                </a:lnTo>
                <a:lnTo>
                  <a:pt x="267" y="112"/>
                </a:lnTo>
                <a:lnTo>
                  <a:pt x="264" y="110"/>
                </a:lnTo>
                <a:lnTo>
                  <a:pt x="262" y="107"/>
                </a:lnTo>
                <a:lnTo>
                  <a:pt x="262" y="103"/>
                </a:lnTo>
                <a:lnTo>
                  <a:pt x="259" y="100"/>
                </a:lnTo>
                <a:lnTo>
                  <a:pt x="259" y="95"/>
                </a:lnTo>
                <a:lnTo>
                  <a:pt x="259" y="93"/>
                </a:lnTo>
                <a:lnTo>
                  <a:pt x="259" y="88"/>
                </a:lnTo>
                <a:lnTo>
                  <a:pt x="257" y="86"/>
                </a:lnTo>
                <a:lnTo>
                  <a:pt x="257" y="81"/>
                </a:lnTo>
                <a:lnTo>
                  <a:pt x="259" y="74"/>
                </a:lnTo>
                <a:lnTo>
                  <a:pt x="259" y="67"/>
                </a:lnTo>
                <a:lnTo>
                  <a:pt x="262" y="60"/>
                </a:lnTo>
                <a:lnTo>
                  <a:pt x="264" y="53"/>
                </a:lnTo>
                <a:lnTo>
                  <a:pt x="267" y="46"/>
                </a:lnTo>
                <a:lnTo>
                  <a:pt x="269" y="38"/>
                </a:lnTo>
                <a:lnTo>
                  <a:pt x="271" y="34"/>
                </a:lnTo>
                <a:lnTo>
                  <a:pt x="276" y="29"/>
                </a:lnTo>
                <a:lnTo>
                  <a:pt x="278" y="26"/>
                </a:lnTo>
                <a:lnTo>
                  <a:pt x="281" y="22"/>
                </a:lnTo>
                <a:lnTo>
                  <a:pt x="283" y="22"/>
                </a:lnTo>
                <a:lnTo>
                  <a:pt x="293" y="17"/>
                </a:lnTo>
                <a:lnTo>
                  <a:pt x="302" y="12"/>
                </a:lnTo>
                <a:lnTo>
                  <a:pt x="312" y="10"/>
                </a:lnTo>
                <a:lnTo>
                  <a:pt x="321" y="5"/>
                </a:lnTo>
                <a:lnTo>
                  <a:pt x="331" y="5"/>
                </a:lnTo>
                <a:lnTo>
                  <a:pt x="340" y="3"/>
                </a:lnTo>
                <a:lnTo>
                  <a:pt x="350" y="0"/>
                </a:lnTo>
                <a:lnTo>
                  <a:pt x="357" y="0"/>
                </a:lnTo>
                <a:lnTo>
                  <a:pt x="357" y="0"/>
                </a:lnTo>
                <a:lnTo>
                  <a:pt x="357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3" name="Freeform 21"/>
          <p:cNvSpPr>
            <a:spLocks noChangeAspect="1" noEditPoints="1"/>
          </p:cNvSpPr>
          <p:nvPr/>
        </p:nvSpPr>
        <p:spPr bwMode="auto">
          <a:xfrm>
            <a:off x="1565481" y="5576502"/>
            <a:ext cx="158232" cy="216000"/>
          </a:xfrm>
          <a:custGeom>
            <a:avLst/>
            <a:gdLst>
              <a:gd name="T0" fmla="*/ 25 w 50"/>
              <a:gd name="T1" fmla="*/ 62 h 70"/>
              <a:gd name="T2" fmla="*/ 17 w 50"/>
              <a:gd name="T3" fmla="*/ 62 h 70"/>
              <a:gd name="T4" fmla="*/ 12 w 50"/>
              <a:gd name="T5" fmla="*/ 58 h 70"/>
              <a:gd name="T6" fmla="*/ 12 w 50"/>
              <a:gd name="T7" fmla="*/ 56 h 70"/>
              <a:gd name="T8" fmla="*/ 12 w 50"/>
              <a:gd name="T9" fmla="*/ 45 h 70"/>
              <a:gd name="T10" fmla="*/ 11 w 50"/>
              <a:gd name="T11" fmla="*/ 45 h 70"/>
              <a:gd name="T12" fmla="*/ 3 w 50"/>
              <a:gd name="T13" fmla="*/ 34 h 70"/>
              <a:gd name="T14" fmla="*/ 0 w 50"/>
              <a:gd name="T15" fmla="*/ 23 h 70"/>
              <a:gd name="T16" fmla="*/ 5 w 50"/>
              <a:gd name="T17" fmla="*/ 11 h 70"/>
              <a:gd name="T18" fmla="*/ 20 w 50"/>
              <a:gd name="T19" fmla="*/ 1 h 70"/>
              <a:gd name="T20" fmla="*/ 40 w 50"/>
              <a:gd name="T21" fmla="*/ 6 h 70"/>
              <a:gd name="T22" fmla="*/ 49 w 50"/>
              <a:gd name="T23" fmla="*/ 21 h 70"/>
              <a:gd name="T24" fmla="*/ 41 w 50"/>
              <a:gd name="T25" fmla="*/ 43 h 70"/>
              <a:gd name="T26" fmla="*/ 38 w 50"/>
              <a:gd name="T27" fmla="*/ 45 h 70"/>
              <a:gd name="T28" fmla="*/ 38 w 50"/>
              <a:gd name="T29" fmla="*/ 45 h 70"/>
              <a:gd name="T30" fmla="*/ 38 w 50"/>
              <a:gd name="T31" fmla="*/ 57 h 70"/>
              <a:gd name="T32" fmla="*/ 34 w 50"/>
              <a:gd name="T33" fmla="*/ 62 h 70"/>
              <a:gd name="T34" fmla="*/ 32 w 50"/>
              <a:gd name="T35" fmla="*/ 62 h 70"/>
              <a:gd name="T36" fmla="*/ 25 w 50"/>
              <a:gd name="T37" fmla="*/ 62 h 70"/>
              <a:gd name="T38" fmla="*/ 34 w 50"/>
              <a:gd name="T39" fmla="*/ 47 h 70"/>
              <a:gd name="T40" fmla="*/ 34 w 50"/>
              <a:gd name="T41" fmla="*/ 47 h 70"/>
              <a:gd name="T42" fmla="*/ 34 w 50"/>
              <a:gd name="T43" fmla="*/ 43 h 70"/>
              <a:gd name="T44" fmla="*/ 34 w 50"/>
              <a:gd name="T45" fmla="*/ 43 h 70"/>
              <a:gd name="T46" fmla="*/ 36 w 50"/>
              <a:gd name="T47" fmla="*/ 41 h 70"/>
              <a:gd name="T48" fmla="*/ 45 w 50"/>
              <a:gd name="T49" fmla="*/ 27 h 70"/>
              <a:gd name="T50" fmla="*/ 42 w 50"/>
              <a:gd name="T51" fmla="*/ 15 h 70"/>
              <a:gd name="T52" fmla="*/ 21 w 50"/>
              <a:gd name="T53" fmla="*/ 5 h 70"/>
              <a:gd name="T54" fmla="*/ 8 w 50"/>
              <a:gd name="T55" fmla="*/ 14 h 70"/>
              <a:gd name="T56" fmla="*/ 5 w 50"/>
              <a:gd name="T57" fmla="*/ 28 h 70"/>
              <a:gd name="T58" fmla="*/ 10 w 50"/>
              <a:gd name="T59" fmla="*/ 38 h 70"/>
              <a:gd name="T60" fmla="*/ 15 w 50"/>
              <a:gd name="T61" fmla="*/ 42 h 70"/>
              <a:gd name="T62" fmla="*/ 16 w 50"/>
              <a:gd name="T63" fmla="*/ 43 h 70"/>
              <a:gd name="T64" fmla="*/ 16 w 50"/>
              <a:gd name="T65" fmla="*/ 47 h 70"/>
              <a:gd name="T66" fmla="*/ 16 w 50"/>
              <a:gd name="T67" fmla="*/ 47 h 70"/>
              <a:gd name="T68" fmla="*/ 34 w 50"/>
              <a:gd name="T69" fmla="*/ 47 h 70"/>
              <a:gd name="T70" fmla="*/ 16 w 50"/>
              <a:gd name="T71" fmla="*/ 52 h 70"/>
              <a:gd name="T72" fmla="*/ 16 w 50"/>
              <a:gd name="T73" fmla="*/ 57 h 70"/>
              <a:gd name="T74" fmla="*/ 17 w 50"/>
              <a:gd name="T75" fmla="*/ 58 h 70"/>
              <a:gd name="T76" fmla="*/ 32 w 50"/>
              <a:gd name="T77" fmla="*/ 58 h 70"/>
              <a:gd name="T78" fmla="*/ 34 w 50"/>
              <a:gd name="T79" fmla="*/ 57 h 70"/>
              <a:gd name="T80" fmla="*/ 34 w 50"/>
              <a:gd name="T81" fmla="*/ 52 h 70"/>
              <a:gd name="T82" fmla="*/ 34 w 50"/>
              <a:gd name="T83" fmla="*/ 52 h 70"/>
              <a:gd name="T84" fmla="*/ 16 w 50"/>
              <a:gd name="T85" fmla="*/ 52 h 70"/>
              <a:gd name="T86" fmla="*/ 24 w 50"/>
              <a:gd name="T87" fmla="*/ 70 h 70"/>
              <a:gd name="T88" fmla="*/ 26 w 50"/>
              <a:gd name="T89" fmla="*/ 70 h 70"/>
              <a:gd name="T90" fmla="*/ 32 w 50"/>
              <a:gd name="T91" fmla="*/ 70 h 70"/>
              <a:gd name="T92" fmla="*/ 34 w 50"/>
              <a:gd name="T93" fmla="*/ 67 h 70"/>
              <a:gd name="T94" fmla="*/ 32 w 50"/>
              <a:gd name="T95" fmla="*/ 65 h 70"/>
              <a:gd name="T96" fmla="*/ 17 w 50"/>
              <a:gd name="T97" fmla="*/ 65 h 70"/>
              <a:gd name="T98" fmla="*/ 17 w 50"/>
              <a:gd name="T99" fmla="*/ 65 h 70"/>
              <a:gd name="T100" fmla="*/ 15 w 50"/>
              <a:gd name="T101" fmla="*/ 67 h 70"/>
              <a:gd name="T102" fmla="*/ 17 w 50"/>
              <a:gd name="T103" fmla="*/ 70 h 70"/>
              <a:gd name="T104" fmla="*/ 24 w 50"/>
              <a:gd name="T105" fmla="*/ 7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50" h="70">
                <a:moveTo>
                  <a:pt x="25" y="62"/>
                </a:moveTo>
                <a:cubicBezTo>
                  <a:pt x="22" y="62"/>
                  <a:pt x="20" y="62"/>
                  <a:pt x="17" y="62"/>
                </a:cubicBezTo>
                <a:cubicBezTo>
                  <a:pt x="14" y="62"/>
                  <a:pt x="12" y="60"/>
                  <a:pt x="12" y="58"/>
                </a:cubicBezTo>
                <a:cubicBezTo>
                  <a:pt x="12" y="58"/>
                  <a:pt x="12" y="57"/>
                  <a:pt x="12" y="56"/>
                </a:cubicBezTo>
                <a:cubicBezTo>
                  <a:pt x="12" y="53"/>
                  <a:pt x="12" y="49"/>
                  <a:pt x="12" y="45"/>
                </a:cubicBezTo>
                <a:cubicBezTo>
                  <a:pt x="12" y="45"/>
                  <a:pt x="12" y="45"/>
                  <a:pt x="11" y="45"/>
                </a:cubicBezTo>
                <a:cubicBezTo>
                  <a:pt x="7" y="42"/>
                  <a:pt x="4" y="38"/>
                  <a:pt x="3" y="34"/>
                </a:cubicBezTo>
                <a:cubicBezTo>
                  <a:pt x="1" y="31"/>
                  <a:pt x="0" y="27"/>
                  <a:pt x="0" y="23"/>
                </a:cubicBezTo>
                <a:cubicBezTo>
                  <a:pt x="1" y="19"/>
                  <a:pt x="2" y="15"/>
                  <a:pt x="5" y="11"/>
                </a:cubicBezTo>
                <a:cubicBezTo>
                  <a:pt x="9" y="6"/>
                  <a:pt x="14" y="2"/>
                  <a:pt x="20" y="1"/>
                </a:cubicBezTo>
                <a:cubicBezTo>
                  <a:pt x="27" y="0"/>
                  <a:pt x="34" y="1"/>
                  <a:pt x="40" y="6"/>
                </a:cubicBezTo>
                <a:cubicBezTo>
                  <a:pt x="45" y="10"/>
                  <a:pt x="48" y="15"/>
                  <a:pt x="49" y="21"/>
                </a:cubicBezTo>
                <a:cubicBezTo>
                  <a:pt x="50" y="30"/>
                  <a:pt x="47" y="37"/>
                  <a:pt x="41" y="43"/>
                </a:cubicBezTo>
                <a:cubicBezTo>
                  <a:pt x="40" y="44"/>
                  <a:pt x="39" y="44"/>
                  <a:pt x="38" y="45"/>
                </a:cubicBezTo>
                <a:cubicBezTo>
                  <a:pt x="38" y="45"/>
                  <a:pt x="38" y="45"/>
                  <a:pt x="38" y="45"/>
                </a:cubicBezTo>
                <a:cubicBezTo>
                  <a:pt x="38" y="49"/>
                  <a:pt x="38" y="53"/>
                  <a:pt x="38" y="57"/>
                </a:cubicBezTo>
                <a:cubicBezTo>
                  <a:pt x="38" y="59"/>
                  <a:pt x="36" y="61"/>
                  <a:pt x="34" y="62"/>
                </a:cubicBezTo>
                <a:cubicBezTo>
                  <a:pt x="34" y="62"/>
                  <a:pt x="33" y="62"/>
                  <a:pt x="32" y="62"/>
                </a:cubicBezTo>
                <a:cubicBezTo>
                  <a:pt x="30" y="62"/>
                  <a:pt x="27" y="62"/>
                  <a:pt x="25" y="62"/>
                </a:cubicBezTo>
                <a:close/>
                <a:moveTo>
                  <a:pt x="34" y="47"/>
                </a:moveTo>
                <a:cubicBezTo>
                  <a:pt x="34" y="47"/>
                  <a:pt x="34" y="47"/>
                  <a:pt x="34" y="47"/>
                </a:cubicBezTo>
                <a:cubicBezTo>
                  <a:pt x="34" y="46"/>
                  <a:pt x="34" y="44"/>
                  <a:pt x="34" y="43"/>
                </a:cubicBezTo>
                <a:cubicBezTo>
                  <a:pt x="34" y="43"/>
                  <a:pt x="34" y="43"/>
                  <a:pt x="34" y="43"/>
                </a:cubicBezTo>
                <a:cubicBezTo>
                  <a:pt x="34" y="42"/>
                  <a:pt x="35" y="42"/>
                  <a:pt x="36" y="41"/>
                </a:cubicBezTo>
                <a:cubicBezTo>
                  <a:pt x="41" y="38"/>
                  <a:pt x="44" y="33"/>
                  <a:pt x="45" y="27"/>
                </a:cubicBezTo>
                <a:cubicBezTo>
                  <a:pt x="45" y="23"/>
                  <a:pt x="44" y="19"/>
                  <a:pt x="42" y="15"/>
                </a:cubicBezTo>
                <a:cubicBezTo>
                  <a:pt x="38" y="8"/>
                  <a:pt x="30" y="4"/>
                  <a:pt x="21" y="5"/>
                </a:cubicBezTo>
                <a:cubicBezTo>
                  <a:pt x="16" y="6"/>
                  <a:pt x="11" y="9"/>
                  <a:pt x="8" y="14"/>
                </a:cubicBezTo>
                <a:cubicBezTo>
                  <a:pt x="5" y="18"/>
                  <a:pt x="4" y="23"/>
                  <a:pt x="5" y="28"/>
                </a:cubicBezTo>
                <a:cubicBezTo>
                  <a:pt x="6" y="32"/>
                  <a:pt x="7" y="35"/>
                  <a:pt x="10" y="38"/>
                </a:cubicBezTo>
                <a:cubicBezTo>
                  <a:pt x="12" y="40"/>
                  <a:pt x="13" y="41"/>
                  <a:pt x="15" y="42"/>
                </a:cubicBezTo>
                <a:cubicBezTo>
                  <a:pt x="16" y="43"/>
                  <a:pt x="16" y="43"/>
                  <a:pt x="16" y="43"/>
                </a:cubicBezTo>
                <a:cubicBezTo>
                  <a:pt x="16" y="45"/>
                  <a:pt x="16" y="46"/>
                  <a:pt x="16" y="47"/>
                </a:cubicBezTo>
                <a:cubicBezTo>
                  <a:pt x="16" y="47"/>
                  <a:pt x="16" y="47"/>
                  <a:pt x="16" y="47"/>
                </a:cubicBezTo>
                <a:cubicBezTo>
                  <a:pt x="22" y="47"/>
                  <a:pt x="27" y="47"/>
                  <a:pt x="34" y="47"/>
                </a:cubicBezTo>
                <a:close/>
                <a:moveTo>
                  <a:pt x="16" y="52"/>
                </a:moveTo>
                <a:cubicBezTo>
                  <a:pt x="16" y="53"/>
                  <a:pt x="16" y="55"/>
                  <a:pt x="16" y="57"/>
                </a:cubicBezTo>
                <a:cubicBezTo>
                  <a:pt x="16" y="58"/>
                  <a:pt x="16" y="58"/>
                  <a:pt x="17" y="58"/>
                </a:cubicBezTo>
                <a:cubicBezTo>
                  <a:pt x="22" y="58"/>
                  <a:pt x="27" y="58"/>
                  <a:pt x="32" y="58"/>
                </a:cubicBezTo>
                <a:cubicBezTo>
                  <a:pt x="33" y="58"/>
                  <a:pt x="34" y="58"/>
                  <a:pt x="34" y="57"/>
                </a:cubicBezTo>
                <a:cubicBezTo>
                  <a:pt x="34" y="55"/>
                  <a:pt x="34" y="53"/>
                  <a:pt x="34" y="52"/>
                </a:cubicBezTo>
                <a:cubicBezTo>
                  <a:pt x="34" y="52"/>
                  <a:pt x="34" y="52"/>
                  <a:pt x="34" y="52"/>
                </a:cubicBezTo>
                <a:cubicBezTo>
                  <a:pt x="27" y="52"/>
                  <a:pt x="22" y="52"/>
                  <a:pt x="16" y="52"/>
                </a:cubicBezTo>
                <a:close/>
                <a:moveTo>
                  <a:pt x="24" y="70"/>
                </a:moveTo>
                <a:cubicBezTo>
                  <a:pt x="25" y="70"/>
                  <a:pt x="26" y="70"/>
                  <a:pt x="26" y="70"/>
                </a:cubicBezTo>
                <a:cubicBezTo>
                  <a:pt x="28" y="70"/>
                  <a:pt x="30" y="70"/>
                  <a:pt x="32" y="70"/>
                </a:cubicBezTo>
                <a:cubicBezTo>
                  <a:pt x="33" y="70"/>
                  <a:pt x="34" y="68"/>
                  <a:pt x="34" y="67"/>
                </a:cubicBezTo>
                <a:cubicBezTo>
                  <a:pt x="34" y="66"/>
                  <a:pt x="33" y="65"/>
                  <a:pt x="32" y="65"/>
                </a:cubicBezTo>
                <a:cubicBezTo>
                  <a:pt x="27" y="65"/>
                  <a:pt x="22" y="65"/>
                  <a:pt x="17" y="65"/>
                </a:cubicBezTo>
                <a:cubicBezTo>
                  <a:pt x="17" y="65"/>
                  <a:pt x="17" y="65"/>
                  <a:pt x="17" y="65"/>
                </a:cubicBezTo>
                <a:cubicBezTo>
                  <a:pt x="16" y="66"/>
                  <a:pt x="15" y="66"/>
                  <a:pt x="15" y="67"/>
                </a:cubicBezTo>
                <a:cubicBezTo>
                  <a:pt x="15" y="68"/>
                  <a:pt x="16" y="70"/>
                  <a:pt x="17" y="70"/>
                </a:cubicBezTo>
                <a:cubicBezTo>
                  <a:pt x="19" y="70"/>
                  <a:pt x="22" y="70"/>
                  <a:pt x="24" y="7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4" name="Freeform 103"/>
          <p:cNvSpPr>
            <a:spLocks noChangeAspect="1" noEditPoints="1"/>
          </p:cNvSpPr>
          <p:nvPr/>
        </p:nvSpPr>
        <p:spPr bwMode="auto">
          <a:xfrm>
            <a:off x="439615" y="4356267"/>
            <a:ext cx="212196" cy="198000"/>
          </a:xfrm>
          <a:custGeom>
            <a:avLst/>
            <a:gdLst>
              <a:gd name="T0" fmla="*/ 48 w 120"/>
              <a:gd name="T1" fmla="*/ 63 h 112"/>
              <a:gd name="T2" fmla="*/ 52 w 120"/>
              <a:gd name="T3" fmla="*/ 59 h 112"/>
              <a:gd name="T4" fmla="*/ 67 w 120"/>
              <a:gd name="T5" fmla="*/ 59 h 112"/>
              <a:gd name="T6" fmla="*/ 70 w 120"/>
              <a:gd name="T7" fmla="*/ 63 h 112"/>
              <a:gd name="T8" fmla="*/ 70 w 120"/>
              <a:gd name="T9" fmla="*/ 68 h 112"/>
              <a:gd name="T10" fmla="*/ 67 w 120"/>
              <a:gd name="T11" fmla="*/ 72 h 112"/>
              <a:gd name="T12" fmla="*/ 52 w 120"/>
              <a:gd name="T13" fmla="*/ 72 h 112"/>
              <a:gd name="T14" fmla="*/ 48 w 120"/>
              <a:gd name="T15" fmla="*/ 68 h 112"/>
              <a:gd name="T16" fmla="*/ 48 w 120"/>
              <a:gd name="T17" fmla="*/ 63 h 112"/>
              <a:gd name="T18" fmla="*/ 35 w 120"/>
              <a:gd name="T19" fmla="*/ 20 h 112"/>
              <a:gd name="T20" fmla="*/ 4 w 120"/>
              <a:gd name="T21" fmla="*/ 20 h 112"/>
              <a:gd name="T22" fmla="*/ 0 w 120"/>
              <a:gd name="T23" fmla="*/ 26 h 112"/>
              <a:gd name="T24" fmla="*/ 0 w 120"/>
              <a:gd name="T25" fmla="*/ 46 h 112"/>
              <a:gd name="T26" fmla="*/ 37 w 120"/>
              <a:gd name="T27" fmla="*/ 61 h 112"/>
              <a:gd name="T28" fmla="*/ 42 w 120"/>
              <a:gd name="T29" fmla="*/ 61 h 112"/>
              <a:gd name="T30" fmla="*/ 42 w 120"/>
              <a:gd name="T31" fmla="*/ 57 h 112"/>
              <a:gd name="T32" fmla="*/ 46 w 120"/>
              <a:gd name="T33" fmla="*/ 54 h 112"/>
              <a:gd name="T34" fmla="*/ 70 w 120"/>
              <a:gd name="T35" fmla="*/ 54 h 112"/>
              <a:gd name="T36" fmla="*/ 76 w 120"/>
              <a:gd name="T37" fmla="*/ 57 h 112"/>
              <a:gd name="T38" fmla="*/ 76 w 120"/>
              <a:gd name="T39" fmla="*/ 61 h 112"/>
              <a:gd name="T40" fmla="*/ 82 w 120"/>
              <a:gd name="T41" fmla="*/ 61 h 112"/>
              <a:gd name="T42" fmla="*/ 119 w 120"/>
              <a:gd name="T43" fmla="*/ 46 h 112"/>
              <a:gd name="T44" fmla="*/ 119 w 120"/>
              <a:gd name="T45" fmla="*/ 25 h 112"/>
              <a:gd name="T46" fmla="*/ 115 w 120"/>
              <a:gd name="T47" fmla="*/ 20 h 112"/>
              <a:gd name="T48" fmla="*/ 83 w 120"/>
              <a:gd name="T49" fmla="*/ 20 h 112"/>
              <a:gd name="T50" fmla="*/ 35 w 120"/>
              <a:gd name="T51" fmla="*/ 20 h 112"/>
              <a:gd name="T52" fmla="*/ 74 w 120"/>
              <a:gd name="T53" fmla="*/ 20 h 112"/>
              <a:gd name="T54" fmla="*/ 74 w 120"/>
              <a:gd name="T55" fmla="*/ 13 h 112"/>
              <a:gd name="T56" fmla="*/ 72 w 120"/>
              <a:gd name="T57" fmla="*/ 9 h 112"/>
              <a:gd name="T58" fmla="*/ 47 w 120"/>
              <a:gd name="T59" fmla="*/ 9 h 112"/>
              <a:gd name="T60" fmla="*/ 44 w 120"/>
              <a:gd name="T61" fmla="*/ 13 h 112"/>
              <a:gd name="T62" fmla="*/ 44 w 120"/>
              <a:gd name="T63" fmla="*/ 20 h 112"/>
              <a:gd name="T64" fmla="*/ 35 w 120"/>
              <a:gd name="T65" fmla="*/ 20 h 112"/>
              <a:gd name="T66" fmla="*/ 35 w 120"/>
              <a:gd name="T67" fmla="*/ 7 h 112"/>
              <a:gd name="T68" fmla="*/ 41 w 120"/>
              <a:gd name="T69" fmla="*/ 1 h 112"/>
              <a:gd name="T70" fmla="*/ 77 w 120"/>
              <a:gd name="T71" fmla="*/ 1 h 112"/>
              <a:gd name="T72" fmla="*/ 84 w 120"/>
              <a:gd name="T73" fmla="*/ 7 h 112"/>
              <a:gd name="T74" fmla="*/ 83 w 120"/>
              <a:gd name="T75" fmla="*/ 20 h 112"/>
              <a:gd name="T76" fmla="*/ 74 w 120"/>
              <a:gd name="T77" fmla="*/ 20 h 112"/>
              <a:gd name="T78" fmla="*/ 119 w 120"/>
              <a:gd name="T79" fmla="*/ 50 h 112"/>
              <a:gd name="T80" fmla="*/ 119 w 120"/>
              <a:gd name="T81" fmla="*/ 105 h 112"/>
              <a:gd name="T82" fmla="*/ 113 w 120"/>
              <a:gd name="T83" fmla="*/ 111 h 112"/>
              <a:gd name="T84" fmla="*/ 5 w 120"/>
              <a:gd name="T85" fmla="*/ 111 h 112"/>
              <a:gd name="T86" fmla="*/ 0 w 120"/>
              <a:gd name="T87" fmla="*/ 106 h 112"/>
              <a:gd name="T88" fmla="*/ 0 w 120"/>
              <a:gd name="T89" fmla="*/ 50 h 112"/>
              <a:gd name="T90" fmla="*/ 43 w 120"/>
              <a:gd name="T91" fmla="*/ 67 h 112"/>
              <a:gd name="T92" fmla="*/ 43 w 120"/>
              <a:gd name="T93" fmla="*/ 72 h 112"/>
              <a:gd name="T94" fmla="*/ 48 w 120"/>
              <a:gd name="T95" fmla="*/ 78 h 112"/>
              <a:gd name="T96" fmla="*/ 70 w 120"/>
              <a:gd name="T97" fmla="*/ 78 h 112"/>
              <a:gd name="T98" fmla="*/ 76 w 120"/>
              <a:gd name="T99" fmla="*/ 72 h 112"/>
              <a:gd name="T100" fmla="*/ 76 w 120"/>
              <a:gd name="T101" fmla="*/ 67 h 112"/>
              <a:gd name="T102" fmla="*/ 119 w 120"/>
              <a:gd name="T103" fmla="*/ 50 h 112"/>
              <a:gd name="T104" fmla="*/ 119 w 120"/>
              <a:gd name="T105" fmla="*/ 50 h 112"/>
              <a:gd name="T106" fmla="*/ 119 w 120"/>
              <a:gd name="T107" fmla="*/ 50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20" h="112">
                <a:moveTo>
                  <a:pt x="48" y="63"/>
                </a:moveTo>
                <a:cubicBezTo>
                  <a:pt x="48" y="63"/>
                  <a:pt x="47" y="59"/>
                  <a:pt x="52" y="59"/>
                </a:cubicBezTo>
                <a:cubicBezTo>
                  <a:pt x="67" y="59"/>
                  <a:pt x="67" y="59"/>
                  <a:pt x="67" y="59"/>
                </a:cubicBezTo>
                <a:cubicBezTo>
                  <a:pt x="67" y="59"/>
                  <a:pt x="70" y="59"/>
                  <a:pt x="70" y="63"/>
                </a:cubicBezTo>
                <a:cubicBezTo>
                  <a:pt x="70" y="68"/>
                  <a:pt x="70" y="68"/>
                  <a:pt x="70" y="68"/>
                </a:cubicBezTo>
                <a:cubicBezTo>
                  <a:pt x="70" y="68"/>
                  <a:pt x="71" y="72"/>
                  <a:pt x="67" y="72"/>
                </a:cubicBezTo>
                <a:cubicBezTo>
                  <a:pt x="52" y="72"/>
                  <a:pt x="52" y="72"/>
                  <a:pt x="52" y="72"/>
                </a:cubicBezTo>
                <a:cubicBezTo>
                  <a:pt x="52" y="72"/>
                  <a:pt x="48" y="74"/>
                  <a:pt x="48" y="68"/>
                </a:cubicBezTo>
                <a:cubicBezTo>
                  <a:pt x="48" y="63"/>
                  <a:pt x="48" y="63"/>
                  <a:pt x="48" y="63"/>
                </a:cubicBezTo>
                <a:close/>
                <a:moveTo>
                  <a:pt x="35" y="20"/>
                </a:moveTo>
                <a:cubicBezTo>
                  <a:pt x="4" y="20"/>
                  <a:pt x="4" y="20"/>
                  <a:pt x="4" y="20"/>
                </a:cubicBezTo>
                <a:cubicBezTo>
                  <a:pt x="4" y="20"/>
                  <a:pt x="0" y="19"/>
                  <a:pt x="0" y="26"/>
                </a:cubicBezTo>
                <a:cubicBezTo>
                  <a:pt x="0" y="46"/>
                  <a:pt x="0" y="46"/>
                  <a:pt x="0" y="46"/>
                </a:cubicBezTo>
                <a:cubicBezTo>
                  <a:pt x="37" y="61"/>
                  <a:pt x="37" y="61"/>
                  <a:pt x="37" y="61"/>
                </a:cubicBezTo>
                <a:cubicBezTo>
                  <a:pt x="42" y="61"/>
                  <a:pt x="42" y="61"/>
                  <a:pt x="42" y="61"/>
                </a:cubicBezTo>
                <a:cubicBezTo>
                  <a:pt x="42" y="57"/>
                  <a:pt x="42" y="57"/>
                  <a:pt x="42" y="57"/>
                </a:cubicBezTo>
                <a:cubicBezTo>
                  <a:pt x="42" y="57"/>
                  <a:pt x="43" y="54"/>
                  <a:pt x="46" y="54"/>
                </a:cubicBezTo>
                <a:cubicBezTo>
                  <a:pt x="70" y="54"/>
                  <a:pt x="70" y="54"/>
                  <a:pt x="70" y="54"/>
                </a:cubicBezTo>
                <a:cubicBezTo>
                  <a:pt x="70" y="54"/>
                  <a:pt x="76" y="53"/>
                  <a:pt x="76" y="57"/>
                </a:cubicBezTo>
                <a:cubicBezTo>
                  <a:pt x="76" y="61"/>
                  <a:pt x="76" y="61"/>
                  <a:pt x="76" y="61"/>
                </a:cubicBezTo>
                <a:cubicBezTo>
                  <a:pt x="82" y="61"/>
                  <a:pt x="82" y="61"/>
                  <a:pt x="82" y="61"/>
                </a:cubicBezTo>
                <a:cubicBezTo>
                  <a:pt x="119" y="46"/>
                  <a:pt x="119" y="46"/>
                  <a:pt x="119" y="46"/>
                </a:cubicBezTo>
                <a:cubicBezTo>
                  <a:pt x="119" y="25"/>
                  <a:pt x="119" y="25"/>
                  <a:pt x="119" y="25"/>
                </a:cubicBezTo>
                <a:cubicBezTo>
                  <a:pt x="119" y="25"/>
                  <a:pt x="120" y="20"/>
                  <a:pt x="115" y="20"/>
                </a:cubicBezTo>
                <a:cubicBezTo>
                  <a:pt x="83" y="20"/>
                  <a:pt x="83" y="20"/>
                  <a:pt x="83" y="20"/>
                </a:cubicBezTo>
                <a:cubicBezTo>
                  <a:pt x="35" y="20"/>
                  <a:pt x="35" y="20"/>
                  <a:pt x="35" y="20"/>
                </a:cubicBezTo>
                <a:close/>
                <a:moveTo>
                  <a:pt x="74" y="20"/>
                </a:moveTo>
                <a:cubicBezTo>
                  <a:pt x="74" y="13"/>
                  <a:pt x="74" y="13"/>
                  <a:pt x="74" y="13"/>
                </a:cubicBezTo>
                <a:cubicBezTo>
                  <a:pt x="74" y="13"/>
                  <a:pt x="75" y="9"/>
                  <a:pt x="72" y="9"/>
                </a:cubicBezTo>
                <a:cubicBezTo>
                  <a:pt x="47" y="9"/>
                  <a:pt x="47" y="9"/>
                  <a:pt x="47" y="9"/>
                </a:cubicBezTo>
                <a:cubicBezTo>
                  <a:pt x="47" y="9"/>
                  <a:pt x="44" y="9"/>
                  <a:pt x="44" y="13"/>
                </a:cubicBezTo>
                <a:cubicBezTo>
                  <a:pt x="44" y="20"/>
                  <a:pt x="44" y="20"/>
                  <a:pt x="44" y="20"/>
                </a:cubicBezTo>
                <a:cubicBezTo>
                  <a:pt x="35" y="20"/>
                  <a:pt x="35" y="20"/>
                  <a:pt x="35" y="20"/>
                </a:cubicBezTo>
                <a:cubicBezTo>
                  <a:pt x="35" y="7"/>
                  <a:pt x="35" y="7"/>
                  <a:pt x="35" y="7"/>
                </a:cubicBezTo>
                <a:cubicBezTo>
                  <a:pt x="35" y="7"/>
                  <a:pt x="35" y="2"/>
                  <a:pt x="41" y="1"/>
                </a:cubicBezTo>
                <a:cubicBezTo>
                  <a:pt x="77" y="1"/>
                  <a:pt x="77" y="1"/>
                  <a:pt x="77" y="1"/>
                </a:cubicBezTo>
                <a:cubicBezTo>
                  <a:pt x="77" y="1"/>
                  <a:pt x="84" y="0"/>
                  <a:pt x="84" y="7"/>
                </a:cubicBezTo>
                <a:cubicBezTo>
                  <a:pt x="83" y="20"/>
                  <a:pt x="83" y="20"/>
                  <a:pt x="83" y="20"/>
                </a:cubicBezTo>
                <a:cubicBezTo>
                  <a:pt x="74" y="20"/>
                  <a:pt x="74" y="20"/>
                  <a:pt x="74" y="20"/>
                </a:cubicBezTo>
                <a:close/>
                <a:moveTo>
                  <a:pt x="119" y="50"/>
                </a:moveTo>
                <a:cubicBezTo>
                  <a:pt x="119" y="105"/>
                  <a:pt x="119" y="105"/>
                  <a:pt x="119" y="105"/>
                </a:cubicBezTo>
                <a:cubicBezTo>
                  <a:pt x="119" y="105"/>
                  <a:pt x="119" y="111"/>
                  <a:pt x="113" y="111"/>
                </a:cubicBezTo>
                <a:cubicBezTo>
                  <a:pt x="5" y="111"/>
                  <a:pt x="5" y="111"/>
                  <a:pt x="5" y="111"/>
                </a:cubicBezTo>
                <a:cubicBezTo>
                  <a:pt x="5" y="111"/>
                  <a:pt x="0" y="112"/>
                  <a:pt x="0" y="106"/>
                </a:cubicBezTo>
                <a:cubicBezTo>
                  <a:pt x="0" y="50"/>
                  <a:pt x="0" y="50"/>
                  <a:pt x="0" y="50"/>
                </a:cubicBezTo>
                <a:cubicBezTo>
                  <a:pt x="43" y="67"/>
                  <a:pt x="43" y="67"/>
                  <a:pt x="43" y="67"/>
                </a:cubicBezTo>
                <a:cubicBezTo>
                  <a:pt x="43" y="72"/>
                  <a:pt x="43" y="72"/>
                  <a:pt x="43" y="72"/>
                </a:cubicBezTo>
                <a:cubicBezTo>
                  <a:pt x="43" y="72"/>
                  <a:pt x="43" y="78"/>
                  <a:pt x="48" y="78"/>
                </a:cubicBezTo>
                <a:cubicBezTo>
                  <a:pt x="70" y="78"/>
                  <a:pt x="70" y="78"/>
                  <a:pt x="70" y="78"/>
                </a:cubicBezTo>
                <a:cubicBezTo>
                  <a:pt x="70" y="78"/>
                  <a:pt x="76" y="78"/>
                  <a:pt x="76" y="72"/>
                </a:cubicBezTo>
                <a:cubicBezTo>
                  <a:pt x="76" y="67"/>
                  <a:pt x="76" y="67"/>
                  <a:pt x="76" y="67"/>
                </a:cubicBezTo>
                <a:cubicBezTo>
                  <a:pt x="119" y="50"/>
                  <a:pt x="119" y="50"/>
                  <a:pt x="119" y="50"/>
                </a:cubicBezTo>
                <a:close/>
                <a:moveTo>
                  <a:pt x="119" y="50"/>
                </a:moveTo>
                <a:cubicBezTo>
                  <a:pt x="119" y="50"/>
                  <a:pt x="119" y="50"/>
                  <a:pt x="119" y="50"/>
                </a:cubicBezTo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5" name="Freeform 142"/>
          <p:cNvSpPr>
            <a:spLocks noChangeAspect="1" noEditPoints="1"/>
          </p:cNvSpPr>
          <p:nvPr/>
        </p:nvSpPr>
        <p:spPr bwMode="auto">
          <a:xfrm>
            <a:off x="819849" y="4356267"/>
            <a:ext cx="283118" cy="198000"/>
          </a:xfrm>
          <a:custGeom>
            <a:avLst/>
            <a:gdLst>
              <a:gd name="T0" fmla="*/ 255 w 263"/>
              <a:gd name="T1" fmla="*/ 42 h 184"/>
              <a:gd name="T2" fmla="*/ 140 w 263"/>
              <a:gd name="T3" fmla="*/ 2 h 184"/>
              <a:gd name="T4" fmla="*/ 127 w 263"/>
              <a:gd name="T5" fmla="*/ 2 h 184"/>
              <a:gd name="T6" fmla="*/ 11 w 263"/>
              <a:gd name="T7" fmla="*/ 42 h 184"/>
              <a:gd name="T8" fmla="*/ 11 w 263"/>
              <a:gd name="T9" fmla="*/ 51 h 184"/>
              <a:gd name="T10" fmla="*/ 38 w 263"/>
              <a:gd name="T11" fmla="*/ 61 h 184"/>
              <a:gd name="T12" fmla="*/ 25 w 263"/>
              <a:gd name="T13" fmla="*/ 99 h 184"/>
              <a:gd name="T14" fmla="*/ 17 w 263"/>
              <a:gd name="T15" fmla="*/ 111 h 184"/>
              <a:gd name="T16" fmla="*/ 24 w 263"/>
              <a:gd name="T17" fmla="*/ 122 h 184"/>
              <a:gd name="T18" fmla="*/ 0 w 263"/>
              <a:gd name="T19" fmla="*/ 173 h 184"/>
              <a:gd name="T20" fmla="*/ 19 w 263"/>
              <a:gd name="T21" fmla="*/ 184 h 184"/>
              <a:gd name="T22" fmla="*/ 37 w 263"/>
              <a:gd name="T23" fmla="*/ 121 h 184"/>
              <a:gd name="T24" fmla="*/ 42 w 263"/>
              <a:gd name="T25" fmla="*/ 111 h 184"/>
              <a:gd name="T26" fmla="*/ 36 w 263"/>
              <a:gd name="T27" fmla="*/ 100 h 184"/>
              <a:gd name="T28" fmla="*/ 50 w 263"/>
              <a:gd name="T29" fmla="*/ 66 h 184"/>
              <a:gd name="T30" fmla="*/ 51 w 263"/>
              <a:gd name="T31" fmla="*/ 65 h 184"/>
              <a:gd name="T32" fmla="*/ 131 w 263"/>
              <a:gd name="T33" fmla="*/ 33 h 184"/>
              <a:gd name="T34" fmla="*/ 138 w 263"/>
              <a:gd name="T35" fmla="*/ 36 h 184"/>
              <a:gd name="T36" fmla="*/ 138 w 263"/>
              <a:gd name="T37" fmla="*/ 36 h 184"/>
              <a:gd name="T38" fmla="*/ 135 w 263"/>
              <a:gd name="T39" fmla="*/ 44 h 184"/>
              <a:gd name="T40" fmla="*/ 68 w 263"/>
              <a:gd name="T41" fmla="*/ 71 h 184"/>
              <a:gd name="T42" fmla="*/ 128 w 263"/>
              <a:gd name="T43" fmla="*/ 91 h 184"/>
              <a:gd name="T44" fmla="*/ 141 w 263"/>
              <a:gd name="T45" fmla="*/ 91 h 184"/>
              <a:gd name="T46" fmla="*/ 256 w 263"/>
              <a:gd name="T47" fmla="*/ 52 h 184"/>
              <a:gd name="T48" fmla="*/ 255 w 263"/>
              <a:gd name="T49" fmla="*/ 42 h 184"/>
              <a:gd name="T50" fmla="*/ 255 w 263"/>
              <a:gd name="T51" fmla="*/ 42 h 184"/>
              <a:gd name="T52" fmla="*/ 128 w 263"/>
              <a:gd name="T53" fmla="*/ 106 h 184"/>
              <a:gd name="T54" fmla="*/ 55 w 263"/>
              <a:gd name="T55" fmla="*/ 82 h 184"/>
              <a:gd name="T56" fmla="*/ 55 w 263"/>
              <a:gd name="T57" fmla="*/ 100 h 184"/>
              <a:gd name="T58" fmla="*/ 61 w 263"/>
              <a:gd name="T59" fmla="*/ 114 h 184"/>
              <a:gd name="T60" fmla="*/ 56 w 263"/>
              <a:gd name="T61" fmla="*/ 127 h 184"/>
              <a:gd name="T62" fmla="*/ 61 w 263"/>
              <a:gd name="T63" fmla="*/ 134 h 184"/>
              <a:gd name="T64" fmla="*/ 209 w 263"/>
              <a:gd name="T65" fmla="*/ 131 h 184"/>
              <a:gd name="T66" fmla="*/ 215 w 263"/>
              <a:gd name="T67" fmla="*/ 121 h 184"/>
              <a:gd name="T68" fmla="*/ 215 w 263"/>
              <a:gd name="T69" fmla="*/ 81 h 184"/>
              <a:gd name="T70" fmla="*/ 141 w 263"/>
              <a:gd name="T71" fmla="*/ 106 h 184"/>
              <a:gd name="T72" fmla="*/ 128 w 263"/>
              <a:gd name="T73" fmla="*/ 106 h 184"/>
              <a:gd name="T74" fmla="*/ 128 w 263"/>
              <a:gd name="T75" fmla="*/ 106 h 184"/>
              <a:gd name="T76" fmla="*/ 128 w 263"/>
              <a:gd name="T77" fmla="*/ 106 h 184"/>
              <a:gd name="T78" fmla="*/ 128 w 263"/>
              <a:gd name="T79" fmla="*/ 106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63" h="184">
                <a:moveTo>
                  <a:pt x="255" y="42"/>
                </a:moveTo>
                <a:cubicBezTo>
                  <a:pt x="140" y="2"/>
                  <a:pt x="140" y="2"/>
                  <a:pt x="140" y="2"/>
                </a:cubicBezTo>
                <a:cubicBezTo>
                  <a:pt x="133" y="0"/>
                  <a:pt x="134" y="0"/>
                  <a:pt x="127" y="2"/>
                </a:cubicBezTo>
                <a:cubicBezTo>
                  <a:pt x="11" y="42"/>
                  <a:pt x="11" y="42"/>
                  <a:pt x="11" y="42"/>
                </a:cubicBezTo>
                <a:cubicBezTo>
                  <a:pt x="3" y="44"/>
                  <a:pt x="3" y="49"/>
                  <a:pt x="11" y="51"/>
                </a:cubicBezTo>
                <a:cubicBezTo>
                  <a:pt x="38" y="61"/>
                  <a:pt x="38" y="61"/>
                  <a:pt x="38" y="61"/>
                </a:cubicBezTo>
                <a:cubicBezTo>
                  <a:pt x="26" y="73"/>
                  <a:pt x="25" y="85"/>
                  <a:pt x="25" y="99"/>
                </a:cubicBezTo>
                <a:cubicBezTo>
                  <a:pt x="20" y="101"/>
                  <a:pt x="17" y="106"/>
                  <a:pt x="17" y="111"/>
                </a:cubicBezTo>
                <a:cubicBezTo>
                  <a:pt x="17" y="116"/>
                  <a:pt x="20" y="120"/>
                  <a:pt x="24" y="122"/>
                </a:cubicBezTo>
                <a:cubicBezTo>
                  <a:pt x="22" y="137"/>
                  <a:pt x="16" y="153"/>
                  <a:pt x="0" y="173"/>
                </a:cubicBezTo>
                <a:cubicBezTo>
                  <a:pt x="8" y="179"/>
                  <a:pt x="12" y="181"/>
                  <a:pt x="19" y="184"/>
                </a:cubicBezTo>
                <a:cubicBezTo>
                  <a:pt x="42" y="174"/>
                  <a:pt x="39" y="147"/>
                  <a:pt x="37" y="121"/>
                </a:cubicBezTo>
                <a:cubicBezTo>
                  <a:pt x="40" y="119"/>
                  <a:pt x="42" y="115"/>
                  <a:pt x="42" y="111"/>
                </a:cubicBezTo>
                <a:cubicBezTo>
                  <a:pt x="42" y="106"/>
                  <a:pt x="40" y="102"/>
                  <a:pt x="36" y="100"/>
                </a:cubicBezTo>
                <a:cubicBezTo>
                  <a:pt x="37" y="86"/>
                  <a:pt x="40" y="74"/>
                  <a:pt x="50" y="66"/>
                </a:cubicBezTo>
                <a:cubicBezTo>
                  <a:pt x="50" y="65"/>
                  <a:pt x="51" y="65"/>
                  <a:pt x="51" y="65"/>
                </a:cubicBezTo>
                <a:cubicBezTo>
                  <a:pt x="131" y="33"/>
                  <a:pt x="131" y="33"/>
                  <a:pt x="131" y="33"/>
                </a:cubicBezTo>
                <a:cubicBezTo>
                  <a:pt x="134" y="32"/>
                  <a:pt x="137" y="33"/>
                  <a:pt x="138" y="36"/>
                </a:cubicBezTo>
                <a:cubicBezTo>
                  <a:pt x="138" y="36"/>
                  <a:pt x="138" y="36"/>
                  <a:pt x="138" y="36"/>
                </a:cubicBezTo>
                <a:cubicBezTo>
                  <a:pt x="139" y="39"/>
                  <a:pt x="138" y="43"/>
                  <a:pt x="135" y="44"/>
                </a:cubicBezTo>
                <a:cubicBezTo>
                  <a:pt x="68" y="71"/>
                  <a:pt x="68" y="71"/>
                  <a:pt x="68" y="71"/>
                </a:cubicBezTo>
                <a:cubicBezTo>
                  <a:pt x="128" y="91"/>
                  <a:pt x="128" y="91"/>
                  <a:pt x="128" y="91"/>
                </a:cubicBezTo>
                <a:cubicBezTo>
                  <a:pt x="135" y="94"/>
                  <a:pt x="134" y="94"/>
                  <a:pt x="141" y="91"/>
                </a:cubicBezTo>
                <a:cubicBezTo>
                  <a:pt x="256" y="52"/>
                  <a:pt x="256" y="52"/>
                  <a:pt x="256" y="52"/>
                </a:cubicBezTo>
                <a:cubicBezTo>
                  <a:pt x="263" y="49"/>
                  <a:pt x="263" y="45"/>
                  <a:pt x="255" y="42"/>
                </a:cubicBezTo>
                <a:cubicBezTo>
                  <a:pt x="255" y="42"/>
                  <a:pt x="255" y="42"/>
                  <a:pt x="255" y="42"/>
                </a:cubicBezTo>
                <a:close/>
                <a:moveTo>
                  <a:pt x="128" y="106"/>
                </a:moveTo>
                <a:cubicBezTo>
                  <a:pt x="55" y="82"/>
                  <a:pt x="55" y="82"/>
                  <a:pt x="55" y="82"/>
                </a:cubicBezTo>
                <a:cubicBezTo>
                  <a:pt x="55" y="100"/>
                  <a:pt x="55" y="100"/>
                  <a:pt x="55" y="100"/>
                </a:cubicBezTo>
                <a:cubicBezTo>
                  <a:pt x="59" y="104"/>
                  <a:pt x="61" y="109"/>
                  <a:pt x="61" y="114"/>
                </a:cubicBezTo>
                <a:cubicBezTo>
                  <a:pt x="61" y="119"/>
                  <a:pt x="59" y="124"/>
                  <a:pt x="56" y="127"/>
                </a:cubicBezTo>
                <a:cubicBezTo>
                  <a:pt x="57" y="130"/>
                  <a:pt x="59" y="133"/>
                  <a:pt x="61" y="134"/>
                </a:cubicBezTo>
                <a:cubicBezTo>
                  <a:pt x="104" y="157"/>
                  <a:pt x="162" y="157"/>
                  <a:pt x="209" y="131"/>
                </a:cubicBezTo>
                <a:cubicBezTo>
                  <a:pt x="213" y="129"/>
                  <a:pt x="215" y="125"/>
                  <a:pt x="215" y="121"/>
                </a:cubicBezTo>
                <a:cubicBezTo>
                  <a:pt x="215" y="81"/>
                  <a:pt x="215" y="81"/>
                  <a:pt x="215" y="81"/>
                </a:cubicBezTo>
                <a:cubicBezTo>
                  <a:pt x="141" y="106"/>
                  <a:pt x="141" y="106"/>
                  <a:pt x="141" y="106"/>
                </a:cubicBezTo>
                <a:cubicBezTo>
                  <a:pt x="133" y="109"/>
                  <a:pt x="135" y="109"/>
                  <a:pt x="128" y="106"/>
                </a:cubicBezTo>
                <a:cubicBezTo>
                  <a:pt x="128" y="106"/>
                  <a:pt x="128" y="106"/>
                  <a:pt x="128" y="106"/>
                </a:cubicBezTo>
                <a:close/>
                <a:moveTo>
                  <a:pt x="128" y="106"/>
                </a:moveTo>
                <a:cubicBezTo>
                  <a:pt x="128" y="106"/>
                  <a:pt x="128" y="106"/>
                  <a:pt x="128" y="106"/>
                </a:cubicBezTo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6" name="Freeform 29"/>
          <p:cNvSpPr>
            <a:spLocks noChangeAspect="1" noEditPoints="1"/>
          </p:cNvSpPr>
          <p:nvPr/>
        </p:nvSpPr>
        <p:spPr bwMode="auto">
          <a:xfrm>
            <a:off x="1271005" y="4338267"/>
            <a:ext cx="166872" cy="216000"/>
          </a:xfrm>
          <a:custGeom>
            <a:avLst/>
            <a:gdLst>
              <a:gd name="T0" fmla="*/ 368 w 512"/>
              <a:gd name="T1" fmla="*/ 116 h 663"/>
              <a:gd name="T2" fmla="*/ 147 w 512"/>
              <a:gd name="T3" fmla="*/ 116 h 663"/>
              <a:gd name="T4" fmla="*/ 88 w 512"/>
              <a:gd name="T5" fmla="*/ 0 h 663"/>
              <a:gd name="T6" fmla="*/ 430 w 512"/>
              <a:gd name="T7" fmla="*/ 0 h 663"/>
              <a:gd name="T8" fmla="*/ 368 w 512"/>
              <a:gd name="T9" fmla="*/ 116 h 663"/>
              <a:gd name="T10" fmla="*/ 126 w 512"/>
              <a:gd name="T11" fmla="*/ 337 h 663"/>
              <a:gd name="T12" fmla="*/ 151 w 512"/>
              <a:gd name="T13" fmla="*/ 317 h 663"/>
              <a:gd name="T14" fmla="*/ 177 w 512"/>
              <a:gd name="T15" fmla="*/ 301 h 663"/>
              <a:gd name="T16" fmla="*/ 207 w 512"/>
              <a:gd name="T17" fmla="*/ 290 h 663"/>
              <a:gd name="T18" fmla="*/ 233 w 512"/>
              <a:gd name="T19" fmla="*/ 284 h 663"/>
              <a:gd name="T20" fmla="*/ 88 w 512"/>
              <a:gd name="T21" fmla="*/ 0 h 663"/>
              <a:gd name="T22" fmla="*/ 0 w 512"/>
              <a:gd name="T23" fmla="*/ 116 h 663"/>
              <a:gd name="T24" fmla="*/ 126 w 512"/>
              <a:gd name="T25" fmla="*/ 337 h 663"/>
              <a:gd name="T26" fmla="*/ 512 w 512"/>
              <a:gd name="T27" fmla="*/ 116 h 663"/>
              <a:gd name="T28" fmla="*/ 430 w 512"/>
              <a:gd name="T29" fmla="*/ 0 h 663"/>
              <a:gd name="T30" fmla="*/ 279 w 512"/>
              <a:gd name="T31" fmla="*/ 284 h 663"/>
              <a:gd name="T32" fmla="*/ 304 w 512"/>
              <a:gd name="T33" fmla="*/ 288 h 663"/>
              <a:gd name="T34" fmla="*/ 332 w 512"/>
              <a:gd name="T35" fmla="*/ 297 h 663"/>
              <a:gd name="T36" fmla="*/ 360 w 512"/>
              <a:gd name="T37" fmla="*/ 311 h 663"/>
              <a:gd name="T38" fmla="*/ 378 w 512"/>
              <a:gd name="T39" fmla="*/ 326 h 663"/>
              <a:gd name="T40" fmla="*/ 512 w 512"/>
              <a:gd name="T41" fmla="*/ 116 h 663"/>
              <a:gd name="T42" fmla="*/ 69 w 512"/>
              <a:gd name="T43" fmla="*/ 473 h 663"/>
              <a:gd name="T44" fmla="*/ 259 w 512"/>
              <a:gd name="T45" fmla="*/ 663 h 663"/>
              <a:gd name="T46" fmla="*/ 449 w 512"/>
              <a:gd name="T47" fmla="*/ 473 h 663"/>
              <a:gd name="T48" fmla="*/ 259 w 512"/>
              <a:gd name="T49" fmla="*/ 282 h 663"/>
              <a:gd name="T50" fmla="*/ 69 w 512"/>
              <a:gd name="T51" fmla="*/ 473 h 663"/>
              <a:gd name="T52" fmla="*/ 81 w 512"/>
              <a:gd name="T53" fmla="*/ 473 h 663"/>
              <a:gd name="T54" fmla="*/ 259 w 512"/>
              <a:gd name="T55" fmla="*/ 294 h 663"/>
              <a:gd name="T56" fmla="*/ 437 w 512"/>
              <a:gd name="T57" fmla="*/ 473 h 663"/>
              <a:gd name="T58" fmla="*/ 259 w 512"/>
              <a:gd name="T59" fmla="*/ 651 h 663"/>
              <a:gd name="T60" fmla="*/ 81 w 512"/>
              <a:gd name="T61" fmla="*/ 473 h 663"/>
              <a:gd name="T62" fmla="*/ 202 w 512"/>
              <a:gd name="T63" fmla="*/ 440 h 663"/>
              <a:gd name="T64" fmla="*/ 202 w 512"/>
              <a:gd name="T65" fmla="*/ 473 h 663"/>
              <a:gd name="T66" fmla="*/ 236 w 512"/>
              <a:gd name="T67" fmla="*/ 456 h 663"/>
              <a:gd name="T68" fmla="*/ 236 w 512"/>
              <a:gd name="T69" fmla="*/ 550 h 663"/>
              <a:gd name="T70" fmla="*/ 278 w 512"/>
              <a:gd name="T71" fmla="*/ 550 h 663"/>
              <a:gd name="T72" fmla="*/ 278 w 512"/>
              <a:gd name="T73" fmla="*/ 400 h 663"/>
              <a:gd name="T74" fmla="*/ 248 w 512"/>
              <a:gd name="T75" fmla="*/ 400 h 663"/>
              <a:gd name="T76" fmla="*/ 202 w 512"/>
              <a:gd name="T77" fmla="*/ 440 h 6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512" h="663">
                <a:moveTo>
                  <a:pt x="368" y="116"/>
                </a:moveTo>
                <a:cubicBezTo>
                  <a:pt x="147" y="116"/>
                  <a:pt x="147" y="116"/>
                  <a:pt x="147" y="116"/>
                </a:cubicBezTo>
                <a:cubicBezTo>
                  <a:pt x="88" y="0"/>
                  <a:pt x="88" y="0"/>
                  <a:pt x="88" y="0"/>
                </a:cubicBezTo>
                <a:cubicBezTo>
                  <a:pt x="430" y="0"/>
                  <a:pt x="430" y="0"/>
                  <a:pt x="430" y="0"/>
                </a:cubicBezTo>
                <a:lnTo>
                  <a:pt x="368" y="116"/>
                </a:lnTo>
                <a:close/>
                <a:moveTo>
                  <a:pt x="126" y="337"/>
                </a:moveTo>
                <a:cubicBezTo>
                  <a:pt x="151" y="317"/>
                  <a:pt x="151" y="317"/>
                  <a:pt x="151" y="317"/>
                </a:cubicBezTo>
                <a:cubicBezTo>
                  <a:pt x="177" y="301"/>
                  <a:pt x="177" y="301"/>
                  <a:pt x="177" y="301"/>
                </a:cubicBezTo>
                <a:cubicBezTo>
                  <a:pt x="207" y="290"/>
                  <a:pt x="207" y="290"/>
                  <a:pt x="207" y="290"/>
                </a:cubicBezTo>
                <a:cubicBezTo>
                  <a:pt x="233" y="284"/>
                  <a:pt x="233" y="284"/>
                  <a:pt x="233" y="284"/>
                </a:cubicBezTo>
                <a:cubicBezTo>
                  <a:pt x="88" y="0"/>
                  <a:pt x="88" y="0"/>
                  <a:pt x="88" y="0"/>
                </a:cubicBezTo>
                <a:cubicBezTo>
                  <a:pt x="0" y="116"/>
                  <a:pt x="0" y="116"/>
                  <a:pt x="0" y="116"/>
                </a:cubicBezTo>
                <a:lnTo>
                  <a:pt x="126" y="337"/>
                </a:lnTo>
                <a:close/>
                <a:moveTo>
                  <a:pt x="512" y="116"/>
                </a:moveTo>
                <a:cubicBezTo>
                  <a:pt x="430" y="0"/>
                  <a:pt x="430" y="0"/>
                  <a:pt x="430" y="0"/>
                </a:cubicBezTo>
                <a:cubicBezTo>
                  <a:pt x="279" y="284"/>
                  <a:pt x="279" y="284"/>
                  <a:pt x="279" y="284"/>
                </a:cubicBezTo>
                <a:cubicBezTo>
                  <a:pt x="304" y="288"/>
                  <a:pt x="304" y="288"/>
                  <a:pt x="304" y="288"/>
                </a:cubicBezTo>
                <a:cubicBezTo>
                  <a:pt x="332" y="297"/>
                  <a:pt x="332" y="297"/>
                  <a:pt x="332" y="297"/>
                </a:cubicBezTo>
                <a:cubicBezTo>
                  <a:pt x="360" y="311"/>
                  <a:pt x="360" y="311"/>
                  <a:pt x="360" y="311"/>
                </a:cubicBezTo>
                <a:cubicBezTo>
                  <a:pt x="378" y="326"/>
                  <a:pt x="378" y="326"/>
                  <a:pt x="378" y="326"/>
                </a:cubicBezTo>
                <a:lnTo>
                  <a:pt x="512" y="116"/>
                </a:lnTo>
                <a:close/>
                <a:moveTo>
                  <a:pt x="69" y="473"/>
                </a:moveTo>
                <a:cubicBezTo>
                  <a:pt x="69" y="578"/>
                  <a:pt x="154" y="663"/>
                  <a:pt x="259" y="663"/>
                </a:cubicBezTo>
                <a:cubicBezTo>
                  <a:pt x="364" y="663"/>
                  <a:pt x="449" y="578"/>
                  <a:pt x="449" y="473"/>
                </a:cubicBezTo>
                <a:cubicBezTo>
                  <a:pt x="449" y="368"/>
                  <a:pt x="364" y="282"/>
                  <a:pt x="259" y="282"/>
                </a:cubicBezTo>
                <a:cubicBezTo>
                  <a:pt x="154" y="282"/>
                  <a:pt x="69" y="368"/>
                  <a:pt x="69" y="473"/>
                </a:cubicBezTo>
                <a:close/>
                <a:moveTo>
                  <a:pt x="81" y="473"/>
                </a:moveTo>
                <a:cubicBezTo>
                  <a:pt x="81" y="374"/>
                  <a:pt x="161" y="294"/>
                  <a:pt x="259" y="294"/>
                </a:cubicBezTo>
                <a:cubicBezTo>
                  <a:pt x="357" y="294"/>
                  <a:pt x="437" y="374"/>
                  <a:pt x="437" y="473"/>
                </a:cubicBezTo>
                <a:cubicBezTo>
                  <a:pt x="437" y="571"/>
                  <a:pt x="357" y="651"/>
                  <a:pt x="259" y="651"/>
                </a:cubicBezTo>
                <a:cubicBezTo>
                  <a:pt x="161" y="651"/>
                  <a:pt x="81" y="571"/>
                  <a:pt x="81" y="473"/>
                </a:cubicBezTo>
                <a:close/>
                <a:moveTo>
                  <a:pt x="202" y="440"/>
                </a:moveTo>
                <a:cubicBezTo>
                  <a:pt x="202" y="473"/>
                  <a:pt x="202" y="473"/>
                  <a:pt x="202" y="473"/>
                </a:cubicBezTo>
                <a:cubicBezTo>
                  <a:pt x="236" y="456"/>
                  <a:pt x="236" y="456"/>
                  <a:pt x="236" y="456"/>
                </a:cubicBezTo>
                <a:cubicBezTo>
                  <a:pt x="236" y="550"/>
                  <a:pt x="236" y="550"/>
                  <a:pt x="236" y="550"/>
                </a:cubicBezTo>
                <a:cubicBezTo>
                  <a:pt x="278" y="550"/>
                  <a:pt x="278" y="550"/>
                  <a:pt x="278" y="550"/>
                </a:cubicBezTo>
                <a:cubicBezTo>
                  <a:pt x="278" y="400"/>
                  <a:pt x="278" y="400"/>
                  <a:pt x="278" y="400"/>
                </a:cubicBezTo>
                <a:cubicBezTo>
                  <a:pt x="248" y="400"/>
                  <a:pt x="248" y="400"/>
                  <a:pt x="248" y="400"/>
                </a:cubicBezTo>
                <a:lnTo>
                  <a:pt x="202" y="44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7" name="Freeform 50"/>
          <p:cNvSpPr>
            <a:spLocks noChangeAspect="1" noEditPoints="1"/>
          </p:cNvSpPr>
          <p:nvPr/>
        </p:nvSpPr>
        <p:spPr bwMode="auto">
          <a:xfrm>
            <a:off x="2359464" y="4338267"/>
            <a:ext cx="265655" cy="216000"/>
          </a:xfrm>
          <a:custGeom>
            <a:avLst/>
            <a:gdLst>
              <a:gd name="T0" fmla="*/ 0 w 163"/>
              <a:gd name="T1" fmla="*/ 21 h 133"/>
              <a:gd name="T2" fmla="*/ 27 w 163"/>
              <a:gd name="T3" fmla="*/ 2 h 133"/>
              <a:gd name="T4" fmla="*/ 74 w 163"/>
              <a:gd name="T5" fmla="*/ 11 h 133"/>
              <a:gd name="T6" fmla="*/ 82 w 163"/>
              <a:gd name="T7" fmla="*/ 15 h 133"/>
              <a:gd name="T8" fmla="*/ 127 w 163"/>
              <a:gd name="T9" fmla="*/ 1 h 133"/>
              <a:gd name="T10" fmla="*/ 161 w 163"/>
              <a:gd name="T11" fmla="*/ 17 h 133"/>
              <a:gd name="T12" fmla="*/ 163 w 163"/>
              <a:gd name="T13" fmla="*/ 114 h 133"/>
              <a:gd name="T14" fmla="*/ 152 w 163"/>
              <a:gd name="T15" fmla="*/ 126 h 133"/>
              <a:gd name="T16" fmla="*/ 147 w 163"/>
              <a:gd name="T17" fmla="*/ 129 h 133"/>
              <a:gd name="T18" fmla="*/ 113 w 163"/>
              <a:gd name="T19" fmla="*/ 123 h 133"/>
              <a:gd name="T20" fmla="*/ 95 w 163"/>
              <a:gd name="T21" fmla="*/ 130 h 133"/>
              <a:gd name="T22" fmla="*/ 83 w 163"/>
              <a:gd name="T23" fmla="*/ 133 h 133"/>
              <a:gd name="T24" fmla="*/ 66 w 163"/>
              <a:gd name="T25" fmla="*/ 130 h 133"/>
              <a:gd name="T26" fmla="*/ 55 w 163"/>
              <a:gd name="T27" fmla="*/ 124 h 133"/>
              <a:gd name="T28" fmla="*/ 16 w 163"/>
              <a:gd name="T29" fmla="*/ 129 h 133"/>
              <a:gd name="T30" fmla="*/ 10 w 163"/>
              <a:gd name="T31" fmla="*/ 127 h 133"/>
              <a:gd name="T32" fmla="*/ 0 w 163"/>
              <a:gd name="T33" fmla="*/ 115 h 133"/>
              <a:gd name="T34" fmla="*/ 0 w 163"/>
              <a:gd name="T35" fmla="*/ 67 h 133"/>
              <a:gd name="T36" fmla="*/ 9 w 163"/>
              <a:gd name="T37" fmla="*/ 107 h 133"/>
              <a:gd name="T38" fmla="*/ 61 w 163"/>
              <a:gd name="T39" fmla="*/ 99 h 133"/>
              <a:gd name="T40" fmla="*/ 77 w 163"/>
              <a:gd name="T41" fmla="*/ 104 h 133"/>
              <a:gd name="T42" fmla="*/ 77 w 163"/>
              <a:gd name="T43" fmla="*/ 26 h 133"/>
              <a:gd name="T44" fmla="*/ 74 w 163"/>
              <a:gd name="T45" fmla="*/ 20 h 133"/>
              <a:gd name="T46" fmla="*/ 29 w 163"/>
              <a:gd name="T47" fmla="*/ 10 h 133"/>
              <a:gd name="T48" fmla="*/ 8 w 163"/>
              <a:gd name="T49" fmla="*/ 23 h 133"/>
              <a:gd name="T50" fmla="*/ 8 w 163"/>
              <a:gd name="T51" fmla="*/ 107 h 133"/>
              <a:gd name="T52" fmla="*/ 155 w 163"/>
              <a:gd name="T53" fmla="*/ 105 h 133"/>
              <a:gd name="T54" fmla="*/ 153 w 163"/>
              <a:gd name="T55" fmla="*/ 21 h 133"/>
              <a:gd name="T56" fmla="*/ 106 w 163"/>
              <a:gd name="T57" fmla="*/ 11 h 133"/>
              <a:gd name="T58" fmla="*/ 85 w 163"/>
              <a:gd name="T59" fmla="*/ 23 h 133"/>
              <a:gd name="T60" fmla="*/ 85 w 163"/>
              <a:gd name="T61" fmla="*/ 104 h 133"/>
              <a:gd name="T62" fmla="*/ 94 w 163"/>
              <a:gd name="T63" fmla="*/ 100 h 133"/>
              <a:gd name="T64" fmla="*/ 144 w 163"/>
              <a:gd name="T65" fmla="*/ 103 h 133"/>
              <a:gd name="T66" fmla="*/ 10 w 163"/>
              <a:gd name="T67" fmla="*/ 114 h 133"/>
              <a:gd name="T68" fmla="*/ 16 w 163"/>
              <a:gd name="T69" fmla="*/ 120 h 133"/>
              <a:gd name="T70" fmla="*/ 62 w 163"/>
              <a:gd name="T71" fmla="*/ 117 h 133"/>
              <a:gd name="T72" fmla="*/ 74 w 163"/>
              <a:gd name="T73" fmla="*/ 125 h 133"/>
              <a:gd name="T74" fmla="*/ 89 w 163"/>
              <a:gd name="T75" fmla="*/ 124 h 133"/>
              <a:gd name="T76" fmla="*/ 102 w 163"/>
              <a:gd name="T77" fmla="*/ 116 h 133"/>
              <a:gd name="T78" fmla="*/ 144 w 163"/>
              <a:gd name="T79" fmla="*/ 120 h 133"/>
              <a:gd name="T80" fmla="*/ 152 w 163"/>
              <a:gd name="T81" fmla="*/ 114 h 133"/>
              <a:gd name="T82" fmla="*/ 115 w 163"/>
              <a:gd name="T83" fmla="*/ 106 h 133"/>
              <a:gd name="T84" fmla="*/ 84 w 163"/>
              <a:gd name="T85" fmla="*/ 115 h 133"/>
              <a:gd name="T86" fmla="*/ 76 w 163"/>
              <a:gd name="T87" fmla="*/ 113 h 133"/>
              <a:gd name="T88" fmla="*/ 40 w 163"/>
              <a:gd name="T89" fmla="*/ 107 h 133"/>
              <a:gd name="T90" fmla="*/ 10 w 163"/>
              <a:gd name="T91" fmla="*/ 114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63" h="133">
                <a:moveTo>
                  <a:pt x="0" y="67"/>
                </a:moveTo>
                <a:cubicBezTo>
                  <a:pt x="0" y="51"/>
                  <a:pt x="0" y="36"/>
                  <a:pt x="0" y="21"/>
                </a:cubicBezTo>
                <a:cubicBezTo>
                  <a:pt x="0" y="19"/>
                  <a:pt x="0" y="18"/>
                  <a:pt x="1" y="17"/>
                </a:cubicBezTo>
                <a:cubicBezTo>
                  <a:pt x="9" y="10"/>
                  <a:pt x="17" y="5"/>
                  <a:pt x="27" y="2"/>
                </a:cubicBezTo>
                <a:cubicBezTo>
                  <a:pt x="34" y="0"/>
                  <a:pt x="41" y="0"/>
                  <a:pt x="48" y="1"/>
                </a:cubicBezTo>
                <a:cubicBezTo>
                  <a:pt x="58" y="2"/>
                  <a:pt x="66" y="6"/>
                  <a:pt x="74" y="11"/>
                </a:cubicBezTo>
                <a:cubicBezTo>
                  <a:pt x="76" y="12"/>
                  <a:pt x="78" y="13"/>
                  <a:pt x="81" y="15"/>
                </a:cubicBezTo>
                <a:cubicBezTo>
                  <a:pt x="81" y="15"/>
                  <a:pt x="81" y="15"/>
                  <a:pt x="82" y="15"/>
                </a:cubicBezTo>
                <a:cubicBezTo>
                  <a:pt x="88" y="11"/>
                  <a:pt x="94" y="7"/>
                  <a:pt x="101" y="5"/>
                </a:cubicBezTo>
                <a:cubicBezTo>
                  <a:pt x="109" y="2"/>
                  <a:pt x="118" y="0"/>
                  <a:pt x="127" y="1"/>
                </a:cubicBezTo>
                <a:cubicBezTo>
                  <a:pt x="136" y="2"/>
                  <a:pt x="145" y="5"/>
                  <a:pt x="153" y="10"/>
                </a:cubicBezTo>
                <a:cubicBezTo>
                  <a:pt x="156" y="12"/>
                  <a:pt x="159" y="14"/>
                  <a:pt x="161" y="17"/>
                </a:cubicBezTo>
                <a:cubicBezTo>
                  <a:pt x="162" y="18"/>
                  <a:pt x="163" y="19"/>
                  <a:pt x="163" y="20"/>
                </a:cubicBezTo>
                <a:cubicBezTo>
                  <a:pt x="163" y="51"/>
                  <a:pt x="163" y="82"/>
                  <a:pt x="163" y="114"/>
                </a:cubicBezTo>
                <a:cubicBezTo>
                  <a:pt x="163" y="114"/>
                  <a:pt x="162" y="114"/>
                  <a:pt x="162" y="115"/>
                </a:cubicBezTo>
                <a:cubicBezTo>
                  <a:pt x="159" y="119"/>
                  <a:pt x="156" y="122"/>
                  <a:pt x="152" y="126"/>
                </a:cubicBezTo>
                <a:cubicBezTo>
                  <a:pt x="152" y="126"/>
                  <a:pt x="152" y="127"/>
                  <a:pt x="151" y="127"/>
                </a:cubicBezTo>
                <a:cubicBezTo>
                  <a:pt x="150" y="129"/>
                  <a:pt x="149" y="129"/>
                  <a:pt x="147" y="129"/>
                </a:cubicBezTo>
                <a:cubicBezTo>
                  <a:pt x="141" y="128"/>
                  <a:pt x="135" y="126"/>
                  <a:pt x="129" y="125"/>
                </a:cubicBezTo>
                <a:cubicBezTo>
                  <a:pt x="124" y="124"/>
                  <a:pt x="119" y="123"/>
                  <a:pt x="113" y="123"/>
                </a:cubicBezTo>
                <a:cubicBezTo>
                  <a:pt x="109" y="123"/>
                  <a:pt x="105" y="123"/>
                  <a:pt x="100" y="125"/>
                </a:cubicBezTo>
                <a:cubicBezTo>
                  <a:pt x="98" y="126"/>
                  <a:pt x="96" y="127"/>
                  <a:pt x="95" y="130"/>
                </a:cubicBezTo>
                <a:cubicBezTo>
                  <a:pt x="95" y="132"/>
                  <a:pt x="94" y="133"/>
                  <a:pt x="92" y="133"/>
                </a:cubicBezTo>
                <a:cubicBezTo>
                  <a:pt x="89" y="133"/>
                  <a:pt x="86" y="133"/>
                  <a:pt x="83" y="133"/>
                </a:cubicBezTo>
                <a:cubicBezTo>
                  <a:pt x="79" y="133"/>
                  <a:pt x="75" y="133"/>
                  <a:pt x="70" y="133"/>
                </a:cubicBezTo>
                <a:cubicBezTo>
                  <a:pt x="68" y="133"/>
                  <a:pt x="67" y="132"/>
                  <a:pt x="66" y="130"/>
                </a:cubicBezTo>
                <a:cubicBezTo>
                  <a:pt x="66" y="128"/>
                  <a:pt x="65" y="127"/>
                  <a:pt x="64" y="126"/>
                </a:cubicBezTo>
                <a:cubicBezTo>
                  <a:pt x="61" y="125"/>
                  <a:pt x="58" y="124"/>
                  <a:pt x="55" y="124"/>
                </a:cubicBezTo>
                <a:cubicBezTo>
                  <a:pt x="49" y="123"/>
                  <a:pt x="43" y="124"/>
                  <a:pt x="37" y="125"/>
                </a:cubicBezTo>
                <a:cubicBezTo>
                  <a:pt x="30" y="126"/>
                  <a:pt x="23" y="127"/>
                  <a:pt x="16" y="129"/>
                </a:cubicBezTo>
                <a:cubicBezTo>
                  <a:pt x="16" y="129"/>
                  <a:pt x="15" y="129"/>
                  <a:pt x="15" y="129"/>
                </a:cubicBezTo>
                <a:cubicBezTo>
                  <a:pt x="13" y="129"/>
                  <a:pt x="11" y="128"/>
                  <a:pt x="10" y="127"/>
                </a:cubicBezTo>
                <a:cubicBezTo>
                  <a:pt x="10" y="126"/>
                  <a:pt x="9" y="125"/>
                  <a:pt x="8" y="124"/>
                </a:cubicBezTo>
                <a:cubicBezTo>
                  <a:pt x="6" y="121"/>
                  <a:pt x="3" y="118"/>
                  <a:pt x="0" y="115"/>
                </a:cubicBezTo>
                <a:cubicBezTo>
                  <a:pt x="0" y="114"/>
                  <a:pt x="0" y="114"/>
                  <a:pt x="0" y="113"/>
                </a:cubicBezTo>
                <a:cubicBezTo>
                  <a:pt x="0" y="98"/>
                  <a:pt x="0" y="82"/>
                  <a:pt x="0" y="67"/>
                </a:cubicBezTo>
                <a:close/>
                <a:moveTo>
                  <a:pt x="8" y="107"/>
                </a:moveTo>
                <a:cubicBezTo>
                  <a:pt x="8" y="107"/>
                  <a:pt x="9" y="107"/>
                  <a:pt x="9" y="107"/>
                </a:cubicBezTo>
                <a:cubicBezTo>
                  <a:pt x="18" y="104"/>
                  <a:pt x="26" y="101"/>
                  <a:pt x="35" y="100"/>
                </a:cubicBezTo>
                <a:cubicBezTo>
                  <a:pt x="44" y="98"/>
                  <a:pt x="52" y="98"/>
                  <a:pt x="61" y="99"/>
                </a:cubicBezTo>
                <a:cubicBezTo>
                  <a:pt x="66" y="100"/>
                  <a:pt x="71" y="101"/>
                  <a:pt x="76" y="104"/>
                </a:cubicBezTo>
                <a:cubicBezTo>
                  <a:pt x="77" y="104"/>
                  <a:pt x="77" y="104"/>
                  <a:pt x="77" y="104"/>
                </a:cubicBezTo>
                <a:cubicBezTo>
                  <a:pt x="77" y="104"/>
                  <a:pt x="77" y="103"/>
                  <a:pt x="77" y="103"/>
                </a:cubicBezTo>
                <a:cubicBezTo>
                  <a:pt x="77" y="77"/>
                  <a:pt x="77" y="52"/>
                  <a:pt x="77" y="26"/>
                </a:cubicBezTo>
                <a:cubicBezTo>
                  <a:pt x="77" y="25"/>
                  <a:pt x="78" y="23"/>
                  <a:pt x="77" y="22"/>
                </a:cubicBezTo>
                <a:cubicBezTo>
                  <a:pt x="77" y="21"/>
                  <a:pt x="75" y="21"/>
                  <a:pt x="74" y="20"/>
                </a:cubicBezTo>
                <a:cubicBezTo>
                  <a:pt x="68" y="16"/>
                  <a:pt x="61" y="12"/>
                  <a:pt x="53" y="10"/>
                </a:cubicBezTo>
                <a:cubicBezTo>
                  <a:pt x="45" y="8"/>
                  <a:pt x="37" y="8"/>
                  <a:pt x="29" y="10"/>
                </a:cubicBezTo>
                <a:cubicBezTo>
                  <a:pt x="22" y="12"/>
                  <a:pt x="15" y="15"/>
                  <a:pt x="9" y="21"/>
                </a:cubicBezTo>
                <a:cubicBezTo>
                  <a:pt x="8" y="21"/>
                  <a:pt x="8" y="22"/>
                  <a:pt x="8" y="23"/>
                </a:cubicBezTo>
                <a:cubicBezTo>
                  <a:pt x="8" y="50"/>
                  <a:pt x="8" y="78"/>
                  <a:pt x="8" y="106"/>
                </a:cubicBezTo>
                <a:cubicBezTo>
                  <a:pt x="8" y="106"/>
                  <a:pt x="8" y="106"/>
                  <a:pt x="8" y="107"/>
                </a:cubicBezTo>
                <a:close/>
                <a:moveTo>
                  <a:pt x="155" y="107"/>
                </a:moveTo>
                <a:cubicBezTo>
                  <a:pt x="155" y="106"/>
                  <a:pt x="155" y="106"/>
                  <a:pt x="155" y="105"/>
                </a:cubicBezTo>
                <a:cubicBezTo>
                  <a:pt x="155" y="78"/>
                  <a:pt x="155" y="51"/>
                  <a:pt x="155" y="24"/>
                </a:cubicBezTo>
                <a:cubicBezTo>
                  <a:pt x="155" y="22"/>
                  <a:pt x="154" y="21"/>
                  <a:pt x="153" y="21"/>
                </a:cubicBezTo>
                <a:cubicBezTo>
                  <a:pt x="145" y="14"/>
                  <a:pt x="136" y="10"/>
                  <a:pt x="125" y="9"/>
                </a:cubicBezTo>
                <a:cubicBezTo>
                  <a:pt x="118" y="8"/>
                  <a:pt x="112" y="9"/>
                  <a:pt x="106" y="11"/>
                </a:cubicBezTo>
                <a:cubicBezTo>
                  <a:pt x="98" y="14"/>
                  <a:pt x="92" y="17"/>
                  <a:pt x="86" y="22"/>
                </a:cubicBezTo>
                <a:cubicBezTo>
                  <a:pt x="85" y="22"/>
                  <a:pt x="85" y="23"/>
                  <a:pt x="85" y="23"/>
                </a:cubicBezTo>
                <a:cubicBezTo>
                  <a:pt x="85" y="50"/>
                  <a:pt x="85" y="76"/>
                  <a:pt x="85" y="103"/>
                </a:cubicBezTo>
                <a:cubicBezTo>
                  <a:pt x="85" y="103"/>
                  <a:pt x="85" y="104"/>
                  <a:pt x="85" y="104"/>
                </a:cubicBezTo>
                <a:cubicBezTo>
                  <a:pt x="86" y="104"/>
                  <a:pt x="86" y="103"/>
                  <a:pt x="87" y="103"/>
                </a:cubicBezTo>
                <a:cubicBezTo>
                  <a:pt x="89" y="102"/>
                  <a:pt x="92" y="101"/>
                  <a:pt x="94" y="100"/>
                </a:cubicBezTo>
                <a:cubicBezTo>
                  <a:pt x="101" y="98"/>
                  <a:pt x="109" y="97"/>
                  <a:pt x="116" y="98"/>
                </a:cubicBezTo>
                <a:cubicBezTo>
                  <a:pt x="126" y="98"/>
                  <a:pt x="135" y="100"/>
                  <a:pt x="144" y="103"/>
                </a:cubicBezTo>
                <a:cubicBezTo>
                  <a:pt x="148" y="104"/>
                  <a:pt x="151" y="106"/>
                  <a:pt x="155" y="107"/>
                </a:cubicBezTo>
                <a:close/>
                <a:moveTo>
                  <a:pt x="10" y="114"/>
                </a:moveTo>
                <a:cubicBezTo>
                  <a:pt x="12" y="116"/>
                  <a:pt x="13" y="118"/>
                  <a:pt x="15" y="120"/>
                </a:cubicBezTo>
                <a:cubicBezTo>
                  <a:pt x="15" y="120"/>
                  <a:pt x="16" y="121"/>
                  <a:pt x="16" y="120"/>
                </a:cubicBezTo>
                <a:cubicBezTo>
                  <a:pt x="26" y="118"/>
                  <a:pt x="35" y="116"/>
                  <a:pt x="45" y="116"/>
                </a:cubicBezTo>
                <a:cubicBezTo>
                  <a:pt x="51" y="116"/>
                  <a:pt x="56" y="116"/>
                  <a:pt x="62" y="117"/>
                </a:cubicBezTo>
                <a:cubicBezTo>
                  <a:pt x="67" y="118"/>
                  <a:pt x="71" y="120"/>
                  <a:pt x="73" y="125"/>
                </a:cubicBezTo>
                <a:cubicBezTo>
                  <a:pt x="73" y="125"/>
                  <a:pt x="74" y="125"/>
                  <a:pt x="74" y="125"/>
                </a:cubicBezTo>
                <a:cubicBezTo>
                  <a:pt x="79" y="125"/>
                  <a:pt x="83" y="125"/>
                  <a:pt x="88" y="125"/>
                </a:cubicBezTo>
                <a:cubicBezTo>
                  <a:pt x="89" y="125"/>
                  <a:pt x="89" y="124"/>
                  <a:pt x="89" y="124"/>
                </a:cubicBezTo>
                <a:cubicBezTo>
                  <a:pt x="90" y="123"/>
                  <a:pt x="91" y="122"/>
                  <a:pt x="92" y="121"/>
                </a:cubicBezTo>
                <a:cubicBezTo>
                  <a:pt x="95" y="118"/>
                  <a:pt x="99" y="117"/>
                  <a:pt x="102" y="116"/>
                </a:cubicBezTo>
                <a:cubicBezTo>
                  <a:pt x="108" y="115"/>
                  <a:pt x="114" y="115"/>
                  <a:pt x="120" y="116"/>
                </a:cubicBezTo>
                <a:cubicBezTo>
                  <a:pt x="128" y="116"/>
                  <a:pt x="136" y="118"/>
                  <a:pt x="144" y="120"/>
                </a:cubicBezTo>
                <a:cubicBezTo>
                  <a:pt x="146" y="120"/>
                  <a:pt x="147" y="120"/>
                  <a:pt x="148" y="119"/>
                </a:cubicBezTo>
                <a:cubicBezTo>
                  <a:pt x="149" y="117"/>
                  <a:pt x="151" y="116"/>
                  <a:pt x="152" y="114"/>
                </a:cubicBezTo>
                <a:cubicBezTo>
                  <a:pt x="152" y="114"/>
                  <a:pt x="152" y="114"/>
                  <a:pt x="151" y="114"/>
                </a:cubicBezTo>
                <a:cubicBezTo>
                  <a:pt x="140" y="110"/>
                  <a:pt x="128" y="107"/>
                  <a:pt x="115" y="106"/>
                </a:cubicBezTo>
                <a:cubicBezTo>
                  <a:pt x="110" y="105"/>
                  <a:pt x="106" y="106"/>
                  <a:pt x="101" y="106"/>
                </a:cubicBezTo>
                <a:cubicBezTo>
                  <a:pt x="94" y="108"/>
                  <a:pt x="89" y="110"/>
                  <a:pt x="84" y="115"/>
                </a:cubicBezTo>
                <a:cubicBezTo>
                  <a:pt x="83" y="117"/>
                  <a:pt x="80" y="117"/>
                  <a:pt x="78" y="115"/>
                </a:cubicBezTo>
                <a:cubicBezTo>
                  <a:pt x="78" y="115"/>
                  <a:pt x="77" y="114"/>
                  <a:pt x="76" y="113"/>
                </a:cubicBezTo>
                <a:cubicBezTo>
                  <a:pt x="71" y="109"/>
                  <a:pt x="66" y="108"/>
                  <a:pt x="60" y="107"/>
                </a:cubicBezTo>
                <a:cubicBezTo>
                  <a:pt x="53" y="106"/>
                  <a:pt x="47" y="106"/>
                  <a:pt x="40" y="107"/>
                </a:cubicBezTo>
                <a:cubicBezTo>
                  <a:pt x="31" y="108"/>
                  <a:pt x="23" y="111"/>
                  <a:pt x="14" y="113"/>
                </a:cubicBezTo>
                <a:cubicBezTo>
                  <a:pt x="13" y="114"/>
                  <a:pt x="12" y="114"/>
                  <a:pt x="10" y="114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8" name="Freeform 171"/>
          <p:cNvSpPr>
            <a:spLocks noChangeAspect="1" noEditPoints="1"/>
          </p:cNvSpPr>
          <p:nvPr/>
        </p:nvSpPr>
        <p:spPr bwMode="auto">
          <a:xfrm>
            <a:off x="2793156" y="4338267"/>
            <a:ext cx="216000" cy="216000"/>
          </a:xfrm>
          <a:custGeom>
            <a:avLst/>
            <a:gdLst>
              <a:gd name="T0" fmla="*/ 165 w 186"/>
              <a:gd name="T1" fmla="*/ 73 h 185"/>
              <a:gd name="T2" fmla="*/ 159 w 186"/>
              <a:gd name="T3" fmla="*/ 80 h 185"/>
              <a:gd name="T4" fmla="*/ 159 w 186"/>
              <a:gd name="T5" fmla="*/ 158 h 185"/>
              <a:gd name="T6" fmla="*/ 144 w 186"/>
              <a:gd name="T7" fmla="*/ 173 h 185"/>
              <a:gd name="T8" fmla="*/ 30 w 186"/>
              <a:gd name="T9" fmla="*/ 173 h 185"/>
              <a:gd name="T10" fmla="*/ 12 w 186"/>
              <a:gd name="T11" fmla="*/ 158 h 185"/>
              <a:gd name="T12" fmla="*/ 12 w 186"/>
              <a:gd name="T13" fmla="*/ 43 h 185"/>
              <a:gd name="T14" fmla="*/ 30 w 186"/>
              <a:gd name="T15" fmla="*/ 26 h 185"/>
              <a:gd name="T16" fmla="*/ 95 w 186"/>
              <a:gd name="T17" fmla="*/ 26 h 185"/>
              <a:gd name="T18" fmla="*/ 102 w 186"/>
              <a:gd name="T19" fmla="*/ 20 h 185"/>
              <a:gd name="T20" fmla="*/ 95 w 186"/>
              <a:gd name="T21" fmla="*/ 14 h 185"/>
              <a:gd name="T22" fmla="*/ 30 w 186"/>
              <a:gd name="T23" fmla="*/ 14 h 185"/>
              <a:gd name="T24" fmla="*/ 0 w 186"/>
              <a:gd name="T25" fmla="*/ 43 h 185"/>
              <a:gd name="T26" fmla="*/ 0 w 186"/>
              <a:gd name="T27" fmla="*/ 158 h 185"/>
              <a:gd name="T28" fmla="*/ 30 w 186"/>
              <a:gd name="T29" fmla="*/ 185 h 185"/>
              <a:gd name="T30" fmla="*/ 144 w 186"/>
              <a:gd name="T31" fmla="*/ 185 h 185"/>
              <a:gd name="T32" fmla="*/ 171 w 186"/>
              <a:gd name="T33" fmla="*/ 158 h 185"/>
              <a:gd name="T34" fmla="*/ 171 w 186"/>
              <a:gd name="T35" fmla="*/ 80 h 185"/>
              <a:gd name="T36" fmla="*/ 165 w 186"/>
              <a:gd name="T37" fmla="*/ 73 h 185"/>
              <a:gd name="T38" fmla="*/ 178 w 186"/>
              <a:gd name="T39" fmla="*/ 16 h 185"/>
              <a:gd name="T40" fmla="*/ 169 w 186"/>
              <a:gd name="T41" fmla="*/ 7 h 185"/>
              <a:gd name="T42" fmla="*/ 142 w 186"/>
              <a:gd name="T43" fmla="*/ 7 h 185"/>
              <a:gd name="T44" fmla="*/ 124 w 186"/>
              <a:gd name="T45" fmla="*/ 28 h 185"/>
              <a:gd name="T46" fmla="*/ 43 w 186"/>
              <a:gd name="T47" fmla="*/ 105 h 185"/>
              <a:gd name="T48" fmla="*/ 43 w 186"/>
              <a:gd name="T49" fmla="*/ 108 h 185"/>
              <a:gd name="T50" fmla="*/ 43 w 186"/>
              <a:gd name="T51" fmla="*/ 108 h 185"/>
              <a:gd name="T52" fmla="*/ 31 w 186"/>
              <a:gd name="T53" fmla="*/ 148 h 185"/>
              <a:gd name="T54" fmla="*/ 39 w 186"/>
              <a:gd name="T55" fmla="*/ 156 h 185"/>
              <a:gd name="T56" fmla="*/ 77 w 186"/>
              <a:gd name="T57" fmla="*/ 142 h 185"/>
              <a:gd name="T58" fmla="*/ 78 w 186"/>
              <a:gd name="T59" fmla="*/ 143 h 185"/>
              <a:gd name="T60" fmla="*/ 80 w 186"/>
              <a:gd name="T61" fmla="*/ 143 h 185"/>
              <a:gd name="T62" fmla="*/ 157 w 186"/>
              <a:gd name="T63" fmla="*/ 61 h 185"/>
              <a:gd name="T64" fmla="*/ 178 w 186"/>
              <a:gd name="T65" fmla="*/ 44 h 185"/>
              <a:gd name="T66" fmla="*/ 178 w 186"/>
              <a:gd name="T67" fmla="*/ 16 h 185"/>
              <a:gd name="T68" fmla="*/ 48 w 186"/>
              <a:gd name="T69" fmla="*/ 139 h 185"/>
              <a:gd name="T70" fmla="*/ 53 w 186"/>
              <a:gd name="T71" fmla="*/ 122 h 185"/>
              <a:gd name="T72" fmla="*/ 64 w 186"/>
              <a:gd name="T73" fmla="*/ 133 h 185"/>
              <a:gd name="T74" fmla="*/ 48 w 186"/>
              <a:gd name="T75" fmla="*/ 139 h 185"/>
              <a:gd name="T76" fmla="*/ 75 w 186"/>
              <a:gd name="T77" fmla="*/ 126 h 185"/>
              <a:gd name="T78" fmla="*/ 59 w 186"/>
              <a:gd name="T79" fmla="*/ 110 h 185"/>
              <a:gd name="T80" fmla="*/ 131 w 186"/>
              <a:gd name="T81" fmla="*/ 38 h 185"/>
              <a:gd name="T82" fmla="*/ 147 w 186"/>
              <a:gd name="T83" fmla="*/ 54 h 185"/>
              <a:gd name="T84" fmla="*/ 75 w 186"/>
              <a:gd name="T85" fmla="*/ 126 h 185"/>
              <a:gd name="T86" fmla="*/ 169 w 186"/>
              <a:gd name="T87" fmla="*/ 34 h 185"/>
              <a:gd name="T88" fmla="*/ 157 w 186"/>
              <a:gd name="T89" fmla="*/ 47 h 185"/>
              <a:gd name="T90" fmla="*/ 138 w 186"/>
              <a:gd name="T91" fmla="*/ 28 h 185"/>
              <a:gd name="T92" fmla="*/ 151 w 186"/>
              <a:gd name="T93" fmla="*/ 16 h 185"/>
              <a:gd name="T94" fmla="*/ 155 w 186"/>
              <a:gd name="T95" fmla="*/ 14 h 185"/>
              <a:gd name="T96" fmla="*/ 160 w 186"/>
              <a:gd name="T97" fmla="*/ 16 h 185"/>
              <a:gd name="T98" fmla="*/ 169 w 186"/>
              <a:gd name="T99" fmla="*/ 25 h 185"/>
              <a:gd name="T100" fmla="*/ 169 w 186"/>
              <a:gd name="T101" fmla="*/ 34 h 185"/>
              <a:gd name="T102" fmla="*/ 169 w 186"/>
              <a:gd name="T103" fmla="*/ 34 h 185"/>
              <a:gd name="T104" fmla="*/ 169 w 186"/>
              <a:gd name="T105" fmla="*/ 34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86" h="185">
                <a:moveTo>
                  <a:pt x="165" y="73"/>
                </a:moveTo>
                <a:cubicBezTo>
                  <a:pt x="162" y="73"/>
                  <a:pt x="159" y="76"/>
                  <a:pt x="159" y="80"/>
                </a:cubicBezTo>
                <a:cubicBezTo>
                  <a:pt x="159" y="158"/>
                  <a:pt x="159" y="158"/>
                  <a:pt x="159" y="158"/>
                </a:cubicBezTo>
                <a:cubicBezTo>
                  <a:pt x="159" y="166"/>
                  <a:pt x="153" y="173"/>
                  <a:pt x="144" y="173"/>
                </a:cubicBezTo>
                <a:cubicBezTo>
                  <a:pt x="30" y="173"/>
                  <a:pt x="30" y="173"/>
                  <a:pt x="30" y="173"/>
                </a:cubicBezTo>
                <a:cubicBezTo>
                  <a:pt x="22" y="173"/>
                  <a:pt x="12" y="166"/>
                  <a:pt x="12" y="158"/>
                </a:cubicBezTo>
                <a:cubicBezTo>
                  <a:pt x="12" y="43"/>
                  <a:pt x="12" y="43"/>
                  <a:pt x="12" y="43"/>
                </a:cubicBezTo>
                <a:cubicBezTo>
                  <a:pt x="12" y="35"/>
                  <a:pt x="22" y="26"/>
                  <a:pt x="30" y="26"/>
                </a:cubicBezTo>
                <a:cubicBezTo>
                  <a:pt x="95" y="26"/>
                  <a:pt x="95" y="26"/>
                  <a:pt x="95" y="26"/>
                </a:cubicBezTo>
                <a:cubicBezTo>
                  <a:pt x="99" y="26"/>
                  <a:pt x="102" y="23"/>
                  <a:pt x="102" y="20"/>
                </a:cubicBezTo>
                <a:cubicBezTo>
                  <a:pt x="102" y="16"/>
                  <a:pt x="99" y="14"/>
                  <a:pt x="95" y="14"/>
                </a:cubicBezTo>
                <a:cubicBezTo>
                  <a:pt x="30" y="14"/>
                  <a:pt x="30" y="14"/>
                  <a:pt x="30" y="14"/>
                </a:cubicBezTo>
                <a:cubicBezTo>
                  <a:pt x="13" y="14"/>
                  <a:pt x="0" y="27"/>
                  <a:pt x="0" y="43"/>
                </a:cubicBezTo>
                <a:cubicBezTo>
                  <a:pt x="0" y="158"/>
                  <a:pt x="0" y="158"/>
                  <a:pt x="0" y="158"/>
                </a:cubicBezTo>
                <a:cubicBezTo>
                  <a:pt x="0" y="174"/>
                  <a:pt x="13" y="185"/>
                  <a:pt x="30" y="185"/>
                </a:cubicBezTo>
                <a:cubicBezTo>
                  <a:pt x="144" y="185"/>
                  <a:pt x="144" y="185"/>
                  <a:pt x="144" y="185"/>
                </a:cubicBezTo>
                <a:cubicBezTo>
                  <a:pt x="161" y="185"/>
                  <a:pt x="171" y="174"/>
                  <a:pt x="171" y="158"/>
                </a:cubicBezTo>
                <a:cubicBezTo>
                  <a:pt x="171" y="80"/>
                  <a:pt x="171" y="80"/>
                  <a:pt x="171" y="80"/>
                </a:cubicBezTo>
                <a:cubicBezTo>
                  <a:pt x="171" y="76"/>
                  <a:pt x="169" y="73"/>
                  <a:pt x="165" y="73"/>
                </a:cubicBezTo>
                <a:close/>
                <a:moveTo>
                  <a:pt x="178" y="16"/>
                </a:moveTo>
                <a:cubicBezTo>
                  <a:pt x="169" y="7"/>
                  <a:pt x="169" y="7"/>
                  <a:pt x="169" y="7"/>
                </a:cubicBezTo>
                <a:cubicBezTo>
                  <a:pt x="162" y="0"/>
                  <a:pt x="149" y="0"/>
                  <a:pt x="142" y="7"/>
                </a:cubicBezTo>
                <a:cubicBezTo>
                  <a:pt x="124" y="28"/>
                  <a:pt x="124" y="28"/>
                  <a:pt x="124" y="28"/>
                </a:cubicBezTo>
                <a:cubicBezTo>
                  <a:pt x="43" y="105"/>
                  <a:pt x="43" y="105"/>
                  <a:pt x="43" y="105"/>
                </a:cubicBezTo>
                <a:cubicBezTo>
                  <a:pt x="43" y="108"/>
                  <a:pt x="43" y="108"/>
                  <a:pt x="43" y="108"/>
                </a:cubicBezTo>
                <a:cubicBezTo>
                  <a:pt x="43" y="108"/>
                  <a:pt x="43" y="108"/>
                  <a:pt x="43" y="108"/>
                </a:cubicBezTo>
                <a:cubicBezTo>
                  <a:pt x="31" y="148"/>
                  <a:pt x="31" y="148"/>
                  <a:pt x="31" y="148"/>
                </a:cubicBezTo>
                <a:cubicBezTo>
                  <a:pt x="39" y="156"/>
                  <a:pt x="39" y="156"/>
                  <a:pt x="39" y="156"/>
                </a:cubicBezTo>
                <a:cubicBezTo>
                  <a:pt x="77" y="142"/>
                  <a:pt x="77" y="142"/>
                  <a:pt x="77" y="142"/>
                </a:cubicBezTo>
                <a:cubicBezTo>
                  <a:pt x="78" y="143"/>
                  <a:pt x="78" y="143"/>
                  <a:pt x="78" y="143"/>
                </a:cubicBezTo>
                <a:cubicBezTo>
                  <a:pt x="80" y="143"/>
                  <a:pt x="80" y="143"/>
                  <a:pt x="80" y="143"/>
                </a:cubicBezTo>
                <a:cubicBezTo>
                  <a:pt x="157" y="61"/>
                  <a:pt x="157" y="61"/>
                  <a:pt x="157" y="61"/>
                </a:cubicBezTo>
                <a:cubicBezTo>
                  <a:pt x="178" y="44"/>
                  <a:pt x="178" y="44"/>
                  <a:pt x="178" y="44"/>
                </a:cubicBezTo>
                <a:cubicBezTo>
                  <a:pt x="186" y="36"/>
                  <a:pt x="186" y="24"/>
                  <a:pt x="178" y="16"/>
                </a:cubicBezTo>
                <a:close/>
                <a:moveTo>
                  <a:pt x="48" y="139"/>
                </a:moveTo>
                <a:cubicBezTo>
                  <a:pt x="53" y="122"/>
                  <a:pt x="53" y="122"/>
                  <a:pt x="53" y="122"/>
                </a:cubicBezTo>
                <a:cubicBezTo>
                  <a:pt x="64" y="133"/>
                  <a:pt x="64" y="133"/>
                  <a:pt x="64" y="133"/>
                </a:cubicBezTo>
                <a:cubicBezTo>
                  <a:pt x="48" y="139"/>
                  <a:pt x="48" y="139"/>
                  <a:pt x="48" y="139"/>
                </a:cubicBezTo>
                <a:close/>
                <a:moveTo>
                  <a:pt x="75" y="126"/>
                </a:moveTo>
                <a:cubicBezTo>
                  <a:pt x="59" y="110"/>
                  <a:pt x="59" y="110"/>
                  <a:pt x="59" y="110"/>
                </a:cubicBezTo>
                <a:cubicBezTo>
                  <a:pt x="131" y="38"/>
                  <a:pt x="131" y="38"/>
                  <a:pt x="131" y="38"/>
                </a:cubicBezTo>
                <a:cubicBezTo>
                  <a:pt x="147" y="54"/>
                  <a:pt x="147" y="54"/>
                  <a:pt x="147" y="54"/>
                </a:cubicBezTo>
                <a:cubicBezTo>
                  <a:pt x="75" y="126"/>
                  <a:pt x="75" y="126"/>
                  <a:pt x="75" y="126"/>
                </a:cubicBezTo>
                <a:close/>
                <a:moveTo>
                  <a:pt x="169" y="34"/>
                </a:moveTo>
                <a:cubicBezTo>
                  <a:pt x="157" y="47"/>
                  <a:pt x="157" y="47"/>
                  <a:pt x="157" y="47"/>
                </a:cubicBezTo>
                <a:cubicBezTo>
                  <a:pt x="138" y="28"/>
                  <a:pt x="138" y="28"/>
                  <a:pt x="138" y="28"/>
                </a:cubicBezTo>
                <a:cubicBezTo>
                  <a:pt x="151" y="16"/>
                  <a:pt x="151" y="16"/>
                  <a:pt x="151" y="16"/>
                </a:cubicBezTo>
                <a:cubicBezTo>
                  <a:pt x="152" y="15"/>
                  <a:pt x="154" y="14"/>
                  <a:pt x="155" y="14"/>
                </a:cubicBezTo>
                <a:cubicBezTo>
                  <a:pt x="157" y="14"/>
                  <a:pt x="159" y="15"/>
                  <a:pt x="160" y="16"/>
                </a:cubicBezTo>
                <a:cubicBezTo>
                  <a:pt x="169" y="25"/>
                  <a:pt x="169" y="25"/>
                  <a:pt x="169" y="25"/>
                </a:cubicBezTo>
                <a:cubicBezTo>
                  <a:pt x="172" y="28"/>
                  <a:pt x="172" y="32"/>
                  <a:pt x="169" y="34"/>
                </a:cubicBezTo>
                <a:close/>
                <a:moveTo>
                  <a:pt x="169" y="34"/>
                </a:moveTo>
                <a:cubicBezTo>
                  <a:pt x="169" y="34"/>
                  <a:pt x="169" y="34"/>
                  <a:pt x="169" y="34"/>
                </a:cubicBezTo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9" name="任意多边形 128"/>
          <p:cNvSpPr>
            <a:spLocks noChangeAspect="1"/>
          </p:cNvSpPr>
          <p:nvPr/>
        </p:nvSpPr>
        <p:spPr bwMode="auto">
          <a:xfrm>
            <a:off x="3177193" y="4338267"/>
            <a:ext cx="229750" cy="216000"/>
          </a:xfrm>
          <a:custGeom>
            <a:avLst/>
            <a:gdLst>
              <a:gd name="connsiteX0" fmla="*/ 0 w 237408"/>
              <a:gd name="connsiteY0" fmla="*/ 192951 h 223200"/>
              <a:gd name="connsiteX1" fmla="*/ 237408 w 237408"/>
              <a:gd name="connsiteY1" fmla="*/ 192951 h 223200"/>
              <a:gd name="connsiteX2" fmla="*/ 237408 w 237408"/>
              <a:gd name="connsiteY2" fmla="*/ 223200 h 223200"/>
              <a:gd name="connsiteX3" fmla="*/ 0 w 237408"/>
              <a:gd name="connsiteY3" fmla="*/ 223200 h 223200"/>
              <a:gd name="connsiteX4" fmla="*/ 0 w 237408"/>
              <a:gd name="connsiteY4" fmla="*/ 192951 h 223200"/>
              <a:gd name="connsiteX5" fmla="*/ 30707 w 237408"/>
              <a:gd name="connsiteY5" fmla="*/ 81122 h 223200"/>
              <a:gd name="connsiteX6" fmla="*/ 77455 w 237408"/>
              <a:gd name="connsiteY6" fmla="*/ 81122 h 223200"/>
              <a:gd name="connsiteX7" fmla="*/ 77455 w 237408"/>
              <a:gd name="connsiteY7" fmla="*/ 175077 h 223200"/>
              <a:gd name="connsiteX8" fmla="*/ 30707 w 237408"/>
              <a:gd name="connsiteY8" fmla="*/ 175077 h 223200"/>
              <a:gd name="connsiteX9" fmla="*/ 30707 w 237408"/>
              <a:gd name="connsiteY9" fmla="*/ 81122 h 223200"/>
              <a:gd name="connsiteX10" fmla="*/ 157661 w 237408"/>
              <a:gd name="connsiteY10" fmla="*/ 49498 h 223200"/>
              <a:gd name="connsiteX11" fmla="*/ 205784 w 237408"/>
              <a:gd name="connsiteY11" fmla="*/ 49498 h 223200"/>
              <a:gd name="connsiteX12" fmla="*/ 205784 w 237408"/>
              <a:gd name="connsiteY12" fmla="*/ 175077 h 223200"/>
              <a:gd name="connsiteX13" fmla="*/ 157661 w 237408"/>
              <a:gd name="connsiteY13" fmla="*/ 175077 h 223200"/>
              <a:gd name="connsiteX14" fmla="*/ 157661 w 237408"/>
              <a:gd name="connsiteY14" fmla="*/ 49498 h 223200"/>
              <a:gd name="connsiteX15" fmla="*/ 93955 w 237408"/>
              <a:gd name="connsiteY15" fmla="*/ 0 h 223200"/>
              <a:gd name="connsiteX16" fmla="*/ 141162 w 237408"/>
              <a:gd name="connsiteY16" fmla="*/ 0 h 223200"/>
              <a:gd name="connsiteX17" fmla="*/ 141162 w 237408"/>
              <a:gd name="connsiteY17" fmla="*/ 175077 h 223200"/>
              <a:gd name="connsiteX18" fmla="*/ 93955 w 237408"/>
              <a:gd name="connsiteY18" fmla="*/ 175077 h 223200"/>
              <a:gd name="connsiteX19" fmla="*/ 93955 w 237408"/>
              <a:gd name="connsiteY19" fmla="*/ 0 h 22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37408" h="223200">
                <a:moveTo>
                  <a:pt x="0" y="192951"/>
                </a:moveTo>
                <a:cubicBezTo>
                  <a:pt x="78771" y="192951"/>
                  <a:pt x="157543" y="192951"/>
                  <a:pt x="237408" y="192951"/>
                </a:cubicBezTo>
                <a:cubicBezTo>
                  <a:pt x="237408" y="202674"/>
                  <a:pt x="237408" y="212397"/>
                  <a:pt x="237408" y="223200"/>
                </a:cubicBezTo>
                <a:cubicBezTo>
                  <a:pt x="157543" y="223200"/>
                  <a:pt x="78771" y="223200"/>
                  <a:pt x="0" y="223200"/>
                </a:cubicBezTo>
                <a:cubicBezTo>
                  <a:pt x="0" y="212397"/>
                  <a:pt x="0" y="202674"/>
                  <a:pt x="0" y="192951"/>
                </a:cubicBezTo>
                <a:close/>
                <a:moveTo>
                  <a:pt x="30707" y="81122"/>
                </a:moveTo>
                <a:cubicBezTo>
                  <a:pt x="45927" y="81122"/>
                  <a:pt x="62235" y="81122"/>
                  <a:pt x="77455" y="81122"/>
                </a:cubicBezTo>
                <a:cubicBezTo>
                  <a:pt x="77455" y="112805"/>
                  <a:pt x="77455" y="144487"/>
                  <a:pt x="77455" y="175077"/>
                </a:cubicBezTo>
                <a:cubicBezTo>
                  <a:pt x="62235" y="175077"/>
                  <a:pt x="45927" y="175077"/>
                  <a:pt x="30707" y="175077"/>
                </a:cubicBezTo>
                <a:cubicBezTo>
                  <a:pt x="30707" y="144487"/>
                  <a:pt x="30707" y="112805"/>
                  <a:pt x="30707" y="81122"/>
                </a:cubicBezTo>
                <a:close/>
                <a:moveTo>
                  <a:pt x="157661" y="49498"/>
                </a:moveTo>
                <a:cubicBezTo>
                  <a:pt x="174067" y="49498"/>
                  <a:pt x="189379" y="49498"/>
                  <a:pt x="205784" y="49498"/>
                </a:cubicBezTo>
                <a:cubicBezTo>
                  <a:pt x="205784" y="92086"/>
                  <a:pt x="205784" y="133581"/>
                  <a:pt x="205784" y="175077"/>
                </a:cubicBezTo>
                <a:cubicBezTo>
                  <a:pt x="189379" y="175077"/>
                  <a:pt x="174067" y="175077"/>
                  <a:pt x="157661" y="175077"/>
                </a:cubicBezTo>
                <a:cubicBezTo>
                  <a:pt x="157661" y="133581"/>
                  <a:pt x="157661" y="92086"/>
                  <a:pt x="157661" y="49498"/>
                </a:cubicBezTo>
                <a:close/>
                <a:moveTo>
                  <a:pt x="93955" y="0"/>
                </a:moveTo>
                <a:cubicBezTo>
                  <a:pt x="110423" y="0"/>
                  <a:pt x="125792" y="0"/>
                  <a:pt x="141162" y="0"/>
                </a:cubicBezTo>
                <a:cubicBezTo>
                  <a:pt x="141162" y="57994"/>
                  <a:pt x="141162" y="117083"/>
                  <a:pt x="141162" y="175077"/>
                </a:cubicBezTo>
                <a:cubicBezTo>
                  <a:pt x="125792" y="175077"/>
                  <a:pt x="110423" y="175077"/>
                  <a:pt x="93955" y="175077"/>
                </a:cubicBezTo>
                <a:cubicBezTo>
                  <a:pt x="93955" y="117083"/>
                  <a:pt x="93955" y="57994"/>
                  <a:pt x="93955" y="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130" name="Freeform 300"/>
          <p:cNvSpPr>
            <a:spLocks noChangeAspect="1" noEditPoints="1"/>
          </p:cNvSpPr>
          <p:nvPr/>
        </p:nvSpPr>
        <p:spPr bwMode="auto">
          <a:xfrm>
            <a:off x="3574980" y="4338267"/>
            <a:ext cx="216000" cy="216000"/>
          </a:xfrm>
          <a:custGeom>
            <a:avLst/>
            <a:gdLst>
              <a:gd name="T0" fmla="*/ 2147483646 w 64"/>
              <a:gd name="T1" fmla="*/ 2147483646 h 56"/>
              <a:gd name="T2" fmla="*/ 2147483646 w 64"/>
              <a:gd name="T3" fmla="*/ 0 h 56"/>
              <a:gd name="T4" fmla="*/ 2147483646 w 64"/>
              <a:gd name="T5" fmla="*/ 2147483646 h 56"/>
              <a:gd name="T6" fmla="*/ 0 w 64"/>
              <a:gd name="T7" fmla="*/ 2147483646 h 56"/>
              <a:gd name="T8" fmla="*/ 2147483646 w 64"/>
              <a:gd name="T9" fmla="*/ 2147483646 h 56"/>
              <a:gd name="T10" fmla="*/ 2147483646 w 64"/>
              <a:gd name="T11" fmla="*/ 2147483646 h 56"/>
              <a:gd name="T12" fmla="*/ 2147483646 w 64"/>
              <a:gd name="T13" fmla="*/ 2147483646 h 56"/>
              <a:gd name="T14" fmla="*/ 2147483646 w 64"/>
              <a:gd name="T15" fmla="*/ 2147483646 h 56"/>
              <a:gd name="T16" fmla="*/ 2147483646 w 64"/>
              <a:gd name="T17" fmla="*/ 2147483646 h 56"/>
              <a:gd name="T18" fmla="*/ 2147483646 w 64"/>
              <a:gd name="T19" fmla="*/ 2147483646 h 56"/>
              <a:gd name="T20" fmla="*/ 2147483646 w 64"/>
              <a:gd name="T21" fmla="*/ 2147483646 h 56"/>
              <a:gd name="T22" fmla="*/ 2147483646 w 64"/>
              <a:gd name="T23" fmla="*/ 2147483646 h 56"/>
              <a:gd name="T24" fmla="*/ 2147483646 w 64"/>
              <a:gd name="T25" fmla="*/ 2147483646 h 56"/>
              <a:gd name="T26" fmla="*/ 0 w 64"/>
              <a:gd name="T27" fmla="*/ 2147483646 h 56"/>
              <a:gd name="T28" fmla="*/ 2147483646 w 64"/>
              <a:gd name="T29" fmla="*/ 2147483646 h 56"/>
              <a:gd name="T30" fmla="*/ 2147483646 w 64"/>
              <a:gd name="T31" fmla="*/ 2147483646 h 56"/>
              <a:gd name="T32" fmla="*/ 2147483646 w 64"/>
              <a:gd name="T33" fmla="*/ 2147483646 h 56"/>
              <a:gd name="T34" fmla="*/ 2147483646 w 64"/>
              <a:gd name="T35" fmla="*/ 2147483646 h 56"/>
              <a:gd name="T36" fmla="*/ 2147483646 w 64"/>
              <a:gd name="T37" fmla="*/ 2147483646 h 56"/>
              <a:gd name="T38" fmla="*/ 2147483646 w 64"/>
              <a:gd name="T39" fmla="*/ 2147483646 h 56"/>
              <a:gd name="T40" fmla="*/ 2147483646 w 64"/>
              <a:gd name="T41" fmla="*/ 2147483646 h 56"/>
              <a:gd name="T42" fmla="*/ 2147483646 w 64"/>
              <a:gd name="T43" fmla="*/ 2147483646 h 56"/>
              <a:gd name="T44" fmla="*/ 2147483646 w 64"/>
              <a:gd name="T45" fmla="*/ 2147483646 h 56"/>
              <a:gd name="T46" fmla="*/ 2147483646 w 64"/>
              <a:gd name="T47" fmla="*/ 2147483646 h 56"/>
              <a:gd name="T48" fmla="*/ 0 w 64"/>
              <a:gd name="T49" fmla="*/ 2147483646 h 56"/>
              <a:gd name="T50" fmla="*/ 2147483646 w 64"/>
              <a:gd name="T51" fmla="*/ 2147483646 h 56"/>
              <a:gd name="T52" fmla="*/ 2147483646 w 64"/>
              <a:gd name="T53" fmla="*/ 2147483646 h 56"/>
              <a:gd name="T54" fmla="*/ 2147483646 w 64"/>
              <a:gd name="T55" fmla="*/ 2147483646 h 56"/>
              <a:gd name="T56" fmla="*/ 2147483646 w 64"/>
              <a:gd name="T57" fmla="*/ 2147483646 h 56"/>
              <a:gd name="T58" fmla="*/ 2147483646 w 64"/>
              <a:gd name="T59" fmla="*/ 2147483646 h 56"/>
              <a:gd name="T60" fmla="*/ 2147483646 w 64"/>
              <a:gd name="T61" fmla="*/ 2147483646 h 56"/>
              <a:gd name="T62" fmla="*/ 2147483646 w 64"/>
              <a:gd name="T63" fmla="*/ 2147483646 h 56"/>
              <a:gd name="T64" fmla="*/ 2147483646 w 64"/>
              <a:gd name="T65" fmla="*/ 2147483646 h 5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64" h="56">
                <a:moveTo>
                  <a:pt x="28" y="4"/>
                </a:moveTo>
                <a:cubicBezTo>
                  <a:pt x="28" y="3"/>
                  <a:pt x="28" y="3"/>
                  <a:pt x="28" y="3"/>
                </a:cubicBezTo>
                <a:cubicBezTo>
                  <a:pt x="28" y="1"/>
                  <a:pt x="27" y="0"/>
                  <a:pt x="25" y="0"/>
                </a:cubicBezTo>
                <a:cubicBezTo>
                  <a:pt x="15" y="0"/>
                  <a:pt x="15" y="0"/>
                  <a:pt x="15" y="0"/>
                </a:cubicBezTo>
                <a:cubicBezTo>
                  <a:pt x="13" y="0"/>
                  <a:pt x="12" y="1"/>
                  <a:pt x="12" y="3"/>
                </a:cubicBezTo>
                <a:cubicBezTo>
                  <a:pt x="12" y="4"/>
                  <a:pt x="12" y="4"/>
                  <a:pt x="12" y="4"/>
                </a:cubicBezTo>
                <a:cubicBezTo>
                  <a:pt x="0" y="4"/>
                  <a:pt x="0" y="4"/>
                  <a:pt x="0" y="4"/>
                </a:cubicBezTo>
                <a:cubicBezTo>
                  <a:pt x="0" y="12"/>
                  <a:pt x="0" y="12"/>
                  <a:pt x="0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13"/>
                  <a:pt x="12" y="13"/>
                  <a:pt x="12" y="13"/>
                </a:cubicBezTo>
                <a:cubicBezTo>
                  <a:pt x="12" y="15"/>
                  <a:pt x="13" y="16"/>
                  <a:pt x="15" y="16"/>
                </a:cubicBezTo>
                <a:cubicBezTo>
                  <a:pt x="25" y="16"/>
                  <a:pt x="25" y="16"/>
                  <a:pt x="25" y="16"/>
                </a:cubicBezTo>
                <a:cubicBezTo>
                  <a:pt x="27" y="16"/>
                  <a:pt x="28" y="15"/>
                  <a:pt x="28" y="13"/>
                </a:cubicBezTo>
                <a:cubicBezTo>
                  <a:pt x="28" y="12"/>
                  <a:pt x="28" y="12"/>
                  <a:pt x="28" y="12"/>
                </a:cubicBezTo>
                <a:cubicBezTo>
                  <a:pt x="64" y="12"/>
                  <a:pt x="64" y="12"/>
                  <a:pt x="64" y="12"/>
                </a:cubicBezTo>
                <a:cubicBezTo>
                  <a:pt x="64" y="4"/>
                  <a:pt x="64" y="4"/>
                  <a:pt x="64" y="4"/>
                </a:cubicBezTo>
                <a:lnTo>
                  <a:pt x="28" y="4"/>
                </a:lnTo>
                <a:close/>
                <a:moveTo>
                  <a:pt x="16" y="4"/>
                </a:moveTo>
                <a:cubicBezTo>
                  <a:pt x="24" y="4"/>
                  <a:pt x="24" y="4"/>
                  <a:pt x="24" y="4"/>
                </a:cubicBezTo>
                <a:cubicBezTo>
                  <a:pt x="24" y="12"/>
                  <a:pt x="24" y="12"/>
                  <a:pt x="24" y="12"/>
                </a:cubicBezTo>
                <a:cubicBezTo>
                  <a:pt x="16" y="12"/>
                  <a:pt x="16" y="12"/>
                  <a:pt x="16" y="12"/>
                </a:cubicBezTo>
                <a:lnTo>
                  <a:pt x="16" y="4"/>
                </a:lnTo>
                <a:close/>
                <a:moveTo>
                  <a:pt x="52" y="23"/>
                </a:moveTo>
                <a:cubicBezTo>
                  <a:pt x="52" y="21"/>
                  <a:pt x="51" y="20"/>
                  <a:pt x="49" y="20"/>
                </a:cubicBezTo>
                <a:cubicBezTo>
                  <a:pt x="39" y="20"/>
                  <a:pt x="39" y="20"/>
                  <a:pt x="39" y="20"/>
                </a:cubicBezTo>
                <a:cubicBezTo>
                  <a:pt x="37" y="20"/>
                  <a:pt x="36" y="21"/>
                  <a:pt x="36" y="23"/>
                </a:cubicBezTo>
                <a:cubicBezTo>
                  <a:pt x="36" y="24"/>
                  <a:pt x="36" y="24"/>
                  <a:pt x="36" y="24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32"/>
                  <a:pt x="0" y="32"/>
                  <a:pt x="0" y="32"/>
                </a:cubicBezTo>
                <a:cubicBezTo>
                  <a:pt x="36" y="32"/>
                  <a:pt x="36" y="32"/>
                  <a:pt x="36" y="32"/>
                </a:cubicBezTo>
                <a:cubicBezTo>
                  <a:pt x="36" y="33"/>
                  <a:pt x="36" y="33"/>
                  <a:pt x="36" y="33"/>
                </a:cubicBezTo>
                <a:cubicBezTo>
                  <a:pt x="36" y="35"/>
                  <a:pt x="37" y="36"/>
                  <a:pt x="39" y="36"/>
                </a:cubicBezTo>
                <a:cubicBezTo>
                  <a:pt x="49" y="36"/>
                  <a:pt x="49" y="36"/>
                  <a:pt x="49" y="36"/>
                </a:cubicBezTo>
                <a:cubicBezTo>
                  <a:pt x="51" y="36"/>
                  <a:pt x="52" y="35"/>
                  <a:pt x="52" y="33"/>
                </a:cubicBezTo>
                <a:cubicBezTo>
                  <a:pt x="52" y="32"/>
                  <a:pt x="52" y="32"/>
                  <a:pt x="52" y="32"/>
                </a:cubicBezTo>
                <a:cubicBezTo>
                  <a:pt x="64" y="32"/>
                  <a:pt x="64" y="32"/>
                  <a:pt x="64" y="32"/>
                </a:cubicBezTo>
                <a:cubicBezTo>
                  <a:pt x="64" y="24"/>
                  <a:pt x="64" y="24"/>
                  <a:pt x="64" y="24"/>
                </a:cubicBezTo>
                <a:cubicBezTo>
                  <a:pt x="52" y="24"/>
                  <a:pt x="52" y="24"/>
                  <a:pt x="52" y="24"/>
                </a:cubicBezTo>
                <a:lnTo>
                  <a:pt x="52" y="23"/>
                </a:lnTo>
                <a:close/>
                <a:moveTo>
                  <a:pt x="40" y="24"/>
                </a:moveTo>
                <a:cubicBezTo>
                  <a:pt x="48" y="24"/>
                  <a:pt x="48" y="24"/>
                  <a:pt x="48" y="24"/>
                </a:cubicBezTo>
                <a:cubicBezTo>
                  <a:pt x="48" y="32"/>
                  <a:pt x="48" y="32"/>
                  <a:pt x="48" y="32"/>
                </a:cubicBezTo>
                <a:cubicBezTo>
                  <a:pt x="40" y="32"/>
                  <a:pt x="40" y="32"/>
                  <a:pt x="40" y="32"/>
                </a:cubicBezTo>
                <a:lnTo>
                  <a:pt x="40" y="24"/>
                </a:lnTo>
                <a:close/>
                <a:moveTo>
                  <a:pt x="28" y="43"/>
                </a:moveTo>
                <a:cubicBezTo>
                  <a:pt x="28" y="41"/>
                  <a:pt x="27" y="40"/>
                  <a:pt x="25" y="40"/>
                </a:cubicBezTo>
                <a:cubicBezTo>
                  <a:pt x="15" y="40"/>
                  <a:pt x="15" y="40"/>
                  <a:pt x="15" y="40"/>
                </a:cubicBezTo>
                <a:cubicBezTo>
                  <a:pt x="13" y="40"/>
                  <a:pt x="12" y="41"/>
                  <a:pt x="12" y="43"/>
                </a:cubicBezTo>
                <a:cubicBezTo>
                  <a:pt x="12" y="44"/>
                  <a:pt x="12" y="44"/>
                  <a:pt x="12" y="44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52"/>
                  <a:pt x="0" y="52"/>
                  <a:pt x="0" y="52"/>
                </a:cubicBezTo>
                <a:cubicBezTo>
                  <a:pt x="12" y="52"/>
                  <a:pt x="12" y="52"/>
                  <a:pt x="12" y="52"/>
                </a:cubicBezTo>
                <a:cubicBezTo>
                  <a:pt x="12" y="53"/>
                  <a:pt x="12" y="53"/>
                  <a:pt x="12" y="53"/>
                </a:cubicBezTo>
                <a:cubicBezTo>
                  <a:pt x="12" y="55"/>
                  <a:pt x="13" y="56"/>
                  <a:pt x="15" y="56"/>
                </a:cubicBezTo>
                <a:cubicBezTo>
                  <a:pt x="25" y="56"/>
                  <a:pt x="25" y="56"/>
                  <a:pt x="25" y="56"/>
                </a:cubicBezTo>
                <a:cubicBezTo>
                  <a:pt x="27" y="56"/>
                  <a:pt x="28" y="55"/>
                  <a:pt x="28" y="53"/>
                </a:cubicBezTo>
                <a:cubicBezTo>
                  <a:pt x="28" y="52"/>
                  <a:pt x="28" y="52"/>
                  <a:pt x="28" y="52"/>
                </a:cubicBezTo>
                <a:cubicBezTo>
                  <a:pt x="64" y="52"/>
                  <a:pt x="64" y="52"/>
                  <a:pt x="64" y="52"/>
                </a:cubicBezTo>
                <a:cubicBezTo>
                  <a:pt x="64" y="44"/>
                  <a:pt x="64" y="44"/>
                  <a:pt x="64" y="44"/>
                </a:cubicBezTo>
                <a:cubicBezTo>
                  <a:pt x="28" y="44"/>
                  <a:pt x="28" y="44"/>
                  <a:pt x="28" y="44"/>
                </a:cubicBezTo>
                <a:lnTo>
                  <a:pt x="28" y="43"/>
                </a:lnTo>
                <a:close/>
                <a:moveTo>
                  <a:pt x="16" y="44"/>
                </a:moveTo>
                <a:cubicBezTo>
                  <a:pt x="24" y="44"/>
                  <a:pt x="24" y="44"/>
                  <a:pt x="24" y="44"/>
                </a:cubicBezTo>
                <a:cubicBezTo>
                  <a:pt x="24" y="52"/>
                  <a:pt x="24" y="52"/>
                  <a:pt x="24" y="52"/>
                </a:cubicBezTo>
                <a:cubicBezTo>
                  <a:pt x="16" y="52"/>
                  <a:pt x="16" y="52"/>
                  <a:pt x="16" y="52"/>
                </a:cubicBezTo>
                <a:lnTo>
                  <a:pt x="16" y="44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1" name="Freeform 17"/>
          <p:cNvSpPr>
            <a:spLocks noChangeAspect="1" noEditPoints="1"/>
          </p:cNvSpPr>
          <p:nvPr/>
        </p:nvSpPr>
        <p:spPr bwMode="auto">
          <a:xfrm>
            <a:off x="6078745" y="4338267"/>
            <a:ext cx="228343" cy="216000"/>
          </a:xfrm>
          <a:custGeom>
            <a:avLst/>
            <a:gdLst>
              <a:gd name="T0" fmla="*/ 27 w 75"/>
              <a:gd name="T1" fmla="*/ 12 h 71"/>
              <a:gd name="T2" fmla="*/ 27 w 75"/>
              <a:gd name="T3" fmla="*/ 12 h 71"/>
              <a:gd name="T4" fmla="*/ 26 w 75"/>
              <a:gd name="T5" fmla="*/ 11 h 71"/>
              <a:gd name="T6" fmla="*/ 22 w 75"/>
              <a:gd name="T7" fmla="*/ 8 h 71"/>
              <a:gd name="T8" fmla="*/ 22 w 75"/>
              <a:gd name="T9" fmla="*/ 8 h 71"/>
              <a:gd name="T10" fmla="*/ 61 w 75"/>
              <a:gd name="T11" fmla="*/ 11 h 71"/>
              <a:gd name="T12" fmla="*/ 65 w 75"/>
              <a:gd name="T13" fmla="*/ 54 h 71"/>
              <a:gd name="T14" fmla="*/ 23 w 75"/>
              <a:gd name="T15" fmla="*/ 63 h 71"/>
              <a:gd name="T16" fmla="*/ 8 w 75"/>
              <a:gd name="T17" fmla="*/ 45 h 71"/>
              <a:gd name="T18" fmla="*/ 7 w 75"/>
              <a:gd name="T19" fmla="*/ 30 h 71"/>
              <a:gd name="T20" fmla="*/ 11 w 75"/>
              <a:gd name="T21" fmla="*/ 32 h 71"/>
              <a:gd name="T22" fmla="*/ 12 w 75"/>
              <a:gd name="T23" fmla="*/ 33 h 71"/>
              <a:gd name="T24" fmla="*/ 13 w 75"/>
              <a:gd name="T25" fmla="*/ 33 h 71"/>
              <a:gd name="T26" fmla="*/ 24 w 75"/>
              <a:gd name="T27" fmla="*/ 56 h 71"/>
              <a:gd name="T28" fmla="*/ 43 w 75"/>
              <a:gd name="T29" fmla="*/ 61 h 71"/>
              <a:gd name="T30" fmla="*/ 64 w 75"/>
              <a:gd name="T31" fmla="*/ 28 h 71"/>
              <a:gd name="T32" fmla="*/ 59 w 75"/>
              <a:gd name="T33" fmla="*/ 18 h 71"/>
              <a:gd name="T34" fmla="*/ 49 w 75"/>
              <a:gd name="T35" fmla="*/ 11 h 71"/>
              <a:gd name="T36" fmla="*/ 38 w 75"/>
              <a:gd name="T37" fmla="*/ 9 h 71"/>
              <a:gd name="T38" fmla="*/ 27 w 75"/>
              <a:gd name="T39" fmla="*/ 12 h 71"/>
              <a:gd name="T40" fmla="*/ 39 w 75"/>
              <a:gd name="T41" fmla="*/ 41 h 71"/>
              <a:gd name="T42" fmla="*/ 40 w 75"/>
              <a:gd name="T43" fmla="*/ 41 h 71"/>
              <a:gd name="T44" fmla="*/ 44 w 75"/>
              <a:gd name="T45" fmla="*/ 37 h 71"/>
              <a:gd name="T46" fmla="*/ 42 w 75"/>
              <a:gd name="T47" fmla="*/ 31 h 71"/>
              <a:gd name="T48" fmla="*/ 39 w 75"/>
              <a:gd name="T49" fmla="*/ 28 h 71"/>
              <a:gd name="T50" fmla="*/ 25 w 75"/>
              <a:gd name="T51" fmla="*/ 19 h 71"/>
              <a:gd name="T52" fmla="*/ 25 w 75"/>
              <a:gd name="T53" fmla="*/ 19 h 71"/>
              <a:gd name="T54" fmla="*/ 24 w 75"/>
              <a:gd name="T55" fmla="*/ 14 h 71"/>
              <a:gd name="T56" fmla="*/ 24 w 75"/>
              <a:gd name="T57" fmla="*/ 13 h 71"/>
              <a:gd name="T58" fmla="*/ 17 w 75"/>
              <a:gd name="T59" fmla="*/ 8 h 71"/>
              <a:gd name="T60" fmla="*/ 13 w 75"/>
              <a:gd name="T61" fmla="*/ 5 h 71"/>
              <a:gd name="T62" fmla="*/ 10 w 75"/>
              <a:gd name="T63" fmla="*/ 5 h 71"/>
              <a:gd name="T64" fmla="*/ 9 w 75"/>
              <a:gd name="T65" fmla="*/ 7 h 71"/>
              <a:gd name="T66" fmla="*/ 10 w 75"/>
              <a:gd name="T67" fmla="*/ 14 h 71"/>
              <a:gd name="T68" fmla="*/ 8 w 75"/>
              <a:gd name="T69" fmla="*/ 16 h 71"/>
              <a:gd name="T70" fmla="*/ 2 w 75"/>
              <a:gd name="T71" fmla="*/ 17 h 71"/>
              <a:gd name="T72" fmla="*/ 0 w 75"/>
              <a:gd name="T73" fmla="*/ 19 h 71"/>
              <a:gd name="T74" fmla="*/ 2 w 75"/>
              <a:gd name="T75" fmla="*/ 22 h 71"/>
              <a:gd name="T76" fmla="*/ 13 w 75"/>
              <a:gd name="T77" fmla="*/ 29 h 71"/>
              <a:gd name="T78" fmla="*/ 13 w 75"/>
              <a:gd name="T79" fmla="*/ 29 h 71"/>
              <a:gd name="T80" fmla="*/ 18 w 75"/>
              <a:gd name="T81" fmla="*/ 28 h 71"/>
              <a:gd name="T82" fmla="*/ 19 w 75"/>
              <a:gd name="T83" fmla="*/ 28 h 71"/>
              <a:gd name="T84" fmla="*/ 27 w 75"/>
              <a:gd name="T85" fmla="*/ 34 h 71"/>
              <a:gd name="T86" fmla="*/ 36 w 75"/>
              <a:gd name="T87" fmla="*/ 40 h 71"/>
              <a:gd name="T88" fmla="*/ 39 w 75"/>
              <a:gd name="T89" fmla="*/ 41 h 71"/>
              <a:gd name="T90" fmla="*/ 21 w 75"/>
              <a:gd name="T91" fmla="*/ 33 h 71"/>
              <a:gd name="T92" fmla="*/ 31 w 75"/>
              <a:gd name="T93" fmla="*/ 51 h 71"/>
              <a:gd name="T94" fmla="*/ 54 w 75"/>
              <a:gd name="T95" fmla="*/ 46 h 71"/>
              <a:gd name="T96" fmla="*/ 53 w 75"/>
              <a:gd name="T97" fmla="*/ 23 h 71"/>
              <a:gd name="T98" fmla="*/ 31 w 75"/>
              <a:gd name="T99" fmla="*/ 19 h 71"/>
              <a:gd name="T100" fmla="*/ 31 w 75"/>
              <a:gd name="T101" fmla="*/ 19 h 71"/>
              <a:gd name="T102" fmla="*/ 36 w 75"/>
              <a:gd name="T103" fmla="*/ 23 h 71"/>
              <a:gd name="T104" fmla="*/ 38 w 75"/>
              <a:gd name="T105" fmla="*/ 23 h 71"/>
              <a:gd name="T106" fmla="*/ 38 w 75"/>
              <a:gd name="T107" fmla="*/ 23 h 71"/>
              <a:gd name="T108" fmla="*/ 44 w 75"/>
              <a:gd name="T109" fmla="*/ 25 h 71"/>
              <a:gd name="T110" fmla="*/ 51 w 75"/>
              <a:gd name="T111" fmla="*/ 34 h 71"/>
              <a:gd name="T112" fmla="*/ 48 w 75"/>
              <a:gd name="T113" fmla="*/ 43 h 71"/>
              <a:gd name="T114" fmla="*/ 36 w 75"/>
              <a:gd name="T115" fmla="*/ 46 h 71"/>
              <a:gd name="T116" fmla="*/ 28 w 75"/>
              <a:gd name="T117" fmla="*/ 38 h 71"/>
              <a:gd name="T118" fmla="*/ 27 w 75"/>
              <a:gd name="T119" fmla="*/ 38 h 71"/>
              <a:gd name="T120" fmla="*/ 21 w 75"/>
              <a:gd name="T121" fmla="*/ 34 h 71"/>
              <a:gd name="T122" fmla="*/ 21 w 75"/>
              <a:gd name="T123" fmla="*/ 33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75" h="71">
                <a:moveTo>
                  <a:pt x="27" y="12"/>
                </a:moveTo>
                <a:cubicBezTo>
                  <a:pt x="27" y="12"/>
                  <a:pt x="27" y="12"/>
                  <a:pt x="27" y="12"/>
                </a:cubicBezTo>
                <a:cubicBezTo>
                  <a:pt x="27" y="11"/>
                  <a:pt x="27" y="11"/>
                  <a:pt x="26" y="11"/>
                </a:cubicBezTo>
                <a:cubicBezTo>
                  <a:pt x="25" y="10"/>
                  <a:pt x="24" y="9"/>
                  <a:pt x="22" y="8"/>
                </a:cubicBezTo>
                <a:cubicBezTo>
                  <a:pt x="22" y="8"/>
                  <a:pt x="22" y="8"/>
                  <a:pt x="22" y="8"/>
                </a:cubicBezTo>
                <a:cubicBezTo>
                  <a:pt x="33" y="1"/>
                  <a:pt x="49" y="0"/>
                  <a:pt x="61" y="11"/>
                </a:cubicBezTo>
                <a:cubicBezTo>
                  <a:pt x="73" y="23"/>
                  <a:pt x="75" y="41"/>
                  <a:pt x="65" y="54"/>
                </a:cubicBezTo>
                <a:cubicBezTo>
                  <a:pt x="55" y="68"/>
                  <a:pt x="37" y="71"/>
                  <a:pt x="23" y="63"/>
                </a:cubicBezTo>
                <a:cubicBezTo>
                  <a:pt x="16" y="58"/>
                  <a:pt x="11" y="52"/>
                  <a:pt x="8" y="45"/>
                </a:cubicBezTo>
                <a:cubicBezTo>
                  <a:pt x="7" y="40"/>
                  <a:pt x="7" y="32"/>
                  <a:pt x="7" y="30"/>
                </a:cubicBezTo>
                <a:cubicBezTo>
                  <a:pt x="9" y="30"/>
                  <a:pt x="10" y="31"/>
                  <a:pt x="11" y="32"/>
                </a:cubicBezTo>
                <a:cubicBezTo>
                  <a:pt x="12" y="32"/>
                  <a:pt x="12" y="32"/>
                  <a:pt x="12" y="33"/>
                </a:cubicBezTo>
                <a:cubicBezTo>
                  <a:pt x="13" y="33"/>
                  <a:pt x="13" y="33"/>
                  <a:pt x="13" y="33"/>
                </a:cubicBezTo>
                <a:cubicBezTo>
                  <a:pt x="13" y="42"/>
                  <a:pt x="16" y="50"/>
                  <a:pt x="24" y="56"/>
                </a:cubicBezTo>
                <a:cubicBezTo>
                  <a:pt x="30" y="60"/>
                  <a:pt x="36" y="62"/>
                  <a:pt x="43" y="61"/>
                </a:cubicBezTo>
                <a:cubicBezTo>
                  <a:pt x="58" y="58"/>
                  <a:pt x="68" y="43"/>
                  <a:pt x="64" y="28"/>
                </a:cubicBezTo>
                <a:cubicBezTo>
                  <a:pt x="63" y="25"/>
                  <a:pt x="61" y="21"/>
                  <a:pt x="59" y="18"/>
                </a:cubicBezTo>
                <a:cubicBezTo>
                  <a:pt x="56" y="15"/>
                  <a:pt x="53" y="13"/>
                  <a:pt x="49" y="11"/>
                </a:cubicBezTo>
                <a:cubicBezTo>
                  <a:pt x="46" y="10"/>
                  <a:pt x="42" y="9"/>
                  <a:pt x="38" y="9"/>
                </a:cubicBezTo>
                <a:cubicBezTo>
                  <a:pt x="34" y="9"/>
                  <a:pt x="31" y="10"/>
                  <a:pt x="27" y="12"/>
                </a:cubicBezTo>
                <a:close/>
                <a:moveTo>
                  <a:pt x="39" y="41"/>
                </a:moveTo>
                <a:cubicBezTo>
                  <a:pt x="39" y="41"/>
                  <a:pt x="40" y="41"/>
                  <a:pt x="40" y="41"/>
                </a:cubicBezTo>
                <a:cubicBezTo>
                  <a:pt x="42" y="40"/>
                  <a:pt x="44" y="39"/>
                  <a:pt x="44" y="37"/>
                </a:cubicBezTo>
                <a:cubicBezTo>
                  <a:pt x="45" y="34"/>
                  <a:pt x="44" y="32"/>
                  <a:pt x="42" y="31"/>
                </a:cubicBezTo>
                <a:cubicBezTo>
                  <a:pt x="41" y="30"/>
                  <a:pt x="40" y="29"/>
                  <a:pt x="39" y="28"/>
                </a:cubicBezTo>
                <a:cubicBezTo>
                  <a:pt x="34" y="25"/>
                  <a:pt x="30" y="22"/>
                  <a:pt x="25" y="19"/>
                </a:cubicBezTo>
                <a:cubicBezTo>
                  <a:pt x="25" y="19"/>
                  <a:pt x="25" y="19"/>
                  <a:pt x="25" y="19"/>
                </a:cubicBezTo>
                <a:cubicBezTo>
                  <a:pt x="25" y="17"/>
                  <a:pt x="25" y="16"/>
                  <a:pt x="24" y="14"/>
                </a:cubicBezTo>
                <a:cubicBezTo>
                  <a:pt x="24" y="13"/>
                  <a:pt x="24" y="13"/>
                  <a:pt x="24" y="13"/>
                </a:cubicBezTo>
                <a:cubicBezTo>
                  <a:pt x="21" y="11"/>
                  <a:pt x="19" y="10"/>
                  <a:pt x="17" y="8"/>
                </a:cubicBezTo>
                <a:cubicBezTo>
                  <a:pt x="15" y="7"/>
                  <a:pt x="14" y="6"/>
                  <a:pt x="13" y="5"/>
                </a:cubicBezTo>
                <a:cubicBezTo>
                  <a:pt x="12" y="5"/>
                  <a:pt x="11" y="5"/>
                  <a:pt x="10" y="5"/>
                </a:cubicBezTo>
                <a:cubicBezTo>
                  <a:pt x="9" y="6"/>
                  <a:pt x="9" y="6"/>
                  <a:pt x="9" y="7"/>
                </a:cubicBezTo>
                <a:cubicBezTo>
                  <a:pt x="9" y="10"/>
                  <a:pt x="10" y="11"/>
                  <a:pt x="10" y="14"/>
                </a:cubicBezTo>
                <a:cubicBezTo>
                  <a:pt x="10" y="15"/>
                  <a:pt x="10" y="16"/>
                  <a:pt x="8" y="16"/>
                </a:cubicBezTo>
                <a:cubicBezTo>
                  <a:pt x="6" y="17"/>
                  <a:pt x="4" y="17"/>
                  <a:pt x="2" y="17"/>
                </a:cubicBezTo>
                <a:cubicBezTo>
                  <a:pt x="1" y="18"/>
                  <a:pt x="1" y="18"/>
                  <a:pt x="0" y="19"/>
                </a:cubicBezTo>
                <a:cubicBezTo>
                  <a:pt x="0" y="20"/>
                  <a:pt x="1" y="21"/>
                  <a:pt x="2" y="22"/>
                </a:cubicBezTo>
                <a:cubicBezTo>
                  <a:pt x="5" y="24"/>
                  <a:pt x="9" y="27"/>
                  <a:pt x="13" y="29"/>
                </a:cubicBezTo>
                <a:cubicBezTo>
                  <a:pt x="13" y="29"/>
                  <a:pt x="13" y="29"/>
                  <a:pt x="13" y="29"/>
                </a:cubicBezTo>
                <a:cubicBezTo>
                  <a:pt x="15" y="29"/>
                  <a:pt x="17" y="29"/>
                  <a:pt x="18" y="28"/>
                </a:cubicBezTo>
                <a:cubicBezTo>
                  <a:pt x="19" y="28"/>
                  <a:pt x="19" y="28"/>
                  <a:pt x="19" y="28"/>
                </a:cubicBezTo>
                <a:cubicBezTo>
                  <a:pt x="22" y="30"/>
                  <a:pt x="25" y="32"/>
                  <a:pt x="27" y="34"/>
                </a:cubicBezTo>
                <a:cubicBezTo>
                  <a:pt x="30" y="36"/>
                  <a:pt x="33" y="38"/>
                  <a:pt x="36" y="40"/>
                </a:cubicBezTo>
                <a:cubicBezTo>
                  <a:pt x="37" y="40"/>
                  <a:pt x="38" y="41"/>
                  <a:pt x="39" y="41"/>
                </a:cubicBezTo>
                <a:close/>
                <a:moveTo>
                  <a:pt x="21" y="33"/>
                </a:moveTo>
                <a:cubicBezTo>
                  <a:pt x="20" y="40"/>
                  <a:pt x="24" y="48"/>
                  <a:pt x="31" y="51"/>
                </a:cubicBezTo>
                <a:cubicBezTo>
                  <a:pt x="40" y="55"/>
                  <a:pt x="49" y="53"/>
                  <a:pt x="54" y="46"/>
                </a:cubicBezTo>
                <a:cubicBezTo>
                  <a:pt x="59" y="38"/>
                  <a:pt x="58" y="29"/>
                  <a:pt x="53" y="23"/>
                </a:cubicBezTo>
                <a:cubicBezTo>
                  <a:pt x="46" y="16"/>
                  <a:pt x="37" y="15"/>
                  <a:pt x="31" y="19"/>
                </a:cubicBezTo>
                <a:cubicBezTo>
                  <a:pt x="31" y="19"/>
                  <a:pt x="31" y="19"/>
                  <a:pt x="31" y="19"/>
                </a:cubicBezTo>
                <a:cubicBezTo>
                  <a:pt x="33" y="20"/>
                  <a:pt x="34" y="21"/>
                  <a:pt x="36" y="23"/>
                </a:cubicBezTo>
                <a:cubicBezTo>
                  <a:pt x="37" y="23"/>
                  <a:pt x="37" y="24"/>
                  <a:pt x="38" y="23"/>
                </a:cubicBezTo>
                <a:cubicBezTo>
                  <a:pt x="38" y="23"/>
                  <a:pt x="38" y="23"/>
                  <a:pt x="38" y="23"/>
                </a:cubicBezTo>
                <a:cubicBezTo>
                  <a:pt x="41" y="23"/>
                  <a:pt x="42" y="23"/>
                  <a:pt x="44" y="25"/>
                </a:cubicBezTo>
                <a:cubicBezTo>
                  <a:pt x="48" y="26"/>
                  <a:pt x="50" y="30"/>
                  <a:pt x="51" y="34"/>
                </a:cubicBezTo>
                <a:cubicBezTo>
                  <a:pt x="51" y="37"/>
                  <a:pt x="50" y="40"/>
                  <a:pt x="48" y="43"/>
                </a:cubicBezTo>
                <a:cubicBezTo>
                  <a:pt x="45" y="46"/>
                  <a:pt x="41" y="48"/>
                  <a:pt x="36" y="46"/>
                </a:cubicBezTo>
                <a:cubicBezTo>
                  <a:pt x="32" y="45"/>
                  <a:pt x="29" y="42"/>
                  <a:pt x="28" y="38"/>
                </a:cubicBezTo>
                <a:cubicBezTo>
                  <a:pt x="28" y="38"/>
                  <a:pt x="28" y="38"/>
                  <a:pt x="27" y="38"/>
                </a:cubicBezTo>
                <a:cubicBezTo>
                  <a:pt x="25" y="36"/>
                  <a:pt x="23" y="35"/>
                  <a:pt x="21" y="34"/>
                </a:cubicBezTo>
                <a:cubicBezTo>
                  <a:pt x="21" y="33"/>
                  <a:pt x="21" y="33"/>
                  <a:pt x="21" y="33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2" name="Freeform 9"/>
          <p:cNvSpPr>
            <a:spLocks noChangeAspect="1" noEditPoints="1"/>
          </p:cNvSpPr>
          <p:nvPr/>
        </p:nvSpPr>
        <p:spPr bwMode="auto">
          <a:xfrm>
            <a:off x="2275362" y="5576502"/>
            <a:ext cx="226963" cy="216000"/>
          </a:xfrm>
          <a:custGeom>
            <a:avLst/>
            <a:gdLst>
              <a:gd name="T0" fmla="*/ 0 w 157"/>
              <a:gd name="T1" fmla="*/ 141 h 150"/>
              <a:gd name="T2" fmla="*/ 4 w 157"/>
              <a:gd name="T3" fmla="*/ 133 h 150"/>
              <a:gd name="T4" fmla="*/ 12 w 157"/>
              <a:gd name="T5" fmla="*/ 116 h 150"/>
              <a:gd name="T6" fmla="*/ 14 w 157"/>
              <a:gd name="T7" fmla="*/ 96 h 150"/>
              <a:gd name="T8" fmla="*/ 14 w 157"/>
              <a:gd name="T9" fmla="*/ 83 h 150"/>
              <a:gd name="T10" fmla="*/ 29 w 157"/>
              <a:gd name="T11" fmla="*/ 44 h 150"/>
              <a:gd name="T12" fmla="*/ 65 w 157"/>
              <a:gd name="T13" fmla="*/ 23 h 150"/>
              <a:gd name="T14" fmla="*/ 113 w 157"/>
              <a:gd name="T15" fmla="*/ 36 h 150"/>
              <a:gd name="T16" fmla="*/ 133 w 157"/>
              <a:gd name="T17" fmla="*/ 71 h 150"/>
              <a:gd name="T18" fmla="*/ 127 w 157"/>
              <a:gd name="T19" fmla="*/ 113 h 150"/>
              <a:gd name="T20" fmla="*/ 102 w 157"/>
              <a:gd name="T21" fmla="*/ 138 h 150"/>
              <a:gd name="T22" fmla="*/ 81 w 157"/>
              <a:gd name="T23" fmla="*/ 146 h 150"/>
              <a:gd name="T24" fmla="*/ 62 w 157"/>
              <a:gd name="T25" fmla="*/ 149 h 150"/>
              <a:gd name="T26" fmla="*/ 42 w 157"/>
              <a:gd name="T27" fmla="*/ 150 h 150"/>
              <a:gd name="T28" fmla="*/ 8 w 157"/>
              <a:gd name="T29" fmla="*/ 144 h 150"/>
              <a:gd name="T30" fmla="*/ 0 w 157"/>
              <a:gd name="T31" fmla="*/ 141 h 150"/>
              <a:gd name="T32" fmla="*/ 7 w 157"/>
              <a:gd name="T33" fmla="*/ 139 h 150"/>
              <a:gd name="T34" fmla="*/ 8 w 157"/>
              <a:gd name="T35" fmla="*/ 139 h 150"/>
              <a:gd name="T36" fmla="*/ 32 w 157"/>
              <a:gd name="T37" fmla="*/ 145 h 150"/>
              <a:gd name="T38" fmla="*/ 51 w 157"/>
              <a:gd name="T39" fmla="*/ 145 h 150"/>
              <a:gd name="T40" fmla="*/ 73 w 157"/>
              <a:gd name="T41" fmla="*/ 142 h 150"/>
              <a:gd name="T42" fmla="*/ 98 w 157"/>
              <a:gd name="T43" fmla="*/ 134 h 150"/>
              <a:gd name="T44" fmla="*/ 119 w 157"/>
              <a:gd name="T45" fmla="*/ 116 h 150"/>
              <a:gd name="T46" fmla="*/ 128 w 157"/>
              <a:gd name="T47" fmla="*/ 85 h 150"/>
              <a:gd name="T48" fmla="*/ 123 w 157"/>
              <a:gd name="T49" fmla="*/ 59 h 150"/>
              <a:gd name="T50" fmla="*/ 103 w 157"/>
              <a:gd name="T51" fmla="*/ 37 h 150"/>
              <a:gd name="T52" fmla="*/ 64 w 157"/>
              <a:gd name="T53" fmla="*/ 29 h 150"/>
              <a:gd name="T54" fmla="*/ 34 w 157"/>
              <a:gd name="T55" fmla="*/ 47 h 150"/>
              <a:gd name="T56" fmla="*/ 20 w 157"/>
              <a:gd name="T57" fmla="*/ 77 h 150"/>
              <a:gd name="T58" fmla="*/ 19 w 157"/>
              <a:gd name="T59" fmla="*/ 90 h 150"/>
              <a:gd name="T60" fmla="*/ 19 w 157"/>
              <a:gd name="T61" fmla="*/ 102 h 150"/>
              <a:gd name="T62" fmla="*/ 11 w 157"/>
              <a:gd name="T63" fmla="*/ 131 h 150"/>
              <a:gd name="T64" fmla="*/ 7 w 157"/>
              <a:gd name="T65" fmla="*/ 139 h 150"/>
              <a:gd name="T66" fmla="*/ 135 w 157"/>
              <a:gd name="T67" fmla="*/ 54 h 150"/>
              <a:gd name="T68" fmla="*/ 122 w 157"/>
              <a:gd name="T69" fmla="*/ 35 h 150"/>
              <a:gd name="T70" fmla="*/ 103 w 157"/>
              <a:gd name="T71" fmla="*/ 22 h 150"/>
              <a:gd name="T72" fmla="*/ 103 w 157"/>
              <a:gd name="T73" fmla="*/ 21 h 150"/>
              <a:gd name="T74" fmla="*/ 118 w 157"/>
              <a:gd name="T75" fmla="*/ 7 h 150"/>
              <a:gd name="T76" fmla="*/ 144 w 157"/>
              <a:gd name="T77" fmla="*/ 4 h 150"/>
              <a:gd name="T78" fmla="*/ 156 w 157"/>
              <a:gd name="T79" fmla="*/ 20 h 150"/>
              <a:gd name="T80" fmla="*/ 149 w 157"/>
              <a:gd name="T81" fmla="*/ 41 h 150"/>
              <a:gd name="T82" fmla="*/ 136 w 157"/>
              <a:gd name="T83" fmla="*/ 54 h 150"/>
              <a:gd name="T84" fmla="*/ 135 w 157"/>
              <a:gd name="T85" fmla="*/ 54 h 150"/>
              <a:gd name="T86" fmla="*/ 136 w 157"/>
              <a:gd name="T87" fmla="*/ 46 h 150"/>
              <a:gd name="T88" fmla="*/ 136 w 157"/>
              <a:gd name="T89" fmla="*/ 45 h 150"/>
              <a:gd name="T90" fmla="*/ 145 w 157"/>
              <a:gd name="T91" fmla="*/ 36 h 150"/>
              <a:gd name="T92" fmla="*/ 150 w 157"/>
              <a:gd name="T93" fmla="*/ 20 h 150"/>
              <a:gd name="T94" fmla="*/ 122 w 157"/>
              <a:gd name="T95" fmla="*/ 12 h 150"/>
              <a:gd name="T96" fmla="*/ 113 w 157"/>
              <a:gd name="T97" fmla="*/ 21 h 150"/>
              <a:gd name="T98" fmla="*/ 112 w 157"/>
              <a:gd name="T99" fmla="*/ 21 h 150"/>
              <a:gd name="T100" fmla="*/ 136 w 157"/>
              <a:gd name="T101" fmla="*/ 46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57" h="150">
                <a:moveTo>
                  <a:pt x="0" y="141"/>
                </a:moveTo>
                <a:cubicBezTo>
                  <a:pt x="1" y="138"/>
                  <a:pt x="3" y="136"/>
                  <a:pt x="4" y="133"/>
                </a:cubicBezTo>
                <a:cubicBezTo>
                  <a:pt x="7" y="128"/>
                  <a:pt x="10" y="122"/>
                  <a:pt x="12" y="116"/>
                </a:cubicBezTo>
                <a:cubicBezTo>
                  <a:pt x="13" y="109"/>
                  <a:pt x="14" y="103"/>
                  <a:pt x="14" y="96"/>
                </a:cubicBezTo>
                <a:cubicBezTo>
                  <a:pt x="14" y="92"/>
                  <a:pt x="14" y="87"/>
                  <a:pt x="14" y="83"/>
                </a:cubicBezTo>
                <a:cubicBezTo>
                  <a:pt x="15" y="68"/>
                  <a:pt x="20" y="55"/>
                  <a:pt x="29" y="44"/>
                </a:cubicBezTo>
                <a:cubicBezTo>
                  <a:pt x="39" y="33"/>
                  <a:pt x="51" y="26"/>
                  <a:pt x="65" y="23"/>
                </a:cubicBezTo>
                <a:cubicBezTo>
                  <a:pt x="83" y="20"/>
                  <a:pt x="99" y="25"/>
                  <a:pt x="113" y="36"/>
                </a:cubicBezTo>
                <a:cubicBezTo>
                  <a:pt x="124" y="45"/>
                  <a:pt x="130" y="57"/>
                  <a:pt x="133" y="71"/>
                </a:cubicBezTo>
                <a:cubicBezTo>
                  <a:pt x="136" y="86"/>
                  <a:pt x="134" y="100"/>
                  <a:pt x="127" y="113"/>
                </a:cubicBezTo>
                <a:cubicBezTo>
                  <a:pt x="121" y="124"/>
                  <a:pt x="112" y="132"/>
                  <a:pt x="102" y="138"/>
                </a:cubicBezTo>
                <a:cubicBezTo>
                  <a:pt x="95" y="141"/>
                  <a:pt x="88" y="144"/>
                  <a:pt x="81" y="146"/>
                </a:cubicBezTo>
                <a:cubicBezTo>
                  <a:pt x="75" y="147"/>
                  <a:pt x="69" y="148"/>
                  <a:pt x="62" y="149"/>
                </a:cubicBezTo>
                <a:cubicBezTo>
                  <a:pt x="55" y="150"/>
                  <a:pt x="48" y="150"/>
                  <a:pt x="42" y="150"/>
                </a:cubicBezTo>
                <a:cubicBezTo>
                  <a:pt x="30" y="150"/>
                  <a:pt x="19" y="148"/>
                  <a:pt x="8" y="144"/>
                </a:cubicBezTo>
                <a:cubicBezTo>
                  <a:pt x="5" y="144"/>
                  <a:pt x="2" y="142"/>
                  <a:pt x="0" y="141"/>
                </a:cubicBezTo>
                <a:close/>
                <a:moveTo>
                  <a:pt x="7" y="139"/>
                </a:moveTo>
                <a:cubicBezTo>
                  <a:pt x="7" y="139"/>
                  <a:pt x="8" y="139"/>
                  <a:pt x="8" y="139"/>
                </a:cubicBezTo>
                <a:cubicBezTo>
                  <a:pt x="16" y="143"/>
                  <a:pt x="24" y="144"/>
                  <a:pt x="32" y="145"/>
                </a:cubicBezTo>
                <a:cubicBezTo>
                  <a:pt x="38" y="145"/>
                  <a:pt x="45" y="146"/>
                  <a:pt x="51" y="145"/>
                </a:cubicBezTo>
                <a:cubicBezTo>
                  <a:pt x="59" y="145"/>
                  <a:pt x="66" y="144"/>
                  <a:pt x="73" y="142"/>
                </a:cubicBezTo>
                <a:cubicBezTo>
                  <a:pt x="82" y="141"/>
                  <a:pt x="90" y="138"/>
                  <a:pt x="98" y="134"/>
                </a:cubicBezTo>
                <a:cubicBezTo>
                  <a:pt x="107" y="130"/>
                  <a:pt x="113" y="124"/>
                  <a:pt x="119" y="116"/>
                </a:cubicBezTo>
                <a:cubicBezTo>
                  <a:pt x="125" y="107"/>
                  <a:pt x="128" y="96"/>
                  <a:pt x="128" y="85"/>
                </a:cubicBezTo>
                <a:cubicBezTo>
                  <a:pt x="128" y="76"/>
                  <a:pt x="127" y="67"/>
                  <a:pt x="123" y="59"/>
                </a:cubicBezTo>
                <a:cubicBezTo>
                  <a:pt x="118" y="50"/>
                  <a:pt x="112" y="42"/>
                  <a:pt x="103" y="37"/>
                </a:cubicBezTo>
                <a:cubicBezTo>
                  <a:pt x="91" y="29"/>
                  <a:pt x="78" y="26"/>
                  <a:pt x="64" y="29"/>
                </a:cubicBezTo>
                <a:cubicBezTo>
                  <a:pt x="52" y="32"/>
                  <a:pt x="42" y="38"/>
                  <a:pt x="34" y="47"/>
                </a:cubicBezTo>
                <a:cubicBezTo>
                  <a:pt x="26" y="56"/>
                  <a:pt x="22" y="66"/>
                  <a:pt x="20" y="77"/>
                </a:cubicBezTo>
                <a:cubicBezTo>
                  <a:pt x="19" y="81"/>
                  <a:pt x="19" y="86"/>
                  <a:pt x="19" y="90"/>
                </a:cubicBezTo>
                <a:cubicBezTo>
                  <a:pt x="19" y="94"/>
                  <a:pt x="19" y="98"/>
                  <a:pt x="19" y="102"/>
                </a:cubicBezTo>
                <a:cubicBezTo>
                  <a:pt x="18" y="112"/>
                  <a:pt x="15" y="122"/>
                  <a:pt x="11" y="131"/>
                </a:cubicBezTo>
                <a:cubicBezTo>
                  <a:pt x="10" y="133"/>
                  <a:pt x="8" y="136"/>
                  <a:pt x="7" y="139"/>
                </a:cubicBezTo>
                <a:close/>
                <a:moveTo>
                  <a:pt x="135" y="54"/>
                </a:moveTo>
                <a:cubicBezTo>
                  <a:pt x="132" y="47"/>
                  <a:pt x="128" y="41"/>
                  <a:pt x="122" y="35"/>
                </a:cubicBezTo>
                <a:cubicBezTo>
                  <a:pt x="116" y="29"/>
                  <a:pt x="110" y="25"/>
                  <a:pt x="103" y="22"/>
                </a:cubicBezTo>
                <a:cubicBezTo>
                  <a:pt x="103" y="22"/>
                  <a:pt x="103" y="22"/>
                  <a:pt x="103" y="21"/>
                </a:cubicBezTo>
                <a:cubicBezTo>
                  <a:pt x="108" y="17"/>
                  <a:pt x="113" y="12"/>
                  <a:pt x="118" y="7"/>
                </a:cubicBezTo>
                <a:cubicBezTo>
                  <a:pt x="125" y="1"/>
                  <a:pt x="136" y="0"/>
                  <a:pt x="144" y="4"/>
                </a:cubicBezTo>
                <a:cubicBezTo>
                  <a:pt x="150" y="8"/>
                  <a:pt x="154" y="13"/>
                  <a:pt x="156" y="20"/>
                </a:cubicBezTo>
                <a:cubicBezTo>
                  <a:pt x="157" y="28"/>
                  <a:pt x="155" y="35"/>
                  <a:pt x="149" y="41"/>
                </a:cubicBezTo>
                <a:cubicBezTo>
                  <a:pt x="145" y="45"/>
                  <a:pt x="140" y="50"/>
                  <a:pt x="136" y="54"/>
                </a:cubicBezTo>
                <a:cubicBezTo>
                  <a:pt x="136" y="54"/>
                  <a:pt x="135" y="54"/>
                  <a:pt x="135" y="54"/>
                </a:cubicBezTo>
                <a:close/>
                <a:moveTo>
                  <a:pt x="136" y="46"/>
                </a:moveTo>
                <a:cubicBezTo>
                  <a:pt x="136" y="46"/>
                  <a:pt x="136" y="46"/>
                  <a:pt x="136" y="45"/>
                </a:cubicBezTo>
                <a:cubicBezTo>
                  <a:pt x="139" y="42"/>
                  <a:pt x="142" y="39"/>
                  <a:pt x="145" y="36"/>
                </a:cubicBezTo>
                <a:cubicBezTo>
                  <a:pt x="150" y="32"/>
                  <a:pt x="151" y="26"/>
                  <a:pt x="150" y="20"/>
                </a:cubicBezTo>
                <a:cubicBezTo>
                  <a:pt x="147" y="8"/>
                  <a:pt x="131" y="3"/>
                  <a:pt x="122" y="12"/>
                </a:cubicBezTo>
                <a:cubicBezTo>
                  <a:pt x="119" y="15"/>
                  <a:pt x="116" y="18"/>
                  <a:pt x="113" y="21"/>
                </a:cubicBezTo>
                <a:cubicBezTo>
                  <a:pt x="112" y="21"/>
                  <a:pt x="112" y="21"/>
                  <a:pt x="112" y="21"/>
                </a:cubicBezTo>
                <a:cubicBezTo>
                  <a:pt x="122" y="27"/>
                  <a:pt x="130" y="35"/>
                  <a:pt x="136" y="46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3" name="Freeform 5"/>
          <p:cNvSpPr>
            <a:spLocks noChangeAspect="1" noEditPoints="1"/>
          </p:cNvSpPr>
          <p:nvPr/>
        </p:nvSpPr>
        <p:spPr bwMode="auto">
          <a:xfrm>
            <a:off x="3048358" y="5576502"/>
            <a:ext cx="258683" cy="216000"/>
          </a:xfrm>
          <a:custGeom>
            <a:avLst/>
            <a:gdLst>
              <a:gd name="T0" fmla="*/ 29 w 82"/>
              <a:gd name="T1" fmla="*/ 8 h 68"/>
              <a:gd name="T2" fmla="*/ 52 w 82"/>
              <a:gd name="T3" fmla="*/ 33 h 68"/>
              <a:gd name="T4" fmla="*/ 61 w 82"/>
              <a:gd name="T5" fmla="*/ 38 h 68"/>
              <a:gd name="T6" fmla="*/ 70 w 82"/>
              <a:gd name="T7" fmla="*/ 53 h 68"/>
              <a:gd name="T8" fmla="*/ 71 w 82"/>
              <a:gd name="T9" fmla="*/ 65 h 68"/>
              <a:gd name="T10" fmla="*/ 67 w 82"/>
              <a:gd name="T11" fmla="*/ 68 h 68"/>
              <a:gd name="T12" fmla="*/ 13 w 82"/>
              <a:gd name="T13" fmla="*/ 67 h 68"/>
              <a:gd name="T14" fmla="*/ 13 w 82"/>
              <a:gd name="T15" fmla="*/ 56 h 68"/>
              <a:gd name="T16" fmla="*/ 28 w 82"/>
              <a:gd name="T17" fmla="*/ 34 h 68"/>
              <a:gd name="T18" fmla="*/ 66 w 82"/>
              <a:gd name="T19" fmla="*/ 64 h 68"/>
              <a:gd name="T20" fmla="*/ 26 w 82"/>
              <a:gd name="T21" fmla="*/ 42 h 68"/>
              <a:gd name="T22" fmla="*/ 17 w 82"/>
              <a:gd name="T23" fmla="*/ 64 h 68"/>
              <a:gd name="T24" fmla="*/ 29 w 82"/>
              <a:gd name="T25" fmla="*/ 19 h 68"/>
              <a:gd name="T26" fmla="*/ 53 w 82"/>
              <a:gd name="T27" fmla="*/ 19 h 68"/>
              <a:gd name="T28" fmla="*/ 29 w 82"/>
              <a:gd name="T29" fmla="*/ 19 h 68"/>
              <a:gd name="T30" fmla="*/ 11 w 82"/>
              <a:gd name="T31" fmla="*/ 33 h 68"/>
              <a:gd name="T32" fmla="*/ 1 w 82"/>
              <a:gd name="T33" fmla="*/ 49 h 68"/>
              <a:gd name="T34" fmla="*/ 4 w 82"/>
              <a:gd name="T35" fmla="*/ 60 h 68"/>
              <a:gd name="T36" fmla="*/ 8 w 82"/>
              <a:gd name="T37" fmla="*/ 60 h 68"/>
              <a:gd name="T38" fmla="*/ 5 w 82"/>
              <a:gd name="T39" fmla="*/ 55 h 68"/>
              <a:gd name="T40" fmla="*/ 9 w 82"/>
              <a:gd name="T41" fmla="*/ 42 h 68"/>
              <a:gd name="T42" fmla="*/ 21 w 82"/>
              <a:gd name="T43" fmla="*/ 33 h 68"/>
              <a:gd name="T44" fmla="*/ 15 w 82"/>
              <a:gd name="T45" fmla="*/ 27 h 68"/>
              <a:gd name="T46" fmla="*/ 21 w 82"/>
              <a:gd name="T47" fmla="*/ 14 h 68"/>
              <a:gd name="T48" fmla="*/ 24 w 82"/>
              <a:gd name="T49" fmla="*/ 9 h 68"/>
              <a:gd name="T50" fmla="*/ 12 w 82"/>
              <a:gd name="T51" fmla="*/ 14 h 68"/>
              <a:gd name="T52" fmla="*/ 58 w 82"/>
              <a:gd name="T53" fmla="*/ 9 h 68"/>
              <a:gd name="T54" fmla="*/ 58 w 82"/>
              <a:gd name="T55" fmla="*/ 9 h 68"/>
              <a:gd name="T56" fmla="*/ 62 w 82"/>
              <a:gd name="T57" fmla="*/ 14 h 68"/>
              <a:gd name="T58" fmla="*/ 67 w 82"/>
              <a:gd name="T59" fmla="*/ 28 h 68"/>
              <a:gd name="T60" fmla="*/ 62 w 82"/>
              <a:gd name="T61" fmla="*/ 33 h 68"/>
              <a:gd name="T62" fmla="*/ 67 w 82"/>
              <a:gd name="T63" fmla="*/ 37 h 68"/>
              <a:gd name="T64" fmla="*/ 77 w 82"/>
              <a:gd name="T65" fmla="*/ 55 h 68"/>
              <a:gd name="T66" fmla="*/ 74 w 82"/>
              <a:gd name="T67" fmla="*/ 60 h 68"/>
              <a:gd name="T68" fmla="*/ 82 w 82"/>
              <a:gd name="T69" fmla="*/ 57 h 68"/>
              <a:gd name="T70" fmla="*/ 80 w 82"/>
              <a:gd name="T71" fmla="*/ 43 h 68"/>
              <a:gd name="T72" fmla="*/ 70 w 82"/>
              <a:gd name="T73" fmla="*/ 32 h 68"/>
              <a:gd name="T74" fmla="*/ 58 w 82"/>
              <a:gd name="T75" fmla="*/ 9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2" h="68">
                <a:moveTo>
                  <a:pt x="31" y="33"/>
                </a:moveTo>
                <a:cubicBezTo>
                  <a:pt x="22" y="27"/>
                  <a:pt x="22" y="15"/>
                  <a:pt x="29" y="8"/>
                </a:cubicBezTo>
                <a:cubicBezTo>
                  <a:pt x="36" y="0"/>
                  <a:pt x="47" y="0"/>
                  <a:pt x="53" y="8"/>
                </a:cubicBezTo>
                <a:cubicBezTo>
                  <a:pt x="61" y="15"/>
                  <a:pt x="61" y="27"/>
                  <a:pt x="52" y="33"/>
                </a:cubicBezTo>
                <a:cubicBezTo>
                  <a:pt x="53" y="33"/>
                  <a:pt x="53" y="33"/>
                  <a:pt x="53" y="33"/>
                </a:cubicBezTo>
                <a:cubicBezTo>
                  <a:pt x="55" y="35"/>
                  <a:pt x="58" y="37"/>
                  <a:pt x="61" y="38"/>
                </a:cubicBezTo>
                <a:cubicBezTo>
                  <a:pt x="63" y="41"/>
                  <a:pt x="65" y="43"/>
                  <a:pt x="66" y="46"/>
                </a:cubicBezTo>
                <a:cubicBezTo>
                  <a:pt x="68" y="48"/>
                  <a:pt x="69" y="50"/>
                  <a:pt x="70" y="53"/>
                </a:cubicBezTo>
                <a:cubicBezTo>
                  <a:pt x="70" y="56"/>
                  <a:pt x="71" y="57"/>
                  <a:pt x="71" y="60"/>
                </a:cubicBezTo>
                <a:cubicBezTo>
                  <a:pt x="71" y="62"/>
                  <a:pt x="71" y="64"/>
                  <a:pt x="71" y="65"/>
                </a:cubicBezTo>
                <a:cubicBezTo>
                  <a:pt x="71" y="67"/>
                  <a:pt x="69" y="68"/>
                  <a:pt x="67" y="68"/>
                </a:cubicBezTo>
                <a:cubicBezTo>
                  <a:pt x="67" y="68"/>
                  <a:pt x="67" y="68"/>
                  <a:pt x="67" y="68"/>
                </a:cubicBezTo>
                <a:cubicBezTo>
                  <a:pt x="50" y="68"/>
                  <a:pt x="33" y="68"/>
                  <a:pt x="16" y="68"/>
                </a:cubicBezTo>
                <a:cubicBezTo>
                  <a:pt x="15" y="68"/>
                  <a:pt x="14" y="68"/>
                  <a:pt x="13" y="67"/>
                </a:cubicBezTo>
                <a:cubicBezTo>
                  <a:pt x="12" y="66"/>
                  <a:pt x="12" y="66"/>
                  <a:pt x="12" y="66"/>
                </a:cubicBezTo>
                <a:cubicBezTo>
                  <a:pt x="12" y="63"/>
                  <a:pt x="12" y="59"/>
                  <a:pt x="13" y="56"/>
                </a:cubicBezTo>
                <a:cubicBezTo>
                  <a:pt x="14" y="51"/>
                  <a:pt x="16" y="46"/>
                  <a:pt x="18" y="43"/>
                </a:cubicBezTo>
                <a:cubicBezTo>
                  <a:pt x="21" y="39"/>
                  <a:pt x="25" y="37"/>
                  <a:pt x="28" y="34"/>
                </a:cubicBezTo>
                <a:cubicBezTo>
                  <a:pt x="29" y="34"/>
                  <a:pt x="30" y="34"/>
                  <a:pt x="31" y="33"/>
                </a:cubicBezTo>
                <a:close/>
                <a:moveTo>
                  <a:pt x="66" y="64"/>
                </a:moveTo>
                <a:cubicBezTo>
                  <a:pt x="66" y="56"/>
                  <a:pt x="63" y="46"/>
                  <a:pt x="54" y="40"/>
                </a:cubicBezTo>
                <a:cubicBezTo>
                  <a:pt x="45" y="35"/>
                  <a:pt x="35" y="35"/>
                  <a:pt x="26" y="42"/>
                </a:cubicBezTo>
                <a:cubicBezTo>
                  <a:pt x="22" y="45"/>
                  <a:pt x="19" y="48"/>
                  <a:pt x="17" y="54"/>
                </a:cubicBezTo>
                <a:cubicBezTo>
                  <a:pt x="17" y="56"/>
                  <a:pt x="17" y="60"/>
                  <a:pt x="17" y="64"/>
                </a:cubicBezTo>
                <a:cubicBezTo>
                  <a:pt x="33" y="64"/>
                  <a:pt x="50" y="64"/>
                  <a:pt x="66" y="64"/>
                </a:cubicBezTo>
                <a:close/>
                <a:moveTo>
                  <a:pt x="29" y="19"/>
                </a:moveTo>
                <a:cubicBezTo>
                  <a:pt x="29" y="27"/>
                  <a:pt x="35" y="32"/>
                  <a:pt x="41" y="32"/>
                </a:cubicBezTo>
                <a:cubicBezTo>
                  <a:pt x="48" y="32"/>
                  <a:pt x="53" y="27"/>
                  <a:pt x="53" y="19"/>
                </a:cubicBezTo>
                <a:cubicBezTo>
                  <a:pt x="53" y="13"/>
                  <a:pt x="48" y="7"/>
                  <a:pt x="41" y="7"/>
                </a:cubicBezTo>
                <a:cubicBezTo>
                  <a:pt x="35" y="7"/>
                  <a:pt x="29" y="13"/>
                  <a:pt x="29" y="19"/>
                </a:cubicBezTo>
                <a:close/>
                <a:moveTo>
                  <a:pt x="13" y="32"/>
                </a:moveTo>
                <a:cubicBezTo>
                  <a:pt x="13" y="33"/>
                  <a:pt x="12" y="33"/>
                  <a:pt x="11" y="33"/>
                </a:cubicBezTo>
                <a:cubicBezTo>
                  <a:pt x="11" y="34"/>
                  <a:pt x="10" y="34"/>
                  <a:pt x="9" y="35"/>
                </a:cubicBezTo>
                <a:cubicBezTo>
                  <a:pt x="5" y="38"/>
                  <a:pt x="2" y="43"/>
                  <a:pt x="1" y="49"/>
                </a:cubicBezTo>
                <a:cubicBezTo>
                  <a:pt x="0" y="52"/>
                  <a:pt x="0" y="55"/>
                  <a:pt x="1" y="57"/>
                </a:cubicBezTo>
                <a:cubicBezTo>
                  <a:pt x="1" y="59"/>
                  <a:pt x="2" y="60"/>
                  <a:pt x="4" y="60"/>
                </a:cubicBezTo>
                <a:cubicBezTo>
                  <a:pt x="5" y="60"/>
                  <a:pt x="6" y="60"/>
                  <a:pt x="7" y="60"/>
                </a:cubicBezTo>
                <a:cubicBezTo>
                  <a:pt x="8" y="60"/>
                  <a:pt x="8" y="60"/>
                  <a:pt x="8" y="60"/>
                </a:cubicBezTo>
                <a:cubicBezTo>
                  <a:pt x="9" y="58"/>
                  <a:pt x="9" y="56"/>
                  <a:pt x="9" y="55"/>
                </a:cubicBezTo>
                <a:cubicBezTo>
                  <a:pt x="8" y="55"/>
                  <a:pt x="6" y="55"/>
                  <a:pt x="5" y="55"/>
                </a:cubicBezTo>
                <a:cubicBezTo>
                  <a:pt x="5" y="54"/>
                  <a:pt x="5" y="52"/>
                  <a:pt x="5" y="50"/>
                </a:cubicBezTo>
                <a:cubicBezTo>
                  <a:pt x="6" y="47"/>
                  <a:pt x="7" y="44"/>
                  <a:pt x="9" y="42"/>
                </a:cubicBezTo>
                <a:cubicBezTo>
                  <a:pt x="12" y="38"/>
                  <a:pt x="15" y="37"/>
                  <a:pt x="19" y="36"/>
                </a:cubicBezTo>
                <a:cubicBezTo>
                  <a:pt x="20" y="36"/>
                  <a:pt x="21" y="35"/>
                  <a:pt x="21" y="33"/>
                </a:cubicBezTo>
                <a:cubicBezTo>
                  <a:pt x="22" y="32"/>
                  <a:pt x="21" y="31"/>
                  <a:pt x="20" y="30"/>
                </a:cubicBezTo>
                <a:cubicBezTo>
                  <a:pt x="17" y="29"/>
                  <a:pt x="16" y="28"/>
                  <a:pt x="15" y="27"/>
                </a:cubicBezTo>
                <a:cubicBezTo>
                  <a:pt x="15" y="24"/>
                  <a:pt x="14" y="22"/>
                  <a:pt x="15" y="20"/>
                </a:cubicBezTo>
                <a:cubicBezTo>
                  <a:pt x="15" y="18"/>
                  <a:pt x="18" y="16"/>
                  <a:pt x="21" y="14"/>
                </a:cubicBezTo>
                <a:cubicBezTo>
                  <a:pt x="21" y="14"/>
                  <a:pt x="21" y="14"/>
                  <a:pt x="21" y="14"/>
                </a:cubicBezTo>
                <a:cubicBezTo>
                  <a:pt x="22" y="12"/>
                  <a:pt x="23" y="10"/>
                  <a:pt x="24" y="9"/>
                </a:cubicBezTo>
                <a:cubicBezTo>
                  <a:pt x="25" y="9"/>
                  <a:pt x="25" y="9"/>
                  <a:pt x="25" y="9"/>
                </a:cubicBezTo>
                <a:cubicBezTo>
                  <a:pt x="21" y="8"/>
                  <a:pt x="15" y="9"/>
                  <a:pt x="12" y="14"/>
                </a:cubicBezTo>
                <a:cubicBezTo>
                  <a:pt x="9" y="18"/>
                  <a:pt x="7" y="26"/>
                  <a:pt x="13" y="32"/>
                </a:cubicBezTo>
                <a:close/>
                <a:moveTo>
                  <a:pt x="58" y="9"/>
                </a:moveTo>
                <a:cubicBezTo>
                  <a:pt x="58" y="9"/>
                  <a:pt x="58" y="9"/>
                  <a:pt x="58" y="9"/>
                </a:cubicBezTo>
                <a:cubicBezTo>
                  <a:pt x="58" y="9"/>
                  <a:pt x="58" y="9"/>
                  <a:pt x="58" y="9"/>
                </a:cubicBezTo>
                <a:cubicBezTo>
                  <a:pt x="60" y="10"/>
                  <a:pt x="61" y="12"/>
                  <a:pt x="62" y="14"/>
                </a:cubicBezTo>
                <a:cubicBezTo>
                  <a:pt x="62" y="14"/>
                  <a:pt x="62" y="14"/>
                  <a:pt x="62" y="14"/>
                </a:cubicBezTo>
                <a:cubicBezTo>
                  <a:pt x="64" y="15"/>
                  <a:pt x="65" y="16"/>
                  <a:pt x="66" y="18"/>
                </a:cubicBezTo>
                <a:cubicBezTo>
                  <a:pt x="70" y="20"/>
                  <a:pt x="69" y="24"/>
                  <a:pt x="67" y="28"/>
                </a:cubicBezTo>
                <a:cubicBezTo>
                  <a:pt x="66" y="28"/>
                  <a:pt x="65" y="29"/>
                  <a:pt x="64" y="30"/>
                </a:cubicBezTo>
                <a:cubicBezTo>
                  <a:pt x="63" y="31"/>
                  <a:pt x="62" y="32"/>
                  <a:pt x="62" y="33"/>
                </a:cubicBezTo>
                <a:cubicBezTo>
                  <a:pt x="62" y="34"/>
                  <a:pt x="63" y="36"/>
                  <a:pt x="64" y="36"/>
                </a:cubicBezTo>
                <a:cubicBezTo>
                  <a:pt x="65" y="36"/>
                  <a:pt x="66" y="37"/>
                  <a:pt x="67" y="37"/>
                </a:cubicBezTo>
                <a:cubicBezTo>
                  <a:pt x="71" y="38"/>
                  <a:pt x="73" y="41"/>
                  <a:pt x="75" y="44"/>
                </a:cubicBezTo>
                <a:cubicBezTo>
                  <a:pt x="77" y="47"/>
                  <a:pt x="78" y="51"/>
                  <a:pt x="77" y="55"/>
                </a:cubicBezTo>
                <a:cubicBezTo>
                  <a:pt x="76" y="55"/>
                  <a:pt x="74" y="55"/>
                  <a:pt x="73" y="55"/>
                </a:cubicBezTo>
                <a:cubicBezTo>
                  <a:pt x="73" y="56"/>
                  <a:pt x="73" y="58"/>
                  <a:pt x="74" y="60"/>
                </a:cubicBezTo>
                <a:cubicBezTo>
                  <a:pt x="75" y="60"/>
                  <a:pt x="77" y="60"/>
                  <a:pt x="79" y="60"/>
                </a:cubicBezTo>
                <a:cubicBezTo>
                  <a:pt x="81" y="60"/>
                  <a:pt x="82" y="58"/>
                  <a:pt x="82" y="57"/>
                </a:cubicBezTo>
                <a:cubicBezTo>
                  <a:pt x="82" y="55"/>
                  <a:pt x="82" y="54"/>
                  <a:pt x="82" y="53"/>
                </a:cubicBezTo>
                <a:cubicBezTo>
                  <a:pt x="82" y="49"/>
                  <a:pt x="82" y="46"/>
                  <a:pt x="80" y="43"/>
                </a:cubicBezTo>
                <a:cubicBezTo>
                  <a:pt x="78" y="38"/>
                  <a:pt x="74" y="35"/>
                  <a:pt x="70" y="32"/>
                </a:cubicBezTo>
                <a:cubicBezTo>
                  <a:pt x="70" y="32"/>
                  <a:pt x="70" y="32"/>
                  <a:pt x="70" y="32"/>
                </a:cubicBezTo>
                <a:cubicBezTo>
                  <a:pt x="74" y="27"/>
                  <a:pt x="74" y="19"/>
                  <a:pt x="71" y="15"/>
                </a:cubicBezTo>
                <a:cubicBezTo>
                  <a:pt x="67" y="9"/>
                  <a:pt x="62" y="8"/>
                  <a:pt x="58" y="9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4" name="Freeform 9"/>
          <p:cNvSpPr>
            <a:spLocks noChangeAspect="1" noEditPoints="1"/>
          </p:cNvSpPr>
          <p:nvPr/>
        </p:nvSpPr>
        <p:spPr bwMode="auto">
          <a:xfrm>
            <a:off x="5017379" y="4338267"/>
            <a:ext cx="207037" cy="216000"/>
          </a:xfrm>
          <a:custGeom>
            <a:avLst/>
            <a:gdLst>
              <a:gd name="T0" fmla="*/ 185 w 388"/>
              <a:gd name="T1" fmla="*/ 125 h 405"/>
              <a:gd name="T2" fmla="*/ 185 w 388"/>
              <a:gd name="T3" fmla="*/ 160 h 405"/>
              <a:gd name="T4" fmla="*/ 160 w 388"/>
              <a:gd name="T5" fmla="*/ 186 h 405"/>
              <a:gd name="T6" fmla="*/ 95 w 388"/>
              <a:gd name="T7" fmla="*/ 186 h 405"/>
              <a:gd name="T8" fmla="*/ 20 w 388"/>
              <a:gd name="T9" fmla="*/ 145 h 405"/>
              <a:gd name="T10" fmla="*/ 5 w 388"/>
              <a:gd name="T11" fmla="*/ 80 h 405"/>
              <a:gd name="T12" fmla="*/ 50 w 388"/>
              <a:gd name="T13" fmla="*/ 15 h 405"/>
              <a:gd name="T14" fmla="*/ 105 w 388"/>
              <a:gd name="T15" fmla="*/ 5 h 405"/>
              <a:gd name="T16" fmla="*/ 170 w 388"/>
              <a:gd name="T17" fmla="*/ 50 h 405"/>
              <a:gd name="T18" fmla="*/ 185 w 388"/>
              <a:gd name="T19" fmla="*/ 95 h 405"/>
              <a:gd name="T20" fmla="*/ 185 w 388"/>
              <a:gd name="T21" fmla="*/ 125 h 405"/>
              <a:gd name="T22" fmla="*/ 125 w 388"/>
              <a:gd name="T23" fmla="*/ 219 h 405"/>
              <a:gd name="T24" fmla="*/ 95 w 388"/>
              <a:gd name="T25" fmla="*/ 219 h 405"/>
              <a:gd name="T26" fmla="*/ 50 w 388"/>
              <a:gd name="T27" fmla="*/ 229 h 405"/>
              <a:gd name="T28" fmla="*/ 5 w 388"/>
              <a:gd name="T29" fmla="*/ 290 h 405"/>
              <a:gd name="T30" fmla="*/ 15 w 388"/>
              <a:gd name="T31" fmla="*/ 346 h 405"/>
              <a:gd name="T32" fmla="*/ 80 w 388"/>
              <a:gd name="T33" fmla="*/ 388 h 405"/>
              <a:gd name="T34" fmla="*/ 145 w 388"/>
              <a:gd name="T35" fmla="*/ 374 h 405"/>
              <a:gd name="T36" fmla="*/ 185 w 388"/>
              <a:gd name="T37" fmla="*/ 304 h 405"/>
              <a:gd name="T38" fmla="*/ 185 w 388"/>
              <a:gd name="T39" fmla="*/ 238 h 405"/>
              <a:gd name="T40" fmla="*/ 160 w 388"/>
              <a:gd name="T41" fmla="*/ 219 h 405"/>
              <a:gd name="T42" fmla="*/ 125 w 388"/>
              <a:gd name="T43" fmla="*/ 219 h 405"/>
              <a:gd name="T44" fmla="*/ 262 w 388"/>
              <a:gd name="T45" fmla="*/ 219 h 405"/>
              <a:gd name="T46" fmla="*/ 262 w 388"/>
              <a:gd name="T47" fmla="*/ 219 h 405"/>
              <a:gd name="T48" fmla="*/ 227 w 388"/>
              <a:gd name="T49" fmla="*/ 219 h 405"/>
              <a:gd name="T50" fmla="*/ 202 w 388"/>
              <a:gd name="T51" fmla="*/ 239 h 405"/>
              <a:gd name="T52" fmla="*/ 202 w 388"/>
              <a:gd name="T53" fmla="*/ 310 h 405"/>
              <a:gd name="T54" fmla="*/ 207 w 388"/>
              <a:gd name="T55" fmla="*/ 335 h 405"/>
              <a:gd name="T56" fmla="*/ 312 w 388"/>
              <a:gd name="T57" fmla="*/ 400 h 405"/>
              <a:gd name="T58" fmla="*/ 382 w 388"/>
              <a:gd name="T59" fmla="*/ 320 h 405"/>
              <a:gd name="T60" fmla="*/ 357 w 388"/>
              <a:gd name="T61" fmla="*/ 244 h 405"/>
              <a:gd name="T62" fmla="*/ 302 w 388"/>
              <a:gd name="T63" fmla="*/ 219 h 405"/>
              <a:gd name="T64" fmla="*/ 262 w 388"/>
              <a:gd name="T65" fmla="*/ 219 h 405"/>
              <a:gd name="T66" fmla="*/ 262 w 388"/>
              <a:gd name="T67" fmla="*/ 186 h 405"/>
              <a:gd name="T68" fmla="*/ 292 w 388"/>
              <a:gd name="T69" fmla="*/ 186 h 405"/>
              <a:gd name="T70" fmla="*/ 312 w 388"/>
              <a:gd name="T71" fmla="*/ 181 h 405"/>
              <a:gd name="T72" fmla="*/ 372 w 388"/>
              <a:gd name="T73" fmla="*/ 140 h 405"/>
              <a:gd name="T74" fmla="*/ 377 w 388"/>
              <a:gd name="T75" fmla="*/ 60 h 405"/>
              <a:gd name="T76" fmla="*/ 307 w 388"/>
              <a:gd name="T77" fmla="*/ 5 h 405"/>
              <a:gd name="T78" fmla="*/ 242 w 388"/>
              <a:gd name="T79" fmla="*/ 20 h 405"/>
              <a:gd name="T80" fmla="*/ 202 w 388"/>
              <a:gd name="T81" fmla="*/ 95 h 405"/>
              <a:gd name="T82" fmla="*/ 202 w 388"/>
              <a:gd name="T83" fmla="*/ 160 h 405"/>
              <a:gd name="T84" fmla="*/ 227 w 388"/>
              <a:gd name="T85" fmla="*/ 186 h 405"/>
              <a:gd name="T86" fmla="*/ 262 w 388"/>
              <a:gd name="T87" fmla="*/ 186 h 405"/>
              <a:gd name="T88" fmla="*/ 237 w 388"/>
              <a:gd name="T89" fmla="*/ 155 h 405"/>
              <a:gd name="T90" fmla="*/ 237 w 388"/>
              <a:gd name="T91" fmla="*/ 145 h 405"/>
              <a:gd name="T92" fmla="*/ 237 w 388"/>
              <a:gd name="T93" fmla="*/ 95 h 405"/>
              <a:gd name="T94" fmla="*/ 282 w 388"/>
              <a:gd name="T95" fmla="*/ 35 h 405"/>
              <a:gd name="T96" fmla="*/ 352 w 388"/>
              <a:gd name="T97" fmla="*/ 85 h 405"/>
              <a:gd name="T98" fmla="*/ 292 w 388"/>
              <a:gd name="T99" fmla="*/ 155 h 405"/>
              <a:gd name="T100" fmla="*/ 237 w 388"/>
              <a:gd name="T101" fmla="*/ 155 h 405"/>
              <a:gd name="T102" fmla="*/ 237 w 388"/>
              <a:gd name="T103" fmla="*/ 155 h 4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388" h="405">
                <a:moveTo>
                  <a:pt x="185" y="125"/>
                </a:moveTo>
                <a:cubicBezTo>
                  <a:pt x="185" y="135"/>
                  <a:pt x="185" y="150"/>
                  <a:pt x="185" y="160"/>
                </a:cubicBezTo>
                <a:cubicBezTo>
                  <a:pt x="185" y="176"/>
                  <a:pt x="175" y="186"/>
                  <a:pt x="160" y="186"/>
                </a:cubicBezTo>
                <a:cubicBezTo>
                  <a:pt x="140" y="186"/>
                  <a:pt x="115" y="186"/>
                  <a:pt x="95" y="186"/>
                </a:cubicBezTo>
                <a:cubicBezTo>
                  <a:pt x="60" y="186"/>
                  <a:pt x="35" y="170"/>
                  <a:pt x="20" y="145"/>
                </a:cubicBezTo>
                <a:cubicBezTo>
                  <a:pt x="5" y="125"/>
                  <a:pt x="0" y="105"/>
                  <a:pt x="5" y="80"/>
                </a:cubicBezTo>
                <a:cubicBezTo>
                  <a:pt x="10" y="50"/>
                  <a:pt x="25" y="30"/>
                  <a:pt x="50" y="15"/>
                </a:cubicBezTo>
                <a:cubicBezTo>
                  <a:pt x="65" y="5"/>
                  <a:pt x="85" y="0"/>
                  <a:pt x="105" y="5"/>
                </a:cubicBezTo>
                <a:cubicBezTo>
                  <a:pt x="135" y="10"/>
                  <a:pt x="155" y="25"/>
                  <a:pt x="170" y="50"/>
                </a:cubicBezTo>
                <a:cubicBezTo>
                  <a:pt x="180" y="65"/>
                  <a:pt x="180" y="80"/>
                  <a:pt x="185" y="95"/>
                </a:cubicBezTo>
                <a:cubicBezTo>
                  <a:pt x="185" y="105"/>
                  <a:pt x="185" y="115"/>
                  <a:pt x="185" y="125"/>
                </a:cubicBezTo>
                <a:close/>
                <a:moveTo>
                  <a:pt x="125" y="219"/>
                </a:moveTo>
                <a:cubicBezTo>
                  <a:pt x="115" y="219"/>
                  <a:pt x="105" y="219"/>
                  <a:pt x="95" y="219"/>
                </a:cubicBezTo>
                <a:cubicBezTo>
                  <a:pt x="80" y="219"/>
                  <a:pt x="60" y="219"/>
                  <a:pt x="50" y="229"/>
                </a:cubicBezTo>
                <a:cubicBezTo>
                  <a:pt x="25" y="243"/>
                  <a:pt x="10" y="262"/>
                  <a:pt x="5" y="290"/>
                </a:cubicBezTo>
                <a:cubicBezTo>
                  <a:pt x="0" y="309"/>
                  <a:pt x="5" y="327"/>
                  <a:pt x="15" y="346"/>
                </a:cubicBezTo>
                <a:cubicBezTo>
                  <a:pt x="30" y="370"/>
                  <a:pt x="50" y="384"/>
                  <a:pt x="80" y="388"/>
                </a:cubicBezTo>
                <a:cubicBezTo>
                  <a:pt x="100" y="388"/>
                  <a:pt x="125" y="384"/>
                  <a:pt x="145" y="374"/>
                </a:cubicBezTo>
                <a:cubicBezTo>
                  <a:pt x="170" y="356"/>
                  <a:pt x="180" y="332"/>
                  <a:pt x="185" y="304"/>
                </a:cubicBezTo>
                <a:cubicBezTo>
                  <a:pt x="185" y="280"/>
                  <a:pt x="185" y="262"/>
                  <a:pt x="185" y="238"/>
                </a:cubicBezTo>
                <a:cubicBezTo>
                  <a:pt x="185" y="224"/>
                  <a:pt x="175" y="219"/>
                  <a:pt x="160" y="219"/>
                </a:cubicBezTo>
                <a:cubicBezTo>
                  <a:pt x="150" y="219"/>
                  <a:pt x="135" y="219"/>
                  <a:pt x="125" y="219"/>
                </a:cubicBezTo>
                <a:close/>
                <a:moveTo>
                  <a:pt x="262" y="219"/>
                </a:moveTo>
                <a:cubicBezTo>
                  <a:pt x="262" y="219"/>
                  <a:pt x="262" y="219"/>
                  <a:pt x="262" y="219"/>
                </a:cubicBezTo>
                <a:cubicBezTo>
                  <a:pt x="252" y="219"/>
                  <a:pt x="237" y="219"/>
                  <a:pt x="227" y="219"/>
                </a:cubicBezTo>
                <a:cubicBezTo>
                  <a:pt x="212" y="219"/>
                  <a:pt x="202" y="224"/>
                  <a:pt x="202" y="239"/>
                </a:cubicBezTo>
                <a:cubicBezTo>
                  <a:pt x="202" y="265"/>
                  <a:pt x="202" y="285"/>
                  <a:pt x="202" y="310"/>
                </a:cubicBezTo>
                <a:cubicBezTo>
                  <a:pt x="202" y="315"/>
                  <a:pt x="207" y="325"/>
                  <a:pt x="207" y="335"/>
                </a:cubicBezTo>
                <a:cubicBezTo>
                  <a:pt x="222" y="380"/>
                  <a:pt x="267" y="405"/>
                  <a:pt x="312" y="400"/>
                </a:cubicBezTo>
                <a:cubicBezTo>
                  <a:pt x="352" y="390"/>
                  <a:pt x="382" y="360"/>
                  <a:pt x="382" y="320"/>
                </a:cubicBezTo>
                <a:cubicBezTo>
                  <a:pt x="388" y="290"/>
                  <a:pt x="377" y="265"/>
                  <a:pt x="357" y="244"/>
                </a:cubicBezTo>
                <a:cubicBezTo>
                  <a:pt x="342" y="229"/>
                  <a:pt x="322" y="219"/>
                  <a:pt x="302" y="219"/>
                </a:cubicBezTo>
                <a:cubicBezTo>
                  <a:pt x="287" y="219"/>
                  <a:pt x="277" y="219"/>
                  <a:pt x="262" y="219"/>
                </a:cubicBezTo>
                <a:close/>
                <a:moveTo>
                  <a:pt x="262" y="186"/>
                </a:moveTo>
                <a:cubicBezTo>
                  <a:pt x="272" y="186"/>
                  <a:pt x="282" y="186"/>
                  <a:pt x="292" y="186"/>
                </a:cubicBezTo>
                <a:cubicBezTo>
                  <a:pt x="302" y="186"/>
                  <a:pt x="307" y="186"/>
                  <a:pt x="312" y="181"/>
                </a:cubicBezTo>
                <a:cubicBezTo>
                  <a:pt x="342" y="176"/>
                  <a:pt x="362" y="160"/>
                  <a:pt x="372" y="140"/>
                </a:cubicBezTo>
                <a:cubicBezTo>
                  <a:pt x="388" y="115"/>
                  <a:pt x="388" y="85"/>
                  <a:pt x="377" y="60"/>
                </a:cubicBezTo>
                <a:cubicBezTo>
                  <a:pt x="362" y="30"/>
                  <a:pt x="342" y="10"/>
                  <a:pt x="307" y="5"/>
                </a:cubicBezTo>
                <a:cubicBezTo>
                  <a:pt x="287" y="0"/>
                  <a:pt x="262" y="5"/>
                  <a:pt x="242" y="20"/>
                </a:cubicBezTo>
                <a:cubicBezTo>
                  <a:pt x="217" y="40"/>
                  <a:pt x="207" y="65"/>
                  <a:pt x="202" y="95"/>
                </a:cubicBezTo>
                <a:cubicBezTo>
                  <a:pt x="202" y="115"/>
                  <a:pt x="202" y="140"/>
                  <a:pt x="202" y="160"/>
                </a:cubicBezTo>
                <a:cubicBezTo>
                  <a:pt x="202" y="176"/>
                  <a:pt x="212" y="186"/>
                  <a:pt x="227" y="186"/>
                </a:cubicBezTo>
                <a:cubicBezTo>
                  <a:pt x="237" y="186"/>
                  <a:pt x="252" y="186"/>
                  <a:pt x="262" y="186"/>
                </a:cubicBezTo>
                <a:close/>
                <a:moveTo>
                  <a:pt x="237" y="155"/>
                </a:moveTo>
                <a:cubicBezTo>
                  <a:pt x="237" y="150"/>
                  <a:pt x="237" y="145"/>
                  <a:pt x="237" y="145"/>
                </a:cubicBezTo>
                <a:cubicBezTo>
                  <a:pt x="237" y="130"/>
                  <a:pt x="237" y="110"/>
                  <a:pt x="237" y="95"/>
                </a:cubicBezTo>
                <a:cubicBezTo>
                  <a:pt x="237" y="65"/>
                  <a:pt x="257" y="40"/>
                  <a:pt x="282" y="35"/>
                </a:cubicBezTo>
                <a:cubicBezTo>
                  <a:pt x="317" y="30"/>
                  <a:pt x="347" y="50"/>
                  <a:pt x="352" y="85"/>
                </a:cubicBezTo>
                <a:cubicBezTo>
                  <a:pt x="357" y="120"/>
                  <a:pt x="332" y="150"/>
                  <a:pt x="292" y="155"/>
                </a:cubicBezTo>
                <a:cubicBezTo>
                  <a:pt x="277" y="155"/>
                  <a:pt x="257" y="155"/>
                  <a:pt x="237" y="155"/>
                </a:cubicBezTo>
                <a:cubicBezTo>
                  <a:pt x="237" y="155"/>
                  <a:pt x="237" y="155"/>
                  <a:pt x="237" y="155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5" name="Freeform 13"/>
          <p:cNvSpPr>
            <a:spLocks noChangeAspect="1" noEditPoints="1"/>
          </p:cNvSpPr>
          <p:nvPr/>
        </p:nvSpPr>
        <p:spPr bwMode="auto">
          <a:xfrm>
            <a:off x="1463434" y="1595231"/>
            <a:ext cx="257338" cy="288000"/>
          </a:xfrm>
          <a:custGeom>
            <a:avLst/>
            <a:gdLst>
              <a:gd name="T0" fmla="*/ 0 w 110"/>
              <a:gd name="T1" fmla="*/ 0 h 110"/>
              <a:gd name="T2" fmla="*/ 110 w 110"/>
              <a:gd name="T3" fmla="*/ 0 h 110"/>
              <a:gd name="T4" fmla="*/ 110 w 110"/>
              <a:gd name="T5" fmla="*/ 110 h 110"/>
              <a:gd name="T6" fmla="*/ 0 w 110"/>
              <a:gd name="T7" fmla="*/ 110 h 110"/>
              <a:gd name="T8" fmla="*/ 0 w 110"/>
              <a:gd name="T9" fmla="*/ 0 h 110"/>
              <a:gd name="T10" fmla="*/ 95 w 110"/>
              <a:gd name="T11" fmla="*/ 86 h 110"/>
              <a:gd name="T12" fmla="*/ 90 w 110"/>
              <a:gd name="T13" fmla="*/ 92 h 110"/>
              <a:gd name="T14" fmla="*/ 70 w 110"/>
              <a:gd name="T15" fmla="*/ 90 h 110"/>
              <a:gd name="T16" fmla="*/ 65 w 110"/>
              <a:gd name="T17" fmla="*/ 87 h 110"/>
              <a:gd name="T18" fmla="*/ 41 w 110"/>
              <a:gd name="T19" fmla="*/ 67 h 110"/>
              <a:gd name="T20" fmla="*/ 41 w 110"/>
              <a:gd name="T21" fmla="*/ 67 h 110"/>
              <a:gd name="T22" fmla="*/ 26 w 110"/>
              <a:gd name="T23" fmla="*/ 21 h 110"/>
              <a:gd name="T24" fmla="*/ 42 w 110"/>
              <a:gd name="T25" fmla="*/ 24 h 110"/>
              <a:gd name="T26" fmla="*/ 45 w 110"/>
              <a:gd name="T27" fmla="*/ 40 h 110"/>
              <a:gd name="T28" fmla="*/ 54 w 110"/>
              <a:gd name="T29" fmla="*/ 62 h 110"/>
              <a:gd name="T30" fmla="*/ 74 w 110"/>
              <a:gd name="T31" fmla="*/ 70 h 110"/>
              <a:gd name="T32" fmla="*/ 91 w 110"/>
              <a:gd name="T33" fmla="*/ 72 h 110"/>
              <a:gd name="T34" fmla="*/ 95 w 110"/>
              <a:gd name="T35" fmla="*/ 86 h 110"/>
              <a:gd name="T36" fmla="*/ 95 w 110"/>
              <a:gd name="T37" fmla="*/ 86 h 110"/>
              <a:gd name="T38" fmla="*/ 95 w 110"/>
              <a:gd name="T39" fmla="*/ 86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10" h="110">
                <a:moveTo>
                  <a:pt x="0" y="0"/>
                </a:moveTo>
                <a:cubicBezTo>
                  <a:pt x="110" y="0"/>
                  <a:pt x="110" y="0"/>
                  <a:pt x="110" y="0"/>
                </a:cubicBezTo>
                <a:cubicBezTo>
                  <a:pt x="110" y="110"/>
                  <a:pt x="110" y="110"/>
                  <a:pt x="110" y="110"/>
                </a:cubicBezTo>
                <a:cubicBezTo>
                  <a:pt x="0" y="110"/>
                  <a:pt x="0" y="110"/>
                  <a:pt x="0" y="110"/>
                </a:cubicBezTo>
                <a:cubicBezTo>
                  <a:pt x="0" y="0"/>
                  <a:pt x="0" y="0"/>
                  <a:pt x="0" y="0"/>
                </a:cubicBezTo>
                <a:close/>
                <a:moveTo>
                  <a:pt x="95" y="86"/>
                </a:moveTo>
                <a:cubicBezTo>
                  <a:pt x="93" y="90"/>
                  <a:pt x="90" y="92"/>
                  <a:pt x="90" y="92"/>
                </a:cubicBezTo>
                <a:cubicBezTo>
                  <a:pt x="84" y="95"/>
                  <a:pt x="77" y="93"/>
                  <a:pt x="70" y="90"/>
                </a:cubicBezTo>
                <a:cubicBezTo>
                  <a:pt x="70" y="90"/>
                  <a:pt x="70" y="90"/>
                  <a:pt x="65" y="87"/>
                </a:cubicBezTo>
                <a:cubicBezTo>
                  <a:pt x="55" y="82"/>
                  <a:pt x="41" y="67"/>
                  <a:pt x="41" y="67"/>
                </a:cubicBezTo>
                <a:cubicBezTo>
                  <a:pt x="41" y="67"/>
                  <a:pt x="41" y="67"/>
                  <a:pt x="41" y="67"/>
                </a:cubicBezTo>
                <a:cubicBezTo>
                  <a:pt x="31" y="57"/>
                  <a:pt x="12" y="32"/>
                  <a:pt x="26" y="21"/>
                </a:cubicBezTo>
                <a:cubicBezTo>
                  <a:pt x="33" y="15"/>
                  <a:pt x="37" y="17"/>
                  <a:pt x="42" y="24"/>
                </a:cubicBezTo>
                <a:cubicBezTo>
                  <a:pt x="47" y="31"/>
                  <a:pt x="51" y="35"/>
                  <a:pt x="45" y="40"/>
                </a:cubicBezTo>
                <a:cubicBezTo>
                  <a:pt x="45" y="40"/>
                  <a:pt x="38" y="46"/>
                  <a:pt x="54" y="62"/>
                </a:cubicBezTo>
                <a:cubicBezTo>
                  <a:pt x="69" y="75"/>
                  <a:pt x="74" y="70"/>
                  <a:pt x="74" y="70"/>
                </a:cubicBezTo>
                <a:cubicBezTo>
                  <a:pt x="78" y="64"/>
                  <a:pt x="84" y="67"/>
                  <a:pt x="91" y="72"/>
                </a:cubicBezTo>
                <a:cubicBezTo>
                  <a:pt x="96" y="76"/>
                  <a:pt x="98" y="81"/>
                  <a:pt x="95" y="86"/>
                </a:cubicBezTo>
                <a:close/>
                <a:moveTo>
                  <a:pt x="95" y="86"/>
                </a:moveTo>
                <a:cubicBezTo>
                  <a:pt x="95" y="86"/>
                  <a:pt x="95" y="86"/>
                  <a:pt x="95" y="86"/>
                </a:cubicBezTo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6" name="Freeform 14"/>
          <p:cNvSpPr>
            <a:spLocks noChangeAspect="1" noEditPoints="1"/>
          </p:cNvSpPr>
          <p:nvPr/>
        </p:nvSpPr>
        <p:spPr bwMode="auto">
          <a:xfrm>
            <a:off x="1791557" y="1595231"/>
            <a:ext cx="279338" cy="288000"/>
          </a:xfrm>
          <a:custGeom>
            <a:avLst/>
            <a:gdLst>
              <a:gd name="T0" fmla="*/ 0 w 109"/>
              <a:gd name="T1" fmla="*/ 0 h 110"/>
              <a:gd name="T2" fmla="*/ 109 w 109"/>
              <a:gd name="T3" fmla="*/ 0 h 110"/>
              <a:gd name="T4" fmla="*/ 109 w 109"/>
              <a:gd name="T5" fmla="*/ 110 h 110"/>
              <a:gd name="T6" fmla="*/ 0 w 109"/>
              <a:gd name="T7" fmla="*/ 110 h 110"/>
              <a:gd name="T8" fmla="*/ 0 w 109"/>
              <a:gd name="T9" fmla="*/ 0 h 110"/>
              <a:gd name="T10" fmla="*/ 54 w 109"/>
              <a:gd name="T11" fmla="*/ 15 h 110"/>
              <a:gd name="T12" fmla="*/ 22 w 109"/>
              <a:gd name="T13" fmla="*/ 47 h 110"/>
              <a:gd name="T14" fmla="*/ 42 w 109"/>
              <a:gd name="T15" fmla="*/ 83 h 110"/>
              <a:gd name="T16" fmla="*/ 52 w 109"/>
              <a:gd name="T17" fmla="*/ 94 h 110"/>
              <a:gd name="T18" fmla="*/ 54 w 109"/>
              <a:gd name="T19" fmla="*/ 95 h 110"/>
              <a:gd name="T20" fmla="*/ 54 w 109"/>
              <a:gd name="T21" fmla="*/ 95 h 110"/>
              <a:gd name="T22" fmla="*/ 57 w 109"/>
              <a:gd name="T23" fmla="*/ 94 h 110"/>
              <a:gd name="T24" fmla="*/ 88 w 109"/>
              <a:gd name="T25" fmla="*/ 47 h 110"/>
              <a:gd name="T26" fmla="*/ 54 w 109"/>
              <a:gd name="T27" fmla="*/ 15 h 110"/>
              <a:gd name="T28" fmla="*/ 54 w 109"/>
              <a:gd name="T29" fmla="*/ 61 h 110"/>
              <a:gd name="T30" fmla="*/ 40 w 109"/>
              <a:gd name="T31" fmla="*/ 47 h 110"/>
              <a:gd name="T32" fmla="*/ 54 w 109"/>
              <a:gd name="T33" fmla="*/ 32 h 110"/>
              <a:gd name="T34" fmla="*/ 70 w 109"/>
              <a:gd name="T35" fmla="*/ 47 h 110"/>
              <a:gd name="T36" fmla="*/ 54 w 109"/>
              <a:gd name="T37" fmla="*/ 61 h 110"/>
              <a:gd name="T38" fmla="*/ 54 w 109"/>
              <a:gd name="T39" fmla="*/ 61 h 110"/>
              <a:gd name="T40" fmla="*/ 54 w 109"/>
              <a:gd name="T41" fmla="*/ 61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09" h="110">
                <a:moveTo>
                  <a:pt x="0" y="0"/>
                </a:moveTo>
                <a:cubicBezTo>
                  <a:pt x="109" y="0"/>
                  <a:pt x="109" y="0"/>
                  <a:pt x="109" y="0"/>
                </a:cubicBezTo>
                <a:cubicBezTo>
                  <a:pt x="109" y="110"/>
                  <a:pt x="109" y="110"/>
                  <a:pt x="109" y="110"/>
                </a:cubicBezTo>
                <a:cubicBezTo>
                  <a:pt x="0" y="110"/>
                  <a:pt x="0" y="110"/>
                  <a:pt x="0" y="110"/>
                </a:cubicBezTo>
                <a:cubicBezTo>
                  <a:pt x="0" y="0"/>
                  <a:pt x="0" y="0"/>
                  <a:pt x="0" y="0"/>
                </a:cubicBezTo>
                <a:close/>
                <a:moveTo>
                  <a:pt x="54" y="15"/>
                </a:moveTo>
                <a:cubicBezTo>
                  <a:pt x="36" y="15"/>
                  <a:pt x="22" y="29"/>
                  <a:pt x="22" y="47"/>
                </a:cubicBezTo>
                <a:cubicBezTo>
                  <a:pt x="22" y="55"/>
                  <a:pt x="28" y="67"/>
                  <a:pt x="42" y="83"/>
                </a:cubicBezTo>
                <a:cubicBezTo>
                  <a:pt x="42" y="83"/>
                  <a:pt x="42" y="83"/>
                  <a:pt x="52" y="94"/>
                </a:cubicBezTo>
                <a:cubicBezTo>
                  <a:pt x="53" y="95"/>
                  <a:pt x="54" y="95"/>
                  <a:pt x="54" y="95"/>
                </a:cubicBezTo>
                <a:cubicBezTo>
                  <a:pt x="54" y="95"/>
                  <a:pt x="54" y="95"/>
                  <a:pt x="54" y="95"/>
                </a:cubicBezTo>
                <a:cubicBezTo>
                  <a:pt x="56" y="95"/>
                  <a:pt x="56" y="95"/>
                  <a:pt x="57" y="94"/>
                </a:cubicBezTo>
                <a:cubicBezTo>
                  <a:pt x="58" y="93"/>
                  <a:pt x="88" y="63"/>
                  <a:pt x="88" y="47"/>
                </a:cubicBezTo>
                <a:cubicBezTo>
                  <a:pt x="88" y="29"/>
                  <a:pt x="73" y="15"/>
                  <a:pt x="54" y="15"/>
                </a:cubicBezTo>
                <a:close/>
                <a:moveTo>
                  <a:pt x="54" y="61"/>
                </a:moveTo>
                <a:cubicBezTo>
                  <a:pt x="46" y="61"/>
                  <a:pt x="40" y="54"/>
                  <a:pt x="40" y="47"/>
                </a:cubicBezTo>
                <a:cubicBezTo>
                  <a:pt x="40" y="39"/>
                  <a:pt x="46" y="32"/>
                  <a:pt x="54" y="32"/>
                </a:cubicBezTo>
                <a:cubicBezTo>
                  <a:pt x="63" y="32"/>
                  <a:pt x="70" y="39"/>
                  <a:pt x="70" y="47"/>
                </a:cubicBezTo>
                <a:cubicBezTo>
                  <a:pt x="70" y="54"/>
                  <a:pt x="63" y="61"/>
                  <a:pt x="54" y="61"/>
                </a:cubicBezTo>
                <a:close/>
                <a:moveTo>
                  <a:pt x="54" y="61"/>
                </a:moveTo>
                <a:cubicBezTo>
                  <a:pt x="54" y="61"/>
                  <a:pt x="54" y="61"/>
                  <a:pt x="54" y="61"/>
                </a:cubicBezTo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7" name="Freeform 15"/>
          <p:cNvSpPr>
            <a:spLocks noChangeAspect="1" noEditPoints="1"/>
          </p:cNvSpPr>
          <p:nvPr/>
        </p:nvSpPr>
        <p:spPr bwMode="auto">
          <a:xfrm>
            <a:off x="2141680" y="1595231"/>
            <a:ext cx="281504" cy="288000"/>
          </a:xfrm>
          <a:custGeom>
            <a:avLst/>
            <a:gdLst>
              <a:gd name="T0" fmla="*/ 0 w 110"/>
              <a:gd name="T1" fmla="*/ 0 h 110"/>
              <a:gd name="T2" fmla="*/ 110 w 110"/>
              <a:gd name="T3" fmla="*/ 0 h 110"/>
              <a:gd name="T4" fmla="*/ 110 w 110"/>
              <a:gd name="T5" fmla="*/ 110 h 110"/>
              <a:gd name="T6" fmla="*/ 0 w 110"/>
              <a:gd name="T7" fmla="*/ 110 h 110"/>
              <a:gd name="T8" fmla="*/ 0 w 110"/>
              <a:gd name="T9" fmla="*/ 0 h 110"/>
              <a:gd name="T10" fmla="*/ 19 w 110"/>
              <a:gd name="T11" fmla="*/ 40 h 110"/>
              <a:gd name="T12" fmla="*/ 19 w 110"/>
              <a:gd name="T13" fmla="*/ 40 h 110"/>
              <a:gd name="T14" fmla="*/ 19 w 110"/>
              <a:gd name="T15" fmla="*/ 74 h 110"/>
              <a:gd name="T16" fmla="*/ 27 w 110"/>
              <a:gd name="T17" fmla="*/ 84 h 110"/>
              <a:gd name="T18" fmla="*/ 82 w 110"/>
              <a:gd name="T19" fmla="*/ 84 h 110"/>
              <a:gd name="T20" fmla="*/ 91 w 110"/>
              <a:gd name="T21" fmla="*/ 74 h 110"/>
              <a:gd name="T22" fmla="*/ 91 w 110"/>
              <a:gd name="T23" fmla="*/ 40 h 110"/>
              <a:gd name="T24" fmla="*/ 54 w 110"/>
              <a:gd name="T25" fmla="*/ 59 h 110"/>
              <a:gd name="T26" fmla="*/ 19 w 110"/>
              <a:gd name="T27" fmla="*/ 40 h 110"/>
              <a:gd name="T28" fmla="*/ 27 w 110"/>
              <a:gd name="T29" fmla="*/ 27 h 110"/>
              <a:gd name="T30" fmla="*/ 19 w 110"/>
              <a:gd name="T31" fmla="*/ 36 h 110"/>
              <a:gd name="T32" fmla="*/ 19 w 110"/>
              <a:gd name="T33" fmla="*/ 37 h 110"/>
              <a:gd name="T34" fmla="*/ 54 w 110"/>
              <a:gd name="T35" fmla="*/ 57 h 110"/>
              <a:gd name="T36" fmla="*/ 91 w 110"/>
              <a:gd name="T37" fmla="*/ 38 h 110"/>
              <a:gd name="T38" fmla="*/ 91 w 110"/>
              <a:gd name="T39" fmla="*/ 36 h 110"/>
              <a:gd name="T40" fmla="*/ 82 w 110"/>
              <a:gd name="T41" fmla="*/ 27 h 110"/>
              <a:gd name="T42" fmla="*/ 27 w 110"/>
              <a:gd name="T43" fmla="*/ 27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10" h="110">
                <a:moveTo>
                  <a:pt x="0" y="0"/>
                </a:moveTo>
                <a:cubicBezTo>
                  <a:pt x="110" y="0"/>
                  <a:pt x="110" y="0"/>
                  <a:pt x="110" y="0"/>
                </a:cubicBezTo>
                <a:cubicBezTo>
                  <a:pt x="110" y="110"/>
                  <a:pt x="110" y="110"/>
                  <a:pt x="110" y="110"/>
                </a:cubicBezTo>
                <a:cubicBezTo>
                  <a:pt x="0" y="110"/>
                  <a:pt x="0" y="110"/>
                  <a:pt x="0" y="110"/>
                </a:cubicBezTo>
                <a:cubicBezTo>
                  <a:pt x="0" y="0"/>
                  <a:pt x="0" y="0"/>
                  <a:pt x="0" y="0"/>
                </a:cubicBezTo>
                <a:close/>
                <a:moveTo>
                  <a:pt x="19" y="40"/>
                </a:moveTo>
                <a:cubicBezTo>
                  <a:pt x="19" y="40"/>
                  <a:pt x="19" y="40"/>
                  <a:pt x="19" y="40"/>
                </a:cubicBezTo>
                <a:cubicBezTo>
                  <a:pt x="19" y="74"/>
                  <a:pt x="19" y="74"/>
                  <a:pt x="19" y="74"/>
                </a:cubicBezTo>
                <a:cubicBezTo>
                  <a:pt x="19" y="79"/>
                  <a:pt x="23" y="84"/>
                  <a:pt x="27" y="84"/>
                </a:cubicBezTo>
                <a:cubicBezTo>
                  <a:pt x="82" y="84"/>
                  <a:pt x="82" y="84"/>
                  <a:pt x="82" y="84"/>
                </a:cubicBezTo>
                <a:cubicBezTo>
                  <a:pt x="87" y="84"/>
                  <a:pt x="91" y="79"/>
                  <a:pt x="91" y="74"/>
                </a:cubicBezTo>
                <a:cubicBezTo>
                  <a:pt x="91" y="40"/>
                  <a:pt x="91" y="40"/>
                  <a:pt x="91" y="40"/>
                </a:cubicBezTo>
                <a:cubicBezTo>
                  <a:pt x="54" y="59"/>
                  <a:pt x="54" y="59"/>
                  <a:pt x="54" y="59"/>
                </a:cubicBezTo>
                <a:cubicBezTo>
                  <a:pt x="19" y="40"/>
                  <a:pt x="19" y="40"/>
                  <a:pt x="19" y="40"/>
                </a:cubicBezTo>
                <a:close/>
                <a:moveTo>
                  <a:pt x="27" y="27"/>
                </a:moveTo>
                <a:cubicBezTo>
                  <a:pt x="23" y="27"/>
                  <a:pt x="19" y="31"/>
                  <a:pt x="19" y="36"/>
                </a:cubicBezTo>
                <a:cubicBezTo>
                  <a:pt x="19" y="37"/>
                  <a:pt x="19" y="37"/>
                  <a:pt x="19" y="37"/>
                </a:cubicBezTo>
                <a:cubicBezTo>
                  <a:pt x="54" y="57"/>
                  <a:pt x="54" y="57"/>
                  <a:pt x="54" y="57"/>
                </a:cubicBezTo>
                <a:cubicBezTo>
                  <a:pt x="91" y="38"/>
                  <a:pt x="91" y="38"/>
                  <a:pt x="91" y="38"/>
                </a:cubicBezTo>
                <a:cubicBezTo>
                  <a:pt x="91" y="36"/>
                  <a:pt x="91" y="36"/>
                  <a:pt x="91" y="36"/>
                </a:cubicBezTo>
                <a:cubicBezTo>
                  <a:pt x="91" y="31"/>
                  <a:pt x="87" y="27"/>
                  <a:pt x="82" y="27"/>
                </a:cubicBezTo>
                <a:cubicBezTo>
                  <a:pt x="27" y="27"/>
                  <a:pt x="27" y="27"/>
                  <a:pt x="27" y="27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" name="Freeform 16"/>
          <p:cNvSpPr>
            <a:spLocks noChangeAspect="1" noEditPoints="1"/>
          </p:cNvSpPr>
          <p:nvPr/>
        </p:nvSpPr>
        <p:spPr bwMode="auto">
          <a:xfrm>
            <a:off x="406567" y="1595231"/>
            <a:ext cx="281504" cy="288000"/>
          </a:xfrm>
          <a:custGeom>
            <a:avLst/>
            <a:gdLst>
              <a:gd name="T0" fmla="*/ 0 w 110"/>
              <a:gd name="T1" fmla="*/ 0 h 110"/>
              <a:gd name="T2" fmla="*/ 110 w 110"/>
              <a:gd name="T3" fmla="*/ 0 h 110"/>
              <a:gd name="T4" fmla="*/ 110 w 110"/>
              <a:gd name="T5" fmla="*/ 110 h 110"/>
              <a:gd name="T6" fmla="*/ 0 w 110"/>
              <a:gd name="T7" fmla="*/ 110 h 110"/>
              <a:gd name="T8" fmla="*/ 0 w 110"/>
              <a:gd name="T9" fmla="*/ 0 h 110"/>
              <a:gd name="T10" fmla="*/ 55 w 110"/>
              <a:gd name="T11" fmla="*/ 15 h 110"/>
              <a:gd name="T12" fmla="*/ 35 w 110"/>
              <a:gd name="T13" fmla="*/ 35 h 110"/>
              <a:gd name="T14" fmla="*/ 55 w 110"/>
              <a:gd name="T15" fmla="*/ 55 h 110"/>
              <a:gd name="T16" fmla="*/ 75 w 110"/>
              <a:gd name="T17" fmla="*/ 35 h 110"/>
              <a:gd name="T18" fmla="*/ 55 w 110"/>
              <a:gd name="T19" fmla="*/ 15 h 110"/>
              <a:gd name="T20" fmla="*/ 71 w 110"/>
              <a:gd name="T21" fmla="*/ 57 h 110"/>
              <a:gd name="T22" fmla="*/ 87 w 110"/>
              <a:gd name="T23" fmla="*/ 79 h 110"/>
              <a:gd name="T24" fmla="*/ 55 w 110"/>
              <a:gd name="T25" fmla="*/ 95 h 110"/>
              <a:gd name="T26" fmla="*/ 23 w 110"/>
              <a:gd name="T27" fmla="*/ 79 h 110"/>
              <a:gd name="T28" fmla="*/ 38 w 110"/>
              <a:gd name="T29" fmla="*/ 57 h 110"/>
              <a:gd name="T30" fmla="*/ 54 w 110"/>
              <a:gd name="T31" fmla="*/ 61 h 110"/>
              <a:gd name="T32" fmla="*/ 71 w 110"/>
              <a:gd name="T33" fmla="*/ 57 h 110"/>
              <a:gd name="T34" fmla="*/ 71 w 110"/>
              <a:gd name="T35" fmla="*/ 57 h 110"/>
              <a:gd name="T36" fmla="*/ 71 w 110"/>
              <a:gd name="T37" fmla="*/ 57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0" h="110">
                <a:moveTo>
                  <a:pt x="0" y="0"/>
                </a:moveTo>
                <a:cubicBezTo>
                  <a:pt x="110" y="0"/>
                  <a:pt x="110" y="0"/>
                  <a:pt x="110" y="0"/>
                </a:cubicBezTo>
                <a:cubicBezTo>
                  <a:pt x="110" y="110"/>
                  <a:pt x="110" y="110"/>
                  <a:pt x="110" y="110"/>
                </a:cubicBezTo>
                <a:cubicBezTo>
                  <a:pt x="0" y="110"/>
                  <a:pt x="0" y="110"/>
                  <a:pt x="0" y="110"/>
                </a:cubicBezTo>
                <a:cubicBezTo>
                  <a:pt x="0" y="0"/>
                  <a:pt x="0" y="0"/>
                  <a:pt x="0" y="0"/>
                </a:cubicBezTo>
                <a:close/>
                <a:moveTo>
                  <a:pt x="55" y="15"/>
                </a:moveTo>
                <a:cubicBezTo>
                  <a:pt x="44" y="15"/>
                  <a:pt x="35" y="24"/>
                  <a:pt x="35" y="35"/>
                </a:cubicBezTo>
                <a:cubicBezTo>
                  <a:pt x="35" y="46"/>
                  <a:pt x="44" y="55"/>
                  <a:pt x="55" y="55"/>
                </a:cubicBezTo>
                <a:cubicBezTo>
                  <a:pt x="66" y="55"/>
                  <a:pt x="75" y="46"/>
                  <a:pt x="75" y="35"/>
                </a:cubicBezTo>
                <a:cubicBezTo>
                  <a:pt x="75" y="24"/>
                  <a:pt x="66" y="15"/>
                  <a:pt x="55" y="15"/>
                </a:cubicBezTo>
                <a:close/>
                <a:moveTo>
                  <a:pt x="71" y="57"/>
                </a:moveTo>
                <a:cubicBezTo>
                  <a:pt x="81" y="63"/>
                  <a:pt x="87" y="73"/>
                  <a:pt x="87" y="79"/>
                </a:cubicBezTo>
                <a:cubicBezTo>
                  <a:pt x="87" y="89"/>
                  <a:pt x="73" y="95"/>
                  <a:pt x="55" y="95"/>
                </a:cubicBezTo>
                <a:cubicBezTo>
                  <a:pt x="37" y="95"/>
                  <a:pt x="23" y="89"/>
                  <a:pt x="23" y="79"/>
                </a:cubicBezTo>
                <a:cubicBezTo>
                  <a:pt x="23" y="73"/>
                  <a:pt x="29" y="63"/>
                  <a:pt x="38" y="57"/>
                </a:cubicBezTo>
                <a:cubicBezTo>
                  <a:pt x="42" y="59"/>
                  <a:pt x="47" y="61"/>
                  <a:pt x="54" y="61"/>
                </a:cubicBezTo>
                <a:cubicBezTo>
                  <a:pt x="61" y="61"/>
                  <a:pt x="67" y="59"/>
                  <a:pt x="71" y="57"/>
                </a:cubicBezTo>
                <a:close/>
                <a:moveTo>
                  <a:pt x="71" y="57"/>
                </a:moveTo>
                <a:cubicBezTo>
                  <a:pt x="71" y="57"/>
                  <a:pt x="71" y="57"/>
                  <a:pt x="71" y="57"/>
                </a:cubicBezTo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" name="Freeform 17"/>
          <p:cNvSpPr>
            <a:spLocks noChangeAspect="1" noEditPoints="1"/>
          </p:cNvSpPr>
          <p:nvPr/>
        </p:nvSpPr>
        <p:spPr bwMode="auto">
          <a:xfrm>
            <a:off x="758856" y="1595231"/>
            <a:ext cx="281504" cy="288000"/>
          </a:xfrm>
          <a:custGeom>
            <a:avLst/>
            <a:gdLst>
              <a:gd name="T0" fmla="*/ 260 w 260"/>
              <a:gd name="T1" fmla="*/ 0 h 266"/>
              <a:gd name="T2" fmla="*/ 0 w 260"/>
              <a:gd name="T3" fmla="*/ 266 h 266"/>
              <a:gd name="T4" fmla="*/ 0 w 260"/>
              <a:gd name="T5" fmla="*/ 0 h 266"/>
              <a:gd name="T6" fmla="*/ 114 w 260"/>
              <a:gd name="T7" fmla="*/ 145 h 266"/>
              <a:gd name="T8" fmla="*/ 133 w 260"/>
              <a:gd name="T9" fmla="*/ 160 h 266"/>
              <a:gd name="T10" fmla="*/ 76 w 260"/>
              <a:gd name="T11" fmla="*/ 187 h 266"/>
              <a:gd name="T12" fmla="*/ 85 w 260"/>
              <a:gd name="T13" fmla="*/ 136 h 266"/>
              <a:gd name="T14" fmla="*/ 114 w 260"/>
              <a:gd name="T15" fmla="*/ 145 h 266"/>
              <a:gd name="T16" fmla="*/ 173 w 260"/>
              <a:gd name="T17" fmla="*/ 136 h 266"/>
              <a:gd name="T18" fmla="*/ 222 w 260"/>
              <a:gd name="T19" fmla="*/ 199 h 266"/>
              <a:gd name="T20" fmla="*/ 180 w 260"/>
              <a:gd name="T21" fmla="*/ 230 h 266"/>
              <a:gd name="T22" fmla="*/ 142 w 260"/>
              <a:gd name="T23" fmla="*/ 150 h 266"/>
              <a:gd name="T24" fmla="*/ 173 w 260"/>
              <a:gd name="T25" fmla="*/ 148 h 266"/>
              <a:gd name="T26" fmla="*/ 173 w 260"/>
              <a:gd name="T27" fmla="*/ 136 h 266"/>
              <a:gd name="T28" fmla="*/ 189 w 260"/>
              <a:gd name="T29" fmla="*/ 114 h 266"/>
              <a:gd name="T30" fmla="*/ 189 w 260"/>
              <a:gd name="T31" fmla="*/ 114 h 266"/>
              <a:gd name="T32" fmla="*/ 189 w 260"/>
              <a:gd name="T33" fmla="*/ 75 h 266"/>
              <a:gd name="T34" fmla="*/ 170 w 260"/>
              <a:gd name="T35" fmla="*/ 46 h 266"/>
              <a:gd name="T36" fmla="*/ 130 w 260"/>
              <a:gd name="T37" fmla="*/ 37 h 266"/>
              <a:gd name="T38" fmla="*/ 90 w 260"/>
              <a:gd name="T39" fmla="*/ 46 h 266"/>
              <a:gd name="T40" fmla="*/ 69 w 260"/>
              <a:gd name="T41" fmla="*/ 75 h 266"/>
              <a:gd name="T42" fmla="*/ 69 w 260"/>
              <a:gd name="T43" fmla="*/ 114 h 266"/>
              <a:gd name="T44" fmla="*/ 90 w 260"/>
              <a:gd name="T45" fmla="*/ 143 h 266"/>
              <a:gd name="T46" fmla="*/ 130 w 260"/>
              <a:gd name="T47" fmla="*/ 153 h 266"/>
              <a:gd name="T48" fmla="*/ 170 w 260"/>
              <a:gd name="T49" fmla="*/ 143 h 266"/>
              <a:gd name="T50" fmla="*/ 189 w 260"/>
              <a:gd name="T51" fmla="*/ 114 h 266"/>
              <a:gd name="T52" fmla="*/ 175 w 260"/>
              <a:gd name="T53" fmla="*/ 109 h 266"/>
              <a:gd name="T54" fmla="*/ 175 w 260"/>
              <a:gd name="T55" fmla="*/ 109 h 266"/>
              <a:gd name="T56" fmla="*/ 161 w 260"/>
              <a:gd name="T57" fmla="*/ 116 h 266"/>
              <a:gd name="T58" fmla="*/ 142 w 260"/>
              <a:gd name="T59" fmla="*/ 131 h 266"/>
              <a:gd name="T60" fmla="*/ 116 w 260"/>
              <a:gd name="T61" fmla="*/ 131 h 266"/>
              <a:gd name="T62" fmla="*/ 99 w 260"/>
              <a:gd name="T63" fmla="*/ 116 h 266"/>
              <a:gd name="T64" fmla="*/ 90 w 260"/>
              <a:gd name="T65" fmla="*/ 95 h 266"/>
              <a:gd name="T66" fmla="*/ 99 w 260"/>
              <a:gd name="T67" fmla="*/ 73 h 266"/>
              <a:gd name="T68" fmla="*/ 116 w 260"/>
              <a:gd name="T69" fmla="*/ 58 h 266"/>
              <a:gd name="T70" fmla="*/ 142 w 260"/>
              <a:gd name="T71" fmla="*/ 58 h 266"/>
              <a:gd name="T72" fmla="*/ 161 w 260"/>
              <a:gd name="T73" fmla="*/ 73 h 266"/>
              <a:gd name="T74" fmla="*/ 168 w 260"/>
              <a:gd name="T75" fmla="*/ 95 h 266"/>
              <a:gd name="T76" fmla="*/ 175 w 260"/>
              <a:gd name="T77" fmla="*/ 109 h 266"/>
              <a:gd name="T78" fmla="*/ 161 w 260"/>
              <a:gd name="T79" fmla="*/ 104 h 266"/>
              <a:gd name="T80" fmla="*/ 156 w 260"/>
              <a:gd name="T81" fmla="*/ 95 h 266"/>
              <a:gd name="T82" fmla="*/ 151 w 260"/>
              <a:gd name="T83" fmla="*/ 80 h 266"/>
              <a:gd name="T84" fmla="*/ 140 w 260"/>
              <a:gd name="T85" fmla="*/ 71 h 266"/>
              <a:gd name="T86" fmla="*/ 121 w 260"/>
              <a:gd name="T87" fmla="*/ 71 h 266"/>
              <a:gd name="T88" fmla="*/ 109 w 260"/>
              <a:gd name="T89" fmla="*/ 80 h 266"/>
              <a:gd name="T90" fmla="*/ 104 w 260"/>
              <a:gd name="T91" fmla="*/ 95 h 266"/>
              <a:gd name="T92" fmla="*/ 109 w 260"/>
              <a:gd name="T93" fmla="*/ 112 h 266"/>
              <a:gd name="T94" fmla="*/ 121 w 260"/>
              <a:gd name="T95" fmla="*/ 119 h 266"/>
              <a:gd name="T96" fmla="*/ 140 w 260"/>
              <a:gd name="T97" fmla="*/ 119 h 266"/>
              <a:gd name="T98" fmla="*/ 151 w 260"/>
              <a:gd name="T99" fmla="*/ 112 h 266"/>
              <a:gd name="T100" fmla="*/ 161 w 260"/>
              <a:gd name="T101" fmla="*/ 104 h 266"/>
              <a:gd name="T102" fmla="*/ 161 w 260"/>
              <a:gd name="T103" fmla="*/ 104 h 266"/>
              <a:gd name="T104" fmla="*/ 161 w 260"/>
              <a:gd name="T105" fmla="*/ 104 h 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60" h="266">
                <a:moveTo>
                  <a:pt x="0" y="0"/>
                </a:moveTo>
                <a:lnTo>
                  <a:pt x="260" y="0"/>
                </a:lnTo>
                <a:lnTo>
                  <a:pt x="260" y="266"/>
                </a:lnTo>
                <a:lnTo>
                  <a:pt x="0" y="266"/>
                </a:lnTo>
                <a:lnTo>
                  <a:pt x="0" y="0"/>
                </a:lnTo>
                <a:lnTo>
                  <a:pt x="0" y="0"/>
                </a:lnTo>
                <a:close/>
                <a:moveTo>
                  <a:pt x="114" y="145"/>
                </a:moveTo>
                <a:lnTo>
                  <a:pt x="114" y="145"/>
                </a:lnTo>
                <a:lnTo>
                  <a:pt x="128" y="158"/>
                </a:lnTo>
                <a:lnTo>
                  <a:pt x="133" y="160"/>
                </a:lnTo>
                <a:lnTo>
                  <a:pt x="76" y="225"/>
                </a:lnTo>
                <a:lnTo>
                  <a:pt x="76" y="187"/>
                </a:lnTo>
                <a:lnTo>
                  <a:pt x="35" y="194"/>
                </a:lnTo>
                <a:lnTo>
                  <a:pt x="85" y="136"/>
                </a:lnTo>
                <a:lnTo>
                  <a:pt x="85" y="148"/>
                </a:lnTo>
                <a:lnTo>
                  <a:pt x="114" y="145"/>
                </a:lnTo>
                <a:lnTo>
                  <a:pt x="114" y="145"/>
                </a:lnTo>
                <a:close/>
                <a:moveTo>
                  <a:pt x="173" y="136"/>
                </a:moveTo>
                <a:lnTo>
                  <a:pt x="173" y="136"/>
                </a:lnTo>
                <a:lnTo>
                  <a:pt x="222" y="199"/>
                </a:lnTo>
                <a:lnTo>
                  <a:pt x="185" y="191"/>
                </a:lnTo>
                <a:lnTo>
                  <a:pt x="180" y="230"/>
                </a:lnTo>
                <a:lnTo>
                  <a:pt x="128" y="160"/>
                </a:lnTo>
                <a:lnTo>
                  <a:pt x="142" y="150"/>
                </a:lnTo>
                <a:lnTo>
                  <a:pt x="147" y="148"/>
                </a:lnTo>
                <a:lnTo>
                  <a:pt x="173" y="148"/>
                </a:lnTo>
                <a:lnTo>
                  <a:pt x="173" y="136"/>
                </a:lnTo>
                <a:lnTo>
                  <a:pt x="173" y="136"/>
                </a:lnTo>
                <a:close/>
                <a:moveTo>
                  <a:pt x="189" y="114"/>
                </a:moveTo>
                <a:lnTo>
                  <a:pt x="189" y="114"/>
                </a:lnTo>
                <a:lnTo>
                  <a:pt x="189" y="114"/>
                </a:lnTo>
                <a:lnTo>
                  <a:pt x="189" y="114"/>
                </a:lnTo>
                <a:lnTo>
                  <a:pt x="180" y="95"/>
                </a:lnTo>
                <a:lnTo>
                  <a:pt x="189" y="75"/>
                </a:lnTo>
                <a:lnTo>
                  <a:pt x="170" y="66"/>
                </a:lnTo>
                <a:lnTo>
                  <a:pt x="170" y="46"/>
                </a:lnTo>
                <a:lnTo>
                  <a:pt x="147" y="49"/>
                </a:lnTo>
                <a:lnTo>
                  <a:pt x="130" y="37"/>
                </a:lnTo>
                <a:lnTo>
                  <a:pt x="114" y="49"/>
                </a:lnTo>
                <a:lnTo>
                  <a:pt x="90" y="46"/>
                </a:lnTo>
                <a:lnTo>
                  <a:pt x="90" y="66"/>
                </a:lnTo>
                <a:lnTo>
                  <a:pt x="69" y="75"/>
                </a:lnTo>
                <a:lnTo>
                  <a:pt x="80" y="95"/>
                </a:lnTo>
                <a:lnTo>
                  <a:pt x="69" y="114"/>
                </a:lnTo>
                <a:lnTo>
                  <a:pt x="90" y="124"/>
                </a:lnTo>
                <a:lnTo>
                  <a:pt x="90" y="143"/>
                </a:lnTo>
                <a:lnTo>
                  <a:pt x="114" y="143"/>
                </a:lnTo>
                <a:lnTo>
                  <a:pt x="130" y="153"/>
                </a:lnTo>
                <a:lnTo>
                  <a:pt x="147" y="143"/>
                </a:lnTo>
                <a:lnTo>
                  <a:pt x="170" y="143"/>
                </a:lnTo>
                <a:lnTo>
                  <a:pt x="170" y="124"/>
                </a:lnTo>
                <a:lnTo>
                  <a:pt x="189" y="114"/>
                </a:lnTo>
                <a:lnTo>
                  <a:pt x="189" y="114"/>
                </a:lnTo>
                <a:close/>
                <a:moveTo>
                  <a:pt x="175" y="109"/>
                </a:moveTo>
                <a:lnTo>
                  <a:pt x="175" y="109"/>
                </a:lnTo>
                <a:lnTo>
                  <a:pt x="175" y="109"/>
                </a:lnTo>
                <a:lnTo>
                  <a:pt x="175" y="109"/>
                </a:lnTo>
                <a:lnTo>
                  <a:pt x="161" y="116"/>
                </a:lnTo>
                <a:lnTo>
                  <a:pt x="161" y="131"/>
                </a:lnTo>
                <a:lnTo>
                  <a:pt x="142" y="131"/>
                </a:lnTo>
                <a:lnTo>
                  <a:pt x="130" y="138"/>
                </a:lnTo>
                <a:lnTo>
                  <a:pt x="116" y="131"/>
                </a:lnTo>
                <a:lnTo>
                  <a:pt x="99" y="131"/>
                </a:lnTo>
                <a:lnTo>
                  <a:pt x="99" y="116"/>
                </a:lnTo>
                <a:lnTo>
                  <a:pt x="85" y="109"/>
                </a:lnTo>
                <a:lnTo>
                  <a:pt x="90" y="95"/>
                </a:lnTo>
                <a:lnTo>
                  <a:pt x="85" y="80"/>
                </a:lnTo>
                <a:lnTo>
                  <a:pt x="99" y="73"/>
                </a:lnTo>
                <a:lnTo>
                  <a:pt x="99" y="58"/>
                </a:lnTo>
                <a:lnTo>
                  <a:pt x="116" y="58"/>
                </a:lnTo>
                <a:lnTo>
                  <a:pt x="130" y="51"/>
                </a:lnTo>
                <a:lnTo>
                  <a:pt x="142" y="58"/>
                </a:lnTo>
                <a:lnTo>
                  <a:pt x="161" y="58"/>
                </a:lnTo>
                <a:lnTo>
                  <a:pt x="161" y="73"/>
                </a:lnTo>
                <a:lnTo>
                  <a:pt x="175" y="80"/>
                </a:lnTo>
                <a:lnTo>
                  <a:pt x="168" y="95"/>
                </a:lnTo>
                <a:lnTo>
                  <a:pt x="175" y="109"/>
                </a:lnTo>
                <a:lnTo>
                  <a:pt x="175" y="109"/>
                </a:lnTo>
                <a:close/>
                <a:moveTo>
                  <a:pt x="161" y="104"/>
                </a:moveTo>
                <a:lnTo>
                  <a:pt x="161" y="104"/>
                </a:lnTo>
                <a:lnTo>
                  <a:pt x="161" y="104"/>
                </a:lnTo>
                <a:lnTo>
                  <a:pt x="156" y="95"/>
                </a:lnTo>
                <a:lnTo>
                  <a:pt x="161" y="85"/>
                </a:lnTo>
                <a:lnTo>
                  <a:pt x="151" y="80"/>
                </a:lnTo>
                <a:lnTo>
                  <a:pt x="151" y="71"/>
                </a:lnTo>
                <a:lnTo>
                  <a:pt x="140" y="71"/>
                </a:lnTo>
                <a:lnTo>
                  <a:pt x="130" y="66"/>
                </a:lnTo>
                <a:lnTo>
                  <a:pt x="121" y="71"/>
                </a:lnTo>
                <a:lnTo>
                  <a:pt x="109" y="71"/>
                </a:lnTo>
                <a:lnTo>
                  <a:pt x="109" y="80"/>
                </a:lnTo>
                <a:lnTo>
                  <a:pt x="99" y="85"/>
                </a:lnTo>
                <a:lnTo>
                  <a:pt x="104" y="95"/>
                </a:lnTo>
                <a:lnTo>
                  <a:pt x="99" y="104"/>
                </a:lnTo>
                <a:lnTo>
                  <a:pt x="109" y="112"/>
                </a:lnTo>
                <a:lnTo>
                  <a:pt x="109" y="119"/>
                </a:lnTo>
                <a:lnTo>
                  <a:pt x="121" y="119"/>
                </a:lnTo>
                <a:lnTo>
                  <a:pt x="130" y="126"/>
                </a:lnTo>
                <a:lnTo>
                  <a:pt x="140" y="119"/>
                </a:lnTo>
                <a:lnTo>
                  <a:pt x="151" y="119"/>
                </a:lnTo>
                <a:lnTo>
                  <a:pt x="151" y="112"/>
                </a:lnTo>
                <a:lnTo>
                  <a:pt x="161" y="104"/>
                </a:lnTo>
                <a:lnTo>
                  <a:pt x="161" y="104"/>
                </a:lnTo>
                <a:close/>
                <a:moveTo>
                  <a:pt x="161" y="104"/>
                </a:moveTo>
                <a:lnTo>
                  <a:pt x="161" y="104"/>
                </a:lnTo>
                <a:lnTo>
                  <a:pt x="161" y="104"/>
                </a:lnTo>
                <a:lnTo>
                  <a:pt x="161" y="104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0" name="Freeform 18"/>
          <p:cNvSpPr>
            <a:spLocks noChangeAspect="1" noEditPoints="1"/>
          </p:cNvSpPr>
          <p:nvPr/>
        </p:nvSpPr>
        <p:spPr bwMode="auto">
          <a:xfrm>
            <a:off x="1111145" y="1595231"/>
            <a:ext cx="281504" cy="288000"/>
          </a:xfrm>
          <a:custGeom>
            <a:avLst/>
            <a:gdLst>
              <a:gd name="T0" fmla="*/ 110 w 110"/>
              <a:gd name="T1" fmla="*/ 0 h 110"/>
              <a:gd name="T2" fmla="*/ 0 w 110"/>
              <a:gd name="T3" fmla="*/ 110 h 110"/>
              <a:gd name="T4" fmla="*/ 15 w 110"/>
              <a:gd name="T5" fmla="*/ 87 h 110"/>
              <a:gd name="T6" fmla="*/ 15 w 110"/>
              <a:gd name="T7" fmla="*/ 91 h 110"/>
              <a:gd name="T8" fmla="*/ 17 w 110"/>
              <a:gd name="T9" fmla="*/ 95 h 110"/>
              <a:gd name="T10" fmla="*/ 94 w 110"/>
              <a:gd name="T11" fmla="*/ 94 h 110"/>
              <a:gd name="T12" fmla="*/ 96 w 110"/>
              <a:gd name="T13" fmla="*/ 89 h 110"/>
              <a:gd name="T14" fmla="*/ 91 w 110"/>
              <a:gd name="T15" fmla="*/ 76 h 110"/>
              <a:gd name="T16" fmla="*/ 72 w 110"/>
              <a:gd name="T17" fmla="*/ 69 h 110"/>
              <a:gd name="T18" fmla="*/ 69 w 110"/>
              <a:gd name="T19" fmla="*/ 69 h 110"/>
              <a:gd name="T20" fmla="*/ 56 w 110"/>
              <a:gd name="T21" fmla="*/ 91 h 110"/>
              <a:gd name="T22" fmla="*/ 51 w 110"/>
              <a:gd name="T23" fmla="*/ 88 h 110"/>
              <a:gd name="T24" fmla="*/ 42 w 110"/>
              <a:gd name="T25" fmla="*/ 69 h 110"/>
              <a:gd name="T26" fmla="*/ 35 w 110"/>
              <a:gd name="T27" fmla="*/ 70 h 110"/>
              <a:gd name="T28" fmla="*/ 18 w 110"/>
              <a:gd name="T29" fmla="*/ 77 h 110"/>
              <a:gd name="T30" fmla="*/ 15 w 110"/>
              <a:gd name="T31" fmla="*/ 87 h 110"/>
              <a:gd name="T32" fmla="*/ 64 w 110"/>
              <a:gd name="T33" fmla="*/ 17 h 110"/>
              <a:gd name="T34" fmla="*/ 73 w 110"/>
              <a:gd name="T35" fmla="*/ 35 h 110"/>
              <a:gd name="T36" fmla="*/ 73 w 110"/>
              <a:gd name="T37" fmla="*/ 38 h 110"/>
              <a:gd name="T38" fmla="*/ 74 w 110"/>
              <a:gd name="T39" fmla="*/ 48 h 110"/>
              <a:gd name="T40" fmla="*/ 71 w 110"/>
              <a:gd name="T41" fmla="*/ 51 h 110"/>
              <a:gd name="T42" fmla="*/ 60 w 110"/>
              <a:gd name="T43" fmla="*/ 64 h 110"/>
              <a:gd name="T44" fmla="*/ 40 w 110"/>
              <a:gd name="T45" fmla="*/ 56 h 110"/>
              <a:gd name="T46" fmla="*/ 36 w 110"/>
              <a:gd name="T47" fmla="*/ 48 h 110"/>
              <a:gd name="T48" fmla="*/ 35 w 110"/>
              <a:gd name="T49" fmla="*/ 38 h 110"/>
              <a:gd name="T50" fmla="*/ 36 w 110"/>
              <a:gd name="T51" fmla="*/ 29 h 110"/>
              <a:gd name="T52" fmla="*/ 54 w 110"/>
              <a:gd name="T53" fmla="*/ 15 h 110"/>
              <a:gd name="T54" fmla="*/ 41 w 110"/>
              <a:gd name="T55" fmla="*/ 41 h 110"/>
              <a:gd name="T56" fmla="*/ 38 w 110"/>
              <a:gd name="T57" fmla="*/ 43 h 110"/>
              <a:gd name="T58" fmla="*/ 41 w 110"/>
              <a:gd name="T59" fmla="*/ 48 h 110"/>
              <a:gd name="T60" fmla="*/ 48 w 110"/>
              <a:gd name="T61" fmla="*/ 58 h 110"/>
              <a:gd name="T62" fmla="*/ 64 w 110"/>
              <a:gd name="T63" fmla="*/ 54 h 110"/>
              <a:gd name="T64" fmla="*/ 68 w 110"/>
              <a:gd name="T65" fmla="*/ 46 h 110"/>
              <a:gd name="T66" fmla="*/ 70 w 110"/>
              <a:gd name="T67" fmla="*/ 42 h 110"/>
              <a:gd name="T68" fmla="*/ 68 w 110"/>
              <a:gd name="T69" fmla="*/ 41 h 110"/>
              <a:gd name="T70" fmla="*/ 68 w 110"/>
              <a:gd name="T71" fmla="*/ 37 h 110"/>
              <a:gd name="T72" fmla="*/ 57 w 110"/>
              <a:gd name="T73" fmla="*/ 35 h 110"/>
              <a:gd name="T74" fmla="*/ 48 w 110"/>
              <a:gd name="T75" fmla="*/ 29 h 110"/>
              <a:gd name="T76" fmla="*/ 40 w 110"/>
              <a:gd name="T77" fmla="*/ 34 h 110"/>
              <a:gd name="T78" fmla="*/ 41 w 110"/>
              <a:gd name="T79" fmla="*/ 38 h 110"/>
              <a:gd name="T80" fmla="*/ 53 w 110"/>
              <a:gd name="T81" fmla="*/ 75 h 110"/>
              <a:gd name="T82" fmla="*/ 52 w 110"/>
              <a:gd name="T83" fmla="*/ 69 h 110"/>
              <a:gd name="T84" fmla="*/ 57 w 110"/>
              <a:gd name="T85" fmla="*/ 68 h 110"/>
              <a:gd name="T86" fmla="*/ 60 w 110"/>
              <a:gd name="T87" fmla="*/ 71 h 110"/>
              <a:gd name="T88" fmla="*/ 56 w 110"/>
              <a:gd name="T89" fmla="*/ 75 h 110"/>
              <a:gd name="T90" fmla="*/ 60 w 110"/>
              <a:gd name="T91" fmla="*/ 85 h 110"/>
              <a:gd name="T92" fmla="*/ 53 w 110"/>
              <a:gd name="T93" fmla="*/ 89 h 110"/>
              <a:gd name="T94" fmla="*/ 49 w 110"/>
              <a:gd name="T95" fmla="*/ 84 h 110"/>
              <a:gd name="T96" fmla="*/ 53 w 110"/>
              <a:gd name="T97" fmla="*/ 75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10" h="110">
                <a:moveTo>
                  <a:pt x="0" y="0"/>
                </a:moveTo>
                <a:cubicBezTo>
                  <a:pt x="110" y="0"/>
                  <a:pt x="110" y="0"/>
                  <a:pt x="110" y="0"/>
                </a:cubicBezTo>
                <a:cubicBezTo>
                  <a:pt x="110" y="110"/>
                  <a:pt x="110" y="110"/>
                  <a:pt x="110" y="110"/>
                </a:cubicBezTo>
                <a:cubicBezTo>
                  <a:pt x="0" y="110"/>
                  <a:pt x="0" y="110"/>
                  <a:pt x="0" y="110"/>
                </a:cubicBezTo>
                <a:cubicBezTo>
                  <a:pt x="0" y="0"/>
                  <a:pt x="0" y="0"/>
                  <a:pt x="0" y="0"/>
                </a:cubicBezTo>
                <a:close/>
                <a:moveTo>
                  <a:pt x="15" y="87"/>
                </a:moveTo>
                <a:cubicBezTo>
                  <a:pt x="15" y="88"/>
                  <a:pt x="15" y="89"/>
                  <a:pt x="15" y="89"/>
                </a:cubicBezTo>
                <a:cubicBezTo>
                  <a:pt x="15" y="89"/>
                  <a:pt x="15" y="90"/>
                  <a:pt x="15" y="91"/>
                </a:cubicBezTo>
                <a:cubicBezTo>
                  <a:pt x="15" y="93"/>
                  <a:pt x="15" y="93"/>
                  <a:pt x="17" y="94"/>
                </a:cubicBezTo>
                <a:cubicBezTo>
                  <a:pt x="17" y="94"/>
                  <a:pt x="17" y="94"/>
                  <a:pt x="17" y="95"/>
                </a:cubicBezTo>
                <a:cubicBezTo>
                  <a:pt x="42" y="95"/>
                  <a:pt x="68" y="95"/>
                  <a:pt x="94" y="95"/>
                </a:cubicBezTo>
                <a:cubicBezTo>
                  <a:pt x="94" y="94"/>
                  <a:pt x="94" y="94"/>
                  <a:pt x="94" y="94"/>
                </a:cubicBezTo>
                <a:cubicBezTo>
                  <a:pt x="95" y="93"/>
                  <a:pt x="95" y="93"/>
                  <a:pt x="96" y="92"/>
                </a:cubicBezTo>
                <a:cubicBezTo>
                  <a:pt x="96" y="91"/>
                  <a:pt x="96" y="89"/>
                  <a:pt x="96" y="89"/>
                </a:cubicBezTo>
                <a:cubicBezTo>
                  <a:pt x="96" y="85"/>
                  <a:pt x="95" y="82"/>
                  <a:pt x="94" y="80"/>
                </a:cubicBezTo>
                <a:cubicBezTo>
                  <a:pt x="93" y="79"/>
                  <a:pt x="92" y="77"/>
                  <a:pt x="91" y="76"/>
                </a:cubicBezTo>
                <a:cubicBezTo>
                  <a:pt x="89" y="75"/>
                  <a:pt x="87" y="73"/>
                  <a:pt x="85" y="73"/>
                </a:cubicBezTo>
                <a:cubicBezTo>
                  <a:pt x="81" y="71"/>
                  <a:pt x="76" y="70"/>
                  <a:pt x="72" y="69"/>
                </a:cubicBezTo>
                <a:cubicBezTo>
                  <a:pt x="71" y="69"/>
                  <a:pt x="69" y="69"/>
                  <a:pt x="69" y="68"/>
                </a:cubicBezTo>
                <a:cubicBezTo>
                  <a:pt x="69" y="69"/>
                  <a:pt x="69" y="69"/>
                  <a:pt x="69" y="69"/>
                </a:cubicBezTo>
                <a:cubicBezTo>
                  <a:pt x="69" y="73"/>
                  <a:pt x="69" y="77"/>
                  <a:pt x="67" y="80"/>
                </a:cubicBezTo>
                <a:cubicBezTo>
                  <a:pt x="64" y="85"/>
                  <a:pt x="60" y="88"/>
                  <a:pt x="56" y="91"/>
                </a:cubicBezTo>
                <a:cubicBezTo>
                  <a:pt x="55" y="91"/>
                  <a:pt x="55" y="91"/>
                  <a:pt x="55" y="91"/>
                </a:cubicBezTo>
                <a:cubicBezTo>
                  <a:pt x="54" y="89"/>
                  <a:pt x="52" y="89"/>
                  <a:pt x="51" y="88"/>
                </a:cubicBezTo>
                <a:cubicBezTo>
                  <a:pt x="48" y="85"/>
                  <a:pt x="45" y="83"/>
                  <a:pt x="43" y="79"/>
                </a:cubicBezTo>
                <a:cubicBezTo>
                  <a:pt x="42" y="76"/>
                  <a:pt x="41" y="72"/>
                  <a:pt x="42" y="69"/>
                </a:cubicBezTo>
                <a:cubicBezTo>
                  <a:pt x="42" y="69"/>
                  <a:pt x="42" y="69"/>
                  <a:pt x="42" y="68"/>
                </a:cubicBezTo>
                <a:cubicBezTo>
                  <a:pt x="39" y="69"/>
                  <a:pt x="37" y="69"/>
                  <a:pt x="35" y="70"/>
                </a:cubicBezTo>
                <a:cubicBezTo>
                  <a:pt x="31" y="71"/>
                  <a:pt x="26" y="72"/>
                  <a:pt x="22" y="74"/>
                </a:cubicBezTo>
                <a:cubicBezTo>
                  <a:pt x="21" y="75"/>
                  <a:pt x="19" y="76"/>
                  <a:pt x="18" y="77"/>
                </a:cubicBezTo>
                <a:cubicBezTo>
                  <a:pt x="17" y="79"/>
                  <a:pt x="15" y="81"/>
                  <a:pt x="15" y="85"/>
                </a:cubicBezTo>
                <a:cubicBezTo>
                  <a:pt x="15" y="85"/>
                  <a:pt x="15" y="86"/>
                  <a:pt x="15" y="87"/>
                </a:cubicBezTo>
                <a:close/>
                <a:moveTo>
                  <a:pt x="54" y="15"/>
                </a:moveTo>
                <a:cubicBezTo>
                  <a:pt x="58" y="15"/>
                  <a:pt x="62" y="16"/>
                  <a:pt x="64" y="17"/>
                </a:cubicBezTo>
                <a:cubicBezTo>
                  <a:pt x="68" y="19"/>
                  <a:pt x="70" y="22"/>
                  <a:pt x="72" y="27"/>
                </a:cubicBezTo>
                <a:cubicBezTo>
                  <a:pt x="73" y="29"/>
                  <a:pt x="73" y="32"/>
                  <a:pt x="73" y="35"/>
                </a:cubicBezTo>
                <a:cubicBezTo>
                  <a:pt x="73" y="36"/>
                  <a:pt x="73" y="36"/>
                  <a:pt x="73" y="37"/>
                </a:cubicBezTo>
                <a:cubicBezTo>
                  <a:pt x="73" y="37"/>
                  <a:pt x="73" y="37"/>
                  <a:pt x="73" y="38"/>
                </a:cubicBezTo>
                <a:cubicBezTo>
                  <a:pt x="75" y="38"/>
                  <a:pt x="75" y="40"/>
                  <a:pt x="75" y="42"/>
                </a:cubicBezTo>
                <a:cubicBezTo>
                  <a:pt x="75" y="44"/>
                  <a:pt x="75" y="46"/>
                  <a:pt x="74" y="48"/>
                </a:cubicBezTo>
                <a:cubicBezTo>
                  <a:pt x="73" y="48"/>
                  <a:pt x="73" y="48"/>
                  <a:pt x="73" y="48"/>
                </a:cubicBezTo>
                <a:cubicBezTo>
                  <a:pt x="72" y="49"/>
                  <a:pt x="72" y="50"/>
                  <a:pt x="71" y="51"/>
                </a:cubicBezTo>
                <a:cubicBezTo>
                  <a:pt x="71" y="53"/>
                  <a:pt x="69" y="55"/>
                  <a:pt x="68" y="58"/>
                </a:cubicBezTo>
                <a:cubicBezTo>
                  <a:pt x="66" y="60"/>
                  <a:pt x="63" y="62"/>
                  <a:pt x="60" y="64"/>
                </a:cubicBezTo>
                <a:cubicBezTo>
                  <a:pt x="54" y="66"/>
                  <a:pt x="48" y="64"/>
                  <a:pt x="44" y="61"/>
                </a:cubicBezTo>
                <a:cubicBezTo>
                  <a:pt x="42" y="59"/>
                  <a:pt x="40" y="58"/>
                  <a:pt x="40" y="56"/>
                </a:cubicBezTo>
                <a:cubicBezTo>
                  <a:pt x="38" y="54"/>
                  <a:pt x="38" y="52"/>
                  <a:pt x="37" y="50"/>
                </a:cubicBezTo>
                <a:cubicBezTo>
                  <a:pt x="37" y="49"/>
                  <a:pt x="37" y="49"/>
                  <a:pt x="36" y="48"/>
                </a:cubicBezTo>
                <a:cubicBezTo>
                  <a:pt x="35" y="48"/>
                  <a:pt x="35" y="47"/>
                  <a:pt x="34" y="45"/>
                </a:cubicBezTo>
                <a:cubicBezTo>
                  <a:pt x="33" y="42"/>
                  <a:pt x="34" y="39"/>
                  <a:pt x="35" y="38"/>
                </a:cubicBezTo>
                <a:cubicBezTo>
                  <a:pt x="36" y="37"/>
                  <a:pt x="36" y="37"/>
                  <a:pt x="36" y="37"/>
                </a:cubicBezTo>
                <a:cubicBezTo>
                  <a:pt x="35" y="34"/>
                  <a:pt x="35" y="32"/>
                  <a:pt x="36" y="29"/>
                </a:cubicBezTo>
                <a:cubicBezTo>
                  <a:pt x="37" y="24"/>
                  <a:pt x="40" y="19"/>
                  <a:pt x="46" y="17"/>
                </a:cubicBezTo>
                <a:cubicBezTo>
                  <a:pt x="48" y="16"/>
                  <a:pt x="51" y="15"/>
                  <a:pt x="54" y="15"/>
                </a:cubicBezTo>
                <a:close/>
                <a:moveTo>
                  <a:pt x="42" y="42"/>
                </a:moveTo>
                <a:cubicBezTo>
                  <a:pt x="42" y="42"/>
                  <a:pt x="41" y="41"/>
                  <a:pt x="41" y="41"/>
                </a:cubicBezTo>
                <a:cubicBezTo>
                  <a:pt x="40" y="40"/>
                  <a:pt x="39" y="40"/>
                  <a:pt x="38" y="42"/>
                </a:cubicBezTo>
                <a:cubicBezTo>
                  <a:pt x="38" y="42"/>
                  <a:pt x="38" y="42"/>
                  <a:pt x="38" y="43"/>
                </a:cubicBezTo>
                <a:cubicBezTo>
                  <a:pt x="39" y="44"/>
                  <a:pt x="40" y="46"/>
                  <a:pt x="40" y="46"/>
                </a:cubicBezTo>
                <a:cubicBezTo>
                  <a:pt x="41" y="47"/>
                  <a:pt x="41" y="47"/>
                  <a:pt x="41" y="48"/>
                </a:cubicBezTo>
                <a:cubicBezTo>
                  <a:pt x="42" y="49"/>
                  <a:pt x="43" y="52"/>
                  <a:pt x="44" y="54"/>
                </a:cubicBezTo>
                <a:cubicBezTo>
                  <a:pt x="45" y="56"/>
                  <a:pt x="46" y="57"/>
                  <a:pt x="48" y="58"/>
                </a:cubicBezTo>
                <a:cubicBezTo>
                  <a:pt x="50" y="59"/>
                  <a:pt x="53" y="60"/>
                  <a:pt x="56" y="59"/>
                </a:cubicBezTo>
                <a:cubicBezTo>
                  <a:pt x="60" y="58"/>
                  <a:pt x="62" y="58"/>
                  <a:pt x="64" y="54"/>
                </a:cubicBezTo>
                <a:cubicBezTo>
                  <a:pt x="66" y="52"/>
                  <a:pt x="66" y="50"/>
                  <a:pt x="68" y="48"/>
                </a:cubicBezTo>
                <a:cubicBezTo>
                  <a:pt x="68" y="47"/>
                  <a:pt x="68" y="47"/>
                  <a:pt x="68" y="46"/>
                </a:cubicBezTo>
                <a:cubicBezTo>
                  <a:pt x="69" y="46"/>
                  <a:pt x="69" y="45"/>
                  <a:pt x="69" y="45"/>
                </a:cubicBezTo>
                <a:cubicBezTo>
                  <a:pt x="70" y="44"/>
                  <a:pt x="70" y="43"/>
                  <a:pt x="70" y="42"/>
                </a:cubicBezTo>
                <a:cubicBezTo>
                  <a:pt x="70" y="41"/>
                  <a:pt x="70" y="40"/>
                  <a:pt x="69" y="40"/>
                </a:cubicBezTo>
                <a:cubicBezTo>
                  <a:pt x="69" y="40"/>
                  <a:pt x="68" y="40"/>
                  <a:pt x="68" y="41"/>
                </a:cubicBezTo>
                <a:cubicBezTo>
                  <a:pt x="68" y="42"/>
                  <a:pt x="67" y="42"/>
                  <a:pt x="67" y="42"/>
                </a:cubicBezTo>
                <a:cubicBezTo>
                  <a:pt x="67" y="40"/>
                  <a:pt x="68" y="38"/>
                  <a:pt x="68" y="37"/>
                </a:cubicBezTo>
                <a:cubicBezTo>
                  <a:pt x="67" y="37"/>
                  <a:pt x="66" y="37"/>
                  <a:pt x="65" y="37"/>
                </a:cubicBezTo>
                <a:cubicBezTo>
                  <a:pt x="62" y="36"/>
                  <a:pt x="60" y="36"/>
                  <a:pt x="57" y="35"/>
                </a:cubicBezTo>
                <a:cubicBezTo>
                  <a:pt x="53" y="34"/>
                  <a:pt x="50" y="32"/>
                  <a:pt x="48" y="29"/>
                </a:cubicBezTo>
                <a:cubicBezTo>
                  <a:pt x="48" y="29"/>
                  <a:pt x="48" y="29"/>
                  <a:pt x="48" y="29"/>
                </a:cubicBezTo>
                <a:cubicBezTo>
                  <a:pt x="47" y="29"/>
                  <a:pt x="46" y="29"/>
                  <a:pt x="46" y="30"/>
                </a:cubicBezTo>
                <a:cubicBezTo>
                  <a:pt x="44" y="31"/>
                  <a:pt x="42" y="33"/>
                  <a:pt x="40" y="34"/>
                </a:cubicBezTo>
                <a:cubicBezTo>
                  <a:pt x="40" y="34"/>
                  <a:pt x="40" y="34"/>
                  <a:pt x="40" y="34"/>
                </a:cubicBezTo>
                <a:cubicBezTo>
                  <a:pt x="41" y="36"/>
                  <a:pt x="41" y="38"/>
                  <a:pt x="41" y="38"/>
                </a:cubicBezTo>
                <a:cubicBezTo>
                  <a:pt x="41" y="40"/>
                  <a:pt x="42" y="41"/>
                  <a:pt x="42" y="42"/>
                </a:cubicBezTo>
                <a:close/>
                <a:moveTo>
                  <a:pt x="53" y="75"/>
                </a:moveTo>
                <a:cubicBezTo>
                  <a:pt x="51" y="74"/>
                  <a:pt x="50" y="73"/>
                  <a:pt x="49" y="71"/>
                </a:cubicBezTo>
                <a:cubicBezTo>
                  <a:pt x="50" y="70"/>
                  <a:pt x="50" y="69"/>
                  <a:pt x="52" y="69"/>
                </a:cubicBezTo>
                <a:cubicBezTo>
                  <a:pt x="52" y="69"/>
                  <a:pt x="52" y="69"/>
                  <a:pt x="52" y="68"/>
                </a:cubicBezTo>
                <a:cubicBezTo>
                  <a:pt x="54" y="68"/>
                  <a:pt x="55" y="68"/>
                  <a:pt x="57" y="68"/>
                </a:cubicBezTo>
                <a:cubicBezTo>
                  <a:pt x="57" y="68"/>
                  <a:pt x="57" y="68"/>
                  <a:pt x="58" y="69"/>
                </a:cubicBezTo>
                <a:cubicBezTo>
                  <a:pt x="58" y="69"/>
                  <a:pt x="59" y="70"/>
                  <a:pt x="60" y="71"/>
                </a:cubicBezTo>
                <a:cubicBezTo>
                  <a:pt x="59" y="73"/>
                  <a:pt x="58" y="74"/>
                  <a:pt x="56" y="75"/>
                </a:cubicBezTo>
                <a:cubicBezTo>
                  <a:pt x="56" y="75"/>
                  <a:pt x="56" y="75"/>
                  <a:pt x="56" y="75"/>
                </a:cubicBezTo>
                <a:cubicBezTo>
                  <a:pt x="58" y="79"/>
                  <a:pt x="58" y="81"/>
                  <a:pt x="60" y="84"/>
                </a:cubicBezTo>
                <a:cubicBezTo>
                  <a:pt x="60" y="84"/>
                  <a:pt x="60" y="84"/>
                  <a:pt x="60" y="85"/>
                </a:cubicBezTo>
                <a:cubicBezTo>
                  <a:pt x="58" y="86"/>
                  <a:pt x="57" y="87"/>
                  <a:pt x="56" y="89"/>
                </a:cubicBezTo>
                <a:cubicBezTo>
                  <a:pt x="54" y="89"/>
                  <a:pt x="54" y="89"/>
                  <a:pt x="53" y="89"/>
                </a:cubicBezTo>
                <a:cubicBezTo>
                  <a:pt x="52" y="87"/>
                  <a:pt x="50" y="86"/>
                  <a:pt x="49" y="85"/>
                </a:cubicBezTo>
                <a:cubicBezTo>
                  <a:pt x="49" y="85"/>
                  <a:pt x="49" y="85"/>
                  <a:pt x="49" y="84"/>
                </a:cubicBezTo>
                <a:cubicBezTo>
                  <a:pt x="50" y="81"/>
                  <a:pt x="52" y="78"/>
                  <a:pt x="52" y="75"/>
                </a:cubicBezTo>
                <a:cubicBezTo>
                  <a:pt x="52" y="75"/>
                  <a:pt x="52" y="75"/>
                  <a:pt x="53" y="75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1" name="Freeform 19"/>
          <p:cNvSpPr>
            <a:spLocks noChangeAspect="1" noEditPoints="1"/>
          </p:cNvSpPr>
          <p:nvPr/>
        </p:nvSpPr>
        <p:spPr bwMode="auto">
          <a:xfrm>
            <a:off x="2493969" y="1595231"/>
            <a:ext cx="281504" cy="288000"/>
          </a:xfrm>
          <a:custGeom>
            <a:avLst/>
            <a:gdLst>
              <a:gd name="T0" fmla="*/ 110 w 110"/>
              <a:gd name="T1" fmla="*/ 0 h 110"/>
              <a:gd name="T2" fmla="*/ 0 w 110"/>
              <a:gd name="T3" fmla="*/ 110 h 110"/>
              <a:gd name="T4" fmla="*/ 55 w 110"/>
              <a:gd name="T5" fmla="*/ 89 h 110"/>
              <a:gd name="T6" fmla="*/ 91 w 110"/>
              <a:gd name="T7" fmla="*/ 88 h 110"/>
              <a:gd name="T8" fmla="*/ 92 w 110"/>
              <a:gd name="T9" fmla="*/ 26 h 110"/>
              <a:gd name="T10" fmla="*/ 90 w 110"/>
              <a:gd name="T11" fmla="*/ 21 h 110"/>
              <a:gd name="T12" fmla="*/ 45 w 110"/>
              <a:gd name="T13" fmla="*/ 21 h 110"/>
              <a:gd name="T14" fmla="*/ 18 w 110"/>
              <a:gd name="T15" fmla="*/ 25 h 110"/>
              <a:gd name="T16" fmla="*/ 18 w 110"/>
              <a:gd name="T17" fmla="*/ 84 h 110"/>
              <a:gd name="T18" fmla="*/ 21 w 110"/>
              <a:gd name="T19" fmla="*/ 89 h 110"/>
              <a:gd name="T20" fmla="*/ 55 w 110"/>
              <a:gd name="T21" fmla="*/ 89 h 110"/>
              <a:gd name="T22" fmla="*/ 22 w 110"/>
              <a:gd name="T23" fmla="*/ 86 h 110"/>
              <a:gd name="T24" fmla="*/ 89 w 110"/>
              <a:gd name="T25" fmla="*/ 36 h 110"/>
              <a:gd name="T26" fmla="*/ 36 w 110"/>
              <a:gd name="T27" fmla="*/ 32 h 110"/>
              <a:gd name="T28" fmla="*/ 36 w 110"/>
              <a:gd name="T29" fmla="*/ 25 h 110"/>
              <a:gd name="T30" fmla="*/ 36 w 110"/>
              <a:gd name="T31" fmla="*/ 32 h 110"/>
              <a:gd name="T32" fmla="*/ 25 w 110"/>
              <a:gd name="T33" fmla="*/ 32 h 110"/>
              <a:gd name="T34" fmla="*/ 25 w 110"/>
              <a:gd name="T35" fmla="*/ 25 h 110"/>
              <a:gd name="T36" fmla="*/ 46 w 110"/>
              <a:gd name="T37" fmla="*/ 32 h 110"/>
              <a:gd name="T38" fmla="*/ 46 w 110"/>
              <a:gd name="T39" fmla="*/ 25 h 110"/>
              <a:gd name="T40" fmla="*/ 46 w 110"/>
              <a:gd name="T41" fmla="*/ 32 h 110"/>
              <a:gd name="T42" fmla="*/ 54 w 110"/>
              <a:gd name="T43" fmla="*/ 61 h 110"/>
              <a:gd name="T44" fmla="*/ 52 w 110"/>
              <a:gd name="T45" fmla="*/ 67 h 110"/>
              <a:gd name="T46" fmla="*/ 47 w 110"/>
              <a:gd name="T47" fmla="*/ 58 h 110"/>
              <a:gd name="T48" fmla="*/ 49 w 110"/>
              <a:gd name="T49" fmla="*/ 57 h 110"/>
              <a:gd name="T50" fmla="*/ 51 w 110"/>
              <a:gd name="T51" fmla="*/ 62 h 110"/>
              <a:gd name="T52" fmla="*/ 53 w 110"/>
              <a:gd name="T53" fmla="*/ 58 h 110"/>
              <a:gd name="T54" fmla="*/ 56 w 110"/>
              <a:gd name="T55" fmla="*/ 59 h 110"/>
              <a:gd name="T56" fmla="*/ 59 w 110"/>
              <a:gd name="T57" fmla="*/ 58 h 110"/>
              <a:gd name="T58" fmla="*/ 63 w 110"/>
              <a:gd name="T59" fmla="*/ 57 h 110"/>
              <a:gd name="T60" fmla="*/ 66 w 110"/>
              <a:gd name="T61" fmla="*/ 63 h 110"/>
              <a:gd name="T62" fmla="*/ 67 w 110"/>
              <a:gd name="T63" fmla="*/ 58 h 110"/>
              <a:gd name="T64" fmla="*/ 69 w 110"/>
              <a:gd name="T65" fmla="*/ 57 h 110"/>
              <a:gd name="T66" fmla="*/ 71 w 110"/>
              <a:gd name="T67" fmla="*/ 62 h 110"/>
              <a:gd name="T68" fmla="*/ 73 w 110"/>
              <a:gd name="T69" fmla="*/ 58 h 110"/>
              <a:gd name="T70" fmla="*/ 76 w 110"/>
              <a:gd name="T71" fmla="*/ 57 h 110"/>
              <a:gd name="T72" fmla="*/ 73 w 110"/>
              <a:gd name="T73" fmla="*/ 66 h 110"/>
              <a:gd name="T74" fmla="*/ 70 w 110"/>
              <a:gd name="T75" fmla="*/ 65 h 110"/>
              <a:gd name="T76" fmla="*/ 67 w 110"/>
              <a:gd name="T77" fmla="*/ 66 h 110"/>
              <a:gd name="T78" fmla="*/ 64 w 110"/>
              <a:gd name="T79" fmla="*/ 65 h 110"/>
              <a:gd name="T80" fmla="*/ 61 w 110"/>
              <a:gd name="T81" fmla="*/ 58 h 110"/>
              <a:gd name="T82" fmla="*/ 58 w 110"/>
              <a:gd name="T83" fmla="*/ 67 h 110"/>
              <a:gd name="T84" fmla="*/ 54 w 110"/>
              <a:gd name="T85" fmla="*/ 61 h 110"/>
              <a:gd name="T86" fmla="*/ 40 w 110"/>
              <a:gd name="T87" fmla="*/ 61 h 110"/>
              <a:gd name="T88" fmla="*/ 38 w 110"/>
              <a:gd name="T89" fmla="*/ 67 h 110"/>
              <a:gd name="T90" fmla="*/ 33 w 110"/>
              <a:gd name="T91" fmla="*/ 58 h 110"/>
              <a:gd name="T92" fmla="*/ 35 w 110"/>
              <a:gd name="T93" fmla="*/ 57 h 110"/>
              <a:gd name="T94" fmla="*/ 37 w 110"/>
              <a:gd name="T95" fmla="*/ 62 h 110"/>
              <a:gd name="T96" fmla="*/ 38 w 110"/>
              <a:gd name="T97" fmla="*/ 57 h 110"/>
              <a:gd name="T98" fmla="*/ 42 w 110"/>
              <a:gd name="T99" fmla="*/ 59 h 110"/>
              <a:gd name="T100" fmla="*/ 44 w 110"/>
              <a:gd name="T101" fmla="*/ 58 h 110"/>
              <a:gd name="T102" fmla="*/ 47 w 110"/>
              <a:gd name="T103" fmla="*/ 57 h 110"/>
              <a:gd name="T104" fmla="*/ 44 w 110"/>
              <a:gd name="T105" fmla="*/ 66 h 110"/>
              <a:gd name="T106" fmla="*/ 41 w 110"/>
              <a:gd name="T107" fmla="*/ 65 h 110"/>
              <a:gd name="T108" fmla="*/ 77 w 110"/>
              <a:gd name="T109" fmla="*/ 64 h 110"/>
              <a:gd name="T110" fmla="*/ 80 w 110"/>
              <a:gd name="T111" fmla="*/ 66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10" h="110">
                <a:moveTo>
                  <a:pt x="0" y="0"/>
                </a:moveTo>
                <a:cubicBezTo>
                  <a:pt x="110" y="0"/>
                  <a:pt x="110" y="0"/>
                  <a:pt x="110" y="0"/>
                </a:cubicBezTo>
                <a:cubicBezTo>
                  <a:pt x="110" y="110"/>
                  <a:pt x="110" y="110"/>
                  <a:pt x="110" y="110"/>
                </a:cubicBezTo>
                <a:cubicBezTo>
                  <a:pt x="0" y="110"/>
                  <a:pt x="0" y="110"/>
                  <a:pt x="0" y="110"/>
                </a:cubicBezTo>
                <a:cubicBezTo>
                  <a:pt x="0" y="0"/>
                  <a:pt x="0" y="0"/>
                  <a:pt x="0" y="0"/>
                </a:cubicBezTo>
                <a:close/>
                <a:moveTo>
                  <a:pt x="55" y="89"/>
                </a:moveTo>
                <a:cubicBezTo>
                  <a:pt x="66" y="89"/>
                  <a:pt x="77" y="89"/>
                  <a:pt x="88" y="89"/>
                </a:cubicBezTo>
                <a:cubicBezTo>
                  <a:pt x="89" y="89"/>
                  <a:pt x="90" y="89"/>
                  <a:pt x="91" y="88"/>
                </a:cubicBezTo>
                <a:cubicBezTo>
                  <a:pt x="92" y="87"/>
                  <a:pt x="92" y="86"/>
                  <a:pt x="92" y="85"/>
                </a:cubicBezTo>
                <a:cubicBezTo>
                  <a:pt x="92" y="65"/>
                  <a:pt x="92" y="45"/>
                  <a:pt x="92" y="26"/>
                </a:cubicBezTo>
                <a:cubicBezTo>
                  <a:pt x="92" y="25"/>
                  <a:pt x="92" y="25"/>
                  <a:pt x="92" y="24"/>
                </a:cubicBezTo>
                <a:cubicBezTo>
                  <a:pt x="92" y="23"/>
                  <a:pt x="91" y="22"/>
                  <a:pt x="90" y="21"/>
                </a:cubicBezTo>
                <a:cubicBezTo>
                  <a:pt x="89" y="21"/>
                  <a:pt x="88" y="21"/>
                  <a:pt x="88" y="21"/>
                </a:cubicBezTo>
                <a:cubicBezTo>
                  <a:pt x="74" y="21"/>
                  <a:pt x="59" y="21"/>
                  <a:pt x="45" y="21"/>
                </a:cubicBezTo>
                <a:cubicBezTo>
                  <a:pt x="38" y="21"/>
                  <a:pt x="30" y="21"/>
                  <a:pt x="23" y="21"/>
                </a:cubicBezTo>
                <a:cubicBezTo>
                  <a:pt x="20" y="21"/>
                  <a:pt x="18" y="23"/>
                  <a:pt x="18" y="25"/>
                </a:cubicBezTo>
                <a:cubicBezTo>
                  <a:pt x="18" y="26"/>
                  <a:pt x="18" y="26"/>
                  <a:pt x="18" y="26"/>
                </a:cubicBezTo>
                <a:cubicBezTo>
                  <a:pt x="18" y="45"/>
                  <a:pt x="18" y="65"/>
                  <a:pt x="18" y="84"/>
                </a:cubicBezTo>
                <a:cubicBezTo>
                  <a:pt x="18" y="85"/>
                  <a:pt x="18" y="85"/>
                  <a:pt x="18" y="85"/>
                </a:cubicBezTo>
                <a:cubicBezTo>
                  <a:pt x="18" y="87"/>
                  <a:pt x="19" y="89"/>
                  <a:pt x="21" y="89"/>
                </a:cubicBezTo>
                <a:cubicBezTo>
                  <a:pt x="21" y="89"/>
                  <a:pt x="22" y="89"/>
                  <a:pt x="23" y="89"/>
                </a:cubicBezTo>
                <a:cubicBezTo>
                  <a:pt x="34" y="89"/>
                  <a:pt x="44" y="89"/>
                  <a:pt x="55" y="89"/>
                </a:cubicBezTo>
                <a:close/>
                <a:moveTo>
                  <a:pt x="89" y="86"/>
                </a:moveTo>
                <a:cubicBezTo>
                  <a:pt x="66" y="86"/>
                  <a:pt x="44" y="86"/>
                  <a:pt x="22" y="86"/>
                </a:cubicBezTo>
                <a:cubicBezTo>
                  <a:pt x="22" y="69"/>
                  <a:pt x="22" y="52"/>
                  <a:pt x="22" y="36"/>
                </a:cubicBezTo>
                <a:cubicBezTo>
                  <a:pt x="44" y="36"/>
                  <a:pt x="66" y="36"/>
                  <a:pt x="89" y="36"/>
                </a:cubicBezTo>
                <a:cubicBezTo>
                  <a:pt x="89" y="52"/>
                  <a:pt x="89" y="69"/>
                  <a:pt x="89" y="86"/>
                </a:cubicBezTo>
                <a:close/>
                <a:moveTo>
                  <a:pt x="36" y="32"/>
                </a:moveTo>
                <a:cubicBezTo>
                  <a:pt x="34" y="32"/>
                  <a:pt x="32" y="30"/>
                  <a:pt x="32" y="28"/>
                </a:cubicBezTo>
                <a:cubicBezTo>
                  <a:pt x="32" y="26"/>
                  <a:pt x="34" y="25"/>
                  <a:pt x="36" y="25"/>
                </a:cubicBezTo>
                <a:cubicBezTo>
                  <a:pt x="38" y="25"/>
                  <a:pt x="39" y="27"/>
                  <a:pt x="39" y="29"/>
                </a:cubicBezTo>
                <a:cubicBezTo>
                  <a:pt x="39" y="31"/>
                  <a:pt x="37" y="32"/>
                  <a:pt x="36" y="32"/>
                </a:cubicBezTo>
                <a:close/>
                <a:moveTo>
                  <a:pt x="29" y="28"/>
                </a:moveTo>
                <a:cubicBezTo>
                  <a:pt x="29" y="31"/>
                  <a:pt x="27" y="32"/>
                  <a:pt x="25" y="32"/>
                </a:cubicBezTo>
                <a:cubicBezTo>
                  <a:pt x="23" y="32"/>
                  <a:pt x="22" y="30"/>
                  <a:pt x="22" y="29"/>
                </a:cubicBezTo>
                <a:cubicBezTo>
                  <a:pt x="22" y="27"/>
                  <a:pt x="23" y="25"/>
                  <a:pt x="25" y="25"/>
                </a:cubicBezTo>
                <a:cubicBezTo>
                  <a:pt x="27" y="25"/>
                  <a:pt x="29" y="26"/>
                  <a:pt x="29" y="28"/>
                </a:cubicBezTo>
                <a:close/>
                <a:moveTo>
                  <a:pt x="46" y="32"/>
                </a:moveTo>
                <a:cubicBezTo>
                  <a:pt x="44" y="32"/>
                  <a:pt x="43" y="30"/>
                  <a:pt x="43" y="28"/>
                </a:cubicBezTo>
                <a:cubicBezTo>
                  <a:pt x="43" y="26"/>
                  <a:pt x="44" y="25"/>
                  <a:pt x="46" y="25"/>
                </a:cubicBezTo>
                <a:cubicBezTo>
                  <a:pt x="48" y="25"/>
                  <a:pt x="49" y="27"/>
                  <a:pt x="49" y="28"/>
                </a:cubicBezTo>
                <a:cubicBezTo>
                  <a:pt x="49" y="30"/>
                  <a:pt x="48" y="32"/>
                  <a:pt x="46" y="32"/>
                </a:cubicBezTo>
                <a:close/>
                <a:moveTo>
                  <a:pt x="54" y="61"/>
                </a:moveTo>
                <a:cubicBezTo>
                  <a:pt x="54" y="61"/>
                  <a:pt x="54" y="61"/>
                  <a:pt x="54" y="61"/>
                </a:cubicBezTo>
                <a:cubicBezTo>
                  <a:pt x="54" y="63"/>
                  <a:pt x="53" y="65"/>
                  <a:pt x="53" y="66"/>
                </a:cubicBezTo>
                <a:cubicBezTo>
                  <a:pt x="53" y="66"/>
                  <a:pt x="53" y="67"/>
                  <a:pt x="52" y="67"/>
                </a:cubicBezTo>
                <a:cubicBezTo>
                  <a:pt x="50" y="67"/>
                  <a:pt x="50" y="67"/>
                  <a:pt x="49" y="64"/>
                </a:cubicBezTo>
                <a:cubicBezTo>
                  <a:pt x="49" y="62"/>
                  <a:pt x="48" y="60"/>
                  <a:pt x="47" y="58"/>
                </a:cubicBezTo>
                <a:cubicBezTo>
                  <a:pt x="47" y="57"/>
                  <a:pt x="47" y="57"/>
                  <a:pt x="47" y="57"/>
                </a:cubicBezTo>
                <a:cubicBezTo>
                  <a:pt x="48" y="57"/>
                  <a:pt x="49" y="57"/>
                  <a:pt x="49" y="57"/>
                </a:cubicBezTo>
                <a:cubicBezTo>
                  <a:pt x="49" y="57"/>
                  <a:pt x="50" y="57"/>
                  <a:pt x="50" y="58"/>
                </a:cubicBezTo>
                <a:cubicBezTo>
                  <a:pt x="50" y="59"/>
                  <a:pt x="51" y="61"/>
                  <a:pt x="51" y="62"/>
                </a:cubicBezTo>
                <a:cubicBezTo>
                  <a:pt x="51" y="62"/>
                  <a:pt x="51" y="63"/>
                  <a:pt x="51" y="63"/>
                </a:cubicBezTo>
                <a:cubicBezTo>
                  <a:pt x="52" y="61"/>
                  <a:pt x="52" y="59"/>
                  <a:pt x="53" y="58"/>
                </a:cubicBezTo>
                <a:cubicBezTo>
                  <a:pt x="53" y="57"/>
                  <a:pt x="53" y="57"/>
                  <a:pt x="54" y="57"/>
                </a:cubicBezTo>
                <a:cubicBezTo>
                  <a:pt x="56" y="57"/>
                  <a:pt x="55" y="57"/>
                  <a:pt x="56" y="59"/>
                </a:cubicBezTo>
                <a:cubicBezTo>
                  <a:pt x="56" y="60"/>
                  <a:pt x="57" y="61"/>
                  <a:pt x="57" y="63"/>
                </a:cubicBezTo>
                <a:cubicBezTo>
                  <a:pt x="58" y="61"/>
                  <a:pt x="58" y="59"/>
                  <a:pt x="59" y="58"/>
                </a:cubicBezTo>
                <a:cubicBezTo>
                  <a:pt x="59" y="57"/>
                  <a:pt x="59" y="57"/>
                  <a:pt x="60" y="57"/>
                </a:cubicBezTo>
                <a:cubicBezTo>
                  <a:pt x="61" y="57"/>
                  <a:pt x="62" y="57"/>
                  <a:pt x="63" y="57"/>
                </a:cubicBezTo>
                <a:cubicBezTo>
                  <a:pt x="64" y="57"/>
                  <a:pt x="64" y="57"/>
                  <a:pt x="64" y="58"/>
                </a:cubicBezTo>
                <a:cubicBezTo>
                  <a:pt x="65" y="59"/>
                  <a:pt x="65" y="61"/>
                  <a:pt x="66" y="63"/>
                </a:cubicBezTo>
                <a:cubicBezTo>
                  <a:pt x="66" y="63"/>
                  <a:pt x="66" y="62"/>
                  <a:pt x="66" y="62"/>
                </a:cubicBezTo>
                <a:cubicBezTo>
                  <a:pt x="66" y="61"/>
                  <a:pt x="67" y="59"/>
                  <a:pt x="67" y="58"/>
                </a:cubicBezTo>
                <a:cubicBezTo>
                  <a:pt x="67" y="57"/>
                  <a:pt x="68" y="57"/>
                  <a:pt x="68" y="57"/>
                </a:cubicBezTo>
                <a:cubicBezTo>
                  <a:pt x="68" y="57"/>
                  <a:pt x="69" y="57"/>
                  <a:pt x="69" y="57"/>
                </a:cubicBezTo>
                <a:cubicBezTo>
                  <a:pt x="70" y="57"/>
                  <a:pt x="70" y="57"/>
                  <a:pt x="70" y="58"/>
                </a:cubicBezTo>
                <a:cubicBezTo>
                  <a:pt x="70" y="59"/>
                  <a:pt x="71" y="61"/>
                  <a:pt x="71" y="62"/>
                </a:cubicBezTo>
                <a:cubicBezTo>
                  <a:pt x="71" y="62"/>
                  <a:pt x="71" y="63"/>
                  <a:pt x="71" y="63"/>
                </a:cubicBezTo>
                <a:cubicBezTo>
                  <a:pt x="72" y="61"/>
                  <a:pt x="72" y="60"/>
                  <a:pt x="73" y="58"/>
                </a:cubicBezTo>
                <a:cubicBezTo>
                  <a:pt x="73" y="57"/>
                  <a:pt x="74" y="57"/>
                  <a:pt x="74" y="57"/>
                </a:cubicBezTo>
                <a:cubicBezTo>
                  <a:pt x="75" y="57"/>
                  <a:pt x="75" y="57"/>
                  <a:pt x="76" y="57"/>
                </a:cubicBezTo>
                <a:cubicBezTo>
                  <a:pt x="76" y="57"/>
                  <a:pt x="76" y="58"/>
                  <a:pt x="75" y="58"/>
                </a:cubicBezTo>
                <a:cubicBezTo>
                  <a:pt x="75" y="61"/>
                  <a:pt x="74" y="63"/>
                  <a:pt x="73" y="66"/>
                </a:cubicBezTo>
                <a:cubicBezTo>
                  <a:pt x="73" y="66"/>
                  <a:pt x="73" y="67"/>
                  <a:pt x="72" y="67"/>
                </a:cubicBezTo>
                <a:cubicBezTo>
                  <a:pt x="70" y="66"/>
                  <a:pt x="70" y="67"/>
                  <a:pt x="70" y="65"/>
                </a:cubicBezTo>
                <a:cubicBezTo>
                  <a:pt x="69" y="64"/>
                  <a:pt x="69" y="62"/>
                  <a:pt x="69" y="61"/>
                </a:cubicBezTo>
                <a:cubicBezTo>
                  <a:pt x="68" y="62"/>
                  <a:pt x="68" y="64"/>
                  <a:pt x="67" y="66"/>
                </a:cubicBezTo>
                <a:cubicBezTo>
                  <a:pt x="67" y="66"/>
                  <a:pt x="67" y="67"/>
                  <a:pt x="66" y="67"/>
                </a:cubicBezTo>
                <a:cubicBezTo>
                  <a:pt x="64" y="67"/>
                  <a:pt x="64" y="67"/>
                  <a:pt x="64" y="65"/>
                </a:cubicBezTo>
                <a:cubicBezTo>
                  <a:pt x="63" y="62"/>
                  <a:pt x="62" y="60"/>
                  <a:pt x="61" y="57"/>
                </a:cubicBezTo>
                <a:cubicBezTo>
                  <a:pt x="61" y="57"/>
                  <a:pt x="61" y="58"/>
                  <a:pt x="61" y="58"/>
                </a:cubicBezTo>
                <a:cubicBezTo>
                  <a:pt x="60" y="61"/>
                  <a:pt x="59" y="63"/>
                  <a:pt x="59" y="66"/>
                </a:cubicBezTo>
                <a:cubicBezTo>
                  <a:pt x="58" y="66"/>
                  <a:pt x="58" y="67"/>
                  <a:pt x="58" y="67"/>
                </a:cubicBezTo>
                <a:cubicBezTo>
                  <a:pt x="56" y="66"/>
                  <a:pt x="56" y="67"/>
                  <a:pt x="55" y="65"/>
                </a:cubicBezTo>
                <a:cubicBezTo>
                  <a:pt x="55" y="64"/>
                  <a:pt x="55" y="62"/>
                  <a:pt x="54" y="61"/>
                </a:cubicBezTo>
                <a:close/>
                <a:moveTo>
                  <a:pt x="41" y="65"/>
                </a:moveTo>
                <a:cubicBezTo>
                  <a:pt x="41" y="64"/>
                  <a:pt x="40" y="62"/>
                  <a:pt x="40" y="61"/>
                </a:cubicBezTo>
                <a:cubicBezTo>
                  <a:pt x="39" y="63"/>
                  <a:pt x="39" y="65"/>
                  <a:pt x="38" y="66"/>
                </a:cubicBezTo>
                <a:cubicBezTo>
                  <a:pt x="38" y="66"/>
                  <a:pt x="38" y="67"/>
                  <a:pt x="38" y="67"/>
                </a:cubicBezTo>
                <a:cubicBezTo>
                  <a:pt x="36" y="67"/>
                  <a:pt x="36" y="67"/>
                  <a:pt x="35" y="64"/>
                </a:cubicBezTo>
                <a:cubicBezTo>
                  <a:pt x="34" y="62"/>
                  <a:pt x="34" y="60"/>
                  <a:pt x="33" y="58"/>
                </a:cubicBezTo>
                <a:cubicBezTo>
                  <a:pt x="33" y="58"/>
                  <a:pt x="33" y="57"/>
                  <a:pt x="33" y="57"/>
                </a:cubicBezTo>
                <a:cubicBezTo>
                  <a:pt x="34" y="57"/>
                  <a:pt x="34" y="57"/>
                  <a:pt x="35" y="57"/>
                </a:cubicBezTo>
                <a:cubicBezTo>
                  <a:pt x="35" y="57"/>
                  <a:pt x="35" y="57"/>
                  <a:pt x="35" y="58"/>
                </a:cubicBezTo>
                <a:cubicBezTo>
                  <a:pt x="36" y="59"/>
                  <a:pt x="36" y="61"/>
                  <a:pt x="37" y="62"/>
                </a:cubicBezTo>
                <a:cubicBezTo>
                  <a:pt x="37" y="62"/>
                  <a:pt x="37" y="63"/>
                  <a:pt x="37" y="63"/>
                </a:cubicBezTo>
                <a:cubicBezTo>
                  <a:pt x="38" y="61"/>
                  <a:pt x="38" y="59"/>
                  <a:pt x="38" y="57"/>
                </a:cubicBezTo>
                <a:cubicBezTo>
                  <a:pt x="39" y="57"/>
                  <a:pt x="39" y="57"/>
                  <a:pt x="39" y="57"/>
                </a:cubicBezTo>
                <a:cubicBezTo>
                  <a:pt x="41" y="57"/>
                  <a:pt x="41" y="57"/>
                  <a:pt x="42" y="59"/>
                </a:cubicBezTo>
                <a:cubicBezTo>
                  <a:pt x="42" y="60"/>
                  <a:pt x="42" y="61"/>
                  <a:pt x="43" y="63"/>
                </a:cubicBezTo>
                <a:cubicBezTo>
                  <a:pt x="43" y="61"/>
                  <a:pt x="44" y="60"/>
                  <a:pt x="44" y="58"/>
                </a:cubicBezTo>
                <a:cubicBezTo>
                  <a:pt x="44" y="57"/>
                  <a:pt x="44" y="57"/>
                  <a:pt x="46" y="57"/>
                </a:cubicBezTo>
                <a:cubicBezTo>
                  <a:pt x="46" y="57"/>
                  <a:pt x="47" y="57"/>
                  <a:pt x="47" y="57"/>
                </a:cubicBezTo>
                <a:cubicBezTo>
                  <a:pt x="47" y="57"/>
                  <a:pt x="47" y="58"/>
                  <a:pt x="47" y="58"/>
                </a:cubicBezTo>
                <a:cubicBezTo>
                  <a:pt x="46" y="60"/>
                  <a:pt x="45" y="63"/>
                  <a:pt x="44" y="66"/>
                </a:cubicBezTo>
                <a:cubicBezTo>
                  <a:pt x="44" y="66"/>
                  <a:pt x="44" y="67"/>
                  <a:pt x="43" y="67"/>
                </a:cubicBezTo>
                <a:cubicBezTo>
                  <a:pt x="41" y="66"/>
                  <a:pt x="41" y="67"/>
                  <a:pt x="41" y="65"/>
                </a:cubicBezTo>
                <a:close/>
                <a:moveTo>
                  <a:pt x="77" y="66"/>
                </a:moveTo>
                <a:cubicBezTo>
                  <a:pt x="77" y="66"/>
                  <a:pt x="77" y="65"/>
                  <a:pt x="77" y="64"/>
                </a:cubicBezTo>
                <a:cubicBezTo>
                  <a:pt x="78" y="64"/>
                  <a:pt x="79" y="64"/>
                  <a:pt x="80" y="64"/>
                </a:cubicBezTo>
                <a:cubicBezTo>
                  <a:pt x="80" y="65"/>
                  <a:pt x="80" y="66"/>
                  <a:pt x="80" y="66"/>
                </a:cubicBezTo>
                <a:cubicBezTo>
                  <a:pt x="79" y="66"/>
                  <a:pt x="78" y="66"/>
                  <a:pt x="77" y="66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2" name="Freeform 20"/>
          <p:cNvSpPr>
            <a:spLocks noChangeAspect="1" noEditPoints="1"/>
          </p:cNvSpPr>
          <p:nvPr/>
        </p:nvSpPr>
        <p:spPr bwMode="auto">
          <a:xfrm>
            <a:off x="4245668" y="1595231"/>
            <a:ext cx="281504" cy="288000"/>
          </a:xfrm>
          <a:custGeom>
            <a:avLst/>
            <a:gdLst>
              <a:gd name="T0" fmla="*/ 0 w 110"/>
              <a:gd name="T1" fmla="*/ 0 h 110"/>
              <a:gd name="T2" fmla="*/ 110 w 110"/>
              <a:gd name="T3" fmla="*/ 0 h 110"/>
              <a:gd name="T4" fmla="*/ 110 w 110"/>
              <a:gd name="T5" fmla="*/ 110 h 110"/>
              <a:gd name="T6" fmla="*/ 0 w 110"/>
              <a:gd name="T7" fmla="*/ 110 h 110"/>
              <a:gd name="T8" fmla="*/ 0 w 110"/>
              <a:gd name="T9" fmla="*/ 0 h 110"/>
              <a:gd name="T10" fmla="*/ 31 w 110"/>
              <a:gd name="T11" fmla="*/ 70 h 110"/>
              <a:gd name="T12" fmla="*/ 36 w 110"/>
              <a:gd name="T13" fmla="*/ 80 h 110"/>
              <a:gd name="T14" fmla="*/ 35 w 110"/>
              <a:gd name="T15" fmla="*/ 80 h 110"/>
              <a:gd name="T16" fmla="*/ 31 w 110"/>
              <a:gd name="T17" fmla="*/ 83 h 110"/>
              <a:gd name="T18" fmla="*/ 32 w 110"/>
              <a:gd name="T19" fmla="*/ 90 h 110"/>
              <a:gd name="T20" fmla="*/ 38 w 110"/>
              <a:gd name="T21" fmla="*/ 92 h 110"/>
              <a:gd name="T22" fmla="*/ 45 w 110"/>
              <a:gd name="T23" fmla="*/ 92 h 110"/>
              <a:gd name="T24" fmla="*/ 54 w 110"/>
              <a:gd name="T25" fmla="*/ 89 h 110"/>
              <a:gd name="T26" fmla="*/ 57 w 110"/>
              <a:gd name="T27" fmla="*/ 89 h 110"/>
              <a:gd name="T28" fmla="*/ 64 w 110"/>
              <a:gd name="T29" fmla="*/ 91 h 110"/>
              <a:gd name="T30" fmla="*/ 73 w 110"/>
              <a:gd name="T31" fmla="*/ 92 h 110"/>
              <a:gd name="T32" fmla="*/ 78 w 110"/>
              <a:gd name="T33" fmla="*/ 90 h 110"/>
              <a:gd name="T34" fmla="*/ 80 w 110"/>
              <a:gd name="T35" fmla="*/ 84 h 110"/>
              <a:gd name="T36" fmla="*/ 76 w 110"/>
              <a:gd name="T37" fmla="*/ 80 h 110"/>
              <a:gd name="T38" fmla="*/ 75 w 110"/>
              <a:gd name="T39" fmla="*/ 80 h 110"/>
              <a:gd name="T40" fmla="*/ 80 w 110"/>
              <a:gd name="T41" fmla="*/ 70 h 110"/>
              <a:gd name="T42" fmla="*/ 82 w 110"/>
              <a:gd name="T43" fmla="*/ 73 h 110"/>
              <a:gd name="T44" fmla="*/ 85 w 110"/>
              <a:gd name="T45" fmla="*/ 75 h 110"/>
              <a:gd name="T46" fmla="*/ 87 w 110"/>
              <a:gd name="T47" fmla="*/ 74 h 110"/>
              <a:gd name="T48" fmla="*/ 87 w 110"/>
              <a:gd name="T49" fmla="*/ 69 h 110"/>
              <a:gd name="T50" fmla="*/ 86 w 110"/>
              <a:gd name="T51" fmla="*/ 61 h 110"/>
              <a:gd name="T52" fmla="*/ 80 w 110"/>
              <a:gd name="T53" fmla="*/ 53 h 110"/>
              <a:gd name="T54" fmla="*/ 80 w 110"/>
              <a:gd name="T55" fmla="*/ 53 h 110"/>
              <a:gd name="T56" fmla="*/ 78 w 110"/>
              <a:gd name="T57" fmla="*/ 44 h 110"/>
              <a:gd name="T58" fmla="*/ 78 w 110"/>
              <a:gd name="T59" fmla="*/ 43 h 110"/>
              <a:gd name="T60" fmla="*/ 74 w 110"/>
              <a:gd name="T61" fmla="*/ 31 h 110"/>
              <a:gd name="T62" fmla="*/ 51 w 110"/>
              <a:gd name="T63" fmla="*/ 20 h 110"/>
              <a:gd name="T64" fmla="*/ 36 w 110"/>
              <a:gd name="T65" fmla="*/ 33 h 110"/>
              <a:gd name="T66" fmla="*/ 33 w 110"/>
              <a:gd name="T67" fmla="*/ 43 h 110"/>
              <a:gd name="T68" fmla="*/ 33 w 110"/>
              <a:gd name="T69" fmla="*/ 44 h 110"/>
              <a:gd name="T70" fmla="*/ 31 w 110"/>
              <a:gd name="T71" fmla="*/ 53 h 110"/>
              <a:gd name="T72" fmla="*/ 31 w 110"/>
              <a:gd name="T73" fmla="*/ 53 h 110"/>
              <a:gd name="T74" fmla="*/ 24 w 110"/>
              <a:gd name="T75" fmla="*/ 62 h 110"/>
              <a:gd name="T76" fmla="*/ 24 w 110"/>
              <a:gd name="T77" fmla="*/ 71 h 110"/>
              <a:gd name="T78" fmla="*/ 24 w 110"/>
              <a:gd name="T79" fmla="*/ 75 h 110"/>
              <a:gd name="T80" fmla="*/ 26 w 110"/>
              <a:gd name="T81" fmla="*/ 75 h 110"/>
              <a:gd name="T82" fmla="*/ 28 w 110"/>
              <a:gd name="T83" fmla="*/ 75 h 110"/>
              <a:gd name="T84" fmla="*/ 30 w 110"/>
              <a:gd name="T85" fmla="*/ 71 h 110"/>
              <a:gd name="T86" fmla="*/ 31 w 110"/>
              <a:gd name="T87" fmla="*/ 70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10" h="110">
                <a:moveTo>
                  <a:pt x="0" y="0"/>
                </a:moveTo>
                <a:cubicBezTo>
                  <a:pt x="110" y="0"/>
                  <a:pt x="110" y="0"/>
                  <a:pt x="110" y="0"/>
                </a:cubicBezTo>
                <a:cubicBezTo>
                  <a:pt x="110" y="110"/>
                  <a:pt x="110" y="110"/>
                  <a:pt x="110" y="110"/>
                </a:cubicBezTo>
                <a:cubicBezTo>
                  <a:pt x="0" y="110"/>
                  <a:pt x="0" y="110"/>
                  <a:pt x="0" y="110"/>
                </a:cubicBezTo>
                <a:cubicBezTo>
                  <a:pt x="0" y="0"/>
                  <a:pt x="0" y="0"/>
                  <a:pt x="0" y="0"/>
                </a:cubicBezTo>
                <a:close/>
                <a:moveTo>
                  <a:pt x="31" y="70"/>
                </a:moveTo>
                <a:cubicBezTo>
                  <a:pt x="31" y="74"/>
                  <a:pt x="33" y="76"/>
                  <a:pt x="36" y="80"/>
                </a:cubicBezTo>
                <a:cubicBezTo>
                  <a:pt x="35" y="80"/>
                  <a:pt x="35" y="80"/>
                  <a:pt x="35" y="80"/>
                </a:cubicBezTo>
                <a:cubicBezTo>
                  <a:pt x="33" y="81"/>
                  <a:pt x="31" y="82"/>
                  <a:pt x="31" y="83"/>
                </a:cubicBezTo>
                <a:cubicBezTo>
                  <a:pt x="30" y="86"/>
                  <a:pt x="30" y="89"/>
                  <a:pt x="32" y="90"/>
                </a:cubicBezTo>
                <a:cubicBezTo>
                  <a:pt x="34" y="91"/>
                  <a:pt x="36" y="92"/>
                  <a:pt x="38" y="92"/>
                </a:cubicBezTo>
                <a:cubicBezTo>
                  <a:pt x="41" y="92"/>
                  <a:pt x="43" y="92"/>
                  <a:pt x="45" y="92"/>
                </a:cubicBezTo>
                <a:cubicBezTo>
                  <a:pt x="49" y="91"/>
                  <a:pt x="52" y="90"/>
                  <a:pt x="54" y="89"/>
                </a:cubicBezTo>
                <a:cubicBezTo>
                  <a:pt x="55" y="88"/>
                  <a:pt x="56" y="88"/>
                  <a:pt x="57" y="89"/>
                </a:cubicBezTo>
                <a:cubicBezTo>
                  <a:pt x="59" y="90"/>
                  <a:pt x="61" y="91"/>
                  <a:pt x="64" y="91"/>
                </a:cubicBezTo>
                <a:cubicBezTo>
                  <a:pt x="66" y="92"/>
                  <a:pt x="69" y="92"/>
                  <a:pt x="73" y="92"/>
                </a:cubicBezTo>
                <a:cubicBezTo>
                  <a:pt x="74" y="92"/>
                  <a:pt x="76" y="92"/>
                  <a:pt x="78" y="90"/>
                </a:cubicBezTo>
                <a:cubicBezTo>
                  <a:pt x="80" y="90"/>
                  <a:pt x="81" y="87"/>
                  <a:pt x="80" y="84"/>
                </a:cubicBezTo>
                <a:cubicBezTo>
                  <a:pt x="80" y="82"/>
                  <a:pt x="79" y="81"/>
                  <a:pt x="76" y="80"/>
                </a:cubicBezTo>
                <a:cubicBezTo>
                  <a:pt x="75" y="80"/>
                  <a:pt x="75" y="80"/>
                  <a:pt x="75" y="80"/>
                </a:cubicBezTo>
                <a:cubicBezTo>
                  <a:pt x="78" y="76"/>
                  <a:pt x="80" y="74"/>
                  <a:pt x="80" y="70"/>
                </a:cubicBezTo>
                <a:cubicBezTo>
                  <a:pt x="80" y="71"/>
                  <a:pt x="81" y="72"/>
                  <a:pt x="82" y="73"/>
                </a:cubicBezTo>
                <a:cubicBezTo>
                  <a:pt x="82" y="74"/>
                  <a:pt x="83" y="75"/>
                  <a:pt x="85" y="75"/>
                </a:cubicBezTo>
                <a:cubicBezTo>
                  <a:pt x="86" y="75"/>
                  <a:pt x="87" y="75"/>
                  <a:pt x="87" y="74"/>
                </a:cubicBezTo>
                <a:cubicBezTo>
                  <a:pt x="87" y="73"/>
                  <a:pt x="87" y="71"/>
                  <a:pt x="87" y="69"/>
                </a:cubicBezTo>
                <a:cubicBezTo>
                  <a:pt x="87" y="67"/>
                  <a:pt x="87" y="64"/>
                  <a:pt x="86" y="61"/>
                </a:cubicBezTo>
                <a:cubicBezTo>
                  <a:pt x="84" y="59"/>
                  <a:pt x="82" y="56"/>
                  <a:pt x="80" y="53"/>
                </a:cubicBezTo>
                <a:cubicBezTo>
                  <a:pt x="80" y="53"/>
                  <a:pt x="80" y="53"/>
                  <a:pt x="80" y="53"/>
                </a:cubicBezTo>
                <a:cubicBezTo>
                  <a:pt x="80" y="49"/>
                  <a:pt x="80" y="46"/>
                  <a:pt x="78" y="44"/>
                </a:cubicBezTo>
                <a:cubicBezTo>
                  <a:pt x="78" y="44"/>
                  <a:pt x="78" y="44"/>
                  <a:pt x="78" y="43"/>
                </a:cubicBezTo>
                <a:cubicBezTo>
                  <a:pt x="78" y="38"/>
                  <a:pt x="77" y="35"/>
                  <a:pt x="74" y="31"/>
                </a:cubicBezTo>
                <a:cubicBezTo>
                  <a:pt x="70" y="23"/>
                  <a:pt x="60" y="18"/>
                  <a:pt x="51" y="20"/>
                </a:cubicBezTo>
                <a:cubicBezTo>
                  <a:pt x="44" y="22"/>
                  <a:pt x="38" y="26"/>
                  <a:pt x="36" y="33"/>
                </a:cubicBezTo>
                <a:cubicBezTo>
                  <a:pt x="34" y="36"/>
                  <a:pt x="33" y="39"/>
                  <a:pt x="33" y="43"/>
                </a:cubicBezTo>
                <a:cubicBezTo>
                  <a:pt x="33" y="44"/>
                  <a:pt x="33" y="44"/>
                  <a:pt x="33" y="44"/>
                </a:cubicBezTo>
                <a:cubicBezTo>
                  <a:pt x="31" y="46"/>
                  <a:pt x="31" y="49"/>
                  <a:pt x="31" y="53"/>
                </a:cubicBezTo>
                <a:cubicBezTo>
                  <a:pt x="31" y="53"/>
                  <a:pt x="31" y="53"/>
                  <a:pt x="31" y="53"/>
                </a:cubicBezTo>
                <a:cubicBezTo>
                  <a:pt x="28" y="56"/>
                  <a:pt x="26" y="60"/>
                  <a:pt x="24" y="62"/>
                </a:cubicBezTo>
                <a:cubicBezTo>
                  <a:pt x="24" y="65"/>
                  <a:pt x="23" y="68"/>
                  <a:pt x="24" y="71"/>
                </a:cubicBezTo>
                <a:cubicBezTo>
                  <a:pt x="24" y="72"/>
                  <a:pt x="24" y="74"/>
                  <a:pt x="24" y="75"/>
                </a:cubicBezTo>
                <a:cubicBezTo>
                  <a:pt x="24" y="75"/>
                  <a:pt x="25" y="75"/>
                  <a:pt x="26" y="75"/>
                </a:cubicBezTo>
                <a:cubicBezTo>
                  <a:pt x="26" y="75"/>
                  <a:pt x="27" y="75"/>
                  <a:pt x="28" y="75"/>
                </a:cubicBezTo>
                <a:cubicBezTo>
                  <a:pt x="29" y="74"/>
                  <a:pt x="30" y="72"/>
                  <a:pt x="30" y="71"/>
                </a:cubicBezTo>
                <a:cubicBezTo>
                  <a:pt x="31" y="70"/>
                  <a:pt x="31" y="70"/>
                  <a:pt x="31" y="7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3" name="Freeform 21"/>
          <p:cNvSpPr>
            <a:spLocks noChangeAspect="1" noEditPoints="1"/>
          </p:cNvSpPr>
          <p:nvPr/>
        </p:nvSpPr>
        <p:spPr bwMode="auto">
          <a:xfrm>
            <a:off x="2846258" y="1595231"/>
            <a:ext cx="279338" cy="288000"/>
          </a:xfrm>
          <a:custGeom>
            <a:avLst/>
            <a:gdLst>
              <a:gd name="T0" fmla="*/ 109 w 109"/>
              <a:gd name="T1" fmla="*/ 0 h 110"/>
              <a:gd name="T2" fmla="*/ 0 w 109"/>
              <a:gd name="T3" fmla="*/ 110 h 110"/>
              <a:gd name="T4" fmla="*/ 13 w 109"/>
              <a:gd name="T5" fmla="*/ 44 h 110"/>
              <a:gd name="T6" fmla="*/ 13 w 109"/>
              <a:gd name="T7" fmla="*/ 49 h 110"/>
              <a:gd name="T8" fmla="*/ 24 w 109"/>
              <a:gd name="T9" fmla="*/ 65 h 110"/>
              <a:gd name="T10" fmla="*/ 22 w 109"/>
              <a:gd name="T11" fmla="*/ 73 h 110"/>
              <a:gd name="T12" fmla="*/ 22 w 109"/>
              <a:gd name="T13" fmla="*/ 74 h 110"/>
              <a:gd name="T14" fmla="*/ 34 w 109"/>
              <a:gd name="T15" fmla="*/ 69 h 110"/>
              <a:gd name="T16" fmla="*/ 45 w 109"/>
              <a:gd name="T17" fmla="*/ 70 h 110"/>
              <a:gd name="T18" fmla="*/ 44 w 109"/>
              <a:gd name="T19" fmla="*/ 62 h 110"/>
              <a:gd name="T20" fmla="*/ 58 w 109"/>
              <a:gd name="T21" fmla="*/ 43 h 110"/>
              <a:gd name="T22" fmla="*/ 71 w 109"/>
              <a:gd name="T23" fmla="*/ 41 h 110"/>
              <a:gd name="T24" fmla="*/ 56 w 109"/>
              <a:gd name="T25" fmla="*/ 24 h 110"/>
              <a:gd name="T26" fmla="*/ 30 w 109"/>
              <a:gd name="T27" fmla="*/ 23 h 110"/>
              <a:gd name="T28" fmla="*/ 13 w 109"/>
              <a:gd name="T29" fmla="*/ 42 h 110"/>
              <a:gd name="T30" fmla="*/ 32 w 109"/>
              <a:gd name="T31" fmla="*/ 41 h 110"/>
              <a:gd name="T32" fmla="*/ 29 w 109"/>
              <a:gd name="T33" fmla="*/ 35 h 110"/>
              <a:gd name="T34" fmla="*/ 36 w 109"/>
              <a:gd name="T35" fmla="*/ 36 h 110"/>
              <a:gd name="T36" fmla="*/ 32 w 109"/>
              <a:gd name="T37" fmla="*/ 41 h 110"/>
              <a:gd name="T38" fmla="*/ 49 w 109"/>
              <a:gd name="T39" fmla="*/ 39 h 110"/>
              <a:gd name="T40" fmla="*/ 55 w 109"/>
              <a:gd name="T41" fmla="*/ 34 h 110"/>
              <a:gd name="T42" fmla="*/ 56 w 109"/>
              <a:gd name="T43" fmla="*/ 40 h 110"/>
              <a:gd name="T44" fmla="*/ 96 w 109"/>
              <a:gd name="T45" fmla="*/ 65 h 110"/>
              <a:gd name="T46" fmla="*/ 95 w 109"/>
              <a:gd name="T47" fmla="*/ 61 h 110"/>
              <a:gd name="T48" fmla="*/ 72 w 109"/>
              <a:gd name="T49" fmla="*/ 42 h 110"/>
              <a:gd name="T50" fmla="*/ 48 w 109"/>
              <a:gd name="T51" fmla="*/ 56 h 110"/>
              <a:gd name="T52" fmla="*/ 56 w 109"/>
              <a:gd name="T53" fmla="*/ 82 h 110"/>
              <a:gd name="T54" fmla="*/ 73 w 109"/>
              <a:gd name="T55" fmla="*/ 86 h 110"/>
              <a:gd name="T56" fmla="*/ 79 w 109"/>
              <a:gd name="T57" fmla="*/ 85 h 110"/>
              <a:gd name="T58" fmla="*/ 87 w 109"/>
              <a:gd name="T59" fmla="*/ 89 h 110"/>
              <a:gd name="T60" fmla="*/ 86 w 109"/>
              <a:gd name="T61" fmla="*/ 81 h 110"/>
              <a:gd name="T62" fmla="*/ 95 w 109"/>
              <a:gd name="T63" fmla="*/ 67 h 110"/>
              <a:gd name="T64" fmla="*/ 63 w 109"/>
              <a:gd name="T65" fmla="*/ 60 h 110"/>
              <a:gd name="T66" fmla="*/ 63 w 109"/>
              <a:gd name="T67" fmla="*/ 54 h 110"/>
              <a:gd name="T68" fmla="*/ 65 w 109"/>
              <a:gd name="T69" fmla="*/ 59 h 110"/>
              <a:gd name="T70" fmla="*/ 79 w 109"/>
              <a:gd name="T71" fmla="*/ 60 h 110"/>
              <a:gd name="T72" fmla="*/ 77 w 109"/>
              <a:gd name="T73" fmla="*/ 55 h 110"/>
              <a:gd name="T74" fmla="*/ 81 w 109"/>
              <a:gd name="T75" fmla="*/ 59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09" h="110">
                <a:moveTo>
                  <a:pt x="0" y="0"/>
                </a:moveTo>
                <a:cubicBezTo>
                  <a:pt x="109" y="0"/>
                  <a:pt x="109" y="0"/>
                  <a:pt x="109" y="0"/>
                </a:cubicBezTo>
                <a:cubicBezTo>
                  <a:pt x="109" y="110"/>
                  <a:pt x="109" y="110"/>
                  <a:pt x="109" y="110"/>
                </a:cubicBezTo>
                <a:cubicBezTo>
                  <a:pt x="0" y="110"/>
                  <a:pt x="0" y="110"/>
                  <a:pt x="0" y="110"/>
                </a:cubicBezTo>
                <a:cubicBezTo>
                  <a:pt x="0" y="0"/>
                  <a:pt x="0" y="0"/>
                  <a:pt x="0" y="0"/>
                </a:cubicBezTo>
                <a:close/>
                <a:moveTo>
                  <a:pt x="13" y="44"/>
                </a:moveTo>
                <a:cubicBezTo>
                  <a:pt x="13" y="46"/>
                  <a:pt x="13" y="46"/>
                  <a:pt x="13" y="47"/>
                </a:cubicBezTo>
                <a:cubicBezTo>
                  <a:pt x="13" y="48"/>
                  <a:pt x="13" y="48"/>
                  <a:pt x="13" y="49"/>
                </a:cubicBezTo>
                <a:cubicBezTo>
                  <a:pt x="14" y="52"/>
                  <a:pt x="15" y="56"/>
                  <a:pt x="18" y="59"/>
                </a:cubicBezTo>
                <a:cubicBezTo>
                  <a:pt x="20" y="62"/>
                  <a:pt x="22" y="63"/>
                  <a:pt x="24" y="65"/>
                </a:cubicBezTo>
                <a:cubicBezTo>
                  <a:pt x="24" y="65"/>
                  <a:pt x="25" y="65"/>
                  <a:pt x="24" y="65"/>
                </a:cubicBezTo>
                <a:cubicBezTo>
                  <a:pt x="24" y="68"/>
                  <a:pt x="23" y="71"/>
                  <a:pt x="22" y="73"/>
                </a:cubicBezTo>
                <a:cubicBezTo>
                  <a:pt x="22" y="73"/>
                  <a:pt x="22" y="73"/>
                  <a:pt x="22" y="74"/>
                </a:cubicBezTo>
                <a:cubicBezTo>
                  <a:pt x="22" y="74"/>
                  <a:pt x="22" y="74"/>
                  <a:pt x="22" y="74"/>
                </a:cubicBezTo>
                <a:cubicBezTo>
                  <a:pt x="25" y="73"/>
                  <a:pt x="28" y="71"/>
                  <a:pt x="30" y="70"/>
                </a:cubicBezTo>
                <a:cubicBezTo>
                  <a:pt x="32" y="69"/>
                  <a:pt x="32" y="69"/>
                  <a:pt x="34" y="69"/>
                </a:cubicBezTo>
                <a:cubicBezTo>
                  <a:pt x="36" y="70"/>
                  <a:pt x="39" y="70"/>
                  <a:pt x="42" y="70"/>
                </a:cubicBezTo>
                <a:cubicBezTo>
                  <a:pt x="42" y="70"/>
                  <a:pt x="44" y="70"/>
                  <a:pt x="45" y="70"/>
                </a:cubicBezTo>
                <a:cubicBezTo>
                  <a:pt x="45" y="70"/>
                  <a:pt x="45" y="70"/>
                  <a:pt x="45" y="70"/>
                </a:cubicBezTo>
                <a:cubicBezTo>
                  <a:pt x="44" y="68"/>
                  <a:pt x="44" y="65"/>
                  <a:pt x="44" y="62"/>
                </a:cubicBezTo>
                <a:cubicBezTo>
                  <a:pt x="44" y="59"/>
                  <a:pt x="46" y="56"/>
                  <a:pt x="47" y="53"/>
                </a:cubicBezTo>
                <a:cubicBezTo>
                  <a:pt x="50" y="49"/>
                  <a:pt x="54" y="46"/>
                  <a:pt x="58" y="43"/>
                </a:cubicBezTo>
                <a:cubicBezTo>
                  <a:pt x="62" y="42"/>
                  <a:pt x="65" y="41"/>
                  <a:pt x="70" y="41"/>
                </a:cubicBezTo>
                <a:cubicBezTo>
                  <a:pt x="71" y="41"/>
                  <a:pt x="71" y="41"/>
                  <a:pt x="71" y="41"/>
                </a:cubicBezTo>
                <a:cubicBezTo>
                  <a:pt x="71" y="39"/>
                  <a:pt x="70" y="36"/>
                  <a:pt x="68" y="34"/>
                </a:cubicBezTo>
                <a:cubicBezTo>
                  <a:pt x="65" y="30"/>
                  <a:pt x="62" y="27"/>
                  <a:pt x="56" y="24"/>
                </a:cubicBezTo>
                <a:cubicBezTo>
                  <a:pt x="51" y="23"/>
                  <a:pt x="46" y="21"/>
                  <a:pt x="40" y="22"/>
                </a:cubicBezTo>
                <a:cubicBezTo>
                  <a:pt x="37" y="22"/>
                  <a:pt x="34" y="23"/>
                  <a:pt x="30" y="23"/>
                </a:cubicBezTo>
                <a:cubicBezTo>
                  <a:pt x="25" y="25"/>
                  <a:pt x="20" y="29"/>
                  <a:pt x="17" y="34"/>
                </a:cubicBezTo>
                <a:cubicBezTo>
                  <a:pt x="15" y="36"/>
                  <a:pt x="14" y="39"/>
                  <a:pt x="13" y="42"/>
                </a:cubicBezTo>
                <a:cubicBezTo>
                  <a:pt x="13" y="43"/>
                  <a:pt x="13" y="43"/>
                  <a:pt x="13" y="44"/>
                </a:cubicBezTo>
                <a:close/>
                <a:moveTo>
                  <a:pt x="32" y="41"/>
                </a:moveTo>
                <a:cubicBezTo>
                  <a:pt x="32" y="41"/>
                  <a:pt x="30" y="41"/>
                  <a:pt x="29" y="39"/>
                </a:cubicBezTo>
                <a:cubicBezTo>
                  <a:pt x="28" y="38"/>
                  <a:pt x="28" y="35"/>
                  <a:pt x="29" y="35"/>
                </a:cubicBezTo>
                <a:cubicBezTo>
                  <a:pt x="31" y="33"/>
                  <a:pt x="32" y="33"/>
                  <a:pt x="34" y="34"/>
                </a:cubicBezTo>
                <a:cubicBezTo>
                  <a:pt x="35" y="34"/>
                  <a:pt x="36" y="35"/>
                  <a:pt x="36" y="36"/>
                </a:cubicBezTo>
                <a:cubicBezTo>
                  <a:pt x="37" y="38"/>
                  <a:pt x="36" y="38"/>
                  <a:pt x="35" y="40"/>
                </a:cubicBezTo>
                <a:cubicBezTo>
                  <a:pt x="34" y="41"/>
                  <a:pt x="34" y="41"/>
                  <a:pt x="32" y="41"/>
                </a:cubicBezTo>
                <a:close/>
                <a:moveTo>
                  <a:pt x="53" y="41"/>
                </a:moveTo>
                <a:cubicBezTo>
                  <a:pt x="51" y="41"/>
                  <a:pt x="50" y="41"/>
                  <a:pt x="49" y="39"/>
                </a:cubicBezTo>
                <a:cubicBezTo>
                  <a:pt x="48" y="38"/>
                  <a:pt x="48" y="36"/>
                  <a:pt x="50" y="35"/>
                </a:cubicBezTo>
                <a:cubicBezTo>
                  <a:pt x="51" y="33"/>
                  <a:pt x="54" y="33"/>
                  <a:pt x="55" y="34"/>
                </a:cubicBezTo>
                <a:cubicBezTo>
                  <a:pt x="56" y="35"/>
                  <a:pt x="56" y="35"/>
                  <a:pt x="56" y="36"/>
                </a:cubicBezTo>
                <a:cubicBezTo>
                  <a:pt x="56" y="38"/>
                  <a:pt x="56" y="38"/>
                  <a:pt x="56" y="40"/>
                </a:cubicBezTo>
                <a:cubicBezTo>
                  <a:pt x="55" y="41"/>
                  <a:pt x="55" y="41"/>
                  <a:pt x="53" y="41"/>
                </a:cubicBezTo>
                <a:close/>
                <a:moveTo>
                  <a:pt x="96" y="65"/>
                </a:moveTo>
                <a:cubicBezTo>
                  <a:pt x="96" y="64"/>
                  <a:pt x="96" y="63"/>
                  <a:pt x="96" y="62"/>
                </a:cubicBezTo>
                <a:cubicBezTo>
                  <a:pt x="96" y="62"/>
                  <a:pt x="95" y="62"/>
                  <a:pt x="95" y="61"/>
                </a:cubicBezTo>
                <a:cubicBezTo>
                  <a:pt x="94" y="57"/>
                  <a:pt x="93" y="53"/>
                  <a:pt x="90" y="51"/>
                </a:cubicBezTo>
                <a:cubicBezTo>
                  <a:pt x="86" y="45"/>
                  <a:pt x="79" y="42"/>
                  <a:pt x="72" y="42"/>
                </a:cubicBezTo>
                <a:cubicBezTo>
                  <a:pt x="68" y="42"/>
                  <a:pt x="63" y="42"/>
                  <a:pt x="59" y="45"/>
                </a:cubicBezTo>
                <a:cubicBezTo>
                  <a:pt x="55" y="47"/>
                  <a:pt x="50" y="50"/>
                  <a:pt x="48" y="56"/>
                </a:cubicBezTo>
                <a:cubicBezTo>
                  <a:pt x="46" y="60"/>
                  <a:pt x="45" y="66"/>
                  <a:pt x="47" y="71"/>
                </a:cubicBezTo>
                <a:cubicBezTo>
                  <a:pt x="48" y="76"/>
                  <a:pt x="52" y="79"/>
                  <a:pt x="56" y="82"/>
                </a:cubicBezTo>
                <a:cubicBezTo>
                  <a:pt x="59" y="84"/>
                  <a:pt x="63" y="85"/>
                  <a:pt x="66" y="85"/>
                </a:cubicBezTo>
                <a:cubicBezTo>
                  <a:pt x="69" y="86"/>
                  <a:pt x="71" y="86"/>
                  <a:pt x="73" y="86"/>
                </a:cubicBezTo>
                <a:cubicBezTo>
                  <a:pt x="75" y="85"/>
                  <a:pt x="77" y="85"/>
                  <a:pt x="79" y="85"/>
                </a:cubicBezTo>
                <a:cubicBezTo>
                  <a:pt x="79" y="85"/>
                  <a:pt x="79" y="85"/>
                  <a:pt x="79" y="85"/>
                </a:cubicBezTo>
                <a:cubicBezTo>
                  <a:pt x="82" y="86"/>
                  <a:pt x="85" y="88"/>
                  <a:pt x="87" y="88"/>
                </a:cubicBezTo>
                <a:cubicBezTo>
                  <a:pt x="87" y="89"/>
                  <a:pt x="87" y="89"/>
                  <a:pt x="87" y="89"/>
                </a:cubicBezTo>
                <a:cubicBezTo>
                  <a:pt x="87" y="86"/>
                  <a:pt x="86" y="84"/>
                  <a:pt x="86" y="82"/>
                </a:cubicBezTo>
                <a:cubicBezTo>
                  <a:pt x="86" y="82"/>
                  <a:pt x="86" y="81"/>
                  <a:pt x="86" y="81"/>
                </a:cubicBezTo>
                <a:cubicBezTo>
                  <a:pt x="88" y="79"/>
                  <a:pt x="90" y="77"/>
                  <a:pt x="92" y="75"/>
                </a:cubicBezTo>
                <a:cubicBezTo>
                  <a:pt x="94" y="72"/>
                  <a:pt x="94" y="70"/>
                  <a:pt x="95" y="67"/>
                </a:cubicBezTo>
                <a:cubicBezTo>
                  <a:pt x="95" y="66"/>
                  <a:pt x="96" y="66"/>
                  <a:pt x="96" y="65"/>
                </a:cubicBezTo>
                <a:close/>
                <a:moveTo>
                  <a:pt x="63" y="60"/>
                </a:moveTo>
                <a:cubicBezTo>
                  <a:pt x="61" y="60"/>
                  <a:pt x="60" y="59"/>
                  <a:pt x="60" y="57"/>
                </a:cubicBezTo>
                <a:cubicBezTo>
                  <a:pt x="60" y="56"/>
                  <a:pt x="61" y="54"/>
                  <a:pt x="63" y="54"/>
                </a:cubicBezTo>
                <a:cubicBezTo>
                  <a:pt x="64" y="54"/>
                  <a:pt x="65" y="55"/>
                  <a:pt x="65" y="56"/>
                </a:cubicBezTo>
                <a:cubicBezTo>
                  <a:pt x="66" y="56"/>
                  <a:pt x="66" y="59"/>
                  <a:pt x="65" y="59"/>
                </a:cubicBezTo>
                <a:cubicBezTo>
                  <a:pt x="65" y="60"/>
                  <a:pt x="63" y="60"/>
                  <a:pt x="63" y="60"/>
                </a:cubicBezTo>
                <a:close/>
                <a:moveTo>
                  <a:pt x="79" y="60"/>
                </a:moveTo>
                <a:cubicBezTo>
                  <a:pt x="77" y="60"/>
                  <a:pt x="77" y="59"/>
                  <a:pt x="76" y="58"/>
                </a:cubicBezTo>
                <a:cubicBezTo>
                  <a:pt x="76" y="57"/>
                  <a:pt x="76" y="56"/>
                  <a:pt x="77" y="55"/>
                </a:cubicBezTo>
                <a:cubicBezTo>
                  <a:pt x="79" y="53"/>
                  <a:pt x="81" y="54"/>
                  <a:pt x="82" y="56"/>
                </a:cubicBezTo>
                <a:cubicBezTo>
                  <a:pt x="82" y="57"/>
                  <a:pt x="82" y="59"/>
                  <a:pt x="81" y="59"/>
                </a:cubicBezTo>
                <a:cubicBezTo>
                  <a:pt x="80" y="60"/>
                  <a:pt x="79" y="60"/>
                  <a:pt x="79" y="6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4" name="Freeform 22"/>
          <p:cNvSpPr>
            <a:spLocks noChangeAspect="1" noEditPoints="1"/>
          </p:cNvSpPr>
          <p:nvPr/>
        </p:nvSpPr>
        <p:spPr bwMode="auto">
          <a:xfrm>
            <a:off x="3196381" y="1595231"/>
            <a:ext cx="278256" cy="288000"/>
          </a:xfrm>
          <a:custGeom>
            <a:avLst/>
            <a:gdLst>
              <a:gd name="T0" fmla="*/ 0 w 109"/>
              <a:gd name="T1" fmla="*/ 0 h 110"/>
              <a:gd name="T2" fmla="*/ 109 w 109"/>
              <a:gd name="T3" fmla="*/ 0 h 110"/>
              <a:gd name="T4" fmla="*/ 109 w 109"/>
              <a:gd name="T5" fmla="*/ 110 h 110"/>
              <a:gd name="T6" fmla="*/ 0 w 109"/>
              <a:gd name="T7" fmla="*/ 110 h 110"/>
              <a:gd name="T8" fmla="*/ 0 w 109"/>
              <a:gd name="T9" fmla="*/ 0 h 110"/>
              <a:gd name="T10" fmla="*/ 95 w 109"/>
              <a:gd name="T11" fmla="*/ 31 h 110"/>
              <a:gd name="T12" fmla="*/ 87 w 109"/>
              <a:gd name="T13" fmla="*/ 32 h 110"/>
              <a:gd name="T14" fmla="*/ 92 w 109"/>
              <a:gd name="T15" fmla="*/ 25 h 110"/>
              <a:gd name="T16" fmla="*/ 74 w 109"/>
              <a:gd name="T17" fmla="*/ 22 h 110"/>
              <a:gd name="T18" fmla="*/ 74 w 109"/>
              <a:gd name="T19" fmla="*/ 22 h 110"/>
              <a:gd name="T20" fmla="*/ 74 w 109"/>
              <a:gd name="T21" fmla="*/ 22 h 110"/>
              <a:gd name="T22" fmla="*/ 74 w 109"/>
              <a:gd name="T23" fmla="*/ 21 h 110"/>
              <a:gd name="T24" fmla="*/ 73 w 109"/>
              <a:gd name="T25" fmla="*/ 21 h 110"/>
              <a:gd name="T26" fmla="*/ 69 w 109"/>
              <a:gd name="T27" fmla="*/ 21 h 110"/>
              <a:gd name="T28" fmla="*/ 67 w 109"/>
              <a:gd name="T29" fmla="*/ 21 h 110"/>
              <a:gd name="T30" fmla="*/ 66 w 109"/>
              <a:gd name="T31" fmla="*/ 22 h 110"/>
              <a:gd name="T32" fmla="*/ 66 w 109"/>
              <a:gd name="T33" fmla="*/ 22 h 110"/>
              <a:gd name="T34" fmla="*/ 66 w 109"/>
              <a:gd name="T35" fmla="*/ 22 h 110"/>
              <a:gd name="T36" fmla="*/ 53 w 109"/>
              <a:gd name="T37" fmla="*/ 43 h 110"/>
              <a:gd name="T38" fmla="*/ 18 w 109"/>
              <a:gd name="T39" fmla="*/ 26 h 110"/>
              <a:gd name="T40" fmla="*/ 23 w 109"/>
              <a:gd name="T41" fmla="*/ 48 h 110"/>
              <a:gd name="T42" fmla="*/ 17 w 109"/>
              <a:gd name="T43" fmla="*/ 47 h 110"/>
              <a:gd name="T44" fmla="*/ 28 w 109"/>
              <a:gd name="T45" fmla="*/ 63 h 110"/>
              <a:gd name="T46" fmla="*/ 23 w 109"/>
              <a:gd name="T47" fmla="*/ 65 h 110"/>
              <a:gd name="T48" fmla="*/ 37 w 109"/>
              <a:gd name="T49" fmla="*/ 76 h 110"/>
              <a:gd name="T50" fmla="*/ 15 w 109"/>
              <a:gd name="T51" fmla="*/ 83 h 110"/>
              <a:gd name="T52" fmla="*/ 15 w 109"/>
              <a:gd name="T53" fmla="*/ 83 h 110"/>
              <a:gd name="T54" fmla="*/ 32 w 109"/>
              <a:gd name="T55" fmla="*/ 89 h 110"/>
              <a:gd name="T56" fmla="*/ 45 w 109"/>
              <a:gd name="T57" fmla="*/ 89 h 110"/>
              <a:gd name="T58" fmla="*/ 71 w 109"/>
              <a:gd name="T59" fmla="*/ 77 h 110"/>
              <a:gd name="T60" fmla="*/ 85 w 109"/>
              <a:gd name="T61" fmla="*/ 51 h 110"/>
              <a:gd name="T62" fmla="*/ 87 w 109"/>
              <a:gd name="T63" fmla="*/ 40 h 110"/>
              <a:gd name="T64" fmla="*/ 90 w 109"/>
              <a:gd name="T65" fmla="*/ 36 h 110"/>
              <a:gd name="T66" fmla="*/ 95 w 109"/>
              <a:gd name="T67" fmla="*/ 31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09" h="110">
                <a:moveTo>
                  <a:pt x="0" y="0"/>
                </a:moveTo>
                <a:cubicBezTo>
                  <a:pt x="109" y="0"/>
                  <a:pt x="109" y="0"/>
                  <a:pt x="109" y="0"/>
                </a:cubicBezTo>
                <a:cubicBezTo>
                  <a:pt x="109" y="110"/>
                  <a:pt x="109" y="110"/>
                  <a:pt x="109" y="110"/>
                </a:cubicBezTo>
                <a:cubicBezTo>
                  <a:pt x="0" y="110"/>
                  <a:pt x="0" y="110"/>
                  <a:pt x="0" y="110"/>
                </a:cubicBezTo>
                <a:cubicBezTo>
                  <a:pt x="0" y="0"/>
                  <a:pt x="0" y="0"/>
                  <a:pt x="0" y="0"/>
                </a:cubicBezTo>
                <a:close/>
                <a:moveTo>
                  <a:pt x="95" y="31"/>
                </a:moveTo>
                <a:cubicBezTo>
                  <a:pt x="91" y="32"/>
                  <a:pt x="89" y="32"/>
                  <a:pt x="87" y="32"/>
                </a:cubicBezTo>
                <a:cubicBezTo>
                  <a:pt x="89" y="30"/>
                  <a:pt x="90" y="28"/>
                  <a:pt x="92" y="25"/>
                </a:cubicBezTo>
                <a:cubicBezTo>
                  <a:pt x="82" y="27"/>
                  <a:pt x="82" y="27"/>
                  <a:pt x="74" y="22"/>
                </a:cubicBezTo>
                <a:cubicBezTo>
                  <a:pt x="74" y="22"/>
                  <a:pt x="74" y="22"/>
                  <a:pt x="74" y="22"/>
                </a:cubicBezTo>
                <a:cubicBezTo>
                  <a:pt x="74" y="22"/>
                  <a:pt x="74" y="22"/>
                  <a:pt x="74" y="22"/>
                </a:cubicBezTo>
                <a:cubicBezTo>
                  <a:pt x="74" y="22"/>
                  <a:pt x="73" y="21"/>
                  <a:pt x="74" y="21"/>
                </a:cubicBezTo>
                <a:cubicBezTo>
                  <a:pt x="74" y="21"/>
                  <a:pt x="73" y="21"/>
                  <a:pt x="73" y="21"/>
                </a:cubicBezTo>
                <a:cubicBezTo>
                  <a:pt x="71" y="21"/>
                  <a:pt x="70" y="21"/>
                  <a:pt x="69" y="21"/>
                </a:cubicBezTo>
                <a:cubicBezTo>
                  <a:pt x="68" y="21"/>
                  <a:pt x="67" y="21"/>
                  <a:pt x="67" y="21"/>
                </a:cubicBezTo>
                <a:cubicBezTo>
                  <a:pt x="66" y="21"/>
                  <a:pt x="66" y="22"/>
                  <a:pt x="66" y="22"/>
                </a:cubicBezTo>
                <a:cubicBezTo>
                  <a:pt x="66" y="22"/>
                  <a:pt x="66" y="22"/>
                  <a:pt x="66" y="22"/>
                </a:cubicBezTo>
                <a:cubicBezTo>
                  <a:pt x="66" y="22"/>
                  <a:pt x="66" y="22"/>
                  <a:pt x="66" y="22"/>
                </a:cubicBezTo>
                <a:cubicBezTo>
                  <a:pt x="56" y="26"/>
                  <a:pt x="53" y="33"/>
                  <a:pt x="53" y="43"/>
                </a:cubicBezTo>
                <a:cubicBezTo>
                  <a:pt x="39" y="43"/>
                  <a:pt x="28" y="35"/>
                  <a:pt x="18" y="26"/>
                </a:cubicBezTo>
                <a:cubicBezTo>
                  <a:pt x="15" y="33"/>
                  <a:pt x="16" y="39"/>
                  <a:pt x="23" y="48"/>
                </a:cubicBezTo>
                <a:cubicBezTo>
                  <a:pt x="21" y="48"/>
                  <a:pt x="19" y="47"/>
                  <a:pt x="17" y="47"/>
                </a:cubicBezTo>
                <a:cubicBezTo>
                  <a:pt x="17" y="55"/>
                  <a:pt x="21" y="60"/>
                  <a:pt x="28" y="63"/>
                </a:cubicBezTo>
                <a:cubicBezTo>
                  <a:pt x="26" y="64"/>
                  <a:pt x="25" y="64"/>
                  <a:pt x="23" y="65"/>
                </a:cubicBezTo>
                <a:cubicBezTo>
                  <a:pt x="25" y="71"/>
                  <a:pt x="30" y="73"/>
                  <a:pt x="37" y="76"/>
                </a:cubicBezTo>
                <a:cubicBezTo>
                  <a:pt x="30" y="80"/>
                  <a:pt x="23" y="84"/>
                  <a:pt x="15" y="83"/>
                </a:cubicBezTo>
                <a:cubicBezTo>
                  <a:pt x="15" y="83"/>
                  <a:pt x="15" y="83"/>
                  <a:pt x="15" y="83"/>
                </a:cubicBezTo>
                <a:cubicBezTo>
                  <a:pt x="21" y="84"/>
                  <a:pt x="26" y="87"/>
                  <a:pt x="32" y="89"/>
                </a:cubicBezTo>
                <a:cubicBezTo>
                  <a:pt x="32" y="89"/>
                  <a:pt x="32" y="89"/>
                  <a:pt x="45" y="89"/>
                </a:cubicBezTo>
                <a:cubicBezTo>
                  <a:pt x="55" y="88"/>
                  <a:pt x="64" y="84"/>
                  <a:pt x="71" y="77"/>
                </a:cubicBezTo>
                <a:cubicBezTo>
                  <a:pt x="78" y="70"/>
                  <a:pt x="83" y="62"/>
                  <a:pt x="85" y="51"/>
                </a:cubicBezTo>
                <a:cubicBezTo>
                  <a:pt x="86" y="48"/>
                  <a:pt x="86" y="44"/>
                  <a:pt x="87" y="40"/>
                </a:cubicBezTo>
                <a:cubicBezTo>
                  <a:pt x="87" y="39"/>
                  <a:pt x="88" y="37"/>
                  <a:pt x="90" y="36"/>
                </a:cubicBezTo>
                <a:cubicBezTo>
                  <a:pt x="91" y="35"/>
                  <a:pt x="92" y="34"/>
                  <a:pt x="95" y="31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5" name="Freeform 23"/>
          <p:cNvSpPr>
            <a:spLocks noChangeAspect="1" noEditPoints="1"/>
          </p:cNvSpPr>
          <p:nvPr/>
        </p:nvSpPr>
        <p:spPr bwMode="auto">
          <a:xfrm>
            <a:off x="3545422" y="1595231"/>
            <a:ext cx="279338" cy="288000"/>
          </a:xfrm>
          <a:custGeom>
            <a:avLst/>
            <a:gdLst>
              <a:gd name="T0" fmla="*/ 109 w 109"/>
              <a:gd name="T1" fmla="*/ 0 h 110"/>
              <a:gd name="T2" fmla="*/ 0 w 109"/>
              <a:gd name="T3" fmla="*/ 110 h 110"/>
              <a:gd name="T4" fmla="*/ 47 w 109"/>
              <a:gd name="T5" fmla="*/ 89 h 110"/>
              <a:gd name="T6" fmla="*/ 69 w 109"/>
              <a:gd name="T7" fmla="*/ 84 h 110"/>
              <a:gd name="T8" fmla="*/ 85 w 109"/>
              <a:gd name="T9" fmla="*/ 66 h 110"/>
              <a:gd name="T10" fmla="*/ 75 w 109"/>
              <a:gd name="T11" fmla="*/ 54 h 110"/>
              <a:gd name="T12" fmla="*/ 73 w 109"/>
              <a:gd name="T13" fmla="*/ 52 h 110"/>
              <a:gd name="T14" fmla="*/ 69 w 109"/>
              <a:gd name="T15" fmla="*/ 42 h 110"/>
              <a:gd name="T16" fmla="*/ 57 w 109"/>
              <a:gd name="T17" fmla="*/ 44 h 110"/>
              <a:gd name="T18" fmla="*/ 53 w 109"/>
              <a:gd name="T19" fmla="*/ 43 h 110"/>
              <a:gd name="T20" fmla="*/ 54 w 109"/>
              <a:gd name="T21" fmla="*/ 39 h 110"/>
              <a:gd name="T22" fmla="*/ 47 w 109"/>
              <a:gd name="T23" fmla="*/ 31 h 110"/>
              <a:gd name="T24" fmla="*/ 31 w 109"/>
              <a:gd name="T25" fmla="*/ 39 h 110"/>
              <a:gd name="T26" fmla="*/ 13 w 109"/>
              <a:gd name="T27" fmla="*/ 61 h 110"/>
              <a:gd name="T28" fmla="*/ 18 w 109"/>
              <a:gd name="T29" fmla="*/ 80 h 110"/>
              <a:gd name="T30" fmla="*/ 39 w 109"/>
              <a:gd name="T31" fmla="*/ 88 h 110"/>
              <a:gd name="T32" fmla="*/ 44 w 109"/>
              <a:gd name="T33" fmla="*/ 85 h 110"/>
              <a:gd name="T34" fmla="*/ 23 w 109"/>
              <a:gd name="T35" fmla="*/ 77 h 110"/>
              <a:gd name="T36" fmla="*/ 23 w 109"/>
              <a:gd name="T37" fmla="*/ 61 h 110"/>
              <a:gd name="T38" fmla="*/ 40 w 109"/>
              <a:gd name="T39" fmla="*/ 52 h 110"/>
              <a:gd name="T40" fmla="*/ 62 w 109"/>
              <a:gd name="T41" fmla="*/ 54 h 110"/>
              <a:gd name="T42" fmla="*/ 69 w 109"/>
              <a:gd name="T43" fmla="*/ 70 h 110"/>
              <a:gd name="T44" fmla="*/ 51 w 109"/>
              <a:gd name="T45" fmla="*/ 84 h 110"/>
              <a:gd name="T46" fmla="*/ 44 w 109"/>
              <a:gd name="T47" fmla="*/ 85 h 110"/>
              <a:gd name="T48" fmla="*/ 95 w 109"/>
              <a:gd name="T49" fmla="*/ 50 h 110"/>
              <a:gd name="T50" fmla="*/ 94 w 109"/>
              <a:gd name="T51" fmla="*/ 53 h 110"/>
              <a:gd name="T52" fmla="*/ 89 w 109"/>
              <a:gd name="T53" fmla="*/ 49 h 110"/>
              <a:gd name="T54" fmla="*/ 89 w 109"/>
              <a:gd name="T55" fmla="*/ 39 h 110"/>
              <a:gd name="T56" fmla="*/ 74 w 109"/>
              <a:gd name="T57" fmla="*/ 28 h 110"/>
              <a:gd name="T58" fmla="*/ 69 w 109"/>
              <a:gd name="T59" fmla="*/ 29 h 110"/>
              <a:gd name="T60" fmla="*/ 68 w 109"/>
              <a:gd name="T61" fmla="*/ 22 h 110"/>
              <a:gd name="T62" fmla="*/ 80 w 109"/>
              <a:gd name="T63" fmla="*/ 22 h 110"/>
              <a:gd name="T64" fmla="*/ 96 w 109"/>
              <a:gd name="T65" fmla="*/ 40 h 110"/>
              <a:gd name="T66" fmla="*/ 96 w 109"/>
              <a:gd name="T67" fmla="*/ 42 h 110"/>
              <a:gd name="T68" fmla="*/ 84 w 109"/>
              <a:gd name="T69" fmla="*/ 46 h 110"/>
              <a:gd name="T70" fmla="*/ 79 w 109"/>
              <a:gd name="T71" fmla="*/ 46 h 110"/>
              <a:gd name="T72" fmla="*/ 79 w 109"/>
              <a:gd name="T73" fmla="*/ 42 h 110"/>
              <a:gd name="T74" fmla="*/ 72 w 109"/>
              <a:gd name="T75" fmla="*/ 38 h 110"/>
              <a:gd name="T76" fmla="*/ 71 w 109"/>
              <a:gd name="T77" fmla="*/ 34 h 110"/>
              <a:gd name="T78" fmla="*/ 82 w 109"/>
              <a:gd name="T79" fmla="*/ 38 h 110"/>
              <a:gd name="T80" fmla="*/ 84 w 109"/>
              <a:gd name="T81" fmla="*/ 44 h 110"/>
              <a:gd name="T82" fmla="*/ 39 w 109"/>
              <a:gd name="T83" fmla="*/ 58 h 110"/>
              <a:gd name="T84" fmla="*/ 31 w 109"/>
              <a:gd name="T85" fmla="*/ 73 h 110"/>
              <a:gd name="T86" fmla="*/ 38 w 109"/>
              <a:gd name="T87" fmla="*/ 80 h 110"/>
              <a:gd name="T88" fmla="*/ 53 w 109"/>
              <a:gd name="T89" fmla="*/ 77 h 110"/>
              <a:gd name="T90" fmla="*/ 57 w 109"/>
              <a:gd name="T91" fmla="*/ 67 h 110"/>
              <a:gd name="T92" fmla="*/ 45 w 109"/>
              <a:gd name="T93" fmla="*/ 58 h 110"/>
              <a:gd name="T94" fmla="*/ 36 w 109"/>
              <a:gd name="T95" fmla="*/ 74 h 110"/>
              <a:gd name="T96" fmla="*/ 42 w 109"/>
              <a:gd name="T97" fmla="*/ 69 h 110"/>
              <a:gd name="T98" fmla="*/ 39 w 109"/>
              <a:gd name="T99" fmla="*/ 76 h 110"/>
              <a:gd name="T100" fmla="*/ 46 w 109"/>
              <a:gd name="T101" fmla="*/ 66 h 110"/>
              <a:gd name="T102" fmla="*/ 46 w 109"/>
              <a:gd name="T103" fmla="*/ 69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09" h="110">
                <a:moveTo>
                  <a:pt x="0" y="0"/>
                </a:moveTo>
                <a:cubicBezTo>
                  <a:pt x="109" y="0"/>
                  <a:pt x="109" y="0"/>
                  <a:pt x="109" y="0"/>
                </a:cubicBezTo>
                <a:cubicBezTo>
                  <a:pt x="109" y="110"/>
                  <a:pt x="109" y="110"/>
                  <a:pt x="109" y="110"/>
                </a:cubicBezTo>
                <a:cubicBezTo>
                  <a:pt x="0" y="110"/>
                  <a:pt x="0" y="110"/>
                  <a:pt x="0" y="110"/>
                </a:cubicBezTo>
                <a:cubicBezTo>
                  <a:pt x="0" y="0"/>
                  <a:pt x="0" y="0"/>
                  <a:pt x="0" y="0"/>
                </a:cubicBezTo>
                <a:close/>
                <a:moveTo>
                  <a:pt x="47" y="89"/>
                </a:moveTo>
                <a:cubicBezTo>
                  <a:pt x="50" y="89"/>
                  <a:pt x="53" y="89"/>
                  <a:pt x="55" y="89"/>
                </a:cubicBezTo>
                <a:cubicBezTo>
                  <a:pt x="61" y="88"/>
                  <a:pt x="66" y="86"/>
                  <a:pt x="69" y="84"/>
                </a:cubicBezTo>
                <a:cubicBezTo>
                  <a:pt x="73" y="82"/>
                  <a:pt x="77" y="81"/>
                  <a:pt x="80" y="77"/>
                </a:cubicBezTo>
                <a:cubicBezTo>
                  <a:pt x="82" y="74"/>
                  <a:pt x="84" y="70"/>
                  <a:pt x="85" y="66"/>
                </a:cubicBezTo>
                <a:cubicBezTo>
                  <a:pt x="85" y="64"/>
                  <a:pt x="85" y="62"/>
                  <a:pt x="83" y="60"/>
                </a:cubicBezTo>
                <a:cubicBezTo>
                  <a:pt x="81" y="57"/>
                  <a:pt x="78" y="55"/>
                  <a:pt x="75" y="54"/>
                </a:cubicBezTo>
                <a:cubicBezTo>
                  <a:pt x="74" y="54"/>
                  <a:pt x="73" y="54"/>
                  <a:pt x="73" y="54"/>
                </a:cubicBezTo>
                <a:cubicBezTo>
                  <a:pt x="73" y="54"/>
                  <a:pt x="73" y="53"/>
                  <a:pt x="73" y="52"/>
                </a:cubicBezTo>
                <a:cubicBezTo>
                  <a:pt x="73" y="50"/>
                  <a:pt x="74" y="49"/>
                  <a:pt x="74" y="47"/>
                </a:cubicBezTo>
                <a:cubicBezTo>
                  <a:pt x="74" y="44"/>
                  <a:pt x="73" y="43"/>
                  <a:pt x="69" y="42"/>
                </a:cubicBezTo>
                <a:cubicBezTo>
                  <a:pt x="68" y="41"/>
                  <a:pt x="66" y="41"/>
                  <a:pt x="65" y="42"/>
                </a:cubicBezTo>
                <a:cubicBezTo>
                  <a:pt x="62" y="42"/>
                  <a:pt x="59" y="43"/>
                  <a:pt x="57" y="44"/>
                </a:cubicBezTo>
                <a:cubicBezTo>
                  <a:pt x="56" y="44"/>
                  <a:pt x="55" y="44"/>
                  <a:pt x="54" y="44"/>
                </a:cubicBezTo>
                <a:cubicBezTo>
                  <a:pt x="54" y="44"/>
                  <a:pt x="53" y="44"/>
                  <a:pt x="53" y="43"/>
                </a:cubicBezTo>
                <a:cubicBezTo>
                  <a:pt x="53" y="43"/>
                  <a:pt x="53" y="43"/>
                  <a:pt x="53" y="43"/>
                </a:cubicBezTo>
                <a:cubicBezTo>
                  <a:pt x="54" y="41"/>
                  <a:pt x="54" y="40"/>
                  <a:pt x="54" y="39"/>
                </a:cubicBezTo>
                <a:cubicBezTo>
                  <a:pt x="54" y="39"/>
                  <a:pt x="54" y="38"/>
                  <a:pt x="54" y="37"/>
                </a:cubicBezTo>
                <a:cubicBezTo>
                  <a:pt x="53" y="34"/>
                  <a:pt x="50" y="32"/>
                  <a:pt x="47" y="31"/>
                </a:cubicBezTo>
                <a:cubicBezTo>
                  <a:pt x="45" y="31"/>
                  <a:pt x="42" y="32"/>
                  <a:pt x="40" y="33"/>
                </a:cubicBezTo>
                <a:cubicBezTo>
                  <a:pt x="37" y="35"/>
                  <a:pt x="34" y="37"/>
                  <a:pt x="31" y="39"/>
                </a:cubicBezTo>
                <a:cubicBezTo>
                  <a:pt x="25" y="43"/>
                  <a:pt x="21" y="47"/>
                  <a:pt x="17" y="52"/>
                </a:cubicBezTo>
                <a:cubicBezTo>
                  <a:pt x="15" y="55"/>
                  <a:pt x="14" y="58"/>
                  <a:pt x="13" y="61"/>
                </a:cubicBezTo>
                <a:cubicBezTo>
                  <a:pt x="12" y="63"/>
                  <a:pt x="12" y="66"/>
                  <a:pt x="12" y="69"/>
                </a:cubicBezTo>
                <a:cubicBezTo>
                  <a:pt x="13" y="73"/>
                  <a:pt x="15" y="77"/>
                  <a:pt x="18" y="80"/>
                </a:cubicBezTo>
                <a:cubicBezTo>
                  <a:pt x="21" y="82"/>
                  <a:pt x="24" y="84"/>
                  <a:pt x="28" y="85"/>
                </a:cubicBezTo>
                <a:cubicBezTo>
                  <a:pt x="31" y="87"/>
                  <a:pt x="35" y="88"/>
                  <a:pt x="39" y="88"/>
                </a:cubicBezTo>
                <a:cubicBezTo>
                  <a:pt x="41" y="89"/>
                  <a:pt x="44" y="89"/>
                  <a:pt x="47" y="89"/>
                </a:cubicBezTo>
                <a:close/>
                <a:moveTo>
                  <a:pt x="44" y="85"/>
                </a:moveTo>
                <a:cubicBezTo>
                  <a:pt x="39" y="85"/>
                  <a:pt x="35" y="84"/>
                  <a:pt x="31" y="81"/>
                </a:cubicBezTo>
                <a:cubicBezTo>
                  <a:pt x="28" y="81"/>
                  <a:pt x="25" y="79"/>
                  <a:pt x="23" y="77"/>
                </a:cubicBezTo>
                <a:cubicBezTo>
                  <a:pt x="21" y="74"/>
                  <a:pt x="20" y="71"/>
                  <a:pt x="20" y="69"/>
                </a:cubicBezTo>
                <a:cubicBezTo>
                  <a:pt x="21" y="66"/>
                  <a:pt x="22" y="63"/>
                  <a:pt x="23" y="61"/>
                </a:cubicBezTo>
                <a:cubicBezTo>
                  <a:pt x="26" y="58"/>
                  <a:pt x="27" y="57"/>
                  <a:pt x="30" y="56"/>
                </a:cubicBezTo>
                <a:cubicBezTo>
                  <a:pt x="34" y="54"/>
                  <a:pt x="37" y="53"/>
                  <a:pt x="40" y="52"/>
                </a:cubicBezTo>
                <a:cubicBezTo>
                  <a:pt x="44" y="51"/>
                  <a:pt x="48" y="51"/>
                  <a:pt x="52" y="52"/>
                </a:cubicBezTo>
                <a:cubicBezTo>
                  <a:pt x="56" y="52"/>
                  <a:pt x="59" y="53"/>
                  <a:pt x="62" y="54"/>
                </a:cubicBezTo>
                <a:cubicBezTo>
                  <a:pt x="65" y="56"/>
                  <a:pt x="67" y="58"/>
                  <a:pt x="68" y="59"/>
                </a:cubicBezTo>
                <a:cubicBezTo>
                  <a:pt x="70" y="62"/>
                  <a:pt x="71" y="66"/>
                  <a:pt x="69" y="70"/>
                </a:cubicBezTo>
                <a:cubicBezTo>
                  <a:pt x="69" y="74"/>
                  <a:pt x="67" y="76"/>
                  <a:pt x="64" y="78"/>
                </a:cubicBezTo>
                <a:cubicBezTo>
                  <a:pt x="60" y="81"/>
                  <a:pt x="56" y="82"/>
                  <a:pt x="51" y="84"/>
                </a:cubicBezTo>
                <a:cubicBezTo>
                  <a:pt x="50" y="84"/>
                  <a:pt x="48" y="84"/>
                  <a:pt x="47" y="84"/>
                </a:cubicBezTo>
                <a:cubicBezTo>
                  <a:pt x="46" y="85"/>
                  <a:pt x="45" y="85"/>
                  <a:pt x="44" y="85"/>
                </a:cubicBezTo>
                <a:close/>
                <a:moveTo>
                  <a:pt x="96" y="42"/>
                </a:moveTo>
                <a:cubicBezTo>
                  <a:pt x="96" y="45"/>
                  <a:pt x="96" y="48"/>
                  <a:pt x="95" y="50"/>
                </a:cubicBezTo>
                <a:cubicBezTo>
                  <a:pt x="95" y="51"/>
                  <a:pt x="95" y="51"/>
                  <a:pt x="95" y="52"/>
                </a:cubicBezTo>
                <a:cubicBezTo>
                  <a:pt x="95" y="53"/>
                  <a:pt x="95" y="53"/>
                  <a:pt x="94" y="53"/>
                </a:cubicBezTo>
                <a:cubicBezTo>
                  <a:pt x="93" y="53"/>
                  <a:pt x="92" y="53"/>
                  <a:pt x="91" y="53"/>
                </a:cubicBezTo>
                <a:cubicBezTo>
                  <a:pt x="89" y="53"/>
                  <a:pt x="89" y="51"/>
                  <a:pt x="89" y="49"/>
                </a:cubicBezTo>
                <a:cubicBezTo>
                  <a:pt x="89" y="49"/>
                  <a:pt x="89" y="48"/>
                  <a:pt x="90" y="46"/>
                </a:cubicBezTo>
                <a:cubicBezTo>
                  <a:pt x="91" y="44"/>
                  <a:pt x="90" y="42"/>
                  <a:pt x="89" y="39"/>
                </a:cubicBezTo>
                <a:cubicBezTo>
                  <a:pt x="89" y="36"/>
                  <a:pt x="87" y="34"/>
                  <a:pt x="85" y="32"/>
                </a:cubicBezTo>
                <a:cubicBezTo>
                  <a:pt x="82" y="30"/>
                  <a:pt x="78" y="28"/>
                  <a:pt x="74" y="28"/>
                </a:cubicBezTo>
                <a:cubicBezTo>
                  <a:pt x="73" y="28"/>
                  <a:pt x="72" y="28"/>
                  <a:pt x="71" y="28"/>
                </a:cubicBezTo>
                <a:cubicBezTo>
                  <a:pt x="70" y="29"/>
                  <a:pt x="69" y="29"/>
                  <a:pt x="69" y="29"/>
                </a:cubicBezTo>
                <a:cubicBezTo>
                  <a:pt x="67" y="29"/>
                  <a:pt x="66" y="27"/>
                  <a:pt x="66" y="26"/>
                </a:cubicBezTo>
                <a:cubicBezTo>
                  <a:pt x="66" y="25"/>
                  <a:pt x="67" y="23"/>
                  <a:pt x="68" y="22"/>
                </a:cubicBezTo>
                <a:cubicBezTo>
                  <a:pt x="69" y="22"/>
                  <a:pt x="70" y="22"/>
                  <a:pt x="72" y="22"/>
                </a:cubicBezTo>
                <a:cubicBezTo>
                  <a:pt x="74" y="21"/>
                  <a:pt x="77" y="22"/>
                  <a:pt x="80" y="22"/>
                </a:cubicBezTo>
                <a:cubicBezTo>
                  <a:pt x="85" y="23"/>
                  <a:pt x="89" y="26"/>
                  <a:pt x="93" y="30"/>
                </a:cubicBezTo>
                <a:cubicBezTo>
                  <a:pt x="95" y="32"/>
                  <a:pt x="96" y="36"/>
                  <a:pt x="96" y="40"/>
                </a:cubicBezTo>
                <a:cubicBezTo>
                  <a:pt x="96" y="41"/>
                  <a:pt x="96" y="41"/>
                  <a:pt x="96" y="41"/>
                </a:cubicBezTo>
                <a:cubicBezTo>
                  <a:pt x="96" y="42"/>
                  <a:pt x="96" y="42"/>
                  <a:pt x="96" y="42"/>
                </a:cubicBezTo>
                <a:close/>
                <a:moveTo>
                  <a:pt x="84" y="44"/>
                </a:moveTo>
                <a:cubicBezTo>
                  <a:pt x="84" y="45"/>
                  <a:pt x="84" y="45"/>
                  <a:pt x="84" y="46"/>
                </a:cubicBezTo>
                <a:cubicBezTo>
                  <a:pt x="84" y="47"/>
                  <a:pt x="83" y="49"/>
                  <a:pt x="82" y="49"/>
                </a:cubicBezTo>
                <a:cubicBezTo>
                  <a:pt x="81" y="49"/>
                  <a:pt x="79" y="48"/>
                  <a:pt x="79" y="46"/>
                </a:cubicBezTo>
                <a:cubicBezTo>
                  <a:pt x="79" y="45"/>
                  <a:pt x="79" y="45"/>
                  <a:pt x="80" y="45"/>
                </a:cubicBezTo>
                <a:cubicBezTo>
                  <a:pt x="80" y="44"/>
                  <a:pt x="80" y="43"/>
                  <a:pt x="79" y="42"/>
                </a:cubicBezTo>
                <a:cubicBezTo>
                  <a:pt x="78" y="40"/>
                  <a:pt x="77" y="38"/>
                  <a:pt x="74" y="38"/>
                </a:cubicBezTo>
                <a:cubicBezTo>
                  <a:pt x="74" y="38"/>
                  <a:pt x="73" y="38"/>
                  <a:pt x="72" y="38"/>
                </a:cubicBezTo>
                <a:cubicBezTo>
                  <a:pt x="70" y="39"/>
                  <a:pt x="69" y="38"/>
                  <a:pt x="69" y="37"/>
                </a:cubicBezTo>
                <a:cubicBezTo>
                  <a:pt x="69" y="35"/>
                  <a:pt x="70" y="34"/>
                  <a:pt x="71" y="34"/>
                </a:cubicBezTo>
                <a:cubicBezTo>
                  <a:pt x="73" y="34"/>
                  <a:pt x="74" y="34"/>
                  <a:pt x="75" y="34"/>
                </a:cubicBezTo>
                <a:cubicBezTo>
                  <a:pt x="78" y="34"/>
                  <a:pt x="81" y="35"/>
                  <a:pt x="82" y="38"/>
                </a:cubicBezTo>
                <a:cubicBezTo>
                  <a:pt x="83" y="39"/>
                  <a:pt x="84" y="41"/>
                  <a:pt x="84" y="42"/>
                </a:cubicBezTo>
                <a:cubicBezTo>
                  <a:pt x="84" y="43"/>
                  <a:pt x="84" y="44"/>
                  <a:pt x="84" y="44"/>
                </a:cubicBezTo>
                <a:close/>
                <a:moveTo>
                  <a:pt x="45" y="58"/>
                </a:moveTo>
                <a:cubicBezTo>
                  <a:pt x="42" y="58"/>
                  <a:pt x="40" y="58"/>
                  <a:pt x="39" y="58"/>
                </a:cubicBezTo>
                <a:cubicBezTo>
                  <a:pt x="36" y="60"/>
                  <a:pt x="33" y="62"/>
                  <a:pt x="32" y="66"/>
                </a:cubicBezTo>
                <a:cubicBezTo>
                  <a:pt x="31" y="69"/>
                  <a:pt x="31" y="71"/>
                  <a:pt x="31" y="73"/>
                </a:cubicBezTo>
                <a:cubicBezTo>
                  <a:pt x="32" y="76"/>
                  <a:pt x="32" y="77"/>
                  <a:pt x="34" y="78"/>
                </a:cubicBezTo>
                <a:cubicBezTo>
                  <a:pt x="35" y="79"/>
                  <a:pt x="36" y="80"/>
                  <a:pt x="38" y="80"/>
                </a:cubicBezTo>
                <a:cubicBezTo>
                  <a:pt x="39" y="81"/>
                  <a:pt x="42" y="81"/>
                  <a:pt x="44" y="81"/>
                </a:cubicBezTo>
                <a:cubicBezTo>
                  <a:pt x="48" y="80"/>
                  <a:pt x="50" y="80"/>
                  <a:pt x="53" y="77"/>
                </a:cubicBezTo>
                <a:cubicBezTo>
                  <a:pt x="54" y="76"/>
                  <a:pt x="55" y="75"/>
                  <a:pt x="56" y="74"/>
                </a:cubicBezTo>
                <a:cubicBezTo>
                  <a:pt x="57" y="72"/>
                  <a:pt x="57" y="69"/>
                  <a:pt x="57" y="67"/>
                </a:cubicBezTo>
                <a:cubicBezTo>
                  <a:pt x="56" y="65"/>
                  <a:pt x="55" y="62"/>
                  <a:pt x="54" y="61"/>
                </a:cubicBezTo>
                <a:cubicBezTo>
                  <a:pt x="51" y="58"/>
                  <a:pt x="48" y="58"/>
                  <a:pt x="45" y="58"/>
                </a:cubicBezTo>
                <a:close/>
                <a:moveTo>
                  <a:pt x="39" y="76"/>
                </a:moveTo>
                <a:cubicBezTo>
                  <a:pt x="38" y="76"/>
                  <a:pt x="36" y="76"/>
                  <a:pt x="36" y="74"/>
                </a:cubicBezTo>
                <a:cubicBezTo>
                  <a:pt x="35" y="73"/>
                  <a:pt x="35" y="72"/>
                  <a:pt x="36" y="70"/>
                </a:cubicBezTo>
                <a:cubicBezTo>
                  <a:pt x="37" y="69"/>
                  <a:pt x="39" y="67"/>
                  <a:pt x="42" y="69"/>
                </a:cubicBezTo>
                <a:cubicBezTo>
                  <a:pt x="44" y="69"/>
                  <a:pt x="44" y="73"/>
                  <a:pt x="43" y="74"/>
                </a:cubicBezTo>
                <a:cubicBezTo>
                  <a:pt x="42" y="76"/>
                  <a:pt x="40" y="76"/>
                  <a:pt x="39" y="76"/>
                </a:cubicBezTo>
                <a:close/>
                <a:moveTo>
                  <a:pt x="45" y="68"/>
                </a:moveTo>
                <a:cubicBezTo>
                  <a:pt x="45" y="67"/>
                  <a:pt x="46" y="66"/>
                  <a:pt x="46" y="66"/>
                </a:cubicBezTo>
                <a:cubicBezTo>
                  <a:pt x="47" y="66"/>
                  <a:pt x="48" y="66"/>
                  <a:pt x="48" y="67"/>
                </a:cubicBezTo>
                <a:cubicBezTo>
                  <a:pt x="48" y="69"/>
                  <a:pt x="47" y="69"/>
                  <a:pt x="46" y="69"/>
                </a:cubicBezTo>
                <a:cubicBezTo>
                  <a:pt x="46" y="70"/>
                  <a:pt x="45" y="69"/>
                  <a:pt x="45" y="68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6" name="Freeform 24"/>
          <p:cNvSpPr>
            <a:spLocks noChangeAspect="1" noEditPoints="1"/>
          </p:cNvSpPr>
          <p:nvPr/>
        </p:nvSpPr>
        <p:spPr bwMode="auto">
          <a:xfrm>
            <a:off x="3895545" y="1595231"/>
            <a:ext cx="279338" cy="288000"/>
          </a:xfrm>
          <a:custGeom>
            <a:avLst/>
            <a:gdLst>
              <a:gd name="T0" fmla="*/ 109 w 109"/>
              <a:gd name="T1" fmla="*/ 0 h 110"/>
              <a:gd name="T2" fmla="*/ 0 w 109"/>
              <a:gd name="T3" fmla="*/ 110 h 110"/>
              <a:gd name="T4" fmla="*/ 88 w 109"/>
              <a:gd name="T5" fmla="*/ 91 h 110"/>
              <a:gd name="T6" fmla="*/ 23 w 109"/>
              <a:gd name="T7" fmla="*/ 95 h 110"/>
              <a:gd name="T8" fmla="*/ 21 w 109"/>
              <a:gd name="T9" fmla="*/ 17 h 110"/>
              <a:gd name="T10" fmla="*/ 22 w 109"/>
              <a:gd name="T11" fmla="*/ 15 h 110"/>
              <a:gd name="T12" fmla="*/ 23 w 109"/>
              <a:gd name="T13" fmla="*/ 23 h 110"/>
              <a:gd name="T14" fmla="*/ 64 w 109"/>
              <a:gd name="T15" fmla="*/ 23 h 110"/>
              <a:gd name="T16" fmla="*/ 64 w 109"/>
              <a:gd name="T17" fmla="*/ 26 h 110"/>
              <a:gd name="T18" fmla="*/ 69 w 109"/>
              <a:gd name="T19" fmla="*/ 31 h 110"/>
              <a:gd name="T20" fmla="*/ 61 w 109"/>
              <a:gd name="T21" fmla="*/ 38 h 110"/>
              <a:gd name="T22" fmla="*/ 55 w 109"/>
              <a:gd name="T23" fmla="*/ 28 h 110"/>
              <a:gd name="T24" fmla="*/ 23 w 109"/>
              <a:gd name="T25" fmla="*/ 26 h 110"/>
              <a:gd name="T26" fmla="*/ 29 w 109"/>
              <a:gd name="T27" fmla="*/ 30 h 110"/>
              <a:gd name="T28" fmla="*/ 30 w 109"/>
              <a:gd name="T29" fmla="*/ 31 h 110"/>
              <a:gd name="T30" fmla="*/ 23 w 109"/>
              <a:gd name="T31" fmla="*/ 35 h 110"/>
              <a:gd name="T32" fmla="*/ 31 w 109"/>
              <a:gd name="T33" fmla="*/ 37 h 110"/>
              <a:gd name="T34" fmla="*/ 23 w 109"/>
              <a:gd name="T35" fmla="*/ 37 h 110"/>
              <a:gd name="T36" fmla="*/ 25 w 109"/>
              <a:gd name="T37" fmla="*/ 40 h 110"/>
              <a:gd name="T38" fmla="*/ 31 w 109"/>
              <a:gd name="T39" fmla="*/ 41 h 110"/>
              <a:gd name="T40" fmla="*/ 23 w 109"/>
              <a:gd name="T41" fmla="*/ 43 h 110"/>
              <a:gd name="T42" fmla="*/ 27 w 109"/>
              <a:gd name="T43" fmla="*/ 46 h 110"/>
              <a:gd name="T44" fmla="*/ 30 w 109"/>
              <a:gd name="T45" fmla="*/ 48 h 110"/>
              <a:gd name="T46" fmla="*/ 23 w 109"/>
              <a:gd name="T47" fmla="*/ 52 h 110"/>
              <a:gd name="T48" fmla="*/ 31 w 109"/>
              <a:gd name="T49" fmla="*/ 53 h 110"/>
              <a:gd name="T50" fmla="*/ 23 w 109"/>
              <a:gd name="T51" fmla="*/ 53 h 110"/>
              <a:gd name="T52" fmla="*/ 22 w 109"/>
              <a:gd name="T53" fmla="*/ 54 h 110"/>
              <a:gd name="T54" fmla="*/ 23 w 109"/>
              <a:gd name="T55" fmla="*/ 57 h 110"/>
              <a:gd name="T56" fmla="*/ 35 w 109"/>
              <a:gd name="T57" fmla="*/ 57 h 110"/>
              <a:gd name="T58" fmla="*/ 33 w 109"/>
              <a:gd name="T59" fmla="*/ 60 h 110"/>
              <a:gd name="T60" fmla="*/ 23 w 109"/>
              <a:gd name="T61" fmla="*/ 63 h 110"/>
              <a:gd name="T62" fmla="*/ 30 w 109"/>
              <a:gd name="T63" fmla="*/ 64 h 110"/>
              <a:gd name="T64" fmla="*/ 23 w 109"/>
              <a:gd name="T65" fmla="*/ 67 h 110"/>
              <a:gd name="T66" fmla="*/ 30 w 109"/>
              <a:gd name="T67" fmla="*/ 69 h 110"/>
              <a:gd name="T68" fmla="*/ 23 w 109"/>
              <a:gd name="T69" fmla="*/ 70 h 110"/>
              <a:gd name="T70" fmla="*/ 30 w 109"/>
              <a:gd name="T71" fmla="*/ 73 h 110"/>
              <a:gd name="T72" fmla="*/ 30 w 109"/>
              <a:gd name="T73" fmla="*/ 75 h 110"/>
              <a:gd name="T74" fmla="*/ 23 w 109"/>
              <a:gd name="T75" fmla="*/ 79 h 110"/>
              <a:gd name="T76" fmla="*/ 30 w 109"/>
              <a:gd name="T77" fmla="*/ 81 h 110"/>
              <a:gd name="T78" fmla="*/ 23 w 109"/>
              <a:gd name="T79" fmla="*/ 84 h 110"/>
              <a:gd name="T80" fmla="*/ 30 w 109"/>
              <a:gd name="T81" fmla="*/ 87 h 110"/>
              <a:gd name="T82" fmla="*/ 23 w 109"/>
              <a:gd name="T83" fmla="*/ 91 h 110"/>
              <a:gd name="T84" fmla="*/ 54 w 109"/>
              <a:gd name="T85" fmla="*/ 89 h 110"/>
              <a:gd name="T86" fmla="*/ 53 w 109"/>
              <a:gd name="T87" fmla="*/ 62 h 110"/>
              <a:gd name="T88" fmla="*/ 50 w 109"/>
              <a:gd name="T89" fmla="*/ 64 h 110"/>
              <a:gd name="T90" fmla="*/ 48 w 109"/>
              <a:gd name="T91" fmla="*/ 43 h 110"/>
              <a:gd name="T92" fmla="*/ 71 w 109"/>
              <a:gd name="T93" fmla="*/ 39 h 110"/>
              <a:gd name="T94" fmla="*/ 75 w 109"/>
              <a:gd name="T95" fmla="*/ 44 h 110"/>
              <a:gd name="T96" fmla="*/ 72 w 109"/>
              <a:gd name="T97" fmla="*/ 63 h 110"/>
              <a:gd name="T98" fmla="*/ 71 w 109"/>
              <a:gd name="T99" fmla="*/ 58 h 110"/>
              <a:gd name="T100" fmla="*/ 70 w 109"/>
              <a:gd name="T101" fmla="*/ 50 h 110"/>
              <a:gd name="T102" fmla="*/ 69 w 109"/>
              <a:gd name="T103" fmla="*/ 88 h 110"/>
              <a:gd name="T104" fmla="*/ 88 w 109"/>
              <a:gd name="T105" fmla="*/ 91 h 110"/>
              <a:gd name="T106" fmla="*/ 63 w 109"/>
              <a:gd name="T107" fmla="*/ 91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09" h="110">
                <a:moveTo>
                  <a:pt x="0" y="0"/>
                </a:moveTo>
                <a:cubicBezTo>
                  <a:pt x="109" y="0"/>
                  <a:pt x="109" y="0"/>
                  <a:pt x="109" y="0"/>
                </a:cubicBezTo>
                <a:cubicBezTo>
                  <a:pt x="109" y="110"/>
                  <a:pt x="109" y="110"/>
                  <a:pt x="109" y="110"/>
                </a:cubicBezTo>
                <a:cubicBezTo>
                  <a:pt x="0" y="110"/>
                  <a:pt x="0" y="110"/>
                  <a:pt x="0" y="110"/>
                </a:cubicBezTo>
                <a:cubicBezTo>
                  <a:pt x="0" y="0"/>
                  <a:pt x="0" y="0"/>
                  <a:pt x="0" y="0"/>
                </a:cubicBezTo>
                <a:close/>
                <a:moveTo>
                  <a:pt x="88" y="91"/>
                </a:moveTo>
                <a:cubicBezTo>
                  <a:pt x="88" y="92"/>
                  <a:pt x="88" y="93"/>
                  <a:pt x="88" y="95"/>
                </a:cubicBezTo>
                <a:cubicBezTo>
                  <a:pt x="88" y="95"/>
                  <a:pt x="88" y="95"/>
                  <a:pt x="23" y="95"/>
                </a:cubicBezTo>
                <a:cubicBezTo>
                  <a:pt x="22" y="95"/>
                  <a:pt x="21" y="95"/>
                  <a:pt x="21" y="95"/>
                </a:cubicBezTo>
                <a:cubicBezTo>
                  <a:pt x="21" y="95"/>
                  <a:pt x="21" y="95"/>
                  <a:pt x="21" y="17"/>
                </a:cubicBezTo>
                <a:cubicBezTo>
                  <a:pt x="21" y="15"/>
                  <a:pt x="21" y="15"/>
                  <a:pt x="21" y="15"/>
                </a:cubicBezTo>
                <a:cubicBezTo>
                  <a:pt x="22" y="15"/>
                  <a:pt x="22" y="15"/>
                  <a:pt x="22" y="15"/>
                </a:cubicBezTo>
                <a:cubicBezTo>
                  <a:pt x="23" y="15"/>
                  <a:pt x="23" y="17"/>
                  <a:pt x="23" y="18"/>
                </a:cubicBezTo>
                <a:cubicBezTo>
                  <a:pt x="23" y="18"/>
                  <a:pt x="23" y="18"/>
                  <a:pt x="23" y="23"/>
                </a:cubicBezTo>
                <a:cubicBezTo>
                  <a:pt x="23" y="23"/>
                  <a:pt x="23" y="23"/>
                  <a:pt x="63" y="23"/>
                </a:cubicBezTo>
                <a:cubicBezTo>
                  <a:pt x="64" y="23"/>
                  <a:pt x="64" y="23"/>
                  <a:pt x="64" y="23"/>
                </a:cubicBezTo>
                <a:cubicBezTo>
                  <a:pt x="66" y="23"/>
                  <a:pt x="66" y="24"/>
                  <a:pt x="66" y="24"/>
                </a:cubicBezTo>
                <a:cubicBezTo>
                  <a:pt x="66" y="24"/>
                  <a:pt x="66" y="24"/>
                  <a:pt x="64" y="26"/>
                </a:cubicBezTo>
                <a:cubicBezTo>
                  <a:pt x="64" y="26"/>
                  <a:pt x="64" y="26"/>
                  <a:pt x="66" y="26"/>
                </a:cubicBezTo>
                <a:cubicBezTo>
                  <a:pt x="67" y="27"/>
                  <a:pt x="68" y="29"/>
                  <a:pt x="69" y="31"/>
                </a:cubicBezTo>
                <a:cubicBezTo>
                  <a:pt x="69" y="32"/>
                  <a:pt x="68" y="34"/>
                  <a:pt x="67" y="35"/>
                </a:cubicBezTo>
                <a:cubicBezTo>
                  <a:pt x="66" y="37"/>
                  <a:pt x="63" y="38"/>
                  <a:pt x="61" y="38"/>
                </a:cubicBezTo>
                <a:cubicBezTo>
                  <a:pt x="58" y="38"/>
                  <a:pt x="55" y="35"/>
                  <a:pt x="54" y="32"/>
                </a:cubicBezTo>
                <a:cubicBezTo>
                  <a:pt x="54" y="31"/>
                  <a:pt x="55" y="29"/>
                  <a:pt x="55" y="28"/>
                </a:cubicBezTo>
                <a:cubicBezTo>
                  <a:pt x="58" y="27"/>
                  <a:pt x="58" y="26"/>
                  <a:pt x="60" y="26"/>
                </a:cubicBezTo>
                <a:cubicBezTo>
                  <a:pt x="60" y="26"/>
                  <a:pt x="60" y="26"/>
                  <a:pt x="23" y="26"/>
                </a:cubicBezTo>
                <a:cubicBezTo>
                  <a:pt x="23" y="26"/>
                  <a:pt x="23" y="26"/>
                  <a:pt x="23" y="30"/>
                </a:cubicBezTo>
                <a:cubicBezTo>
                  <a:pt x="23" y="30"/>
                  <a:pt x="23" y="30"/>
                  <a:pt x="29" y="30"/>
                </a:cubicBezTo>
                <a:cubicBezTo>
                  <a:pt x="30" y="30"/>
                  <a:pt x="30" y="30"/>
                  <a:pt x="30" y="30"/>
                </a:cubicBezTo>
                <a:cubicBezTo>
                  <a:pt x="31" y="30"/>
                  <a:pt x="31" y="30"/>
                  <a:pt x="30" y="31"/>
                </a:cubicBezTo>
                <a:cubicBezTo>
                  <a:pt x="30" y="31"/>
                  <a:pt x="30" y="31"/>
                  <a:pt x="23" y="31"/>
                </a:cubicBezTo>
                <a:cubicBezTo>
                  <a:pt x="23" y="32"/>
                  <a:pt x="23" y="35"/>
                  <a:pt x="23" y="35"/>
                </a:cubicBezTo>
                <a:cubicBezTo>
                  <a:pt x="23" y="35"/>
                  <a:pt x="23" y="35"/>
                  <a:pt x="30" y="35"/>
                </a:cubicBezTo>
                <a:cubicBezTo>
                  <a:pt x="30" y="35"/>
                  <a:pt x="31" y="36"/>
                  <a:pt x="31" y="37"/>
                </a:cubicBezTo>
                <a:cubicBezTo>
                  <a:pt x="31" y="37"/>
                  <a:pt x="31" y="37"/>
                  <a:pt x="30" y="37"/>
                </a:cubicBezTo>
                <a:cubicBezTo>
                  <a:pt x="30" y="37"/>
                  <a:pt x="30" y="37"/>
                  <a:pt x="23" y="37"/>
                </a:cubicBezTo>
                <a:cubicBezTo>
                  <a:pt x="23" y="39"/>
                  <a:pt x="23" y="39"/>
                  <a:pt x="23" y="40"/>
                </a:cubicBezTo>
                <a:cubicBezTo>
                  <a:pt x="23" y="40"/>
                  <a:pt x="23" y="40"/>
                  <a:pt x="25" y="40"/>
                </a:cubicBezTo>
                <a:cubicBezTo>
                  <a:pt x="25" y="40"/>
                  <a:pt x="25" y="40"/>
                  <a:pt x="30" y="40"/>
                </a:cubicBezTo>
                <a:cubicBezTo>
                  <a:pt x="30" y="40"/>
                  <a:pt x="30" y="40"/>
                  <a:pt x="31" y="41"/>
                </a:cubicBezTo>
                <a:cubicBezTo>
                  <a:pt x="31" y="43"/>
                  <a:pt x="30" y="43"/>
                  <a:pt x="30" y="43"/>
                </a:cubicBezTo>
                <a:cubicBezTo>
                  <a:pt x="30" y="43"/>
                  <a:pt x="30" y="43"/>
                  <a:pt x="23" y="43"/>
                </a:cubicBezTo>
                <a:cubicBezTo>
                  <a:pt x="23" y="43"/>
                  <a:pt x="23" y="43"/>
                  <a:pt x="23" y="46"/>
                </a:cubicBezTo>
                <a:cubicBezTo>
                  <a:pt x="23" y="46"/>
                  <a:pt x="25" y="46"/>
                  <a:pt x="27" y="46"/>
                </a:cubicBezTo>
                <a:cubicBezTo>
                  <a:pt x="27" y="46"/>
                  <a:pt x="28" y="46"/>
                  <a:pt x="30" y="46"/>
                </a:cubicBezTo>
                <a:cubicBezTo>
                  <a:pt x="31" y="46"/>
                  <a:pt x="31" y="47"/>
                  <a:pt x="30" y="48"/>
                </a:cubicBezTo>
                <a:cubicBezTo>
                  <a:pt x="30" y="48"/>
                  <a:pt x="30" y="48"/>
                  <a:pt x="23" y="48"/>
                </a:cubicBezTo>
                <a:cubicBezTo>
                  <a:pt x="23" y="48"/>
                  <a:pt x="23" y="48"/>
                  <a:pt x="23" y="52"/>
                </a:cubicBezTo>
                <a:cubicBezTo>
                  <a:pt x="23" y="52"/>
                  <a:pt x="23" y="52"/>
                  <a:pt x="30" y="52"/>
                </a:cubicBezTo>
                <a:cubicBezTo>
                  <a:pt x="30" y="52"/>
                  <a:pt x="31" y="52"/>
                  <a:pt x="31" y="53"/>
                </a:cubicBezTo>
                <a:cubicBezTo>
                  <a:pt x="31" y="53"/>
                  <a:pt x="31" y="53"/>
                  <a:pt x="30" y="53"/>
                </a:cubicBezTo>
                <a:cubicBezTo>
                  <a:pt x="30" y="53"/>
                  <a:pt x="30" y="53"/>
                  <a:pt x="23" y="53"/>
                </a:cubicBezTo>
                <a:cubicBezTo>
                  <a:pt x="23" y="53"/>
                  <a:pt x="23" y="53"/>
                  <a:pt x="22" y="53"/>
                </a:cubicBezTo>
                <a:cubicBezTo>
                  <a:pt x="22" y="53"/>
                  <a:pt x="22" y="53"/>
                  <a:pt x="22" y="54"/>
                </a:cubicBezTo>
                <a:cubicBezTo>
                  <a:pt x="23" y="54"/>
                  <a:pt x="23" y="54"/>
                  <a:pt x="23" y="54"/>
                </a:cubicBezTo>
                <a:cubicBezTo>
                  <a:pt x="23" y="54"/>
                  <a:pt x="23" y="54"/>
                  <a:pt x="23" y="57"/>
                </a:cubicBezTo>
                <a:cubicBezTo>
                  <a:pt x="23" y="57"/>
                  <a:pt x="23" y="57"/>
                  <a:pt x="33" y="57"/>
                </a:cubicBezTo>
                <a:cubicBezTo>
                  <a:pt x="33" y="57"/>
                  <a:pt x="34" y="57"/>
                  <a:pt x="35" y="57"/>
                </a:cubicBezTo>
                <a:cubicBezTo>
                  <a:pt x="35" y="58"/>
                  <a:pt x="35" y="58"/>
                  <a:pt x="35" y="58"/>
                </a:cubicBezTo>
                <a:cubicBezTo>
                  <a:pt x="34" y="58"/>
                  <a:pt x="33" y="60"/>
                  <a:pt x="33" y="60"/>
                </a:cubicBezTo>
                <a:cubicBezTo>
                  <a:pt x="33" y="60"/>
                  <a:pt x="33" y="60"/>
                  <a:pt x="23" y="60"/>
                </a:cubicBezTo>
                <a:cubicBezTo>
                  <a:pt x="23" y="60"/>
                  <a:pt x="23" y="62"/>
                  <a:pt x="23" y="63"/>
                </a:cubicBezTo>
                <a:cubicBezTo>
                  <a:pt x="23" y="63"/>
                  <a:pt x="23" y="63"/>
                  <a:pt x="30" y="63"/>
                </a:cubicBezTo>
                <a:cubicBezTo>
                  <a:pt x="31" y="63"/>
                  <a:pt x="31" y="63"/>
                  <a:pt x="30" y="64"/>
                </a:cubicBezTo>
                <a:cubicBezTo>
                  <a:pt x="30" y="64"/>
                  <a:pt x="30" y="64"/>
                  <a:pt x="23" y="64"/>
                </a:cubicBezTo>
                <a:cubicBezTo>
                  <a:pt x="23" y="65"/>
                  <a:pt x="23" y="67"/>
                  <a:pt x="23" y="67"/>
                </a:cubicBezTo>
                <a:cubicBezTo>
                  <a:pt x="23" y="67"/>
                  <a:pt x="23" y="67"/>
                  <a:pt x="30" y="67"/>
                </a:cubicBezTo>
                <a:cubicBezTo>
                  <a:pt x="30" y="67"/>
                  <a:pt x="30" y="67"/>
                  <a:pt x="30" y="69"/>
                </a:cubicBezTo>
                <a:cubicBezTo>
                  <a:pt x="31" y="69"/>
                  <a:pt x="31" y="70"/>
                  <a:pt x="30" y="70"/>
                </a:cubicBezTo>
                <a:cubicBezTo>
                  <a:pt x="30" y="70"/>
                  <a:pt x="30" y="70"/>
                  <a:pt x="23" y="70"/>
                </a:cubicBezTo>
                <a:cubicBezTo>
                  <a:pt x="23" y="72"/>
                  <a:pt x="23" y="72"/>
                  <a:pt x="23" y="73"/>
                </a:cubicBezTo>
                <a:cubicBezTo>
                  <a:pt x="23" y="73"/>
                  <a:pt x="23" y="73"/>
                  <a:pt x="30" y="73"/>
                </a:cubicBezTo>
                <a:cubicBezTo>
                  <a:pt x="30" y="73"/>
                  <a:pt x="30" y="73"/>
                  <a:pt x="31" y="74"/>
                </a:cubicBezTo>
                <a:cubicBezTo>
                  <a:pt x="31" y="74"/>
                  <a:pt x="30" y="74"/>
                  <a:pt x="30" y="75"/>
                </a:cubicBezTo>
                <a:cubicBezTo>
                  <a:pt x="30" y="75"/>
                  <a:pt x="30" y="75"/>
                  <a:pt x="23" y="75"/>
                </a:cubicBezTo>
                <a:cubicBezTo>
                  <a:pt x="23" y="75"/>
                  <a:pt x="23" y="75"/>
                  <a:pt x="23" y="79"/>
                </a:cubicBezTo>
                <a:cubicBezTo>
                  <a:pt x="23" y="79"/>
                  <a:pt x="23" y="79"/>
                  <a:pt x="30" y="79"/>
                </a:cubicBezTo>
                <a:cubicBezTo>
                  <a:pt x="31" y="80"/>
                  <a:pt x="31" y="81"/>
                  <a:pt x="30" y="81"/>
                </a:cubicBezTo>
                <a:cubicBezTo>
                  <a:pt x="30" y="81"/>
                  <a:pt x="30" y="81"/>
                  <a:pt x="23" y="81"/>
                </a:cubicBezTo>
                <a:cubicBezTo>
                  <a:pt x="23" y="81"/>
                  <a:pt x="23" y="81"/>
                  <a:pt x="23" y="84"/>
                </a:cubicBezTo>
                <a:cubicBezTo>
                  <a:pt x="23" y="84"/>
                  <a:pt x="23" y="84"/>
                  <a:pt x="30" y="84"/>
                </a:cubicBezTo>
                <a:cubicBezTo>
                  <a:pt x="31" y="84"/>
                  <a:pt x="31" y="86"/>
                  <a:pt x="30" y="87"/>
                </a:cubicBezTo>
                <a:cubicBezTo>
                  <a:pt x="30" y="87"/>
                  <a:pt x="30" y="87"/>
                  <a:pt x="23" y="87"/>
                </a:cubicBezTo>
                <a:cubicBezTo>
                  <a:pt x="23" y="87"/>
                  <a:pt x="23" y="87"/>
                  <a:pt x="23" y="91"/>
                </a:cubicBezTo>
                <a:cubicBezTo>
                  <a:pt x="23" y="91"/>
                  <a:pt x="23" y="91"/>
                  <a:pt x="54" y="91"/>
                </a:cubicBezTo>
                <a:cubicBezTo>
                  <a:pt x="54" y="90"/>
                  <a:pt x="54" y="89"/>
                  <a:pt x="54" y="89"/>
                </a:cubicBezTo>
                <a:cubicBezTo>
                  <a:pt x="54" y="89"/>
                  <a:pt x="54" y="89"/>
                  <a:pt x="54" y="61"/>
                </a:cubicBezTo>
                <a:cubicBezTo>
                  <a:pt x="54" y="61"/>
                  <a:pt x="54" y="62"/>
                  <a:pt x="53" y="62"/>
                </a:cubicBezTo>
                <a:cubicBezTo>
                  <a:pt x="53" y="63"/>
                  <a:pt x="53" y="63"/>
                  <a:pt x="52" y="63"/>
                </a:cubicBezTo>
                <a:cubicBezTo>
                  <a:pt x="52" y="64"/>
                  <a:pt x="51" y="64"/>
                  <a:pt x="50" y="64"/>
                </a:cubicBezTo>
                <a:cubicBezTo>
                  <a:pt x="50" y="63"/>
                  <a:pt x="50" y="63"/>
                  <a:pt x="48" y="62"/>
                </a:cubicBezTo>
                <a:cubicBezTo>
                  <a:pt x="48" y="62"/>
                  <a:pt x="48" y="62"/>
                  <a:pt x="48" y="43"/>
                </a:cubicBezTo>
                <a:cubicBezTo>
                  <a:pt x="48" y="40"/>
                  <a:pt x="51" y="39"/>
                  <a:pt x="53" y="39"/>
                </a:cubicBezTo>
                <a:cubicBezTo>
                  <a:pt x="53" y="39"/>
                  <a:pt x="53" y="39"/>
                  <a:pt x="71" y="39"/>
                </a:cubicBezTo>
                <a:cubicBezTo>
                  <a:pt x="73" y="39"/>
                  <a:pt x="75" y="40"/>
                  <a:pt x="75" y="43"/>
                </a:cubicBezTo>
                <a:cubicBezTo>
                  <a:pt x="76" y="43"/>
                  <a:pt x="75" y="43"/>
                  <a:pt x="75" y="44"/>
                </a:cubicBezTo>
                <a:cubicBezTo>
                  <a:pt x="75" y="44"/>
                  <a:pt x="75" y="44"/>
                  <a:pt x="75" y="62"/>
                </a:cubicBezTo>
                <a:cubicBezTo>
                  <a:pt x="75" y="63"/>
                  <a:pt x="73" y="63"/>
                  <a:pt x="72" y="63"/>
                </a:cubicBezTo>
                <a:cubicBezTo>
                  <a:pt x="71" y="63"/>
                  <a:pt x="71" y="62"/>
                  <a:pt x="71" y="62"/>
                </a:cubicBezTo>
                <a:cubicBezTo>
                  <a:pt x="71" y="60"/>
                  <a:pt x="71" y="60"/>
                  <a:pt x="71" y="58"/>
                </a:cubicBezTo>
                <a:cubicBezTo>
                  <a:pt x="71" y="58"/>
                  <a:pt x="71" y="58"/>
                  <a:pt x="71" y="50"/>
                </a:cubicBezTo>
                <a:cubicBezTo>
                  <a:pt x="71" y="50"/>
                  <a:pt x="71" y="50"/>
                  <a:pt x="70" y="50"/>
                </a:cubicBezTo>
                <a:cubicBezTo>
                  <a:pt x="69" y="50"/>
                  <a:pt x="69" y="50"/>
                  <a:pt x="69" y="50"/>
                </a:cubicBezTo>
                <a:cubicBezTo>
                  <a:pt x="69" y="50"/>
                  <a:pt x="69" y="50"/>
                  <a:pt x="69" y="88"/>
                </a:cubicBezTo>
                <a:cubicBezTo>
                  <a:pt x="69" y="89"/>
                  <a:pt x="69" y="91"/>
                  <a:pt x="69" y="91"/>
                </a:cubicBezTo>
                <a:cubicBezTo>
                  <a:pt x="69" y="91"/>
                  <a:pt x="69" y="91"/>
                  <a:pt x="88" y="91"/>
                </a:cubicBezTo>
                <a:close/>
                <a:moveTo>
                  <a:pt x="62" y="88"/>
                </a:moveTo>
                <a:cubicBezTo>
                  <a:pt x="62" y="89"/>
                  <a:pt x="62" y="91"/>
                  <a:pt x="63" y="91"/>
                </a:cubicBezTo>
                <a:cubicBezTo>
                  <a:pt x="62" y="90"/>
                  <a:pt x="62" y="89"/>
                  <a:pt x="62" y="88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7" name="Freeform 25"/>
          <p:cNvSpPr>
            <a:spLocks noChangeAspect="1" noEditPoints="1"/>
          </p:cNvSpPr>
          <p:nvPr/>
        </p:nvSpPr>
        <p:spPr bwMode="auto">
          <a:xfrm>
            <a:off x="4597962" y="1595231"/>
            <a:ext cx="282566" cy="288000"/>
          </a:xfrm>
          <a:custGeom>
            <a:avLst/>
            <a:gdLst>
              <a:gd name="T0" fmla="*/ 0 w 110"/>
              <a:gd name="T1" fmla="*/ 0 h 110"/>
              <a:gd name="T2" fmla="*/ 110 w 110"/>
              <a:gd name="T3" fmla="*/ 0 h 110"/>
              <a:gd name="T4" fmla="*/ 110 w 110"/>
              <a:gd name="T5" fmla="*/ 110 h 110"/>
              <a:gd name="T6" fmla="*/ 0 w 110"/>
              <a:gd name="T7" fmla="*/ 110 h 110"/>
              <a:gd name="T8" fmla="*/ 0 w 110"/>
              <a:gd name="T9" fmla="*/ 0 h 110"/>
              <a:gd name="T10" fmla="*/ 72 w 110"/>
              <a:gd name="T11" fmla="*/ 44 h 110"/>
              <a:gd name="T12" fmla="*/ 43 w 110"/>
              <a:gd name="T13" fmla="*/ 15 h 110"/>
              <a:gd name="T14" fmla="*/ 72 w 110"/>
              <a:gd name="T15" fmla="*/ 16 h 110"/>
              <a:gd name="T16" fmla="*/ 72 w 110"/>
              <a:gd name="T17" fmla="*/ 44 h 110"/>
              <a:gd name="T18" fmla="*/ 74 w 110"/>
              <a:gd name="T19" fmla="*/ 60 h 110"/>
              <a:gd name="T20" fmla="*/ 95 w 110"/>
              <a:gd name="T21" fmla="*/ 42 h 110"/>
              <a:gd name="T22" fmla="*/ 74 w 110"/>
              <a:gd name="T23" fmla="*/ 17 h 110"/>
              <a:gd name="T24" fmla="*/ 74 w 110"/>
              <a:gd name="T25" fmla="*/ 60 h 110"/>
              <a:gd name="T26" fmla="*/ 66 w 110"/>
              <a:gd name="T27" fmla="*/ 73 h 110"/>
              <a:gd name="T28" fmla="*/ 93 w 110"/>
              <a:gd name="T29" fmla="*/ 73 h 110"/>
              <a:gd name="T30" fmla="*/ 95 w 110"/>
              <a:gd name="T31" fmla="*/ 45 h 110"/>
              <a:gd name="T32" fmla="*/ 66 w 110"/>
              <a:gd name="T33" fmla="*/ 73 h 110"/>
              <a:gd name="T34" fmla="*/ 51 w 110"/>
              <a:gd name="T35" fmla="*/ 76 h 110"/>
              <a:gd name="T36" fmla="*/ 69 w 110"/>
              <a:gd name="T37" fmla="*/ 95 h 110"/>
              <a:gd name="T38" fmla="*/ 91 w 110"/>
              <a:gd name="T39" fmla="*/ 76 h 110"/>
              <a:gd name="T40" fmla="*/ 51 w 110"/>
              <a:gd name="T41" fmla="*/ 76 h 110"/>
              <a:gd name="T42" fmla="*/ 38 w 110"/>
              <a:gd name="T43" fmla="*/ 67 h 110"/>
              <a:gd name="T44" fmla="*/ 66 w 110"/>
              <a:gd name="T45" fmla="*/ 95 h 110"/>
              <a:gd name="T46" fmla="*/ 38 w 110"/>
              <a:gd name="T47" fmla="*/ 93 h 110"/>
              <a:gd name="T48" fmla="*/ 38 w 110"/>
              <a:gd name="T49" fmla="*/ 67 h 110"/>
              <a:gd name="T50" fmla="*/ 15 w 110"/>
              <a:gd name="T51" fmla="*/ 69 h 110"/>
              <a:gd name="T52" fmla="*/ 35 w 110"/>
              <a:gd name="T53" fmla="*/ 92 h 110"/>
              <a:gd name="T54" fmla="*/ 35 w 110"/>
              <a:gd name="T55" fmla="*/ 50 h 110"/>
              <a:gd name="T56" fmla="*/ 15 w 110"/>
              <a:gd name="T57" fmla="*/ 69 h 110"/>
              <a:gd name="T58" fmla="*/ 15 w 110"/>
              <a:gd name="T59" fmla="*/ 66 h 110"/>
              <a:gd name="T60" fmla="*/ 44 w 110"/>
              <a:gd name="T61" fmla="*/ 38 h 110"/>
              <a:gd name="T62" fmla="*/ 16 w 110"/>
              <a:gd name="T63" fmla="*/ 38 h 110"/>
              <a:gd name="T64" fmla="*/ 15 w 110"/>
              <a:gd name="T65" fmla="*/ 66 h 110"/>
              <a:gd name="T66" fmla="*/ 18 w 110"/>
              <a:gd name="T67" fmla="*/ 35 h 110"/>
              <a:gd name="T68" fmla="*/ 58 w 110"/>
              <a:gd name="T69" fmla="*/ 35 h 110"/>
              <a:gd name="T70" fmla="*/ 40 w 110"/>
              <a:gd name="T71" fmla="*/ 16 h 110"/>
              <a:gd name="T72" fmla="*/ 18 w 110"/>
              <a:gd name="T73" fmla="*/ 35 h 110"/>
              <a:gd name="T74" fmla="*/ 18 w 110"/>
              <a:gd name="T75" fmla="*/ 35 h 110"/>
              <a:gd name="T76" fmla="*/ 18 w 110"/>
              <a:gd name="T77" fmla="*/ 35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10" h="110">
                <a:moveTo>
                  <a:pt x="0" y="0"/>
                </a:moveTo>
                <a:cubicBezTo>
                  <a:pt x="110" y="0"/>
                  <a:pt x="110" y="0"/>
                  <a:pt x="110" y="0"/>
                </a:cubicBezTo>
                <a:cubicBezTo>
                  <a:pt x="110" y="110"/>
                  <a:pt x="110" y="110"/>
                  <a:pt x="110" y="110"/>
                </a:cubicBezTo>
                <a:cubicBezTo>
                  <a:pt x="0" y="110"/>
                  <a:pt x="0" y="110"/>
                  <a:pt x="0" y="110"/>
                </a:cubicBezTo>
                <a:cubicBezTo>
                  <a:pt x="0" y="0"/>
                  <a:pt x="0" y="0"/>
                  <a:pt x="0" y="0"/>
                </a:cubicBezTo>
                <a:close/>
                <a:moveTo>
                  <a:pt x="72" y="44"/>
                </a:moveTo>
                <a:cubicBezTo>
                  <a:pt x="72" y="44"/>
                  <a:pt x="72" y="44"/>
                  <a:pt x="43" y="15"/>
                </a:cubicBezTo>
                <a:cubicBezTo>
                  <a:pt x="58" y="9"/>
                  <a:pt x="72" y="16"/>
                  <a:pt x="72" y="16"/>
                </a:cubicBezTo>
                <a:cubicBezTo>
                  <a:pt x="72" y="16"/>
                  <a:pt x="72" y="16"/>
                  <a:pt x="72" y="44"/>
                </a:cubicBezTo>
                <a:close/>
                <a:moveTo>
                  <a:pt x="74" y="60"/>
                </a:moveTo>
                <a:cubicBezTo>
                  <a:pt x="74" y="60"/>
                  <a:pt x="74" y="60"/>
                  <a:pt x="95" y="42"/>
                </a:cubicBezTo>
                <a:cubicBezTo>
                  <a:pt x="90" y="25"/>
                  <a:pt x="74" y="17"/>
                  <a:pt x="74" y="17"/>
                </a:cubicBezTo>
                <a:cubicBezTo>
                  <a:pt x="74" y="17"/>
                  <a:pt x="74" y="17"/>
                  <a:pt x="74" y="60"/>
                </a:cubicBezTo>
                <a:close/>
                <a:moveTo>
                  <a:pt x="66" y="73"/>
                </a:moveTo>
                <a:cubicBezTo>
                  <a:pt x="66" y="73"/>
                  <a:pt x="66" y="73"/>
                  <a:pt x="93" y="73"/>
                </a:cubicBezTo>
                <a:cubicBezTo>
                  <a:pt x="100" y="53"/>
                  <a:pt x="95" y="45"/>
                  <a:pt x="95" y="45"/>
                </a:cubicBezTo>
                <a:cubicBezTo>
                  <a:pt x="95" y="45"/>
                  <a:pt x="95" y="45"/>
                  <a:pt x="66" y="73"/>
                </a:cubicBezTo>
                <a:close/>
                <a:moveTo>
                  <a:pt x="51" y="76"/>
                </a:moveTo>
                <a:cubicBezTo>
                  <a:pt x="51" y="76"/>
                  <a:pt x="51" y="76"/>
                  <a:pt x="69" y="95"/>
                </a:cubicBezTo>
                <a:cubicBezTo>
                  <a:pt x="86" y="89"/>
                  <a:pt x="91" y="76"/>
                  <a:pt x="91" y="76"/>
                </a:cubicBezTo>
                <a:cubicBezTo>
                  <a:pt x="91" y="76"/>
                  <a:pt x="91" y="76"/>
                  <a:pt x="51" y="76"/>
                </a:cubicBezTo>
                <a:close/>
                <a:moveTo>
                  <a:pt x="38" y="67"/>
                </a:moveTo>
                <a:cubicBezTo>
                  <a:pt x="38" y="67"/>
                  <a:pt x="38" y="67"/>
                  <a:pt x="66" y="95"/>
                </a:cubicBezTo>
                <a:cubicBezTo>
                  <a:pt x="48" y="100"/>
                  <a:pt x="38" y="93"/>
                  <a:pt x="38" y="93"/>
                </a:cubicBezTo>
                <a:cubicBezTo>
                  <a:pt x="38" y="93"/>
                  <a:pt x="38" y="93"/>
                  <a:pt x="38" y="67"/>
                </a:cubicBezTo>
                <a:close/>
                <a:moveTo>
                  <a:pt x="15" y="69"/>
                </a:moveTo>
                <a:cubicBezTo>
                  <a:pt x="23" y="87"/>
                  <a:pt x="35" y="92"/>
                  <a:pt x="35" y="92"/>
                </a:cubicBezTo>
                <a:cubicBezTo>
                  <a:pt x="35" y="92"/>
                  <a:pt x="35" y="92"/>
                  <a:pt x="35" y="50"/>
                </a:cubicBezTo>
                <a:cubicBezTo>
                  <a:pt x="35" y="50"/>
                  <a:pt x="35" y="50"/>
                  <a:pt x="15" y="69"/>
                </a:cubicBezTo>
                <a:close/>
                <a:moveTo>
                  <a:pt x="15" y="66"/>
                </a:moveTo>
                <a:cubicBezTo>
                  <a:pt x="15" y="66"/>
                  <a:pt x="15" y="66"/>
                  <a:pt x="44" y="38"/>
                </a:cubicBezTo>
                <a:cubicBezTo>
                  <a:pt x="44" y="38"/>
                  <a:pt x="44" y="38"/>
                  <a:pt x="16" y="38"/>
                </a:cubicBezTo>
                <a:cubicBezTo>
                  <a:pt x="10" y="51"/>
                  <a:pt x="15" y="66"/>
                  <a:pt x="15" y="66"/>
                </a:cubicBezTo>
                <a:close/>
                <a:moveTo>
                  <a:pt x="18" y="35"/>
                </a:moveTo>
                <a:cubicBezTo>
                  <a:pt x="18" y="35"/>
                  <a:pt x="18" y="35"/>
                  <a:pt x="58" y="35"/>
                </a:cubicBezTo>
                <a:cubicBezTo>
                  <a:pt x="58" y="35"/>
                  <a:pt x="58" y="35"/>
                  <a:pt x="40" y="16"/>
                </a:cubicBezTo>
                <a:cubicBezTo>
                  <a:pt x="24" y="22"/>
                  <a:pt x="18" y="35"/>
                  <a:pt x="18" y="35"/>
                </a:cubicBezTo>
                <a:close/>
                <a:moveTo>
                  <a:pt x="18" y="35"/>
                </a:moveTo>
                <a:cubicBezTo>
                  <a:pt x="18" y="35"/>
                  <a:pt x="18" y="35"/>
                  <a:pt x="18" y="35"/>
                </a:cubicBezTo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8" name="Freeform 5"/>
          <p:cNvSpPr>
            <a:spLocks noChangeAspect="1" noEditPoints="1"/>
          </p:cNvSpPr>
          <p:nvPr/>
        </p:nvSpPr>
        <p:spPr bwMode="auto">
          <a:xfrm>
            <a:off x="404409" y="4761854"/>
            <a:ext cx="280450" cy="288000"/>
          </a:xfrm>
          <a:custGeom>
            <a:avLst/>
            <a:gdLst>
              <a:gd name="T0" fmla="*/ 0 w 110"/>
              <a:gd name="T1" fmla="*/ 0 h 110"/>
              <a:gd name="T2" fmla="*/ 110 w 110"/>
              <a:gd name="T3" fmla="*/ 0 h 110"/>
              <a:gd name="T4" fmla="*/ 110 w 110"/>
              <a:gd name="T5" fmla="*/ 110 h 110"/>
              <a:gd name="T6" fmla="*/ 0 w 110"/>
              <a:gd name="T7" fmla="*/ 110 h 110"/>
              <a:gd name="T8" fmla="*/ 0 w 110"/>
              <a:gd name="T9" fmla="*/ 0 h 110"/>
              <a:gd name="T10" fmla="*/ 49 w 110"/>
              <a:gd name="T11" fmla="*/ 68 h 110"/>
              <a:gd name="T12" fmla="*/ 50 w 110"/>
              <a:gd name="T13" fmla="*/ 71 h 110"/>
              <a:gd name="T14" fmla="*/ 50 w 110"/>
              <a:gd name="T15" fmla="*/ 80 h 110"/>
              <a:gd name="T16" fmla="*/ 46 w 110"/>
              <a:gd name="T17" fmla="*/ 91 h 110"/>
              <a:gd name="T18" fmla="*/ 46 w 110"/>
              <a:gd name="T19" fmla="*/ 92 h 110"/>
              <a:gd name="T20" fmla="*/ 46 w 110"/>
              <a:gd name="T21" fmla="*/ 91 h 110"/>
              <a:gd name="T22" fmla="*/ 64 w 110"/>
              <a:gd name="T23" fmla="*/ 78 h 110"/>
              <a:gd name="T24" fmla="*/ 64 w 110"/>
              <a:gd name="T25" fmla="*/ 77 h 110"/>
              <a:gd name="T26" fmla="*/ 64 w 110"/>
              <a:gd name="T27" fmla="*/ 64 h 110"/>
              <a:gd name="T28" fmla="*/ 65 w 110"/>
              <a:gd name="T29" fmla="*/ 64 h 110"/>
              <a:gd name="T30" fmla="*/ 66 w 110"/>
              <a:gd name="T31" fmla="*/ 62 h 110"/>
              <a:gd name="T32" fmla="*/ 87 w 110"/>
              <a:gd name="T33" fmla="*/ 41 h 110"/>
              <a:gd name="T34" fmla="*/ 88 w 110"/>
              <a:gd name="T35" fmla="*/ 41 h 110"/>
              <a:gd name="T36" fmla="*/ 89 w 110"/>
              <a:gd name="T37" fmla="*/ 36 h 110"/>
              <a:gd name="T38" fmla="*/ 92 w 110"/>
              <a:gd name="T39" fmla="*/ 20 h 110"/>
              <a:gd name="T40" fmla="*/ 92 w 110"/>
              <a:gd name="T41" fmla="*/ 18 h 110"/>
              <a:gd name="T42" fmla="*/ 92 w 110"/>
              <a:gd name="T43" fmla="*/ 18 h 110"/>
              <a:gd name="T44" fmla="*/ 70 w 110"/>
              <a:gd name="T45" fmla="*/ 22 h 110"/>
              <a:gd name="T46" fmla="*/ 68 w 110"/>
              <a:gd name="T47" fmla="*/ 23 h 110"/>
              <a:gd name="T48" fmla="*/ 46 w 110"/>
              <a:gd name="T49" fmla="*/ 45 h 110"/>
              <a:gd name="T50" fmla="*/ 45 w 110"/>
              <a:gd name="T51" fmla="*/ 45 h 110"/>
              <a:gd name="T52" fmla="*/ 33 w 110"/>
              <a:gd name="T53" fmla="*/ 45 h 110"/>
              <a:gd name="T54" fmla="*/ 32 w 110"/>
              <a:gd name="T55" fmla="*/ 46 h 110"/>
              <a:gd name="T56" fmla="*/ 20 w 110"/>
              <a:gd name="T57" fmla="*/ 61 h 110"/>
              <a:gd name="T58" fmla="*/ 18 w 110"/>
              <a:gd name="T59" fmla="*/ 64 h 110"/>
              <a:gd name="T60" fmla="*/ 19 w 110"/>
              <a:gd name="T61" fmla="*/ 64 h 110"/>
              <a:gd name="T62" fmla="*/ 30 w 110"/>
              <a:gd name="T63" fmla="*/ 62 h 110"/>
              <a:gd name="T64" fmla="*/ 40 w 110"/>
              <a:gd name="T65" fmla="*/ 61 h 110"/>
              <a:gd name="T66" fmla="*/ 42 w 110"/>
              <a:gd name="T67" fmla="*/ 62 h 110"/>
              <a:gd name="T68" fmla="*/ 19 w 110"/>
              <a:gd name="T69" fmla="*/ 91 h 110"/>
              <a:gd name="T70" fmla="*/ 19 w 110"/>
              <a:gd name="T71" fmla="*/ 91 h 110"/>
              <a:gd name="T72" fmla="*/ 49 w 110"/>
              <a:gd name="T73" fmla="*/ 68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10" h="110">
                <a:moveTo>
                  <a:pt x="0" y="0"/>
                </a:moveTo>
                <a:cubicBezTo>
                  <a:pt x="110" y="0"/>
                  <a:pt x="110" y="0"/>
                  <a:pt x="110" y="0"/>
                </a:cubicBezTo>
                <a:cubicBezTo>
                  <a:pt x="110" y="110"/>
                  <a:pt x="110" y="110"/>
                  <a:pt x="110" y="110"/>
                </a:cubicBezTo>
                <a:cubicBezTo>
                  <a:pt x="0" y="110"/>
                  <a:pt x="0" y="110"/>
                  <a:pt x="0" y="110"/>
                </a:cubicBezTo>
                <a:cubicBezTo>
                  <a:pt x="0" y="0"/>
                  <a:pt x="0" y="0"/>
                  <a:pt x="0" y="0"/>
                </a:cubicBezTo>
                <a:close/>
                <a:moveTo>
                  <a:pt x="49" y="68"/>
                </a:moveTo>
                <a:cubicBezTo>
                  <a:pt x="49" y="69"/>
                  <a:pt x="49" y="70"/>
                  <a:pt x="50" y="71"/>
                </a:cubicBezTo>
                <a:cubicBezTo>
                  <a:pt x="50" y="74"/>
                  <a:pt x="50" y="77"/>
                  <a:pt x="50" y="80"/>
                </a:cubicBezTo>
                <a:cubicBezTo>
                  <a:pt x="49" y="84"/>
                  <a:pt x="48" y="88"/>
                  <a:pt x="46" y="91"/>
                </a:cubicBezTo>
                <a:cubicBezTo>
                  <a:pt x="46" y="91"/>
                  <a:pt x="46" y="91"/>
                  <a:pt x="46" y="92"/>
                </a:cubicBezTo>
                <a:cubicBezTo>
                  <a:pt x="46" y="91"/>
                  <a:pt x="46" y="91"/>
                  <a:pt x="46" y="91"/>
                </a:cubicBezTo>
                <a:cubicBezTo>
                  <a:pt x="52" y="87"/>
                  <a:pt x="58" y="82"/>
                  <a:pt x="64" y="78"/>
                </a:cubicBezTo>
                <a:cubicBezTo>
                  <a:pt x="64" y="78"/>
                  <a:pt x="64" y="78"/>
                  <a:pt x="64" y="77"/>
                </a:cubicBezTo>
                <a:cubicBezTo>
                  <a:pt x="64" y="73"/>
                  <a:pt x="64" y="69"/>
                  <a:pt x="64" y="64"/>
                </a:cubicBezTo>
                <a:cubicBezTo>
                  <a:pt x="64" y="64"/>
                  <a:pt x="64" y="64"/>
                  <a:pt x="65" y="64"/>
                </a:cubicBezTo>
                <a:cubicBezTo>
                  <a:pt x="65" y="63"/>
                  <a:pt x="66" y="63"/>
                  <a:pt x="66" y="62"/>
                </a:cubicBezTo>
                <a:cubicBezTo>
                  <a:pt x="73" y="55"/>
                  <a:pt x="80" y="48"/>
                  <a:pt x="87" y="41"/>
                </a:cubicBezTo>
                <a:cubicBezTo>
                  <a:pt x="88" y="41"/>
                  <a:pt x="88" y="41"/>
                  <a:pt x="88" y="41"/>
                </a:cubicBezTo>
                <a:cubicBezTo>
                  <a:pt x="88" y="39"/>
                  <a:pt x="88" y="38"/>
                  <a:pt x="89" y="36"/>
                </a:cubicBezTo>
                <a:cubicBezTo>
                  <a:pt x="90" y="31"/>
                  <a:pt x="91" y="25"/>
                  <a:pt x="92" y="20"/>
                </a:cubicBezTo>
                <a:cubicBezTo>
                  <a:pt x="92" y="19"/>
                  <a:pt x="92" y="19"/>
                  <a:pt x="92" y="18"/>
                </a:cubicBezTo>
                <a:cubicBezTo>
                  <a:pt x="92" y="18"/>
                  <a:pt x="92" y="18"/>
                  <a:pt x="92" y="18"/>
                </a:cubicBezTo>
                <a:cubicBezTo>
                  <a:pt x="85" y="19"/>
                  <a:pt x="77" y="21"/>
                  <a:pt x="70" y="22"/>
                </a:cubicBezTo>
                <a:cubicBezTo>
                  <a:pt x="69" y="22"/>
                  <a:pt x="69" y="23"/>
                  <a:pt x="68" y="23"/>
                </a:cubicBezTo>
                <a:cubicBezTo>
                  <a:pt x="61" y="30"/>
                  <a:pt x="54" y="38"/>
                  <a:pt x="46" y="45"/>
                </a:cubicBezTo>
                <a:cubicBezTo>
                  <a:pt x="46" y="45"/>
                  <a:pt x="46" y="45"/>
                  <a:pt x="45" y="45"/>
                </a:cubicBezTo>
                <a:cubicBezTo>
                  <a:pt x="41" y="45"/>
                  <a:pt x="37" y="45"/>
                  <a:pt x="33" y="45"/>
                </a:cubicBezTo>
                <a:cubicBezTo>
                  <a:pt x="32" y="45"/>
                  <a:pt x="32" y="45"/>
                  <a:pt x="32" y="46"/>
                </a:cubicBezTo>
                <a:cubicBezTo>
                  <a:pt x="28" y="51"/>
                  <a:pt x="24" y="56"/>
                  <a:pt x="20" y="61"/>
                </a:cubicBezTo>
                <a:cubicBezTo>
                  <a:pt x="20" y="62"/>
                  <a:pt x="19" y="63"/>
                  <a:pt x="18" y="64"/>
                </a:cubicBezTo>
                <a:cubicBezTo>
                  <a:pt x="19" y="64"/>
                  <a:pt x="19" y="64"/>
                  <a:pt x="19" y="64"/>
                </a:cubicBezTo>
                <a:cubicBezTo>
                  <a:pt x="22" y="63"/>
                  <a:pt x="26" y="62"/>
                  <a:pt x="30" y="62"/>
                </a:cubicBezTo>
                <a:cubicBezTo>
                  <a:pt x="33" y="61"/>
                  <a:pt x="36" y="61"/>
                  <a:pt x="40" y="61"/>
                </a:cubicBezTo>
                <a:cubicBezTo>
                  <a:pt x="40" y="62"/>
                  <a:pt x="41" y="62"/>
                  <a:pt x="42" y="62"/>
                </a:cubicBezTo>
                <a:cubicBezTo>
                  <a:pt x="34" y="72"/>
                  <a:pt x="26" y="81"/>
                  <a:pt x="19" y="91"/>
                </a:cubicBezTo>
                <a:cubicBezTo>
                  <a:pt x="19" y="91"/>
                  <a:pt x="19" y="91"/>
                  <a:pt x="19" y="91"/>
                </a:cubicBezTo>
                <a:cubicBezTo>
                  <a:pt x="29" y="84"/>
                  <a:pt x="39" y="76"/>
                  <a:pt x="49" y="68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9" name="Freeform 6"/>
          <p:cNvSpPr>
            <a:spLocks noChangeAspect="1" noEditPoints="1"/>
          </p:cNvSpPr>
          <p:nvPr/>
        </p:nvSpPr>
        <p:spPr bwMode="auto">
          <a:xfrm>
            <a:off x="786310" y="4761854"/>
            <a:ext cx="278292" cy="288000"/>
          </a:xfrm>
          <a:custGeom>
            <a:avLst/>
            <a:gdLst>
              <a:gd name="T0" fmla="*/ 109 w 109"/>
              <a:gd name="T1" fmla="*/ 0 h 110"/>
              <a:gd name="T2" fmla="*/ 0 w 109"/>
              <a:gd name="T3" fmla="*/ 110 h 110"/>
              <a:gd name="T4" fmla="*/ 12 w 109"/>
              <a:gd name="T5" fmla="*/ 80 h 110"/>
              <a:gd name="T6" fmla="*/ 16 w 109"/>
              <a:gd name="T7" fmla="*/ 87 h 110"/>
              <a:gd name="T8" fmla="*/ 32 w 109"/>
              <a:gd name="T9" fmla="*/ 86 h 110"/>
              <a:gd name="T10" fmla="*/ 36 w 109"/>
              <a:gd name="T11" fmla="*/ 85 h 110"/>
              <a:gd name="T12" fmla="*/ 59 w 109"/>
              <a:gd name="T13" fmla="*/ 92 h 110"/>
              <a:gd name="T14" fmla="*/ 82 w 109"/>
              <a:gd name="T15" fmla="*/ 80 h 110"/>
              <a:gd name="T16" fmla="*/ 89 w 109"/>
              <a:gd name="T17" fmla="*/ 68 h 110"/>
              <a:gd name="T18" fmla="*/ 73 w 109"/>
              <a:gd name="T19" fmla="*/ 68 h 110"/>
              <a:gd name="T20" fmla="*/ 69 w 109"/>
              <a:gd name="T21" fmla="*/ 73 h 110"/>
              <a:gd name="T22" fmla="*/ 53 w 109"/>
              <a:gd name="T23" fmla="*/ 77 h 110"/>
              <a:gd name="T24" fmla="*/ 41 w 109"/>
              <a:gd name="T25" fmla="*/ 60 h 110"/>
              <a:gd name="T26" fmla="*/ 90 w 109"/>
              <a:gd name="T27" fmla="*/ 58 h 110"/>
              <a:gd name="T28" fmla="*/ 89 w 109"/>
              <a:gd name="T29" fmla="*/ 44 h 110"/>
              <a:gd name="T30" fmla="*/ 97 w 109"/>
              <a:gd name="T31" fmla="*/ 27 h 110"/>
              <a:gd name="T32" fmla="*/ 90 w 109"/>
              <a:gd name="T33" fmla="*/ 18 h 110"/>
              <a:gd name="T34" fmla="*/ 71 w 109"/>
              <a:gd name="T35" fmla="*/ 21 h 110"/>
              <a:gd name="T36" fmla="*/ 61 w 109"/>
              <a:gd name="T37" fmla="*/ 19 h 110"/>
              <a:gd name="T38" fmla="*/ 38 w 109"/>
              <a:gd name="T39" fmla="*/ 23 h 110"/>
              <a:gd name="T40" fmla="*/ 24 w 109"/>
              <a:gd name="T41" fmla="*/ 43 h 110"/>
              <a:gd name="T42" fmla="*/ 31 w 109"/>
              <a:gd name="T43" fmla="*/ 43 h 110"/>
              <a:gd name="T44" fmla="*/ 39 w 109"/>
              <a:gd name="T45" fmla="*/ 41 h 110"/>
              <a:gd name="T46" fmla="*/ 14 w 109"/>
              <a:gd name="T47" fmla="*/ 70 h 110"/>
              <a:gd name="T48" fmla="*/ 12 w 109"/>
              <a:gd name="T49" fmla="*/ 78 h 110"/>
              <a:gd name="T50" fmla="*/ 71 w 109"/>
              <a:gd name="T51" fmla="*/ 48 h 110"/>
              <a:gd name="T52" fmla="*/ 43 w 109"/>
              <a:gd name="T53" fmla="*/ 41 h 110"/>
              <a:gd name="T54" fmla="*/ 54 w 109"/>
              <a:gd name="T55" fmla="*/ 33 h 110"/>
              <a:gd name="T56" fmla="*/ 70 w 109"/>
              <a:gd name="T57" fmla="*/ 42 h 110"/>
              <a:gd name="T58" fmla="*/ 71 w 109"/>
              <a:gd name="T59" fmla="*/ 48 h 110"/>
              <a:gd name="T60" fmla="*/ 89 w 109"/>
              <a:gd name="T61" fmla="*/ 44 h 110"/>
              <a:gd name="T62" fmla="*/ 85 w 109"/>
              <a:gd name="T63" fmla="*/ 29 h 110"/>
              <a:gd name="T64" fmla="*/ 93 w 109"/>
              <a:gd name="T65" fmla="*/ 33 h 110"/>
              <a:gd name="T66" fmla="*/ 89 w 109"/>
              <a:gd name="T67" fmla="*/ 44 h 110"/>
              <a:gd name="T68" fmla="*/ 35 w 109"/>
              <a:gd name="T69" fmla="*/ 84 h 110"/>
              <a:gd name="T70" fmla="*/ 31 w 109"/>
              <a:gd name="T71" fmla="*/ 86 h 110"/>
              <a:gd name="T72" fmla="*/ 22 w 109"/>
              <a:gd name="T73" fmla="*/ 82 h 110"/>
              <a:gd name="T74" fmla="*/ 25 w 109"/>
              <a:gd name="T75" fmla="*/ 72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09" h="110">
                <a:moveTo>
                  <a:pt x="0" y="0"/>
                </a:moveTo>
                <a:cubicBezTo>
                  <a:pt x="109" y="0"/>
                  <a:pt x="109" y="0"/>
                  <a:pt x="109" y="0"/>
                </a:cubicBezTo>
                <a:cubicBezTo>
                  <a:pt x="109" y="110"/>
                  <a:pt x="109" y="110"/>
                  <a:pt x="109" y="110"/>
                </a:cubicBezTo>
                <a:cubicBezTo>
                  <a:pt x="0" y="110"/>
                  <a:pt x="0" y="110"/>
                  <a:pt x="0" y="110"/>
                </a:cubicBezTo>
                <a:cubicBezTo>
                  <a:pt x="0" y="0"/>
                  <a:pt x="0" y="0"/>
                  <a:pt x="0" y="0"/>
                </a:cubicBezTo>
                <a:close/>
                <a:moveTo>
                  <a:pt x="12" y="80"/>
                </a:moveTo>
                <a:cubicBezTo>
                  <a:pt x="12" y="81"/>
                  <a:pt x="12" y="82"/>
                  <a:pt x="12" y="82"/>
                </a:cubicBezTo>
                <a:cubicBezTo>
                  <a:pt x="13" y="84"/>
                  <a:pt x="14" y="86"/>
                  <a:pt x="16" y="87"/>
                </a:cubicBezTo>
                <a:cubicBezTo>
                  <a:pt x="18" y="87"/>
                  <a:pt x="20" y="88"/>
                  <a:pt x="22" y="88"/>
                </a:cubicBezTo>
                <a:cubicBezTo>
                  <a:pt x="26" y="88"/>
                  <a:pt x="29" y="87"/>
                  <a:pt x="32" y="86"/>
                </a:cubicBezTo>
                <a:cubicBezTo>
                  <a:pt x="34" y="86"/>
                  <a:pt x="34" y="85"/>
                  <a:pt x="35" y="85"/>
                </a:cubicBezTo>
                <a:cubicBezTo>
                  <a:pt x="35" y="85"/>
                  <a:pt x="35" y="85"/>
                  <a:pt x="36" y="85"/>
                </a:cubicBezTo>
                <a:cubicBezTo>
                  <a:pt x="40" y="88"/>
                  <a:pt x="45" y="90"/>
                  <a:pt x="51" y="91"/>
                </a:cubicBezTo>
                <a:cubicBezTo>
                  <a:pt x="53" y="92"/>
                  <a:pt x="56" y="92"/>
                  <a:pt x="59" y="92"/>
                </a:cubicBezTo>
                <a:cubicBezTo>
                  <a:pt x="62" y="92"/>
                  <a:pt x="65" y="91"/>
                  <a:pt x="67" y="90"/>
                </a:cubicBezTo>
                <a:cubicBezTo>
                  <a:pt x="73" y="88"/>
                  <a:pt x="78" y="84"/>
                  <a:pt x="82" y="80"/>
                </a:cubicBezTo>
                <a:cubicBezTo>
                  <a:pt x="85" y="77"/>
                  <a:pt x="88" y="73"/>
                  <a:pt x="89" y="69"/>
                </a:cubicBezTo>
                <a:cubicBezTo>
                  <a:pt x="89" y="69"/>
                  <a:pt x="89" y="69"/>
                  <a:pt x="89" y="68"/>
                </a:cubicBezTo>
                <a:cubicBezTo>
                  <a:pt x="89" y="68"/>
                  <a:pt x="89" y="68"/>
                  <a:pt x="88" y="68"/>
                </a:cubicBezTo>
                <a:cubicBezTo>
                  <a:pt x="83" y="68"/>
                  <a:pt x="78" y="68"/>
                  <a:pt x="73" y="68"/>
                </a:cubicBezTo>
                <a:cubicBezTo>
                  <a:pt x="72" y="68"/>
                  <a:pt x="72" y="68"/>
                  <a:pt x="72" y="69"/>
                </a:cubicBezTo>
                <a:cubicBezTo>
                  <a:pt x="72" y="71"/>
                  <a:pt x="71" y="72"/>
                  <a:pt x="69" y="73"/>
                </a:cubicBezTo>
                <a:cubicBezTo>
                  <a:pt x="67" y="75"/>
                  <a:pt x="63" y="77"/>
                  <a:pt x="60" y="77"/>
                </a:cubicBezTo>
                <a:cubicBezTo>
                  <a:pt x="58" y="78"/>
                  <a:pt x="55" y="78"/>
                  <a:pt x="53" y="77"/>
                </a:cubicBezTo>
                <a:cubicBezTo>
                  <a:pt x="49" y="76"/>
                  <a:pt x="46" y="74"/>
                  <a:pt x="44" y="70"/>
                </a:cubicBezTo>
                <a:cubicBezTo>
                  <a:pt x="42" y="67"/>
                  <a:pt x="41" y="64"/>
                  <a:pt x="41" y="60"/>
                </a:cubicBezTo>
                <a:cubicBezTo>
                  <a:pt x="57" y="60"/>
                  <a:pt x="74" y="60"/>
                  <a:pt x="90" y="60"/>
                </a:cubicBezTo>
                <a:cubicBezTo>
                  <a:pt x="90" y="59"/>
                  <a:pt x="90" y="59"/>
                  <a:pt x="90" y="58"/>
                </a:cubicBezTo>
                <a:cubicBezTo>
                  <a:pt x="90" y="54"/>
                  <a:pt x="90" y="50"/>
                  <a:pt x="89" y="45"/>
                </a:cubicBezTo>
                <a:cubicBezTo>
                  <a:pt x="89" y="45"/>
                  <a:pt x="89" y="44"/>
                  <a:pt x="89" y="44"/>
                </a:cubicBezTo>
                <a:cubicBezTo>
                  <a:pt x="91" y="41"/>
                  <a:pt x="93" y="38"/>
                  <a:pt x="95" y="35"/>
                </a:cubicBezTo>
                <a:cubicBezTo>
                  <a:pt x="96" y="32"/>
                  <a:pt x="97" y="30"/>
                  <a:pt x="97" y="27"/>
                </a:cubicBezTo>
                <a:cubicBezTo>
                  <a:pt x="97" y="25"/>
                  <a:pt x="97" y="23"/>
                  <a:pt x="95" y="21"/>
                </a:cubicBezTo>
                <a:cubicBezTo>
                  <a:pt x="93" y="19"/>
                  <a:pt x="92" y="19"/>
                  <a:pt x="90" y="18"/>
                </a:cubicBezTo>
                <a:cubicBezTo>
                  <a:pt x="88" y="18"/>
                  <a:pt x="85" y="18"/>
                  <a:pt x="83" y="18"/>
                </a:cubicBezTo>
                <a:cubicBezTo>
                  <a:pt x="79" y="19"/>
                  <a:pt x="75" y="20"/>
                  <a:pt x="71" y="21"/>
                </a:cubicBezTo>
                <a:cubicBezTo>
                  <a:pt x="71" y="21"/>
                  <a:pt x="71" y="21"/>
                  <a:pt x="70" y="21"/>
                </a:cubicBezTo>
                <a:cubicBezTo>
                  <a:pt x="67" y="20"/>
                  <a:pt x="64" y="19"/>
                  <a:pt x="61" y="19"/>
                </a:cubicBezTo>
                <a:cubicBezTo>
                  <a:pt x="58" y="18"/>
                  <a:pt x="54" y="18"/>
                  <a:pt x="52" y="19"/>
                </a:cubicBezTo>
                <a:cubicBezTo>
                  <a:pt x="47" y="19"/>
                  <a:pt x="43" y="21"/>
                  <a:pt x="38" y="23"/>
                </a:cubicBezTo>
                <a:cubicBezTo>
                  <a:pt x="34" y="26"/>
                  <a:pt x="31" y="29"/>
                  <a:pt x="28" y="33"/>
                </a:cubicBezTo>
                <a:cubicBezTo>
                  <a:pt x="26" y="36"/>
                  <a:pt x="25" y="40"/>
                  <a:pt x="24" y="43"/>
                </a:cubicBezTo>
                <a:cubicBezTo>
                  <a:pt x="23" y="44"/>
                  <a:pt x="23" y="46"/>
                  <a:pt x="23" y="47"/>
                </a:cubicBezTo>
                <a:cubicBezTo>
                  <a:pt x="26" y="46"/>
                  <a:pt x="28" y="45"/>
                  <a:pt x="31" y="43"/>
                </a:cubicBezTo>
                <a:cubicBezTo>
                  <a:pt x="34" y="42"/>
                  <a:pt x="37" y="41"/>
                  <a:pt x="40" y="40"/>
                </a:cubicBezTo>
                <a:cubicBezTo>
                  <a:pt x="39" y="40"/>
                  <a:pt x="39" y="40"/>
                  <a:pt x="39" y="41"/>
                </a:cubicBezTo>
                <a:cubicBezTo>
                  <a:pt x="33" y="46"/>
                  <a:pt x="27" y="51"/>
                  <a:pt x="22" y="58"/>
                </a:cubicBezTo>
                <a:cubicBezTo>
                  <a:pt x="19" y="62"/>
                  <a:pt x="16" y="65"/>
                  <a:pt x="14" y="70"/>
                </a:cubicBezTo>
                <a:cubicBezTo>
                  <a:pt x="13" y="72"/>
                  <a:pt x="12" y="75"/>
                  <a:pt x="12" y="78"/>
                </a:cubicBezTo>
                <a:cubicBezTo>
                  <a:pt x="12" y="78"/>
                  <a:pt x="12" y="78"/>
                  <a:pt x="12" y="78"/>
                </a:cubicBezTo>
                <a:cubicBezTo>
                  <a:pt x="12" y="79"/>
                  <a:pt x="12" y="80"/>
                  <a:pt x="12" y="80"/>
                </a:cubicBezTo>
                <a:close/>
                <a:moveTo>
                  <a:pt x="71" y="48"/>
                </a:moveTo>
                <a:cubicBezTo>
                  <a:pt x="61" y="48"/>
                  <a:pt x="51" y="48"/>
                  <a:pt x="41" y="48"/>
                </a:cubicBezTo>
                <a:cubicBezTo>
                  <a:pt x="41" y="46"/>
                  <a:pt x="42" y="43"/>
                  <a:pt x="43" y="41"/>
                </a:cubicBezTo>
                <a:cubicBezTo>
                  <a:pt x="44" y="39"/>
                  <a:pt x="45" y="37"/>
                  <a:pt x="47" y="36"/>
                </a:cubicBezTo>
                <a:cubicBezTo>
                  <a:pt x="49" y="34"/>
                  <a:pt x="51" y="33"/>
                  <a:pt x="54" y="33"/>
                </a:cubicBezTo>
                <a:cubicBezTo>
                  <a:pt x="56" y="33"/>
                  <a:pt x="59" y="33"/>
                  <a:pt x="62" y="34"/>
                </a:cubicBezTo>
                <a:cubicBezTo>
                  <a:pt x="66" y="35"/>
                  <a:pt x="69" y="38"/>
                  <a:pt x="70" y="42"/>
                </a:cubicBezTo>
                <a:cubicBezTo>
                  <a:pt x="71" y="44"/>
                  <a:pt x="71" y="46"/>
                  <a:pt x="71" y="47"/>
                </a:cubicBezTo>
                <a:cubicBezTo>
                  <a:pt x="71" y="47"/>
                  <a:pt x="71" y="47"/>
                  <a:pt x="71" y="48"/>
                </a:cubicBezTo>
                <a:cubicBezTo>
                  <a:pt x="71" y="48"/>
                  <a:pt x="71" y="48"/>
                  <a:pt x="71" y="48"/>
                </a:cubicBezTo>
                <a:close/>
                <a:moveTo>
                  <a:pt x="89" y="44"/>
                </a:moveTo>
                <a:cubicBezTo>
                  <a:pt x="87" y="39"/>
                  <a:pt x="85" y="34"/>
                  <a:pt x="81" y="29"/>
                </a:cubicBezTo>
                <a:cubicBezTo>
                  <a:pt x="82" y="29"/>
                  <a:pt x="84" y="29"/>
                  <a:pt x="85" y="29"/>
                </a:cubicBezTo>
                <a:cubicBezTo>
                  <a:pt x="87" y="29"/>
                  <a:pt x="88" y="29"/>
                  <a:pt x="90" y="30"/>
                </a:cubicBezTo>
                <a:cubicBezTo>
                  <a:pt x="92" y="30"/>
                  <a:pt x="92" y="32"/>
                  <a:pt x="93" y="33"/>
                </a:cubicBezTo>
                <a:cubicBezTo>
                  <a:pt x="93" y="35"/>
                  <a:pt x="92" y="37"/>
                  <a:pt x="92" y="38"/>
                </a:cubicBezTo>
                <a:cubicBezTo>
                  <a:pt x="91" y="40"/>
                  <a:pt x="90" y="43"/>
                  <a:pt x="89" y="44"/>
                </a:cubicBezTo>
                <a:close/>
                <a:moveTo>
                  <a:pt x="26" y="71"/>
                </a:moveTo>
                <a:cubicBezTo>
                  <a:pt x="27" y="77"/>
                  <a:pt x="31" y="81"/>
                  <a:pt x="35" y="84"/>
                </a:cubicBezTo>
                <a:cubicBezTo>
                  <a:pt x="35" y="85"/>
                  <a:pt x="35" y="85"/>
                  <a:pt x="35" y="85"/>
                </a:cubicBezTo>
                <a:cubicBezTo>
                  <a:pt x="34" y="85"/>
                  <a:pt x="32" y="85"/>
                  <a:pt x="31" y="86"/>
                </a:cubicBezTo>
                <a:cubicBezTo>
                  <a:pt x="30" y="86"/>
                  <a:pt x="28" y="86"/>
                  <a:pt x="27" y="86"/>
                </a:cubicBezTo>
                <a:cubicBezTo>
                  <a:pt x="24" y="85"/>
                  <a:pt x="23" y="83"/>
                  <a:pt x="22" y="82"/>
                </a:cubicBezTo>
                <a:cubicBezTo>
                  <a:pt x="22" y="80"/>
                  <a:pt x="22" y="79"/>
                  <a:pt x="23" y="78"/>
                </a:cubicBezTo>
                <a:cubicBezTo>
                  <a:pt x="23" y="75"/>
                  <a:pt x="24" y="74"/>
                  <a:pt x="25" y="72"/>
                </a:cubicBezTo>
                <a:cubicBezTo>
                  <a:pt x="25" y="71"/>
                  <a:pt x="25" y="71"/>
                  <a:pt x="26" y="71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0" name="Freeform 7"/>
          <p:cNvSpPr>
            <a:spLocks noChangeAspect="1" noEditPoints="1"/>
          </p:cNvSpPr>
          <p:nvPr/>
        </p:nvSpPr>
        <p:spPr bwMode="auto">
          <a:xfrm>
            <a:off x="2696690" y="4761854"/>
            <a:ext cx="277214" cy="288000"/>
          </a:xfrm>
          <a:custGeom>
            <a:avLst/>
            <a:gdLst>
              <a:gd name="T0" fmla="*/ 0 w 109"/>
              <a:gd name="T1" fmla="*/ 0 h 110"/>
              <a:gd name="T2" fmla="*/ 109 w 109"/>
              <a:gd name="T3" fmla="*/ 0 h 110"/>
              <a:gd name="T4" fmla="*/ 109 w 109"/>
              <a:gd name="T5" fmla="*/ 110 h 110"/>
              <a:gd name="T6" fmla="*/ 0 w 109"/>
              <a:gd name="T7" fmla="*/ 110 h 110"/>
              <a:gd name="T8" fmla="*/ 0 w 109"/>
              <a:gd name="T9" fmla="*/ 0 h 110"/>
              <a:gd name="T10" fmla="*/ 64 w 109"/>
              <a:gd name="T11" fmla="*/ 92 h 110"/>
              <a:gd name="T12" fmla="*/ 91 w 109"/>
              <a:gd name="T13" fmla="*/ 92 h 110"/>
              <a:gd name="T14" fmla="*/ 91 w 109"/>
              <a:gd name="T15" fmla="*/ 76 h 110"/>
              <a:gd name="T16" fmla="*/ 64 w 109"/>
              <a:gd name="T17" fmla="*/ 76 h 110"/>
              <a:gd name="T18" fmla="*/ 64 w 109"/>
              <a:gd name="T19" fmla="*/ 83 h 110"/>
              <a:gd name="T20" fmla="*/ 53 w 109"/>
              <a:gd name="T21" fmla="*/ 83 h 110"/>
              <a:gd name="T22" fmla="*/ 53 w 109"/>
              <a:gd name="T23" fmla="*/ 66 h 110"/>
              <a:gd name="T24" fmla="*/ 64 w 109"/>
              <a:gd name="T25" fmla="*/ 66 h 110"/>
              <a:gd name="T26" fmla="*/ 64 w 109"/>
              <a:gd name="T27" fmla="*/ 72 h 110"/>
              <a:gd name="T28" fmla="*/ 91 w 109"/>
              <a:gd name="T29" fmla="*/ 72 h 110"/>
              <a:gd name="T30" fmla="*/ 91 w 109"/>
              <a:gd name="T31" fmla="*/ 56 h 110"/>
              <a:gd name="T32" fmla="*/ 80 w 109"/>
              <a:gd name="T33" fmla="*/ 56 h 110"/>
              <a:gd name="T34" fmla="*/ 80 w 109"/>
              <a:gd name="T35" fmla="*/ 50 h 110"/>
              <a:gd name="T36" fmla="*/ 91 w 109"/>
              <a:gd name="T37" fmla="*/ 50 h 110"/>
              <a:gd name="T38" fmla="*/ 91 w 109"/>
              <a:gd name="T39" fmla="*/ 34 h 110"/>
              <a:gd name="T40" fmla="*/ 64 w 109"/>
              <a:gd name="T41" fmla="*/ 34 h 110"/>
              <a:gd name="T42" fmla="*/ 64 w 109"/>
              <a:gd name="T43" fmla="*/ 41 h 110"/>
              <a:gd name="T44" fmla="*/ 33 w 109"/>
              <a:gd name="T45" fmla="*/ 41 h 110"/>
              <a:gd name="T46" fmla="*/ 33 w 109"/>
              <a:gd name="T47" fmla="*/ 34 h 110"/>
              <a:gd name="T48" fmla="*/ 46 w 109"/>
              <a:gd name="T49" fmla="*/ 34 h 110"/>
              <a:gd name="T50" fmla="*/ 46 w 109"/>
              <a:gd name="T51" fmla="*/ 18 h 110"/>
              <a:gd name="T52" fmla="*/ 19 w 109"/>
              <a:gd name="T53" fmla="*/ 18 h 110"/>
              <a:gd name="T54" fmla="*/ 19 w 109"/>
              <a:gd name="T55" fmla="*/ 34 h 110"/>
              <a:gd name="T56" fmla="*/ 30 w 109"/>
              <a:gd name="T57" fmla="*/ 34 h 110"/>
              <a:gd name="T58" fmla="*/ 30 w 109"/>
              <a:gd name="T59" fmla="*/ 45 h 110"/>
              <a:gd name="T60" fmla="*/ 64 w 109"/>
              <a:gd name="T61" fmla="*/ 45 h 110"/>
              <a:gd name="T62" fmla="*/ 64 w 109"/>
              <a:gd name="T63" fmla="*/ 50 h 110"/>
              <a:gd name="T64" fmla="*/ 76 w 109"/>
              <a:gd name="T65" fmla="*/ 50 h 110"/>
              <a:gd name="T66" fmla="*/ 76 w 109"/>
              <a:gd name="T67" fmla="*/ 56 h 110"/>
              <a:gd name="T68" fmla="*/ 64 w 109"/>
              <a:gd name="T69" fmla="*/ 56 h 110"/>
              <a:gd name="T70" fmla="*/ 64 w 109"/>
              <a:gd name="T71" fmla="*/ 63 h 110"/>
              <a:gd name="T72" fmla="*/ 50 w 109"/>
              <a:gd name="T73" fmla="*/ 63 h 110"/>
              <a:gd name="T74" fmla="*/ 50 w 109"/>
              <a:gd name="T75" fmla="*/ 86 h 110"/>
              <a:gd name="T76" fmla="*/ 64 w 109"/>
              <a:gd name="T77" fmla="*/ 86 h 110"/>
              <a:gd name="T78" fmla="*/ 64 w 109"/>
              <a:gd name="T79" fmla="*/ 92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09" h="110">
                <a:moveTo>
                  <a:pt x="0" y="0"/>
                </a:moveTo>
                <a:cubicBezTo>
                  <a:pt x="109" y="0"/>
                  <a:pt x="109" y="0"/>
                  <a:pt x="109" y="0"/>
                </a:cubicBezTo>
                <a:cubicBezTo>
                  <a:pt x="109" y="110"/>
                  <a:pt x="109" y="110"/>
                  <a:pt x="109" y="110"/>
                </a:cubicBezTo>
                <a:cubicBezTo>
                  <a:pt x="0" y="110"/>
                  <a:pt x="0" y="110"/>
                  <a:pt x="0" y="110"/>
                </a:cubicBezTo>
                <a:cubicBezTo>
                  <a:pt x="0" y="0"/>
                  <a:pt x="0" y="0"/>
                  <a:pt x="0" y="0"/>
                </a:cubicBezTo>
                <a:close/>
                <a:moveTo>
                  <a:pt x="64" y="92"/>
                </a:moveTo>
                <a:cubicBezTo>
                  <a:pt x="73" y="92"/>
                  <a:pt x="82" y="92"/>
                  <a:pt x="91" y="92"/>
                </a:cubicBezTo>
                <a:cubicBezTo>
                  <a:pt x="91" y="86"/>
                  <a:pt x="91" y="81"/>
                  <a:pt x="91" y="76"/>
                </a:cubicBezTo>
                <a:cubicBezTo>
                  <a:pt x="82" y="76"/>
                  <a:pt x="73" y="76"/>
                  <a:pt x="64" y="76"/>
                </a:cubicBezTo>
                <a:cubicBezTo>
                  <a:pt x="64" y="78"/>
                  <a:pt x="64" y="80"/>
                  <a:pt x="64" y="83"/>
                </a:cubicBezTo>
                <a:cubicBezTo>
                  <a:pt x="60" y="83"/>
                  <a:pt x="57" y="83"/>
                  <a:pt x="53" y="83"/>
                </a:cubicBezTo>
                <a:cubicBezTo>
                  <a:pt x="53" y="77"/>
                  <a:pt x="53" y="72"/>
                  <a:pt x="53" y="66"/>
                </a:cubicBezTo>
                <a:cubicBezTo>
                  <a:pt x="57" y="66"/>
                  <a:pt x="60" y="66"/>
                  <a:pt x="64" y="66"/>
                </a:cubicBezTo>
                <a:cubicBezTo>
                  <a:pt x="64" y="68"/>
                  <a:pt x="64" y="70"/>
                  <a:pt x="64" y="72"/>
                </a:cubicBezTo>
                <a:cubicBezTo>
                  <a:pt x="73" y="72"/>
                  <a:pt x="82" y="72"/>
                  <a:pt x="91" y="72"/>
                </a:cubicBezTo>
                <a:cubicBezTo>
                  <a:pt x="91" y="66"/>
                  <a:pt x="91" y="61"/>
                  <a:pt x="91" y="56"/>
                </a:cubicBezTo>
                <a:cubicBezTo>
                  <a:pt x="87" y="56"/>
                  <a:pt x="84" y="56"/>
                  <a:pt x="80" y="56"/>
                </a:cubicBezTo>
                <a:cubicBezTo>
                  <a:pt x="80" y="54"/>
                  <a:pt x="80" y="52"/>
                  <a:pt x="80" y="50"/>
                </a:cubicBezTo>
                <a:cubicBezTo>
                  <a:pt x="84" y="50"/>
                  <a:pt x="87" y="50"/>
                  <a:pt x="91" y="50"/>
                </a:cubicBezTo>
                <a:cubicBezTo>
                  <a:pt x="91" y="45"/>
                  <a:pt x="91" y="39"/>
                  <a:pt x="91" y="34"/>
                </a:cubicBezTo>
                <a:cubicBezTo>
                  <a:pt x="82" y="34"/>
                  <a:pt x="73" y="34"/>
                  <a:pt x="64" y="34"/>
                </a:cubicBezTo>
                <a:cubicBezTo>
                  <a:pt x="64" y="37"/>
                  <a:pt x="64" y="39"/>
                  <a:pt x="64" y="41"/>
                </a:cubicBezTo>
                <a:cubicBezTo>
                  <a:pt x="54" y="41"/>
                  <a:pt x="43" y="41"/>
                  <a:pt x="33" y="41"/>
                </a:cubicBezTo>
                <a:cubicBezTo>
                  <a:pt x="33" y="39"/>
                  <a:pt x="33" y="37"/>
                  <a:pt x="33" y="34"/>
                </a:cubicBezTo>
                <a:cubicBezTo>
                  <a:pt x="38" y="34"/>
                  <a:pt x="42" y="34"/>
                  <a:pt x="46" y="34"/>
                </a:cubicBezTo>
                <a:cubicBezTo>
                  <a:pt x="46" y="29"/>
                  <a:pt x="46" y="23"/>
                  <a:pt x="46" y="18"/>
                </a:cubicBezTo>
                <a:cubicBezTo>
                  <a:pt x="37" y="18"/>
                  <a:pt x="28" y="18"/>
                  <a:pt x="19" y="18"/>
                </a:cubicBezTo>
                <a:cubicBezTo>
                  <a:pt x="19" y="23"/>
                  <a:pt x="19" y="29"/>
                  <a:pt x="19" y="34"/>
                </a:cubicBezTo>
                <a:cubicBezTo>
                  <a:pt x="23" y="34"/>
                  <a:pt x="26" y="34"/>
                  <a:pt x="30" y="34"/>
                </a:cubicBezTo>
                <a:cubicBezTo>
                  <a:pt x="30" y="38"/>
                  <a:pt x="30" y="41"/>
                  <a:pt x="30" y="45"/>
                </a:cubicBezTo>
                <a:cubicBezTo>
                  <a:pt x="41" y="45"/>
                  <a:pt x="53" y="45"/>
                  <a:pt x="64" y="45"/>
                </a:cubicBezTo>
                <a:cubicBezTo>
                  <a:pt x="64" y="47"/>
                  <a:pt x="64" y="49"/>
                  <a:pt x="64" y="50"/>
                </a:cubicBezTo>
                <a:cubicBezTo>
                  <a:pt x="68" y="50"/>
                  <a:pt x="72" y="50"/>
                  <a:pt x="76" y="50"/>
                </a:cubicBezTo>
                <a:cubicBezTo>
                  <a:pt x="76" y="52"/>
                  <a:pt x="76" y="54"/>
                  <a:pt x="76" y="56"/>
                </a:cubicBezTo>
                <a:cubicBezTo>
                  <a:pt x="72" y="56"/>
                  <a:pt x="68" y="56"/>
                  <a:pt x="64" y="56"/>
                </a:cubicBezTo>
                <a:cubicBezTo>
                  <a:pt x="64" y="58"/>
                  <a:pt x="64" y="61"/>
                  <a:pt x="64" y="63"/>
                </a:cubicBezTo>
                <a:cubicBezTo>
                  <a:pt x="59" y="63"/>
                  <a:pt x="54" y="63"/>
                  <a:pt x="50" y="63"/>
                </a:cubicBezTo>
                <a:cubicBezTo>
                  <a:pt x="50" y="71"/>
                  <a:pt x="50" y="78"/>
                  <a:pt x="50" y="86"/>
                </a:cubicBezTo>
                <a:cubicBezTo>
                  <a:pt x="54" y="86"/>
                  <a:pt x="59" y="86"/>
                  <a:pt x="64" y="86"/>
                </a:cubicBezTo>
                <a:cubicBezTo>
                  <a:pt x="64" y="88"/>
                  <a:pt x="64" y="90"/>
                  <a:pt x="64" y="92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1" name="Freeform 8"/>
          <p:cNvSpPr>
            <a:spLocks noChangeAspect="1" noEditPoints="1"/>
          </p:cNvSpPr>
          <p:nvPr/>
        </p:nvSpPr>
        <p:spPr bwMode="auto">
          <a:xfrm>
            <a:off x="1166053" y="4761854"/>
            <a:ext cx="283654" cy="288000"/>
          </a:xfrm>
          <a:custGeom>
            <a:avLst/>
            <a:gdLst>
              <a:gd name="T0" fmla="*/ 0 w 110"/>
              <a:gd name="T1" fmla="*/ 0 h 109"/>
              <a:gd name="T2" fmla="*/ 110 w 110"/>
              <a:gd name="T3" fmla="*/ 0 h 109"/>
              <a:gd name="T4" fmla="*/ 110 w 110"/>
              <a:gd name="T5" fmla="*/ 109 h 109"/>
              <a:gd name="T6" fmla="*/ 0 w 110"/>
              <a:gd name="T7" fmla="*/ 109 h 109"/>
              <a:gd name="T8" fmla="*/ 0 w 110"/>
              <a:gd name="T9" fmla="*/ 0 h 109"/>
              <a:gd name="T10" fmla="*/ 69 w 110"/>
              <a:gd name="T11" fmla="*/ 94 h 109"/>
              <a:gd name="T12" fmla="*/ 71 w 110"/>
              <a:gd name="T13" fmla="*/ 94 h 109"/>
              <a:gd name="T14" fmla="*/ 80 w 110"/>
              <a:gd name="T15" fmla="*/ 89 h 109"/>
              <a:gd name="T16" fmla="*/ 83 w 110"/>
              <a:gd name="T17" fmla="*/ 82 h 109"/>
              <a:gd name="T18" fmla="*/ 84 w 110"/>
              <a:gd name="T19" fmla="*/ 72 h 109"/>
              <a:gd name="T20" fmla="*/ 92 w 110"/>
              <a:gd name="T21" fmla="*/ 65 h 109"/>
              <a:gd name="T22" fmla="*/ 95 w 110"/>
              <a:gd name="T23" fmla="*/ 64 h 109"/>
              <a:gd name="T24" fmla="*/ 97 w 110"/>
              <a:gd name="T25" fmla="*/ 60 h 109"/>
              <a:gd name="T26" fmla="*/ 97 w 110"/>
              <a:gd name="T27" fmla="*/ 49 h 109"/>
              <a:gd name="T28" fmla="*/ 93 w 110"/>
              <a:gd name="T29" fmla="*/ 45 h 109"/>
              <a:gd name="T30" fmla="*/ 88 w 110"/>
              <a:gd name="T31" fmla="*/ 43 h 109"/>
              <a:gd name="T32" fmla="*/ 83 w 110"/>
              <a:gd name="T33" fmla="*/ 35 h 109"/>
              <a:gd name="T34" fmla="*/ 83 w 110"/>
              <a:gd name="T35" fmla="*/ 27 h 109"/>
              <a:gd name="T36" fmla="*/ 80 w 110"/>
              <a:gd name="T37" fmla="*/ 21 h 109"/>
              <a:gd name="T38" fmla="*/ 71 w 110"/>
              <a:gd name="T39" fmla="*/ 16 h 109"/>
              <a:gd name="T40" fmla="*/ 65 w 110"/>
              <a:gd name="T41" fmla="*/ 17 h 109"/>
              <a:gd name="T42" fmla="*/ 64 w 110"/>
              <a:gd name="T43" fmla="*/ 18 h 109"/>
              <a:gd name="T44" fmla="*/ 57 w 110"/>
              <a:gd name="T45" fmla="*/ 22 h 109"/>
              <a:gd name="T46" fmla="*/ 49 w 110"/>
              <a:gd name="T47" fmla="*/ 20 h 109"/>
              <a:gd name="T48" fmla="*/ 45 w 110"/>
              <a:gd name="T49" fmla="*/ 17 h 109"/>
              <a:gd name="T50" fmla="*/ 38 w 110"/>
              <a:gd name="T51" fmla="*/ 16 h 109"/>
              <a:gd name="T52" fmla="*/ 30 w 110"/>
              <a:gd name="T53" fmla="*/ 21 h 109"/>
              <a:gd name="T54" fmla="*/ 28 w 110"/>
              <a:gd name="T55" fmla="*/ 22 h 109"/>
              <a:gd name="T56" fmla="*/ 28 w 110"/>
              <a:gd name="T57" fmla="*/ 27 h 109"/>
              <a:gd name="T58" fmla="*/ 28 w 110"/>
              <a:gd name="T59" fmla="*/ 33 h 109"/>
              <a:gd name="T60" fmla="*/ 17 w 110"/>
              <a:gd name="T61" fmla="*/ 45 h 109"/>
              <a:gd name="T62" fmla="*/ 13 w 110"/>
              <a:gd name="T63" fmla="*/ 50 h 109"/>
              <a:gd name="T64" fmla="*/ 13 w 110"/>
              <a:gd name="T65" fmla="*/ 60 h 109"/>
              <a:gd name="T66" fmla="*/ 17 w 110"/>
              <a:gd name="T67" fmla="*/ 65 h 109"/>
              <a:gd name="T68" fmla="*/ 19 w 110"/>
              <a:gd name="T69" fmla="*/ 65 h 109"/>
              <a:gd name="T70" fmla="*/ 25 w 110"/>
              <a:gd name="T71" fmla="*/ 70 h 109"/>
              <a:gd name="T72" fmla="*/ 28 w 110"/>
              <a:gd name="T73" fmla="*/ 78 h 109"/>
              <a:gd name="T74" fmla="*/ 27 w 110"/>
              <a:gd name="T75" fmla="*/ 82 h 109"/>
              <a:gd name="T76" fmla="*/ 30 w 110"/>
              <a:gd name="T77" fmla="*/ 88 h 109"/>
              <a:gd name="T78" fmla="*/ 38 w 110"/>
              <a:gd name="T79" fmla="*/ 93 h 109"/>
              <a:gd name="T80" fmla="*/ 40 w 110"/>
              <a:gd name="T81" fmla="*/ 94 h 109"/>
              <a:gd name="T82" fmla="*/ 45 w 110"/>
              <a:gd name="T83" fmla="*/ 92 h 109"/>
              <a:gd name="T84" fmla="*/ 53 w 110"/>
              <a:gd name="T85" fmla="*/ 88 h 109"/>
              <a:gd name="T86" fmla="*/ 65 w 110"/>
              <a:gd name="T87" fmla="*/ 92 h 109"/>
              <a:gd name="T88" fmla="*/ 69 w 110"/>
              <a:gd name="T89" fmla="*/ 94 h 109"/>
              <a:gd name="T90" fmla="*/ 55 w 110"/>
              <a:gd name="T91" fmla="*/ 72 h 109"/>
              <a:gd name="T92" fmla="*/ 38 w 110"/>
              <a:gd name="T93" fmla="*/ 55 h 109"/>
              <a:gd name="T94" fmla="*/ 55 w 110"/>
              <a:gd name="T95" fmla="*/ 38 h 109"/>
              <a:gd name="T96" fmla="*/ 72 w 110"/>
              <a:gd name="T97" fmla="*/ 55 h 109"/>
              <a:gd name="T98" fmla="*/ 55 w 110"/>
              <a:gd name="T99" fmla="*/ 72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10" h="109">
                <a:moveTo>
                  <a:pt x="0" y="0"/>
                </a:moveTo>
                <a:cubicBezTo>
                  <a:pt x="110" y="0"/>
                  <a:pt x="110" y="0"/>
                  <a:pt x="110" y="0"/>
                </a:cubicBezTo>
                <a:cubicBezTo>
                  <a:pt x="110" y="109"/>
                  <a:pt x="110" y="109"/>
                  <a:pt x="11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0"/>
                  <a:pt x="0" y="0"/>
                  <a:pt x="0" y="0"/>
                </a:cubicBezTo>
                <a:close/>
                <a:moveTo>
                  <a:pt x="69" y="94"/>
                </a:moveTo>
                <a:cubicBezTo>
                  <a:pt x="70" y="94"/>
                  <a:pt x="71" y="94"/>
                  <a:pt x="71" y="94"/>
                </a:cubicBezTo>
                <a:cubicBezTo>
                  <a:pt x="74" y="92"/>
                  <a:pt x="77" y="90"/>
                  <a:pt x="80" y="89"/>
                </a:cubicBezTo>
                <a:cubicBezTo>
                  <a:pt x="82" y="87"/>
                  <a:pt x="83" y="84"/>
                  <a:pt x="83" y="82"/>
                </a:cubicBezTo>
                <a:cubicBezTo>
                  <a:pt x="81" y="78"/>
                  <a:pt x="82" y="75"/>
                  <a:pt x="84" y="72"/>
                </a:cubicBezTo>
                <a:cubicBezTo>
                  <a:pt x="85" y="68"/>
                  <a:pt x="88" y="66"/>
                  <a:pt x="92" y="65"/>
                </a:cubicBezTo>
                <a:cubicBezTo>
                  <a:pt x="93" y="65"/>
                  <a:pt x="94" y="64"/>
                  <a:pt x="95" y="64"/>
                </a:cubicBezTo>
                <a:cubicBezTo>
                  <a:pt x="96" y="63"/>
                  <a:pt x="97" y="62"/>
                  <a:pt x="97" y="60"/>
                </a:cubicBezTo>
                <a:cubicBezTo>
                  <a:pt x="97" y="57"/>
                  <a:pt x="97" y="53"/>
                  <a:pt x="97" y="49"/>
                </a:cubicBezTo>
                <a:cubicBezTo>
                  <a:pt x="97" y="47"/>
                  <a:pt x="95" y="45"/>
                  <a:pt x="93" y="45"/>
                </a:cubicBezTo>
                <a:cubicBezTo>
                  <a:pt x="91" y="44"/>
                  <a:pt x="90" y="44"/>
                  <a:pt x="88" y="43"/>
                </a:cubicBezTo>
                <a:cubicBezTo>
                  <a:pt x="86" y="41"/>
                  <a:pt x="84" y="39"/>
                  <a:pt x="83" y="35"/>
                </a:cubicBezTo>
                <a:cubicBezTo>
                  <a:pt x="81" y="33"/>
                  <a:pt x="81" y="30"/>
                  <a:pt x="83" y="27"/>
                </a:cubicBezTo>
                <a:cubicBezTo>
                  <a:pt x="83" y="25"/>
                  <a:pt x="83" y="22"/>
                  <a:pt x="80" y="21"/>
                </a:cubicBezTo>
                <a:cubicBezTo>
                  <a:pt x="78" y="19"/>
                  <a:pt x="75" y="17"/>
                  <a:pt x="71" y="16"/>
                </a:cubicBezTo>
                <a:cubicBezTo>
                  <a:pt x="69" y="15"/>
                  <a:pt x="67" y="15"/>
                  <a:pt x="65" y="17"/>
                </a:cubicBezTo>
                <a:cubicBezTo>
                  <a:pt x="65" y="17"/>
                  <a:pt x="65" y="18"/>
                  <a:pt x="64" y="18"/>
                </a:cubicBezTo>
                <a:cubicBezTo>
                  <a:pt x="62" y="20"/>
                  <a:pt x="60" y="21"/>
                  <a:pt x="57" y="22"/>
                </a:cubicBezTo>
                <a:cubicBezTo>
                  <a:pt x="54" y="22"/>
                  <a:pt x="52" y="22"/>
                  <a:pt x="49" y="20"/>
                </a:cubicBezTo>
                <a:cubicBezTo>
                  <a:pt x="48" y="20"/>
                  <a:pt x="46" y="18"/>
                  <a:pt x="45" y="17"/>
                </a:cubicBezTo>
                <a:cubicBezTo>
                  <a:pt x="43" y="15"/>
                  <a:pt x="41" y="15"/>
                  <a:pt x="38" y="16"/>
                </a:cubicBezTo>
                <a:cubicBezTo>
                  <a:pt x="35" y="17"/>
                  <a:pt x="33" y="19"/>
                  <a:pt x="30" y="21"/>
                </a:cubicBezTo>
                <a:cubicBezTo>
                  <a:pt x="29" y="21"/>
                  <a:pt x="29" y="22"/>
                  <a:pt x="28" y="22"/>
                </a:cubicBezTo>
                <a:cubicBezTo>
                  <a:pt x="27" y="24"/>
                  <a:pt x="27" y="26"/>
                  <a:pt x="28" y="27"/>
                </a:cubicBezTo>
                <a:cubicBezTo>
                  <a:pt x="28" y="29"/>
                  <a:pt x="28" y="31"/>
                  <a:pt x="28" y="33"/>
                </a:cubicBezTo>
                <a:cubicBezTo>
                  <a:pt x="27" y="39"/>
                  <a:pt x="23" y="43"/>
                  <a:pt x="17" y="45"/>
                </a:cubicBezTo>
                <a:cubicBezTo>
                  <a:pt x="15" y="45"/>
                  <a:pt x="13" y="47"/>
                  <a:pt x="13" y="50"/>
                </a:cubicBezTo>
                <a:cubicBezTo>
                  <a:pt x="13" y="53"/>
                  <a:pt x="13" y="56"/>
                  <a:pt x="13" y="60"/>
                </a:cubicBezTo>
                <a:cubicBezTo>
                  <a:pt x="13" y="62"/>
                  <a:pt x="15" y="64"/>
                  <a:pt x="17" y="65"/>
                </a:cubicBezTo>
                <a:cubicBezTo>
                  <a:pt x="18" y="65"/>
                  <a:pt x="18" y="65"/>
                  <a:pt x="19" y="65"/>
                </a:cubicBezTo>
                <a:cubicBezTo>
                  <a:pt x="21" y="66"/>
                  <a:pt x="24" y="67"/>
                  <a:pt x="25" y="70"/>
                </a:cubicBezTo>
                <a:cubicBezTo>
                  <a:pt x="27" y="72"/>
                  <a:pt x="28" y="75"/>
                  <a:pt x="28" y="78"/>
                </a:cubicBezTo>
                <a:cubicBezTo>
                  <a:pt x="28" y="79"/>
                  <a:pt x="28" y="81"/>
                  <a:pt x="27" y="82"/>
                </a:cubicBezTo>
                <a:cubicBezTo>
                  <a:pt x="27" y="84"/>
                  <a:pt x="28" y="87"/>
                  <a:pt x="30" y="88"/>
                </a:cubicBezTo>
                <a:cubicBezTo>
                  <a:pt x="32" y="90"/>
                  <a:pt x="35" y="92"/>
                  <a:pt x="38" y="93"/>
                </a:cubicBezTo>
                <a:cubicBezTo>
                  <a:pt x="38" y="94"/>
                  <a:pt x="39" y="94"/>
                  <a:pt x="40" y="94"/>
                </a:cubicBezTo>
                <a:cubicBezTo>
                  <a:pt x="42" y="94"/>
                  <a:pt x="44" y="94"/>
                  <a:pt x="45" y="92"/>
                </a:cubicBezTo>
                <a:cubicBezTo>
                  <a:pt x="47" y="90"/>
                  <a:pt x="50" y="88"/>
                  <a:pt x="53" y="88"/>
                </a:cubicBezTo>
                <a:cubicBezTo>
                  <a:pt x="58" y="87"/>
                  <a:pt x="62" y="89"/>
                  <a:pt x="65" y="92"/>
                </a:cubicBezTo>
                <a:cubicBezTo>
                  <a:pt x="66" y="93"/>
                  <a:pt x="67" y="94"/>
                  <a:pt x="69" y="94"/>
                </a:cubicBezTo>
                <a:close/>
                <a:moveTo>
                  <a:pt x="55" y="72"/>
                </a:moveTo>
                <a:cubicBezTo>
                  <a:pt x="46" y="72"/>
                  <a:pt x="38" y="64"/>
                  <a:pt x="38" y="55"/>
                </a:cubicBezTo>
                <a:cubicBezTo>
                  <a:pt x="38" y="45"/>
                  <a:pt x="46" y="38"/>
                  <a:pt x="55" y="38"/>
                </a:cubicBezTo>
                <a:cubicBezTo>
                  <a:pt x="64" y="38"/>
                  <a:pt x="72" y="45"/>
                  <a:pt x="72" y="55"/>
                </a:cubicBezTo>
                <a:cubicBezTo>
                  <a:pt x="72" y="64"/>
                  <a:pt x="64" y="72"/>
                  <a:pt x="55" y="72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2" name="Freeform 9"/>
          <p:cNvSpPr>
            <a:spLocks noChangeAspect="1" noEditPoints="1"/>
          </p:cNvSpPr>
          <p:nvPr/>
        </p:nvSpPr>
        <p:spPr bwMode="auto">
          <a:xfrm>
            <a:off x="1933002" y="4761854"/>
            <a:ext cx="280393" cy="288000"/>
          </a:xfrm>
          <a:custGeom>
            <a:avLst/>
            <a:gdLst>
              <a:gd name="T0" fmla="*/ 0 w 109"/>
              <a:gd name="T1" fmla="*/ 0 h 109"/>
              <a:gd name="T2" fmla="*/ 109 w 109"/>
              <a:gd name="T3" fmla="*/ 0 h 109"/>
              <a:gd name="T4" fmla="*/ 109 w 109"/>
              <a:gd name="T5" fmla="*/ 109 h 109"/>
              <a:gd name="T6" fmla="*/ 0 w 109"/>
              <a:gd name="T7" fmla="*/ 109 h 109"/>
              <a:gd name="T8" fmla="*/ 0 w 109"/>
              <a:gd name="T9" fmla="*/ 0 h 109"/>
              <a:gd name="T10" fmla="*/ 32 w 109"/>
              <a:gd name="T11" fmla="*/ 94 h 109"/>
              <a:gd name="T12" fmla="*/ 77 w 109"/>
              <a:gd name="T13" fmla="*/ 94 h 109"/>
              <a:gd name="T14" fmla="*/ 77 w 109"/>
              <a:gd name="T15" fmla="*/ 89 h 109"/>
              <a:gd name="T16" fmla="*/ 75 w 109"/>
              <a:gd name="T17" fmla="*/ 89 h 109"/>
              <a:gd name="T18" fmla="*/ 65 w 109"/>
              <a:gd name="T19" fmla="*/ 87 h 109"/>
              <a:gd name="T20" fmla="*/ 59 w 109"/>
              <a:gd name="T21" fmla="*/ 84 h 109"/>
              <a:gd name="T22" fmla="*/ 57 w 109"/>
              <a:gd name="T23" fmla="*/ 80 h 109"/>
              <a:gd name="T24" fmla="*/ 57 w 109"/>
              <a:gd name="T25" fmla="*/ 74 h 109"/>
              <a:gd name="T26" fmla="*/ 57 w 109"/>
              <a:gd name="T27" fmla="*/ 74 h 109"/>
              <a:gd name="T28" fmla="*/ 59 w 109"/>
              <a:gd name="T29" fmla="*/ 73 h 109"/>
              <a:gd name="T30" fmla="*/ 65 w 109"/>
              <a:gd name="T31" fmla="*/ 69 h 109"/>
              <a:gd name="T32" fmla="*/ 66 w 109"/>
              <a:gd name="T33" fmla="*/ 68 h 109"/>
              <a:gd name="T34" fmla="*/ 69 w 109"/>
              <a:gd name="T35" fmla="*/ 67 h 109"/>
              <a:gd name="T36" fmla="*/ 85 w 109"/>
              <a:gd name="T37" fmla="*/ 56 h 109"/>
              <a:gd name="T38" fmla="*/ 93 w 109"/>
              <a:gd name="T39" fmla="*/ 37 h 109"/>
              <a:gd name="T40" fmla="*/ 94 w 109"/>
              <a:gd name="T41" fmla="*/ 27 h 109"/>
              <a:gd name="T42" fmla="*/ 94 w 109"/>
              <a:gd name="T43" fmla="*/ 26 h 109"/>
              <a:gd name="T44" fmla="*/ 79 w 109"/>
              <a:gd name="T45" fmla="*/ 26 h 109"/>
              <a:gd name="T46" fmla="*/ 79 w 109"/>
              <a:gd name="T47" fmla="*/ 21 h 109"/>
              <a:gd name="T48" fmla="*/ 79 w 109"/>
              <a:gd name="T49" fmla="*/ 15 h 109"/>
              <a:gd name="T50" fmla="*/ 29 w 109"/>
              <a:gd name="T51" fmla="*/ 15 h 109"/>
              <a:gd name="T52" fmla="*/ 29 w 109"/>
              <a:gd name="T53" fmla="*/ 26 h 109"/>
              <a:gd name="T54" fmla="*/ 14 w 109"/>
              <a:gd name="T55" fmla="*/ 26 h 109"/>
              <a:gd name="T56" fmla="*/ 15 w 109"/>
              <a:gd name="T57" fmla="*/ 37 h 109"/>
              <a:gd name="T58" fmla="*/ 17 w 109"/>
              <a:gd name="T59" fmla="*/ 45 h 109"/>
              <a:gd name="T60" fmla="*/ 25 w 109"/>
              <a:gd name="T61" fmla="*/ 58 h 109"/>
              <a:gd name="T62" fmla="*/ 42 w 109"/>
              <a:gd name="T63" fmla="*/ 68 h 109"/>
              <a:gd name="T64" fmla="*/ 44 w 109"/>
              <a:gd name="T65" fmla="*/ 69 h 109"/>
              <a:gd name="T66" fmla="*/ 51 w 109"/>
              <a:gd name="T67" fmla="*/ 74 h 109"/>
              <a:gd name="T68" fmla="*/ 51 w 109"/>
              <a:gd name="T69" fmla="*/ 74 h 109"/>
              <a:gd name="T70" fmla="*/ 51 w 109"/>
              <a:gd name="T71" fmla="*/ 80 h 109"/>
              <a:gd name="T72" fmla="*/ 51 w 109"/>
              <a:gd name="T73" fmla="*/ 81 h 109"/>
              <a:gd name="T74" fmla="*/ 47 w 109"/>
              <a:gd name="T75" fmla="*/ 86 h 109"/>
              <a:gd name="T76" fmla="*/ 39 w 109"/>
              <a:gd name="T77" fmla="*/ 88 h 109"/>
              <a:gd name="T78" fmla="*/ 32 w 109"/>
              <a:gd name="T79" fmla="*/ 89 h 109"/>
              <a:gd name="T80" fmla="*/ 32 w 109"/>
              <a:gd name="T81" fmla="*/ 89 h 109"/>
              <a:gd name="T82" fmla="*/ 32 w 109"/>
              <a:gd name="T83" fmla="*/ 94 h 109"/>
              <a:gd name="T84" fmla="*/ 71 w 109"/>
              <a:gd name="T85" fmla="*/ 60 h 109"/>
              <a:gd name="T86" fmla="*/ 79 w 109"/>
              <a:gd name="T87" fmla="*/ 32 h 109"/>
              <a:gd name="T88" fmla="*/ 88 w 109"/>
              <a:gd name="T89" fmla="*/ 32 h 109"/>
              <a:gd name="T90" fmla="*/ 71 w 109"/>
              <a:gd name="T91" fmla="*/ 60 h 109"/>
              <a:gd name="T92" fmla="*/ 20 w 109"/>
              <a:gd name="T93" fmla="*/ 32 h 109"/>
              <a:gd name="T94" fmla="*/ 29 w 109"/>
              <a:gd name="T95" fmla="*/ 32 h 109"/>
              <a:gd name="T96" fmla="*/ 29 w 109"/>
              <a:gd name="T97" fmla="*/ 34 h 109"/>
              <a:gd name="T98" fmla="*/ 34 w 109"/>
              <a:gd name="T99" fmla="*/ 52 h 109"/>
              <a:gd name="T100" fmla="*/ 37 w 109"/>
              <a:gd name="T101" fmla="*/ 60 h 109"/>
              <a:gd name="T102" fmla="*/ 37 w 109"/>
              <a:gd name="T103" fmla="*/ 60 h 109"/>
              <a:gd name="T104" fmla="*/ 25 w 109"/>
              <a:gd name="T105" fmla="*/ 49 h 109"/>
              <a:gd name="T106" fmla="*/ 20 w 109"/>
              <a:gd name="T107" fmla="*/ 32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09" h="109">
                <a:moveTo>
                  <a:pt x="0" y="0"/>
                </a:moveTo>
                <a:cubicBezTo>
                  <a:pt x="109" y="0"/>
                  <a:pt x="109" y="0"/>
                  <a:pt x="109" y="0"/>
                </a:cubicBezTo>
                <a:cubicBezTo>
                  <a:pt x="109" y="109"/>
                  <a:pt x="109" y="109"/>
                  <a:pt x="109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0"/>
                  <a:pt x="0" y="0"/>
                  <a:pt x="0" y="0"/>
                </a:cubicBezTo>
                <a:close/>
                <a:moveTo>
                  <a:pt x="32" y="94"/>
                </a:moveTo>
                <a:cubicBezTo>
                  <a:pt x="47" y="94"/>
                  <a:pt x="62" y="94"/>
                  <a:pt x="77" y="94"/>
                </a:cubicBezTo>
                <a:cubicBezTo>
                  <a:pt x="77" y="92"/>
                  <a:pt x="77" y="90"/>
                  <a:pt x="77" y="89"/>
                </a:cubicBezTo>
                <a:cubicBezTo>
                  <a:pt x="76" y="89"/>
                  <a:pt x="75" y="89"/>
                  <a:pt x="75" y="89"/>
                </a:cubicBezTo>
                <a:cubicBezTo>
                  <a:pt x="71" y="89"/>
                  <a:pt x="68" y="88"/>
                  <a:pt x="65" y="87"/>
                </a:cubicBezTo>
                <a:cubicBezTo>
                  <a:pt x="62" y="87"/>
                  <a:pt x="60" y="86"/>
                  <a:pt x="59" y="84"/>
                </a:cubicBezTo>
                <a:cubicBezTo>
                  <a:pt x="58" y="83"/>
                  <a:pt x="57" y="81"/>
                  <a:pt x="57" y="80"/>
                </a:cubicBezTo>
                <a:cubicBezTo>
                  <a:pt x="57" y="78"/>
                  <a:pt x="57" y="76"/>
                  <a:pt x="57" y="74"/>
                </a:cubicBezTo>
                <a:cubicBezTo>
                  <a:pt x="57" y="74"/>
                  <a:pt x="57" y="74"/>
                  <a:pt x="57" y="74"/>
                </a:cubicBezTo>
                <a:cubicBezTo>
                  <a:pt x="58" y="74"/>
                  <a:pt x="59" y="74"/>
                  <a:pt x="59" y="73"/>
                </a:cubicBezTo>
                <a:cubicBezTo>
                  <a:pt x="61" y="72"/>
                  <a:pt x="63" y="71"/>
                  <a:pt x="65" y="69"/>
                </a:cubicBezTo>
                <a:cubicBezTo>
                  <a:pt x="65" y="69"/>
                  <a:pt x="65" y="69"/>
                  <a:pt x="66" y="68"/>
                </a:cubicBezTo>
                <a:cubicBezTo>
                  <a:pt x="67" y="68"/>
                  <a:pt x="68" y="68"/>
                  <a:pt x="69" y="67"/>
                </a:cubicBezTo>
                <a:cubicBezTo>
                  <a:pt x="75" y="65"/>
                  <a:pt x="81" y="62"/>
                  <a:pt x="85" y="56"/>
                </a:cubicBezTo>
                <a:cubicBezTo>
                  <a:pt x="90" y="51"/>
                  <a:pt x="92" y="44"/>
                  <a:pt x="93" y="37"/>
                </a:cubicBezTo>
                <a:cubicBezTo>
                  <a:pt x="94" y="34"/>
                  <a:pt x="94" y="30"/>
                  <a:pt x="94" y="27"/>
                </a:cubicBezTo>
                <a:cubicBezTo>
                  <a:pt x="94" y="26"/>
                  <a:pt x="94" y="26"/>
                  <a:pt x="94" y="26"/>
                </a:cubicBezTo>
                <a:cubicBezTo>
                  <a:pt x="89" y="26"/>
                  <a:pt x="84" y="26"/>
                  <a:pt x="79" y="26"/>
                </a:cubicBezTo>
                <a:cubicBezTo>
                  <a:pt x="79" y="24"/>
                  <a:pt x="79" y="23"/>
                  <a:pt x="79" y="21"/>
                </a:cubicBezTo>
                <a:cubicBezTo>
                  <a:pt x="79" y="19"/>
                  <a:pt x="79" y="17"/>
                  <a:pt x="79" y="15"/>
                </a:cubicBezTo>
                <a:cubicBezTo>
                  <a:pt x="63" y="15"/>
                  <a:pt x="45" y="15"/>
                  <a:pt x="29" y="15"/>
                </a:cubicBezTo>
                <a:cubicBezTo>
                  <a:pt x="29" y="19"/>
                  <a:pt x="29" y="23"/>
                  <a:pt x="29" y="26"/>
                </a:cubicBezTo>
                <a:cubicBezTo>
                  <a:pt x="24" y="26"/>
                  <a:pt x="19" y="26"/>
                  <a:pt x="14" y="26"/>
                </a:cubicBezTo>
                <a:cubicBezTo>
                  <a:pt x="14" y="30"/>
                  <a:pt x="14" y="33"/>
                  <a:pt x="15" y="37"/>
                </a:cubicBezTo>
                <a:cubicBezTo>
                  <a:pt x="15" y="40"/>
                  <a:pt x="16" y="42"/>
                  <a:pt x="17" y="45"/>
                </a:cubicBezTo>
                <a:cubicBezTo>
                  <a:pt x="19" y="50"/>
                  <a:pt x="21" y="54"/>
                  <a:pt x="25" y="58"/>
                </a:cubicBezTo>
                <a:cubicBezTo>
                  <a:pt x="29" y="63"/>
                  <a:pt x="35" y="66"/>
                  <a:pt x="42" y="68"/>
                </a:cubicBezTo>
                <a:cubicBezTo>
                  <a:pt x="43" y="68"/>
                  <a:pt x="43" y="69"/>
                  <a:pt x="44" y="69"/>
                </a:cubicBezTo>
                <a:cubicBezTo>
                  <a:pt x="46" y="71"/>
                  <a:pt x="48" y="73"/>
                  <a:pt x="51" y="74"/>
                </a:cubicBezTo>
                <a:cubicBezTo>
                  <a:pt x="51" y="74"/>
                  <a:pt x="51" y="74"/>
                  <a:pt x="51" y="74"/>
                </a:cubicBezTo>
                <a:cubicBezTo>
                  <a:pt x="51" y="76"/>
                  <a:pt x="51" y="78"/>
                  <a:pt x="51" y="80"/>
                </a:cubicBezTo>
                <a:cubicBezTo>
                  <a:pt x="51" y="80"/>
                  <a:pt x="51" y="81"/>
                  <a:pt x="51" y="81"/>
                </a:cubicBezTo>
                <a:cubicBezTo>
                  <a:pt x="50" y="83"/>
                  <a:pt x="49" y="85"/>
                  <a:pt x="47" y="86"/>
                </a:cubicBezTo>
                <a:cubicBezTo>
                  <a:pt x="44" y="87"/>
                  <a:pt x="42" y="88"/>
                  <a:pt x="39" y="88"/>
                </a:cubicBezTo>
                <a:cubicBezTo>
                  <a:pt x="37" y="89"/>
                  <a:pt x="34" y="89"/>
                  <a:pt x="32" y="89"/>
                </a:cubicBezTo>
                <a:cubicBezTo>
                  <a:pt x="32" y="89"/>
                  <a:pt x="32" y="89"/>
                  <a:pt x="32" y="89"/>
                </a:cubicBezTo>
                <a:cubicBezTo>
                  <a:pt x="32" y="90"/>
                  <a:pt x="32" y="92"/>
                  <a:pt x="32" y="94"/>
                </a:cubicBezTo>
                <a:close/>
                <a:moveTo>
                  <a:pt x="71" y="60"/>
                </a:moveTo>
                <a:cubicBezTo>
                  <a:pt x="76" y="52"/>
                  <a:pt x="78" y="42"/>
                  <a:pt x="79" y="32"/>
                </a:cubicBezTo>
                <a:cubicBezTo>
                  <a:pt x="82" y="32"/>
                  <a:pt x="85" y="32"/>
                  <a:pt x="88" y="32"/>
                </a:cubicBezTo>
                <a:cubicBezTo>
                  <a:pt x="88" y="43"/>
                  <a:pt x="83" y="55"/>
                  <a:pt x="71" y="60"/>
                </a:cubicBezTo>
                <a:close/>
                <a:moveTo>
                  <a:pt x="20" y="32"/>
                </a:moveTo>
                <a:cubicBezTo>
                  <a:pt x="23" y="32"/>
                  <a:pt x="26" y="32"/>
                  <a:pt x="29" y="32"/>
                </a:cubicBezTo>
                <a:cubicBezTo>
                  <a:pt x="29" y="32"/>
                  <a:pt x="29" y="33"/>
                  <a:pt x="29" y="34"/>
                </a:cubicBezTo>
                <a:cubicBezTo>
                  <a:pt x="30" y="40"/>
                  <a:pt x="32" y="46"/>
                  <a:pt x="34" y="52"/>
                </a:cubicBezTo>
                <a:cubicBezTo>
                  <a:pt x="34" y="55"/>
                  <a:pt x="35" y="57"/>
                  <a:pt x="37" y="60"/>
                </a:cubicBezTo>
                <a:cubicBezTo>
                  <a:pt x="37" y="60"/>
                  <a:pt x="37" y="60"/>
                  <a:pt x="37" y="60"/>
                </a:cubicBezTo>
                <a:cubicBezTo>
                  <a:pt x="32" y="57"/>
                  <a:pt x="28" y="54"/>
                  <a:pt x="25" y="49"/>
                </a:cubicBezTo>
                <a:cubicBezTo>
                  <a:pt x="22" y="43"/>
                  <a:pt x="20" y="38"/>
                  <a:pt x="20" y="32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3" name="Freeform 10"/>
          <p:cNvSpPr>
            <a:spLocks noChangeAspect="1" noEditPoints="1"/>
          </p:cNvSpPr>
          <p:nvPr/>
        </p:nvSpPr>
        <p:spPr bwMode="auto">
          <a:xfrm>
            <a:off x="1931971" y="3523619"/>
            <a:ext cx="282566" cy="288000"/>
          </a:xfrm>
          <a:custGeom>
            <a:avLst/>
            <a:gdLst>
              <a:gd name="T0" fmla="*/ 0 w 260"/>
              <a:gd name="T1" fmla="*/ 0 h 265"/>
              <a:gd name="T2" fmla="*/ 260 w 260"/>
              <a:gd name="T3" fmla="*/ 0 h 265"/>
              <a:gd name="T4" fmla="*/ 260 w 260"/>
              <a:gd name="T5" fmla="*/ 265 h 265"/>
              <a:gd name="T6" fmla="*/ 0 w 260"/>
              <a:gd name="T7" fmla="*/ 265 h 265"/>
              <a:gd name="T8" fmla="*/ 0 w 260"/>
              <a:gd name="T9" fmla="*/ 0 h 265"/>
              <a:gd name="T10" fmla="*/ 0 w 260"/>
              <a:gd name="T11" fmla="*/ 0 h 265"/>
              <a:gd name="T12" fmla="*/ 218 w 260"/>
              <a:gd name="T13" fmla="*/ 97 h 265"/>
              <a:gd name="T14" fmla="*/ 218 w 260"/>
              <a:gd name="T15" fmla="*/ 97 h 265"/>
              <a:gd name="T16" fmla="*/ 130 w 260"/>
              <a:gd name="T17" fmla="*/ 37 h 265"/>
              <a:gd name="T18" fmla="*/ 43 w 260"/>
              <a:gd name="T19" fmla="*/ 97 h 265"/>
              <a:gd name="T20" fmla="*/ 130 w 260"/>
              <a:gd name="T21" fmla="*/ 158 h 265"/>
              <a:gd name="T22" fmla="*/ 218 w 260"/>
              <a:gd name="T23" fmla="*/ 97 h 265"/>
              <a:gd name="T24" fmla="*/ 218 w 260"/>
              <a:gd name="T25" fmla="*/ 97 h 265"/>
              <a:gd name="T26" fmla="*/ 52 w 260"/>
              <a:gd name="T27" fmla="*/ 122 h 265"/>
              <a:gd name="T28" fmla="*/ 52 w 260"/>
              <a:gd name="T29" fmla="*/ 122 h 265"/>
              <a:gd name="T30" fmla="*/ 130 w 260"/>
              <a:gd name="T31" fmla="*/ 175 h 265"/>
              <a:gd name="T32" fmla="*/ 208 w 260"/>
              <a:gd name="T33" fmla="*/ 122 h 265"/>
              <a:gd name="T34" fmla="*/ 218 w 260"/>
              <a:gd name="T35" fmla="*/ 131 h 265"/>
              <a:gd name="T36" fmla="*/ 130 w 260"/>
              <a:gd name="T37" fmla="*/ 192 h 265"/>
              <a:gd name="T38" fmla="*/ 45 w 260"/>
              <a:gd name="T39" fmla="*/ 131 h 265"/>
              <a:gd name="T40" fmla="*/ 52 w 260"/>
              <a:gd name="T41" fmla="*/ 122 h 265"/>
              <a:gd name="T42" fmla="*/ 52 w 260"/>
              <a:gd name="T43" fmla="*/ 122 h 265"/>
              <a:gd name="T44" fmla="*/ 52 w 260"/>
              <a:gd name="T45" fmla="*/ 158 h 265"/>
              <a:gd name="T46" fmla="*/ 52 w 260"/>
              <a:gd name="T47" fmla="*/ 158 h 265"/>
              <a:gd name="T48" fmla="*/ 130 w 260"/>
              <a:gd name="T49" fmla="*/ 211 h 265"/>
              <a:gd name="T50" fmla="*/ 208 w 260"/>
              <a:gd name="T51" fmla="*/ 158 h 265"/>
              <a:gd name="T52" fmla="*/ 218 w 260"/>
              <a:gd name="T53" fmla="*/ 168 h 265"/>
              <a:gd name="T54" fmla="*/ 130 w 260"/>
              <a:gd name="T55" fmla="*/ 228 h 265"/>
              <a:gd name="T56" fmla="*/ 45 w 260"/>
              <a:gd name="T57" fmla="*/ 168 h 265"/>
              <a:gd name="T58" fmla="*/ 52 w 260"/>
              <a:gd name="T59" fmla="*/ 158 h 265"/>
              <a:gd name="T60" fmla="*/ 52 w 260"/>
              <a:gd name="T61" fmla="*/ 158 h 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60" h="265">
                <a:moveTo>
                  <a:pt x="0" y="0"/>
                </a:moveTo>
                <a:lnTo>
                  <a:pt x="260" y="0"/>
                </a:lnTo>
                <a:lnTo>
                  <a:pt x="260" y="265"/>
                </a:lnTo>
                <a:lnTo>
                  <a:pt x="0" y="265"/>
                </a:lnTo>
                <a:lnTo>
                  <a:pt x="0" y="0"/>
                </a:lnTo>
                <a:lnTo>
                  <a:pt x="0" y="0"/>
                </a:lnTo>
                <a:close/>
                <a:moveTo>
                  <a:pt x="218" y="97"/>
                </a:moveTo>
                <a:lnTo>
                  <a:pt x="218" y="97"/>
                </a:lnTo>
                <a:lnTo>
                  <a:pt x="130" y="37"/>
                </a:lnTo>
                <a:lnTo>
                  <a:pt x="43" y="97"/>
                </a:lnTo>
                <a:lnTo>
                  <a:pt x="130" y="158"/>
                </a:lnTo>
                <a:lnTo>
                  <a:pt x="218" y="97"/>
                </a:lnTo>
                <a:lnTo>
                  <a:pt x="218" y="97"/>
                </a:lnTo>
                <a:close/>
                <a:moveTo>
                  <a:pt x="52" y="122"/>
                </a:moveTo>
                <a:lnTo>
                  <a:pt x="52" y="122"/>
                </a:lnTo>
                <a:lnTo>
                  <a:pt x="130" y="175"/>
                </a:lnTo>
                <a:lnTo>
                  <a:pt x="208" y="122"/>
                </a:lnTo>
                <a:lnTo>
                  <a:pt x="218" y="131"/>
                </a:lnTo>
                <a:lnTo>
                  <a:pt x="130" y="192"/>
                </a:lnTo>
                <a:lnTo>
                  <a:pt x="45" y="131"/>
                </a:lnTo>
                <a:lnTo>
                  <a:pt x="52" y="122"/>
                </a:lnTo>
                <a:lnTo>
                  <a:pt x="52" y="122"/>
                </a:lnTo>
                <a:close/>
                <a:moveTo>
                  <a:pt x="52" y="158"/>
                </a:moveTo>
                <a:lnTo>
                  <a:pt x="52" y="158"/>
                </a:lnTo>
                <a:lnTo>
                  <a:pt x="130" y="211"/>
                </a:lnTo>
                <a:lnTo>
                  <a:pt x="208" y="158"/>
                </a:lnTo>
                <a:lnTo>
                  <a:pt x="218" y="168"/>
                </a:lnTo>
                <a:lnTo>
                  <a:pt x="130" y="228"/>
                </a:lnTo>
                <a:lnTo>
                  <a:pt x="45" y="168"/>
                </a:lnTo>
                <a:lnTo>
                  <a:pt x="52" y="158"/>
                </a:lnTo>
                <a:lnTo>
                  <a:pt x="52" y="158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4" name="Freeform 11"/>
          <p:cNvSpPr>
            <a:spLocks noChangeAspect="1" noEditPoints="1"/>
          </p:cNvSpPr>
          <p:nvPr/>
        </p:nvSpPr>
        <p:spPr bwMode="auto">
          <a:xfrm>
            <a:off x="1550070" y="3523619"/>
            <a:ext cx="280450" cy="288000"/>
          </a:xfrm>
          <a:custGeom>
            <a:avLst/>
            <a:gdLst>
              <a:gd name="T0" fmla="*/ 0 w 260"/>
              <a:gd name="T1" fmla="*/ 0 h 267"/>
              <a:gd name="T2" fmla="*/ 260 w 260"/>
              <a:gd name="T3" fmla="*/ 0 h 267"/>
              <a:gd name="T4" fmla="*/ 260 w 260"/>
              <a:gd name="T5" fmla="*/ 267 h 267"/>
              <a:gd name="T6" fmla="*/ 0 w 260"/>
              <a:gd name="T7" fmla="*/ 267 h 267"/>
              <a:gd name="T8" fmla="*/ 0 w 260"/>
              <a:gd name="T9" fmla="*/ 0 h 267"/>
              <a:gd name="T10" fmla="*/ 0 w 260"/>
              <a:gd name="T11" fmla="*/ 0 h 267"/>
              <a:gd name="T12" fmla="*/ 76 w 260"/>
              <a:gd name="T13" fmla="*/ 51 h 267"/>
              <a:gd name="T14" fmla="*/ 76 w 260"/>
              <a:gd name="T15" fmla="*/ 51 h 267"/>
              <a:gd name="T16" fmla="*/ 95 w 260"/>
              <a:gd name="T17" fmla="*/ 75 h 267"/>
              <a:gd name="T18" fmla="*/ 73 w 260"/>
              <a:gd name="T19" fmla="*/ 94 h 267"/>
              <a:gd name="T20" fmla="*/ 52 w 260"/>
              <a:gd name="T21" fmla="*/ 75 h 267"/>
              <a:gd name="T22" fmla="*/ 52 w 260"/>
              <a:gd name="T23" fmla="*/ 92 h 267"/>
              <a:gd name="T24" fmla="*/ 71 w 260"/>
              <a:gd name="T25" fmla="*/ 114 h 267"/>
              <a:gd name="T26" fmla="*/ 95 w 260"/>
              <a:gd name="T27" fmla="*/ 111 h 267"/>
              <a:gd name="T28" fmla="*/ 151 w 260"/>
              <a:gd name="T29" fmla="*/ 172 h 267"/>
              <a:gd name="T30" fmla="*/ 149 w 260"/>
              <a:gd name="T31" fmla="*/ 191 h 267"/>
              <a:gd name="T32" fmla="*/ 170 w 260"/>
              <a:gd name="T33" fmla="*/ 216 h 267"/>
              <a:gd name="T34" fmla="*/ 187 w 260"/>
              <a:gd name="T35" fmla="*/ 216 h 267"/>
              <a:gd name="T36" fmla="*/ 168 w 260"/>
              <a:gd name="T37" fmla="*/ 191 h 267"/>
              <a:gd name="T38" fmla="*/ 191 w 260"/>
              <a:gd name="T39" fmla="*/ 172 h 267"/>
              <a:gd name="T40" fmla="*/ 210 w 260"/>
              <a:gd name="T41" fmla="*/ 191 h 267"/>
              <a:gd name="T42" fmla="*/ 210 w 260"/>
              <a:gd name="T43" fmla="*/ 172 h 267"/>
              <a:gd name="T44" fmla="*/ 194 w 260"/>
              <a:gd name="T45" fmla="*/ 153 h 267"/>
              <a:gd name="T46" fmla="*/ 168 w 260"/>
              <a:gd name="T47" fmla="*/ 153 h 267"/>
              <a:gd name="T48" fmla="*/ 111 w 260"/>
              <a:gd name="T49" fmla="*/ 94 h 267"/>
              <a:gd name="T50" fmla="*/ 111 w 260"/>
              <a:gd name="T51" fmla="*/ 73 h 267"/>
              <a:gd name="T52" fmla="*/ 95 w 260"/>
              <a:gd name="T53" fmla="*/ 51 h 267"/>
              <a:gd name="T54" fmla="*/ 76 w 260"/>
              <a:gd name="T55" fmla="*/ 51 h 267"/>
              <a:gd name="T56" fmla="*/ 76 w 260"/>
              <a:gd name="T57" fmla="*/ 51 h 267"/>
              <a:gd name="T58" fmla="*/ 184 w 260"/>
              <a:gd name="T59" fmla="*/ 61 h 267"/>
              <a:gd name="T60" fmla="*/ 184 w 260"/>
              <a:gd name="T61" fmla="*/ 61 h 267"/>
              <a:gd name="T62" fmla="*/ 203 w 260"/>
              <a:gd name="T63" fmla="*/ 51 h 267"/>
              <a:gd name="T64" fmla="*/ 210 w 260"/>
              <a:gd name="T65" fmla="*/ 58 h 267"/>
              <a:gd name="T66" fmla="*/ 201 w 260"/>
              <a:gd name="T67" fmla="*/ 77 h 267"/>
              <a:gd name="T68" fmla="*/ 194 w 260"/>
              <a:gd name="T69" fmla="*/ 77 h 267"/>
              <a:gd name="T70" fmla="*/ 151 w 260"/>
              <a:gd name="T71" fmla="*/ 121 h 267"/>
              <a:gd name="T72" fmla="*/ 142 w 260"/>
              <a:gd name="T73" fmla="*/ 111 h 267"/>
              <a:gd name="T74" fmla="*/ 184 w 260"/>
              <a:gd name="T75" fmla="*/ 68 h 267"/>
              <a:gd name="T76" fmla="*/ 184 w 260"/>
              <a:gd name="T77" fmla="*/ 61 h 267"/>
              <a:gd name="T78" fmla="*/ 184 w 260"/>
              <a:gd name="T79" fmla="*/ 61 h 267"/>
              <a:gd name="T80" fmla="*/ 52 w 260"/>
              <a:gd name="T81" fmla="*/ 196 h 267"/>
              <a:gd name="T82" fmla="*/ 52 w 260"/>
              <a:gd name="T83" fmla="*/ 196 h 267"/>
              <a:gd name="T84" fmla="*/ 106 w 260"/>
              <a:gd name="T85" fmla="*/ 141 h 267"/>
              <a:gd name="T86" fmla="*/ 125 w 260"/>
              <a:gd name="T87" fmla="*/ 160 h 267"/>
              <a:gd name="T88" fmla="*/ 69 w 260"/>
              <a:gd name="T89" fmla="*/ 216 h 267"/>
              <a:gd name="T90" fmla="*/ 52 w 260"/>
              <a:gd name="T91" fmla="*/ 196 h 267"/>
              <a:gd name="T92" fmla="*/ 52 w 260"/>
              <a:gd name="T93" fmla="*/ 196 h 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60" h="267">
                <a:moveTo>
                  <a:pt x="0" y="0"/>
                </a:moveTo>
                <a:lnTo>
                  <a:pt x="260" y="0"/>
                </a:lnTo>
                <a:lnTo>
                  <a:pt x="260" y="267"/>
                </a:lnTo>
                <a:lnTo>
                  <a:pt x="0" y="267"/>
                </a:lnTo>
                <a:lnTo>
                  <a:pt x="0" y="0"/>
                </a:lnTo>
                <a:lnTo>
                  <a:pt x="0" y="0"/>
                </a:lnTo>
                <a:close/>
                <a:moveTo>
                  <a:pt x="76" y="51"/>
                </a:moveTo>
                <a:lnTo>
                  <a:pt x="76" y="51"/>
                </a:lnTo>
                <a:lnTo>
                  <a:pt x="95" y="75"/>
                </a:lnTo>
                <a:lnTo>
                  <a:pt x="73" y="94"/>
                </a:lnTo>
                <a:lnTo>
                  <a:pt x="52" y="75"/>
                </a:lnTo>
                <a:lnTo>
                  <a:pt x="52" y="92"/>
                </a:lnTo>
                <a:lnTo>
                  <a:pt x="71" y="114"/>
                </a:lnTo>
                <a:lnTo>
                  <a:pt x="95" y="111"/>
                </a:lnTo>
                <a:lnTo>
                  <a:pt x="151" y="172"/>
                </a:lnTo>
                <a:lnTo>
                  <a:pt x="149" y="191"/>
                </a:lnTo>
                <a:lnTo>
                  <a:pt x="170" y="216"/>
                </a:lnTo>
                <a:lnTo>
                  <a:pt x="187" y="216"/>
                </a:lnTo>
                <a:lnTo>
                  <a:pt x="168" y="191"/>
                </a:lnTo>
                <a:lnTo>
                  <a:pt x="191" y="172"/>
                </a:lnTo>
                <a:lnTo>
                  <a:pt x="210" y="191"/>
                </a:lnTo>
                <a:lnTo>
                  <a:pt x="210" y="172"/>
                </a:lnTo>
                <a:lnTo>
                  <a:pt x="194" y="153"/>
                </a:lnTo>
                <a:lnTo>
                  <a:pt x="168" y="153"/>
                </a:lnTo>
                <a:lnTo>
                  <a:pt x="111" y="94"/>
                </a:lnTo>
                <a:lnTo>
                  <a:pt x="111" y="73"/>
                </a:lnTo>
                <a:lnTo>
                  <a:pt x="95" y="51"/>
                </a:lnTo>
                <a:lnTo>
                  <a:pt x="76" y="51"/>
                </a:lnTo>
                <a:lnTo>
                  <a:pt x="76" y="51"/>
                </a:lnTo>
                <a:close/>
                <a:moveTo>
                  <a:pt x="184" y="61"/>
                </a:moveTo>
                <a:lnTo>
                  <a:pt x="184" y="61"/>
                </a:lnTo>
                <a:lnTo>
                  <a:pt x="203" y="51"/>
                </a:lnTo>
                <a:lnTo>
                  <a:pt x="210" y="58"/>
                </a:lnTo>
                <a:lnTo>
                  <a:pt x="201" y="77"/>
                </a:lnTo>
                <a:lnTo>
                  <a:pt x="194" y="77"/>
                </a:lnTo>
                <a:lnTo>
                  <a:pt x="151" y="121"/>
                </a:lnTo>
                <a:lnTo>
                  <a:pt x="142" y="111"/>
                </a:lnTo>
                <a:lnTo>
                  <a:pt x="184" y="68"/>
                </a:lnTo>
                <a:lnTo>
                  <a:pt x="184" y="61"/>
                </a:lnTo>
                <a:lnTo>
                  <a:pt x="184" y="61"/>
                </a:lnTo>
                <a:close/>
                <a:moveTo>
                  <a:pt x="52" y="196"/>
                </a:moveTo>
                <a:lnTo>
                  <a:pt x="52" y="196"/>
                </a:lnTo>
                <a:lnTo>
                  <a:pt x="106" y="141"/>
                </a:lnTo>
                <a:lnTo>
                  <a:pt x="125" y="160"/>
                </a:lnTo>
                <a:lnTo>
                  <a:pt x="69" y="216"/>
                </a:lnTo>
                <a:lnTo>
                  <a:pt x="52" y="196"/>
                </a:lnTo>
                <a:lnTo>
                  <a:pt x="52" y="196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5" name="Freeform 12"/>
          <p:cNvSpPr>
            <a:spLocks noChangeAspect="1" noEditPoints="1"/>
          </p:cNvSpPr>
          <p:nvPr/>
        </p:nvSpPr>
        <p:spPr bwMode="auto">
          <a:xfrm>
            <a:off x="3457256" y="4761854"/>
            <a:ext cx="278292" cy="288000"/>
          </a:xfrm>
          <a:custGeom>
            <a:avLst/>
            <a:gdLst>
              <a:gd name="T0" fmla="*/ 0 w 109"/>
              <a:gd name="T1" fmla="*/ 0 h 110"/>
              <a:gd name="T2" fmla="*/ 109 w 109"/>
              <a:gd name="T3" fmla="*/ 0 h 110"/>
              <a:gd name="T4" fmla="*/ 109 w 109"/>
              <a:gd name="T5" fmla="*/ 110 h 110"/>
              <a:gd name="T6" fmla="*/ 0 w 109"/>
              <a:gd name="T7" fmla="*/ 110 h 110"/>
              <a:gd name="T8" fmla="*/ 0 w 109"/>
              <a:gd name="T9" fmla="*/ 0 h 110"/>
              <a:gd name="T10" fmla="*/ 66 w 109"/>
              <a:gd name="T11" fmla="*/ 56 h 110"/>
              <a:gd name="T12" fmla="*/ 79 w 109"/>
              <a:gd name="T13" fmla="*/ 39 h 110"/>
              <a:gd name="T14" fmla="*/ 68 w 109"/>
              <a:gd name="T15" fmla="*/ 24 h 110"/>
              <a:gd name="T16" fmla="*/ 48 w 109"/>
              <a:gd name="T17" fmla="*/ 30 h 110"/>
              <a:gd name="T18" fmla="*/ 29 w 109"/>
              <a:gd name="T19" fmla="*/ 23 h 110"/>
              <a:gd name="T20" fmla="*/ 17 w 109"/>
              <a:gd name="T21" fmla="*/ 37 h 110"/>
              <a:gd name="T22" fmla="*/ 29 w 109"/>
              <a:gd name="T23" fmla="*/ 56 h 110"/>
              <a:gd name="T24" fmla="*/ 21 w 109"/>
              <a:gd name="T25" fmla="*/ 56 h 110"/>
              <a:gd name="T26" fmla="*/ 17 w 109"/>
              <a:gd name="T27" fmla="*/ 60 h 110"/>
              <a:gd name="T28" fmla="*/ 17 w 109"/>
              <a:gd name="T29" fmla="*/ 84 h 110"/>
              <a:gd name="T30" fmla="*/ 22 w 109"/>
              <a:gd name="T31" fmla="*/ 89 h 110"/>
              <a:gd name="T32" fmla="*/ 73 w 109"/>
              <a:gd name="T33" fmla="*/ 89 h 110"/>
              <a:gd name="T34" fmla="*/ 79 w 109"/>
              <a:gd name="T35" fmla="*/ 84 h 110"/>
              <a:gd name="T36" fmla="*/ 79 w 109"/>
              <a:gd name="T37" fmla="*/ 60 h 110"/>
              <a:gd name="T38" fmla="*/ 74 w 109"/>
              <a:gd name="T39" fmla="*/ 56 h 110"/>
              <a:gd name="T40" fmla="*/ 66 w 109"/>
              <a:gd name="T41" fmla="*/ 56 h 110"/>
              <a:gd name="T42" fmla="*/ 50 w 109"/>
              <a:gd name="T43" fmla="*/ 61 h 110"/>
              <a:gd name="T44" fmla="*/ 61 w 109"/>
              <a:gd name="T45" fmla="*/ 61 h 110"/>
              <a:gd name="T46" fmla="*/ 65 w 109"/>
              <a:gd name="T47" fmla="*/ 66 h 110"/>
              <a:gd name="T48" fmla="*/ 65 w 109"/>
              <a:gd name="T49" fmla="*/ 79 h 110"/>
              <a:gd name="T50" fmla="*/ 59 w 109"/>
              <a:gd name="T51" fmla="*/ 84 h 110"/>
              <a:gd name="T52" fmla="*/ 51 w 109"/>
              <a:gd name="T53" fmla="*/ 84 h 110"/>
              <a:gd name="T54" fmla="*/ 50 w 109"/>
              <a:gd name="T55" fmla="*/ 84 h 110"/>
              <a:gd name="T56" fmla="*/ 50 w 109"/>
              <a:gd name="T57" fmla="*/ 61 h 110"/>
              <a:gd name="T58" fmla="*/ 36 w 109"/>
              <a:gd name="T59" fmla="*/ 75 h 110"/>
              <a:gd name="T60" fmla="*/ 36 w 109"/>
              <a:gd name="T61" fmla="*/ 84 h 110"/>
              <a:gd name="T62" fmla="*/ 32 w 109"/>
              <a:gd name="T63" fmla="*/ 84 h 110"/>
              <a:gd name="T64" fmla="*/ 32 w 109"/>
              <a:gd name="T65" fmla="*/ 61 h 110"/>
              <a:gd name="T66" fmla="*/ 36 w 109"/>
              <a:gd name="T67" fmla="*/ 61 h 110"/>
              <a:gd name="T68" fmla="*/ 36 w 109"/>
              <a:gd name="T69" fmla="*/ 70 h 110"/>
              <a:gd name="T70" fmla="*/ 41 w 109"/>
              <a:gd name="T71" fmla="*/ 70 h 110"/>
              <a:gd name="T72" fmla="*/ 41 w 109"/>
              <a:gd name="T73" fmla="*/ 61 h 110"/>
              <a:gd name="T74" fmla="*/ 45 w 109"/>
              <a:gd name="T75" fmla="*/ 61 h 110"/>
              <a:gd name="T76" fmla="*/ 45 w 109"/>
              <a:gd name="T77" fmla="*/ 84 h 110"/>
              <a:gd name="T78" fmla="*/ 41 w 109"/>
              <a:gd name="T79" fmla="*/ 84 h 110"/>
              <a:gd name="T80" fmla="*/ 41 w 109"/>
              <a:gd name="T81" fmla="*/ 75 h 110"/>
              <a:gd name="T82" fmla="*/ 36 w 109"/>
              <a:gd name="T83" fmla="*/ 75 h 110"/>
              <a:gd name="T84" fmla="*/ 38 w 109"/>
              <a:gd name="T85" fmla="*/ 56 h 110"/>
              <a:gd name="T86" fmla="*/ 48 w 109"/>
              <a:gd name="T87" fmla="*/ 48 h 110"/>
              <a:gd name="T88" fmla="*/ 58 w 109"/>
              <a:gd name="T89" fmla="*/ 56 h 110"/>
              <a:gd name="T90" fmla="*/ 38 w 109"/>
              <a:gd name="T91" fmla="*/ 56 h 110"/>
              <a:gd name="T92" fmla="*/ 92 w 109"/>
              <a:gd name="T93" fmla="*/ 60 h 110"/>
              <a:gd name="T94" fmla="*/ 93 w 109"/>
              <a:gd name="T95" fmla="*/ 70 h 110"/>
              <a:gd name="T96" fmla="*/ 93 w 109"/>
              <a:gd name="T97" fmla="*/ 80 h 110"/>
              <a:gd name="T98" fmla="*/ 89 w 109"/>
              <a:gd name="T99" fmla="*/ 82 h 110"/>
              <a:gd name="T100" fmla="*/ 79 w 109"/>
              <a:gd name="T101" fmla="*/ 72 h 110"/>
              <a:gd name="T102" fmla="*/ 79 w 109"/>
              <a:gd name="T103" fmla="*/ 69 h 110"/>
              <a:gd name="T104" fmla="*/ 89 w 109"/>
              <a:gd name="T105" fmla="*/ 58 h 110"/>
              <a:gd name="T106" fmla="*/ 92 w 109"/>
              <a:gd name="T107" fmla="*/ 60 h 110"/>
              <a:gd name="T108" fmla="*/ 55 w 109"/>
              <a:gd name="T109" fmla="*/ 79 h 110"/>
              <a:gd name="T110" fmla="*/ 55 w 109"/>
              <a:gd name="T111" fmla="*/ 65 h 110"/>
              <a:gd name="T112" fmla="*/ 60 w 109"/>
              <a:gd name="T113" fmla="*/ 65 h 110"/>
              <a:gd name="T114" fmla="*/ 60 w 109"/>
              <a:gd name="T115" fmla="*/ 79 h 110"/>
              <a:gd name="T116" fmla="*/ 55 w 109"/>
              <a:gd name="T117" fmla="*/ 79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09" h="110">
                <a:moveTo>
                  <a:pt x="0" y="0"/>
                </a:moveTo>
                <a:cubicBezTo>
                  <a:pt x="109" y="0"/>
                  <a:pt x="109" y="0"/>
                  <a:pt x="109" y="0"/>
                </a:cubicBezTo>
                <a:cubicBezTo>
                  <a:pt x="109" y="110"/>
                  <a:pt x="109" y="110"/>
                  <a:pt x="109" y="110"/>
                </a:cubicBezTo>
                <a:cubicBezTo>
                  <a:pt x="0" y="110"/>
                  <a:pt x="0" y="110"/>
                  <a:pt x="0" y="110"/>
                </a:cubicBezTo>
                <a:cubicBezTo>
                  <a:pt x="0" y="0"/>
                  <a:pt x="0" y="0"/>
                  <a:pt x="0" y="0"/>
                </a:cubicBezTo>
                <a:close/>
                <a:moveTo>
                  <a:pt x="66" y="56"/>
                </a:moveTo>
                <a:cubicBezTo>
                  <a:pt x="75" y="52"/>
                  <a:pt x="79" y="47"/>
                  <a:pt x="79" y="39"/>
                </a:cubicBezTo>
                <a:cubicBezTo>
                  <a:pt x="79" y="32"/>
                  <a:pt x="75" y="26"/>
                  <a:pt x="68" y="24"/>
                </a:cubicBezTo>
                <a:cubicBezTo>
                  <a:pt x="61" y="21"/>
                  <a:pt x="55" y="23"/>
                  <a:pt x="48" y="30"/>
                </a:cubicBezTo>
                <a:cubicBezTo>
                  <a:pt x="43" y="24"/>
                  <a:pt x="37" y="21"/>
                  <a:pt x="29" y="23"/>
                </a:cubicBezTo>
                <a:cubicBezTo>
                  <a:pt x="22" y="25"/>
                  <a:pt x="18" y="30"/>
                  <a:pt x="17" y="37"/>
                </a:cubicBezTo>
                <a:cubicBezTo>
                  <a:pt x="16" y="46"/>
                  <a:pt x="21" y="52"/>
                  <a:pt x="29" y="56"/>
                </a:cubicBezTo>
                <a:cubicBezTo>
                  <a:pt x="26" y="56"/>
                  <a:pt x="24" y="56"/>
                  <a:pt x="21" y="56"/>
                </a:cubicBezTo>
                <a:cubicBezTo>
                  <a:pt x="18" y="56"/>
                  <a:pt x="17" y="57"/>
                  <a:pt x="17" y="60"/>
                </a:cubicBezTo>
                <a:cubicBezTo>
                  <a:pt x="17" y="68"/>
                  <a:pt x="17" y="76"/>
                  <a:pt x="17" y="84"/>
                </a:cubicBezTo>
                <a:cubicBezTo>
                  <a:pt x="17" y="87"/>
                  <a:pt x="19" y="89"/>
                  <a:pt x="22" y="89"/>
                </a:cubicBezTo>
                <a:cubicBezTo>
                  <a:pt x="39" y="89"/>
                  <a:pt x="56" y="89"/>
                  <a:pt x="73" y="89"/>
                </a:cubicBezTo>
                <a:cubicBezTo>
                  <a:pt x="77" y="89"/>
                  <a:pt x="79" y="87"/>
                  <a:pt x="79" y="84"/>
                </a:cubicBezTo>
                <a:cubicBezTo>
                  <a:pt x="79" y="76"/>
                  <a:pt x="79" y="68"/>
                  <a:pt x="79" y="60"/>
                </a:cubicBezTo>
                <a:cubicBezTo>
                  <a:pt x="79" y="57"/>
                  <a:pt x="77" y="56"/>
                  <a:pt x="74" y="56"/>
                </a:cubicBezTo>
                <a:cubicBezTo>
                  <a:pt x="71" y="56"/>
                  <a:pt x="69" y="56"/>
                  <a:pt x="66" y="56"/>
                </a:cubicBezTo>
                <a:close/>
                <a:moveTo>
                  <a:pt x="50" y="61"/>
                </a:moveTo>
                <a:cubicBezTo>
                  <a:pt x="54" y="61"/>
                  <a:pt x="57" y="61"/>
                  <a:pt x="61" y="61"/>
                </a:cubicBezTo>
                <a:cubicBezTo>
                  <a:pt x="62" y="61"/>
                  <a:pt x="65" y="64"/>
                  <a:pt x="65" y="66"/>
                </a:cubicBezTo>
                <a:cubicBezTo>
                  <a:pt x="65" y="70"/>
                  <a:pt x="65" y="75"/>
                  <a:pt x="65" y="79"/>
                </a:cubicBezTo>
                <a:cubicBezTo>
                  <a:pt x="64" y="82"/>
                  <a:pt x="62" y="84"/>
                  <a:pt x="59" y="84"/>
                </a:cubicBezTo>
                <a:cubicBezTo>
                  <a:pt x="56" y="84"/>
                  <a:pt x="54" y="84"/>
                  <a:pt x="51" y="84"/>
                </a:cubicBezTo>
                <a:cubicBezTo>
                  <a:pt x="51" y="84"/>
                  <a:pt x="51" y="84"/>
                  <a:pt x="50" y="84"/>
                </a:cubicBezTo>
                <a:cubicBezTo>
                  <a:pt x="50" y="76"/>
                  <a:pt x="50" y="69"/>
                  <a:pt x="50" y="61"/>
                </a:cubicBezTo>
                <a:close/>
                <a:moveTo>
                  <a:pt x="36" y="75"/>
                </a:moveTo>
                <a:cubicBezTo>
                  <a:pt x="36" y="78"/>
                  <a:pt x="36" y="81"/>
                  <a:pt x="36" y="84"/>
                </a:cubicBezTo>
                <a:cubicBezTo>
                  <a:pt x="34" y="84"/>
                  <a:pt x="33" y="84"/>
                  <a:pt x="32" y="84"/>
                </a:cubicBezTo>
                <a:cubicBezTo>
                  <a:pt x="32" y="76"/>
                  <a:pt x="32" y="69"/>
                  <a:pt x="32" y="61"/>
                </a:cubicBezTo>
                <a:cubicBezTo>
                  <a:pt x="33" y="61"/>
                  <a:pt x="34" y="61"/>
                  <a:pt x="36" y="61"/>
                </a:cubicBezTo>
                <a:cubicBezTo>
                  <a:pt x="36" y="64"/>
                  <a:pt x="36" y="67"/>
                  <a:pt x="36" y="70"/>
                </a:cubicBezTo>
                <a:cubicBezTo>
                  <a:pt x="38" y="70"/>
                  <a:pt x="39" y="70"/>
                  <a:pt x="41" y="70"/>
                </a:cubicBezTo>
                <a:cubicBezTo>
                  <a:pt x="41" y="67"/>
                  <a:pt x="41" y="64"/>
                  <a:pt x="41" y="61"/>
                </a:cubicBezTo>
                <a:cubicBezTo>
                  <a:pt x="42" y="61"/>
                  <a:pt x="43" y="61"/>
                  <a:pt x="45" y="61"/>
                </a:cubicBezTo>
                <a:cubicBezTo>
                  <a:pt x="45" y="68"/>
                  <a:pt x="45" y="76"/>
                  <a:pt x="45" y="84"/>
                </a:cubicBezTo>
                <a:cubicBezTo>
                  <a:pt x="44" y="84"/>
                  <a:pt x="42" y="84"/>
                  <a:pt x="41" y="84"/>
                </a:cubicBezTo>
                <a:cubicBezTo>
                  <a:pt x="41" y="81"/>
                  <a:pt x="41" y="78"/>
                  <a:pt x="41" y="75"/>
                </a:cubicBezTo>
                <a:cubicBezTo>
                  <a:pt x="39" y="75"/>
                  <a:pt x="38" y="75"/>
                  <a:pt x="36" y="75"/>
                </a:cubicBezTo>
                <a:close/>
                <a:moveTo>
                  <a:pt x="38" y="56"/>
                </a:moveTo>
                <a:cubicBezTo>
                  <a:pt x="43" y="53"/>
                  <a:pt x="44" y="53"/>
                  <a:pt x="48" y="48"/>
                </a:cubicBezTo>
                <a:cubicBezTo>
                  <a:pt x="51" y="52"/>
                  <a:pt x="54" y="54"/>
                  <a:pt x="58" y="56"/>
                </a:cubicBezTo>
                <a:cubicBezTo>
                  <a:pt x="52" y="56"/>
                  <a:pt x="45" y="56"/>
                  <a:pt x="38" y="56"/>
                </a:cubicBezTo>
                <a:close/>
                <a:moveTo>
                  <a:pt x="92" y="60"/>
                </a:moveTo>
                <a:cubicBezTo>
                  <a:pt x="93" y="63"/>
                  <a:pt x="93" y="67"/>
                  <a:pt x="93" y="70"/>
                </a:cubicBezTo>
                <a:cubicBezTo>
                  <a:pt x="93" y="73"/>
                  <a:pt x="93" y="77"/>
                  <a:pt x="93" y="80"/>
                </a:cubicBezTo>
                <a:cubicBezTo>
                  <a:pt x="92" y="83"/>
                  <a:pt x="91" y="84"/>
                  <a:pt x="89" y="82"/>
                </a:cubicBezTo>
                <a:cubicBezTo>
                  <a:pt x="85" y="79"/>
                  <a:pt x="81" y="76"/>
                  <a:pt x="79" y="72"/>
                </a:cubicBezTo>
                <a:cubicBezTo>
                  <a:pt x="79" y="71"/>
                  <a:pt x="79" y="70"/>
                  <a:pt x="79" y="69"/>
                </a:cubicBezTo>
                <a:cubicBezTo>
                  <a:pt x="81" y="64"/>
                  <a:pt x="85" y="61"/>
                  <a:pt x="89" y="58"/>
                </a:cubicBezTo>
                <a:cubicBezTo>
                  <a:pt x="91" y="57"/>
                  <a:pt x="92" y="58"/>
                  <a:pt x="92" y="60"/>
                </a:cubicBezTo>
                <a:close/>
                <a:moveTo>
                  <a:pt x="55" y="79"/>
                </a:moveTo>
                <a:cubicBezTo>
                  <a:pt x="55" y="75"/>
                  <a:pt x="55" y="70"/>
                  <a:pt x="55" y="65"/>
                </a:cubicBezTo>
                <a:cubicBezTo>
                  <a:pt x="57" y="65"/>
                  <a:pt x="58" y="65"/>
                  <a:pt x="60" y="65"/>
                </a:cubicBezTo>
                <a:cubicBezTo>
                  <a:pt x="60" y="70"/>
                  <a:pt x="60" y="75"/>
                  <a:pt x="60" y="79"/>
                </a:cubicBezTo>
                <a:cubicBezTo>
                  <a:pt x="58" y="79"/>
                  <a:pt x="57" y="79"/>
                  <a:pt x="55" y="79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6" name="Freeform 13"/>
          <p:cNvSpPr>
            <a:spLocks noChangeAspect="1" noEditPoints="1"/>
          </p:cNvSpPr>
          <p:nvPr/>
        </p:nvSpPr>
        <p:spPr bwMode="auto">
          <a:xfrm>
            <a:off x="3843550" y="3523619"/>
            <a:ext cx="277214" cy="288000"/>
          </a:xfrm>
          <a:custGeom>
            <a:avLst/>
            <a:gdLst>
              <a:gd name="T0" fmla="*/ 0 w 109"/>
              <a:gd name="T1" fmla="*/ 0 h 110"/>
              <a:gd name="T2" fmla="*/ 109 w 109"/>
              <a:gd name="T3" fmla="*/ 0 h 110"/>
              <a:gd name="T4" fmla="*/ 109 w 109"/>
              <a:gd name="T5" fmla="*/ 110 h 110"/>
              <a:gd name="T6" fmla="*/ 0 w 109"/>
              <a:gd name="T7" fmla="*/ 110 h 110"/>
              <a:gd name="T8" fmla="*/ 0 w 109"/>
              <a:gd name="T9" fmla="*/ 0 h 110"/>
              <a:gd name="T10" fmla="*/ 33 w 109"/>
              <a:gd name="T11" fmla="*/ 51 h 110"/>
              <a:gd name="T12" fmla="*/ 33 w 109"/>
              <a:gd name="T13" fmla="*/ 61 h 110"/>
              <a:gd name="T14" fmla="*/ 35 w 109"/>
              <a:gd name="T15" fmla="*/ 65 h 110"/>
              <a:gd name="T16" fmla="*/ 45 w 109"/>
              <a:gd name="T17" fmla="*/ 66 h 110"/>
              <a:gd name="T18" fmla="*/ 75 w 109"/>
              <a:gd name="T19" fmla="*/ 77 h 110"/>
              <a:gd name="T20" fmla="*/ 82 w 109"/>
              <a:gd name="T21" fmla="*/ 76 h 110"/>
              <a:gd name="T22" fmla="*/ 87 w 109"/>
              <a:gd name="T23" fmla="*/ 69 h 110"/>
              <a:gd name="T24" fmla="*/ 85 w 109"/>
              <a:gd name="T25" fmla="*/ 29 h 110"/>
              <a:gd name="T26" fmla="*/ 71 w 109"/>
              <a:gd name="T27" fmla="*/ 26 h 110"/>
              <a:gd name="T28" fmla="*/ 52 w 109"/>
              <a:gd name="T29" fmla="*/ 34 h 110"/>
              <a:gd name="T30" fmla="*/ 36 w 109"/>
              <a:gd name="T31" fmla="*/ 37 h 110"/>
              <a:gd name="T32" fmla="*/ 33 w 109"/>
              <a:gd name="T33" fmla="*/ 43 h 110"/>
              <a:gd name="T34" fmla="*/ 33 w 109"/>
              <a:gd name="T35" fmla="*/ 51 h 110"/>
              <a:gd name="T36" fmla="*/ 86 w 109"/>
              <a:gd name="T37" fmla="*/ 50 h 110"/>
              <a:gd name="T38" fmla="*/ 83 w 109"/>
              <a:gd name="T39" fmla="*/ 66 h 110"/>
              <a:gd name="T40" fmla="*/ 82 w 109"/>
              <a:gd name="T41" fmla="*/ 69 h 110"/>
              <a:gd name="T42" fmla="*/ 79 w 109"/>
              <a:gd name="T43" fmla="*/ 72 h 110"/>
              <a:gd name="T44" fmla="*/ 76 w 109"/>
              <a:gd name="T45" fmla="*/ 69 h 110"/>
              <a:gd name="T46" fmla="*/ 74 w 109"/>
              <a:gd name="T47" fmla="*/ 57 h 110"/>
              <a:gd name="T48" fmla="*/ 75 w 109"/>
              <a:gd name="T49" fmla="*/ 36 h 110"/>
              <a:gd name="T50" fmla="*/ 76 w 109"/>
              <a:gd name="T51" fmla="*/ 32 h 110"/>
              <a:gd name="T52" fmla="*/ 79 w 109"/>
              <a:gd name="T53" fmla="*/ 29 h 110"/>
              <a:gd name="T54" fmla="*/ 82 w 109"/>
              <a:gd name="T55" fmla="*/ 31 h 110"/>
              <a:gd name="T56" fmla="*/ 85 w 109"/>
              <a:gd name="T57" fmla="*/ 43 h 110"/>
              <a:gd name="T58" fmla="*/ 86 w 109"/>
              <a:gd name="T59" fmla="*/ 50 h 110"/>
              <a:gd name="T60" fmla="*/ 86 w 109"/>
              <a:gd name="T61" fmla="*/ 50 h 110"/>
              <a:gd name="T62" fmla="*/ 33 w 109"/>
              <a:gd name="T63" fmla="*/ 68 h 110"/>
              <a:gd name="T64" fmla="*/ 42 w 109"/>
              <a:gd name="T65" fmla="*/ 70 h 110"/>
              <a:gd name="T66" fmla="*/ 44 w 109"/>
              <a:gd name="T67" fmla="*/ 71 h 110"/>
              <a:gd name="T68" fmla="*/ 52 w 109"/>
              <a:gd name="T69" fmla="*/ 84 h 110"/>
              <a:gd name="T70" fmla="*/ 49 w 109"/>
              <a:gd name="T71" fmla="*/ 89 h 110"/>
              <a:gd name="T72" fmla="*/ 39 w 109"/>
              <a:gd name="T73" fmla="*/ 84 h 110"/>
              <a:gd name="T74" fmla="*/ 33 w 109"/>
              <a:gd name="T75" fmla="*/ 68 h 110"/>
              <a:gd name="T76" fmla="*/ 28 w 109"/>
              <a:gd name="T77" fmla="*/ 62 h 110"/>
              <a:gd name="T78" fmla="*/ 24 w 109"/>
              <a:gd name="T79" fmla="*/ 62 h 110"/>
              <a:gd name="T80" fmla="*/ 18 w 109"/>
              <a:gd name="T81" fmla="*/ 56 h 110"/>
              <a:gd name="T82" fmla="*/ 18 w 109"/>
              <a:gd name="T83" fmla="*/ 47 h 110"/>
              <a:gd name="T84" fmla="*/ 25 w 109"/>
              <a:gd name="T85" fmla="*/ 40 h 110"/>
              <a:gd name="T86" fmla="*/ 28 w 109"/>
              <a:gd name="T87" fmla="*/ 40 h 110"/>
              <a:gd name="T88" fmla="*/ 28 w 109"/>
              <a:gd name="T89" fmla="*/ 62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09" h="110">
                <a:moveTo>
                  <a:pt x="0" y="0"/>
                </a:moveTo>
                <a:cubicBezTo>
                  <a:pt x="109" y="0"/>
                  <a:pt x="109" y="0"/>
                  <a:pt x="109" y="0"/>
                </a:cubicBezTo>
                <a:cubicBezTo>
                  <a:pt x="109" y="110"/>
                  <a:pt x="109" y="110"/>
                  <a:pt x="109" y="110"/>
                </a:cubicBezTo>
                <a:cubicBezTo>
                  <a:pt x="0" y="110"/>
                  <a:pt x="0" y="110"/>
                  <a:pt x="0" y="110"/>
                </a:cubicBezTo>
                <a:cubicBezTo>
                  <a:pt x="0" y="0"/>
                  <a:pt x="0" y="0"/>
                  <a:pt x="0" y="0"/>
                </a:cubicBezTo>
                <a:close/>
                <a:moveTo>
                  <a:pt x="33" y="51"/>
                </a:moveTo>
                <a:cubicBezTo>
                  <a:pt x="33" y="55"/>
                  <a:pt x="33" y="58"/>
                  <a:pt x="33" y="61"/>
                </a:cubicBezTo>
                <a:cubicBezTo>
                  <a:pt x="33" y="63"/>
                  <a:pt x="34" y="64"/>
                  <a:pt x="35" y="65"/>
                </a:cubicBezTo>
                <a:cubicBezTo>
                  <a:pt x="38" y="65"/>
                  <a:pt x="42" y="66"/>
                  <a:pt x="45" y="66"/>
                </a:cubicBezTo>
                <a:cubicBezTo>
                  <a:pt x="56" y="67"/>
                  <a:pt x="67" y="68"/>
                  <a:pt x="75" y="77"/>
                </a:cubicBezTo>
                <a:cubicBezTo>
                  <a:pt x="77" y="79"/>
                  <a:pt x="80" y="79"/>
                  <a:pt x="82" y="76"/>
                </a:cubicBezTo>
                <a:cubicBezTo>
                  <a:pt x="84" y="74"/>
                  <a:pt x="85" y="72"/>
                  <a:pt x="87" y="69"/>
                </a:cubicBezTo>
                <a:cubicBezTo>
                  <a:pt x="91" y="57"/>
                  <a:pt x="90" y="43"/>
                  <a:pt x="85" y="29"/>
                </a:cubicBezTo>
                <a:cubicBezTo>
                  <a:pt x="82" y="22"/>
                  <a:pt x="78" y="21"/>
                  <a:pt x="71" y="26"/>
                </a:cubicBezTo>
                <a:cubicBezTo>
                  <a:pt x="66" y="30"/>
                  <a:pt x="60" y="32"/>
                  <a:pt x="52" y="34"/>
                </a:cubicBezTo>
                <a:cubicBezTo>
                  <a:pt x="47" y="35"/>
                  <a:pt x="42" y="37"/>
                  <a:pt x="36" y="37"/>
                </a:cubicBezTo>
                <a:cubicBezTo>
                  <a:pt x="34" y="38"/>
                  <a:pt x="32" y="39"/>
                  <a:pt x="33" y="43"/>
                </a:cubicBezTo>
                <a:cubicBezTo>
                  <a:pt x="33" y="46"/>
                  <a:pt x="33" y="48"/>
                  <a:pt x="33" y="51"/>
                </a:cubicBezTo>
                <a:close/>
                <a:moveTo>
                  <a:pt x="86" y="50"/>
                </a:moveTo>
                <a:cubicBezTo>
                  <a:pt x="85" y="56"/>
                  <a:pt x="85" y="61"/>
                  <a:pt x="83" y="66"/>
                </a:cubicBezTo>
                <a:cubicBezTo>
                  <a:pt x="83" y="67"/>
                  <a:pt x="82" y="69"/>
                  <a:pt x="82" y="69"/>
                </a:cubicBezTo>
                <a:cubicBezTo>
                  <a:pt x="81" y="71"/>
                  <a:pt x="80" y="72"/>
                  <a:pt x="79" y="72"/>
                </a:cubicBezTo>
                <a:cubicBezTo>
                  <a:pt x="78" y="72"/>
                  <a:pt x="76" y="71"/>
                  <a:pt x="76" y="69"/>
                </a:cubicBezTo>
                <a:cubicBezTo>
                  <a:pt x="75" y="66"/>
                  <a:pt x="74" y="62"/>
                  <a:pt x="74" y="57"/>
                </a:cubicBezTo>
                <a:cubicBezTo>
                  <a:pt x="74" y="50"/>
                  <a:pt x="74" y="43"/>
                  <a:pt x="75" y="36"/>
                </a:cubicBezTo>
                <a:cubicBezTo>
                  <a:pt x="75" y="34"/>
                  <a:pt x="75" y="33"/>
                  <a:pt x="76" y="32"/>
                </a:cubicBezTo>
                <a:cubicBezTo>
                  <a:pt x="76" y="30"/>
                  <a:pt x="78" y="29"/>
                  <a:pt x="79" y="29"/>
                </a:cubicBezTo>
                <a:cubicBezTo>
                  <a:pt x="80" y="29"/>
                  <a:pt x="82" y="30"/>
                  <a:pt x="82" y="31"/>
                </a:cubicBezTo>
                <a:cubicBezTo>
                  <a:pt x="84" y="35"/>
                  <a:pt x="85" y="39"/>
                  <a:pt x="85" y="43"/>
                </a:cubicBezTo>
                <a:cubicBezTo>
                  <a:pt x="86" y="45"/>
                  <a:pt x="86" y="48"/>
                  <a:pt x="86" y="50"/>
                </a:cubicBezTo>
                <a:cubicBezTo>
                  <a:pt x="86" y="50"/>
                  <a:pt x="86" y="50"/>
                  <a:pt x="86" y="50"/>
                </a:cubicBezTo>
                <a:close/>
                <a:moveTo>
                  <a:pt x="33" y="68"/>
                </a:moveTo>
                <a:cubicBezTo>
                  <a:pt x="36" y="69"/>
                  <a:pt x="39" y="69"/>
                  <a:pt x="42" y="70"/>
                </a:cubicBezTo>
                <a:cubicBezTo>
                  <a:pt x="43" y="71"/>
                  <a:pt x="44" y="71"/>
                  <a:pt x="44" y="71"/>
                </a:cubicBezTo>
                <a:cubicBezTo>
                  <a:pt x="46" y="75"/>
                  <a:pt x="49" y="80"/>
                  <a:pt x="52" y="84"/>
                </a:cubicBezTo>
                <a:cubicBezTo>
                  <a:pt x="54" y="88"/>
                  <a:pt x="53" y="89"/>
                  <a:pt x="49" y="89"/>
                </a:cubicBezTo>
                <a:cubicBezTo>
                  <a:pt x="44" y="89"/>
                  <a:pt x="41" y="88"/>
                  <a:pt x="39" y="84"/>
                </a:cubicBezTo>
                <a:cubicBezTo>
                  <a:pt x="35" y="80"/>
                  <a:pt x="33" y="75"/>
                  <a:pt x="33" y="68"/>
                </a:cubicBezTo>
                <a:close/>
                <a:moveTo>
                  <a:pt x="28" y="62"/>
                </a:moveTo>
                <a:cubicBezTo>
                  <a:pt x="26" y="62"/>
                  <a:pt x="25" y="62"/>
                  <a:pt x="24" y="62"/>
                </a:cubicBezTo>
                <a:cubicBezTo>
                  <a:pt x="20" y="62"/>
                  <a:pt x="18" y="60"/>
                  <a:pt x="18" y="56"/>
                </a:cubicBezTo>
                <a:cubicBezTo>
                  <a:pt x="18" y="53"/>
                  <a:pt x="18" y="50"/>
                  <a:pt x="18" y="47"/>
                </a:cubicBezTo>
                <a:cubicBezTo>
                  <a:pt x="18" y="42"/>
                  <a:pt x="19" y="40"/>
                  <a:pt x="25" y="40"/>
                </a:cubicBezTo>
                <a:cubicBezTo>
                  <a:pt x="26" y="40"/>
                  <a:pt x="27" y="40"/>
                  <a:pt x="28" y="40"/>
                </a:cubicBezTo>
                <a:cubicBezTo>
                  <a:pt x="28" y="47"/>
                  <a:pt x="28" y="54"/>
                  <a:pt x="28" y="62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7" name="Freeform 14"/>
          <p:cNvSpPr>
            <a:spLocks noChangeAspect="1" noEditPoints="1"/>
          </p:cNvSpPr>
          <p:nvPr/>
        </p:nvSpPr>
        <p:spPr bwMode="auto">
          <a:xfrm>
            <a:off x="4602972" y="3523619"/>
            <a:ext cx="280450" cy="288000"/>
          </a:xfrm>
          <a:custGeom>
            <a:avLst/>
            <a:gdLst>
              <a:gd name="T0" fmla="*/ 110 w 110"/>
              <a:gd name="T1" fmla="*/ 0 h 110"/>
              <a:gd name="T2" fmla="*/ 0 w 110"/>
              <a:gd name="T3" fmla="*/ 110 h 110"/>
              <a:gd name="T4" fmla="*/ 71 w 110"/>
              <a:gd name="T5" fmla="*/ 18 h 110"/>
              <a:gd name="T6" fmla="*/ 69 w 110"/>
              <a:gd name="T7" fmla="*/ 18 h 110"/>
              <a:gd name="T8" fmla="*/ 63 w 110"/>
              <a:gd name="T9" fmla="*/ 20 h 110"/>
              <a:gd name="T10" fmla="*/ 75 w 110"/>
              <a:gd name="T11" fmla="*/ 38 h 110"/>
              <a:gd name="T12" fmla="*/ 86 w 110"/>
              <a:gd name="T13" fmla="*/ 43 h 110"/>
              <a:gd name="T14" fmla="*/ 88 w 110"/>
              <a:gd name="T15" fmla="*/ 34 h 110"/>
              <a:gd name="T16" fmla="*/ 79 w 110"/>
              <a:gd name="T17" fmla="*/ 21 h 110"/>
              <a:gd name="T18" fmla="*/ 71 w 110"/>
              <a:gd name="T19" fmla="*/ 18 h 110"/>
              <a:gd name="T20" fmla="*/ 67 w 110"/>
              <a:gd name="T21" fmla="*/ 52 h 110"/>
              <a:gd name="T22" fmla="*/ 35 w 110"/>
              <a:gd name="T23" fmla="*/ 78 h 110"/>
              <a:gd name="T24" fmla="*/ 30 w 110"/>
              <a:gd name="T25" fmla="*/ 79 h 110"/>
              <a:gd name="T26" fmla="*/ 28 w 110"/>
              <a:gd name="T27" fmla="*/ 82 h 110"/>
              <a:gd name="T28" fmla="*/ 27 w 110"/>
              <a:gd name="T29" fmla="*/ 85 h 110"/>
              <a:gd name="T30" fmla="*/ 37 w 110"/>
              <a:gd name="T31" fmla="*/ 85 h 110"/>
              <a:gd name="T32" fmla="*/ 49 w 110"/>
              <a:gd name="T33" fmla="*/ 76 h 110"/>
              <a:gd name="T34" fmla="*/ 63 w 110"/>
              <a:gd name="T35" fmla="*/ 72 h 110"/>
              <a:gd name="T36" fmla="*/ 85 w 110"/>
              <a:gd name="T37" fmla="*/ 87 h 110"/>
              <a:gd name="T38" fmla="*/ 82 w 110"/>
              <a:gd name="T39" fmla="*/ 90 h 110"/>
              <a:gd name="T40" fmla="*/ 69 w 110"/>
              <a:gd name="T41" fmla="*/ 79 h 110"/>
              <a:gd name="T42" fmla="*/ 52 w 110"/>
              <a:gd name="T43" fmla="*/ 79 h 110"/>
              <a:gd name="T44" fmla="*/ 41 w 110"/>
              <a:gd name="T45" fmla="*/ 89 h 110"/>
              <a:gd name="T46" fmla="*/ 28 w 110"/>
              <a:gd name="T47" fmla="*/ 91 h 110"/>
              <a:gd name="T48" fmla="*/ 24 w 110"/>
              <a:gd name="T49" fmla="*/ 90 h 110"/>
              <a:gd name="T50" fmla="*/ 22 w 110"/>
              <a:gd name="T51" fmla="*/ 81 h 110"/>
              <a:gd name="T52" fmla="*/ 27 w 110"/>
              <a:gd name="T53" fmla="*/ 76 h 110"/>
              <a:gd name="T54" fmla="*/ 39 w 110"/>
              <a:gd name="T55" fmla="*/ 59 h 110"/>
              <a:gd name="T56" fmla="*/ 54 w 110"/>
              <a:gd name="T57" fmla="*/ 40 h 110"/>
              <a:gd name="T58" fmla="*/ 82 w 110"/>
              <a:gd name="T59" fmla="*/ 47 h 110"/>
              <a:gd name="T60" fmla="*/ 69 w 110"/>
              <a:gd name="T61" fmla="*/ 48 h 110"/>
              <a:gd name="T62" fmla="*/ 58 w 110"/>
              <a:gd name="T63" fmla="*/ 33 h 110"/>
              <a:gd name="T64" fmla="*/ 59 w 110"/>
              <a:gd name="T65" fmla="*/ 24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10" h="110">
                <a:moveTo>
                  <a:pt x="0" y="0"/>
                </a:moveTo>
                <a:cubicBezTo>
                  <a:pt x="110" y="0"/>
                  <a:pt x="110" y="0"/>
                  <a:pt x="110" y="0"/>
                </a:cubicBezTo>
                <a:cubicBezTo>
                  <a:pt x="110" y="110"/>
                  <a:pt x="110" y="110"/>
                  <a:pt x="110" y="110"/>
                </a:cubicBezTo>
                <a:cubicBezTo>
                  <a:pt x="0" y="110"/>
                  <a:pt x="0" y="110"/>
                  <a:pt x="0" y="110"/>
                </a:cubicBezTo>
                <a:cubicBezTo>
                  <a:pt x="0" y="0"/>
                  <a:pt x="0" y="0"/>
                  <a:pt x="0" y="0"/>
                </a:cubicBezTo>
                <a:close/>
                <a:moveTo>
                  <a:pt x="71" y="18"/>
                </a:moveTo>
                <a:cubicBezTo>
                  <a:pt x="71" y="18"/>
                  <a:pt x="70" y="18"/>
                  <a:pt x="69" y="18"/>
                </a:cubicBezTo>
                <a:cubicBezTo>
                  <a:pt x="69" y="18"/>
                  <a:pt x="69" y="18"/>
                  <a:pt x="69" y="18"/>
                </a:cubicBezTo>
                <a:cubicBezTo>
                  <a:pt x="67" y="18"/>
                  <a:pt x="65" y="19"/>
                  <a:pt x="64" y="20"/>
                </a:cubicBezTo>
                <a:cubicBezTo>
                  <a:pt x="63" y="20"/>
                  <a:pt x="63" y="20"/>
                  <a:pt x="63" y="20"/>
                </a:cubicBezTo>
                <a:cubicBezTo>
                  <a:pt x="64" y="21"/>
                  <a:pt x="64" y="21"/>
                  <a:pt x="64" y="22"/>
                </a:cubicBezTo>
                <a:cubicBezTo>
                  <a:pt x="65" y="29"/>
                  <a:pt x="69" y="34"/>
                  <a:pt x="75" y="38"/>
                </a:cubicBezTo>
                <a:cubicBezTo>
                  <a:pt x="79" y="41"/>
                  <a:pt x="82" y="42"/>
                  <a:pt x="86" y="43"/>
                </a:cubicBezTo>
                <a:cubicBezTo>
                  <a:pt x="86" y="43"/>
                  <a:pt x="86" y="43"/>
                  <a:pt x="86" y="43"/>
                </a:cubicBezTo>
                <a:cubicBezTo>
                  <a:pt x="87" y="42"/>
                  <a:pt x="87" y="41"/>
                  <a:pt x="87" y="40"/>
                </a:cubicBezTo>
                <a:cubicBezTo>
                  <a:pt x="88" y="38"/>
                  <a:pt x="88" y="36"/>
                  <a:pt x="88" y="34"/>
                </a:cubicBezTo>
                <a:cubicBezTo>
                  <a:pt x="88" y="31"/>
                  <a:pt x="87" y="29"/>
                  <a:pt x="85" y="27"/>
                </a:cubicBezTo>
                <a:cubicBezTo>
                  <a:pt x="84" y="24"/>
                  <a:pt x="82" y="22"/>
                  <a:pt x="79" y="21"/>
                </a:cubicBezTo>
                <a:cubicBezTo>
                  <a:pt x="78" y="20"/>
                  <a:pt x="76" y="19"/>
                  <a:pt x="74" y="18"/>
                </a:cubicBezTo>
                <a:cubicBezTo>
                  <a:pt x="73" y="18"/>
                  <a:pt x="72" y="18"/>
                  <a:pt x="71" y="18"/>
                </a:cubicBezTo>
                <a:close/>
                <a:moveTo>
                  <a:pt x="54" y="40"/>
                </a:moveTo>
                <a:cubicBezTo>
                  <a:pt x="57" y="45"/>
                  <a:pt x="61" y="49"/>
                  <a:pt x="67" y="52"/>
                </a:cubicBezTo>
                <a:cubicBezTo>
                  <a:pt x="65" y="53"/>
                  <a:pt x="64" y="54"/>
                  <a:pt x="63" y="55"/>
                </a:cubicBezTo>
                <a:cubicBezTo>
                  <a:pt x="54" y="63"/>
                  <a:pt x="44" y="70"/>
                  <a:pt x="35" y="78"/>
                </a:cubicBezTo>
                <a:cubicBezTo>
                  <a:pt x="34" y="79"/>
                  <a:pt x="33" y="79"/>
                  <a:pt x="31" y="79"/>
                </a:cubicBezTo>
                <a:cubicBezTo>
                  <a:pt x="31" y="79"/>
                  <a:pt x="30" y="79"/>
                  <a:pt x="30" y="79"/>
                </a:cubicBezTo>
                <a:cubicBezTo>
                  <a:pt x="30" y="79"/>
                  <a:pt x="30" y="79"/>
                  <a:pt x="30" y="79"/>
                </a:cubicBezTo>
                <a:cubicBezTo>
                  <a:pt x="29" y="80"/>
                  <a:pt x="28" y="81"/>
                  <a:pt x="28" y="82"/>
                </a:cubicBezTo>
                <a:cubicBezTo>
                  <a:pt x="27" y="82"/>
                  <a:pt x="27" y="83"/>
                  <a:pt x="26" y="84"/>
                </a:cubicBezTo>
                <a:cubicBezTo>
                  <a:pt x="26" y="85"/>
                  <a:pt x="26" y="85"/>
                  <a:pt x="27" y="85"/>
                </a:cubicBezTo>
                <a:cubicBezTo>
                  <a:pt x="27" y="86"/>
                  <a:pt x="28" y="87"/>
                  <a:pt x="29" y="87"/>
                </a:cubicBezTo>
                <a:cubicBezTo>
                  <a:pt x="32" y="87"/>
                  <a:pt x="35" y="87"/>
                  <a:pt x="37" y="85"/>
                </a:cubicBezTo>
                <a:cubicBezTo>
                  <a:pt x="39" y="84"/>
                  <a:pt x="41" y="82"/>
                  <a:pt x="43" y="81"/>
                </a:cubicBezTo>
                <a:cubicBezTo>
                  <a:pt x="45" y="79"/>
                  <a:pt x="47" y="77"/>
                  <a:pt x="49" y="76"/>
                </a:cubicBezTo>
                <a:cubicBezTo>
                  <a:pt x="52" y="74"/>
                  <a:pt x="54" y="73"/>
                  <a:pt x="57" y="72"/>
                </a:cubicBezTo>
                <a:cubicBezTo>
                  <a:pt x="59" y="72"/>
                  <a:pt x="61" y="72"/>
                  <a:pt x="63" y="72"/>
                </a:cubicBezTo>
                <a:cubicBezTo>
                  <a:pt x="68" y="73"/>
                  <a:pt x="73" y="75"/>
                  <a:pt x="77" y="78"/>
                </a:cubicBezTo>
                <a:cubicBezTo>
                  <a:pt x="80" y="81"/>
                  <a:pt x="83" y="84"/>
                  <a:pt x="85" y="87"/>
                </a:cubicBezTo>
                <a:cubicBezTo>
                  <a:pt x="86" y="89"/>
                  <a:pt x="86" y="91"/>
                  <a:pt x="84" y="91"/>
                </a:cubicBezTo>
                <a:cubicBezTo>
                  <a:pt x="83" y="91"/>
                  <a:pt x="82" y="91"/>
                  <a:pt x="82" y="90"/>
                </a:cubicBezTo>
                <a:cubicBezTo>
                  <a:pt x="81" y="89"/>
                  <a:pt x="80" y="88"/>
                  <a:pt x="79" y="87"/>
                </a:cubicBezTo>
                <a:cubicBezTo>
                  <a:pt x="76" y="84"/>
                  <a:pt x="73" y="81"/>
                  <a:pt x="69" y="79"/>
                </a:cubicBezTo>
                <a:cubicBezTo>
                  <a:pt x="67" y="78"/>
                  <a:pt x="65" y="77"/>
                  <a:pt x="62" y="77"/>
                </a:cubicBezTo>
                <a:cubicBezTo>
                  <a:pt x="58" y="76"/>
                  <a:pt x="55" y="77"/>
                  <a:pt x="52" y="79"/>
                </a:cubicBezTo>
                <a:cubicBezTo>
                  <a:pt x="50" y="80"/>
                  <a:pt x="49" y="82"/>
                  <a:pt x="47" y="83"/>
                </a:cubicBezTo>
                <a:cubicBezTo>
                  <a:pt x="45" y="85"/>
                  <a:pt x="43" y="87"/>
                  <a:pt x="41" y="89"/>
                </a:cubicBezTo>
                <a:cubicBezTo>
                  <a:pt x="39" y="90"/>
                  <a:pt x="37" y="91"/>
                  <a:pt x="35" y="91"/>
                </a:cubicBezTo>
                <a:cubicBezTo>
                  <a:pt x="33" y="92"/>
                  <a:pt x="30" y="92"/>
                  <a:pt x="28" y="91"/>
                </a:cubicBezTo>
                <a:cubicBezTo>
                  <a:pt x="27" y="91"/>
                  <a:pt x="26" y="91"/>
                  <a:pt x="26" y="91"/>
                </a:cubicBezTo>
                <a:cubicBezTo>
                  <a:pt x="26" y="91"/>
                  <a:pt x="25" y="90"/>
                  <a:pt x="24" y="90"/>
                </a:cubicBezTo>
                <a:cubicBezTo>
                  <a:pt x="23" y="89"/>
                  <a:pt x="22" y="87"/>
                  <a:pt x="22" y="85"/>
                </a:cubicBezTo>
                <a:cubicBezTo>
                  <a:pt x="22" y="84"/>
                  <a:pt x="22" y="83"/>
                  <a:pt x="22" y="81"/>
                </a:cubicBezTo>
                <a:cubicBezTo>
                  <a:pt x="23" y="79"/>
                  <a:pt x="24" y="78"/>
                  <a:pt x="26" y="76"/>
                </a:cubicBezTo>
                <a:cubicBezTo>
                  <a:pt x="26" y="76"/>
                  <a:pt x="27" y="76"/>
                  <a:pt x="27" y="76"/>
                </a:cubicBezTo>
                <a:cubicBezTo>
                  <a:pt x="26" y="74"/>
                  <a:pt x="27" y="73"/>
                  <a:pt x="28" y="72"/>
                </a:cubicBezTo>
                <a:cubicBezTo>
                  <a:pt x="32" y="67"/>
                  <a:pt x="35" y="63"/>
                  <a:pt x="39" y="59"/>
                </a:cubicBezTo>
                <a:cubicBezTo>
                  <a:pt x="44" y="52"/>
                  <a:pt x="49" y="46"/>
                  <a:pt x="54" y="40"/>
                </a:cubicBezTo>
                <a:cubicBezTo>
                  <a:pt x="54" y="40"/>
                  <a:pt x="54" y="40"/>
                  <a:pt x="54" y="40"/>
                </a:cubicBezTo>
                <a:close/>
                <a:moveTo>
                  <a:pt x="59" y="24"/>
                </a:moveTo>
                <a:cubicBezTo>
                  <a:pt x="63" y="36"/>
                  <a:pt x="71" y="43"/>
                  <a:pt x="82" y="47"/>
                </a:cubicBezTo>
                <a:cubicBezTo>
                  <a:pt x="81" y="48"/>
                  <a:pt x="79" y="48"/>
                  <a:pt x="78" y="49"/>
                </a:cubicBezTo>
                <a:cubicBezTo>
                  <a:pt x="75" y="49"/>
                  <a:pt x="72" y="49"/>
                  <a:pt x="69" y="48"/>
                </a:cubicBezTo>
                <a:cubicBezTo>
                  <a:pt x="65" y="46"/>
                  <a:pt x="62" y="44"/>
                  <a:pt x="60" y="40"/>
                </a:cubicBezTo>
                <a:cubicBezTo>
                  <a:pt x="59" y="38"/>
                  <a:pt x="58" y="35"/>
                  <a:pt x="58" y="33"/>
                </a:cubicBezTo>
                <a:cubicBezTo>
                  <a:pt x="57" y="30"/>
                  <a:pt x="58" y="28"/>
                  <a:pt x="59" y="25"/>
                </a:cubicBezTo>
                <a:cubicBezTo>
                  <a:pt x="59" y="25"/>
                  <a:pt x="59" y="24"/>
                  <a:pt x="59" y="24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8" name="Freeform 15"/>
          <p:cNvSpPr>
            <a:spLocks noChangeAspect="1" noEditPoints="1"/>
          </p:cNvSpPr>
          <p:nvPr/>
        </p:nvSpPr>
        <p:spPr bwMode="auto">
          <a:xfrm>
            <a:off x="5369978" y="3523619"/>
            <a:ext cx="282566" cy="288000"/>
          </a:xfrm>
          <a:custGeom>
            <a:avLst/>
            <a:gdLst>
              <a:gd name="T0" fmla="*/ 0 w 110"/>
              <a:gd name="T1" fmla="*/ 0 h 109"/>
              <a:gd name="T2" fmla="*/ 110 w 110"/>
              <a:gd name="T3" fmla="*/ 0 h 109"/>
              <a:gd name="T4" fmla="*/ 110 w 110"/>
              <a:gd name="T5" fmla="*/ 109 h 109"/>
              <a:gd name="T6" fmla="*/ 0 w 110"/>
              <a:gd name="T7" fmla="*/ 109 h 109"/>
              <a:gd name="T8" fmla="*/ 0 w 110"/>
              <a:gd name="T9" fmla="*/ 0 h 109"/>
              <a:gd name="T10" fmla="*/ 72 w 110"/>
              <a:gd name="T11" fmla="*/ 94 h 109"/>
              <a:gd name="T12" fmla="*/ 72 w 110"/>
              <a:gd name="T13" fmla="*/ 63 h 109"/>
              <a:gd name="T14" fmla="*/ 67 w 110"/>
              <a:gd name="T15" fmla="*/ 63 h 109"/>
              <a:gd name="T16" fmla="*/ 67 w 110"/>
              <a:gd name="T17" fmla="*/ 89 h 109"/>
              <a:gd name="T18" fmla="*/ 28 w 110"/>
              <a:gd name="T19" fmla="*/ 89 h 109"/>
              <a:gd name="T20" fmla="*/ 28 w 110"/>
              <a:gd name="T21" fmla="*/ 63 h 109"/>
              <a:gd name="T22" fmla="*/ 23 w 110"/>
              <a:gd name="T23" fmla="*/ 63 h 109"/>
              <a:gd name="T24" fmla="*/ 23 w 110"/>
              <a:gd name="T25" fmla="*/ 94 h 109"/>
              <a:gd name="T26" fmla="*/ 72 w 110"/>
              <a:gd name="T27" fmla="*/ 94 h 109"/>
              <a:gd name="T28" fmla="*/ 55 w 110"/>
              <a:gd name="T29" fmla="*/ 26 h 109"/>
              <a:gd name="T30" fmla="*/ 59 w 110"/>
              <a:gd name="T31" fmla="*/ 22 h 109"/>
              <a:gd name="T32" fmla="*/ 76 w 110"/>
              <a:gd name="T33" fmla="*/ 46 h 109"/>
              <a:gd name="T34" fmla="*/ 70 w 110"/>
              <a:gd name="T35" fmla="*/ 49 h 109"/>
              <a:gd name="T36" fmla="*/ 55 w 110"/>
              <a:gd name="T37" fmla="*/ 26 h 109"/>
              <a:gd name="T38" fmla="*/ 86 w 110"/>
              <a:gd name="T39" fmla="*/ 45 h 109"/>
              <a:gd name="T40" fmla="*/ 78 w 110"/>
              <a:gd name="T41" fmla="*/ 46 h 109"/>
              <a:gd name="T42" fmla="*/ 72 w 110"/>
              <a:gd name="T43" fmla="*/ 16 h 109"/>
              <a:gd name="T44" fmla="*/ 79 w 110"/>
              <a:gd name="T45" fmla="*/ 15 h 109"/>
              <a:gd name="T46" fmla="*/ 86 w 110"/>
              <a:gd name="T47" fmla="*/ 45 h 109"/>
              <a:gd name="T48" fmla="*/ 41 w 110"/>
              <a:gd name="T49" fmla="*/ 42 h 109"/>
              <a:gd name="T50" fmla="*/ 43 w 110"/>
              <a:gd name="T51" fmla="*/ 36 h 109"/>
              <a:gd name="T52" fmla="*/ 69 w 110"/>
              <a:gd name="T53" fmla="*/ 50 h 109"/>
              <a:gd name="T54" fmla="*/ 65 w 110"/>
              <a:gd name="T55" fmla="*/ 56 h 109"/>
              <a:gd name="T56" fmla="*/ 41 w 110"/>
              <a:gd name="T57" fmla="*/ 42 h 109"/>
              <a:gd name="T58" fmla="*/ 65 w 110"/>
              <a:gd name="T59" fmla="*/ 70 h 109"/>
              <a:gd name="T60" fmla="*/ 64 w 110"/>
              <a:gd name="T61" fmla="*/ 77 h 109"/>
              <a:gd name="T62" fmla="*/ 30 w 110"/>
              <a:gd name="T63" fmla="*/ 74 h 109"/>
              <a:gd name="T64" fmla="*/ 31 w 110"/>
              <a:gd name="T65" fmla="*/ 67 h 109"/>
              <a:gd name="T66" fmla="*/ 65 w 110"/>
              <a:gd name="T67" fmla="*/ 70 h 109"/>
              <a:gd name="T68" fmla="*/ 65 w 110"/>
              <a:gd name="T69" fmla="*/ 61 h 109"/>
              <a:gd name="T70" fmla="*/ 63 w 110"/>
              <a:gd name="T71" fmla="*/ 67 h 109"/>
              <a:gd name="T72" fmla="*/ 34 w 110"/>
              <a:gd name="T73" fmla="*/ 60 h 109"/>
              <a:gd name="T74" fmla="*/ 36 w 110"/>
              <a:gd name="T75" fmla="*/ 53 h 109"/>
              <a:gd name="T76" fmla="*/ 65 w 110"/>
              <a:gd name="T77" fmla="*/ 61 h 109"/>
              <a:gd name="T78" fmla="*/ 65 w 110"/>
              <a:gd name="T79" fmla="*/ 77 h 109"/>
              <a:gd name="T80" fmla="*/ 65 w 110"/>
              <a:gd name="T81" fmla="*/ 84 h 109"/>
              <a:gd name="T82" fmla="*/ 34 w 110"/>
              <a:gd name="T83" fmla="*/ 84 h 109"/>
              <a:gd name="T84" fmla="*/ 34 w 110"/>
              <a:gd name="T85" fmla="*/ 77 h 109"/>
              <a:gd name="T86" fmla="*/ 65 w 110"/>
              <a:gd name="T87" fmla="*/ 77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10" h="109">
                <a:moveTo>
                  <a:pt x="0" y="0"/>
                </a:moveTo>
                <a:cubicBezTo>
                  <a:pt x="110" y="0"/>
                  <a:pt x="110" y="0"/>
                  <a:pt x="110" y="0"/>
                </a:cubicBezTo>
                <a:cubicBezTo>
                  <a:pt x="110" y="109"/>
                  <a:pt x="110" y="109"/>
                  <a:pt x="11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0"/>
                  <a:pt x="0" y="0"/>
                  <a:pt x="0" y="0"/>
                </a:cubicBezTo>
                <a:close/>
                <a:moveTo>
                  <a:pt x="72" y="94"/>
                </a:moveTo>
                <a:cubicBezTo>
                  <a:pt x="72" y="84"/>
                  <a:pt x="72" y="73"/>
                  <a:pt x="72" y="63"/>
                </a:cubicBezTo>
                <a:cubicBezTo>
                  <a:pt x="70" y="63"/>
                  <a:pt x="69" y="63"/>
                  <a:pt x="67" y="63"/>
                </a:cubicBezTo>
                <a:cubicBezTo>
                  <a:pt x="67" y="73"/>
                  <a:pt x="67" y="80"/>
                  <a:pt x="67" y="89"/>
                </a:cubicBezTo>
                <a:cubicBezTo>
                  <a:pt x="54" y="89"/>
                  <a:pt x="41" y="89"/>
                  <a:pt x="28" y="89"/>
                </a:cubicBezTo>
                <a:cubicBezTo>
                  <a:pt x="28" y="80"/>
                  <a:pt x="28" y="73"/>
                  <a:pt x="28" y="63"/>
                </a:cubicBezTo>
                <a:cubicBezTo>
                  <a:pt x="26" y="63"/>
                  <a:pt x="24" y="63"/>
                  <a:pt x="23" y="63"/>
                </a:cubicBezTo>
                <a:cubicBezTo>
                  <a:pt x="23" y="73"/>
                  <a:pt x="23" y="84"/>
                  <a:pt x="23" y="94"/>
                </a:cubicBezTo>
                <a:cubicBezTo>
                  <a:pt x="39" y="94"/>
                  <a:pt x="56" y="94"/>
                  <a:pt x="72" y="94"/>
                </a:cubicBezTo>
                <a:close/>
                <a:moveTo>
                  <a:pt x="55" y="26"/>
                </a:moveTo>
                <a:cubicBezTo>
                  <a:pt x="56" y="24"/>
                  <a:pt x="57" y="24"/>
                  <a:pt x="59" y="22"/>
                </a:cubicBezTo>
                <a:cubicBezTo>
                  <a:pt x="64" y="30"/>
                  <a:pt x="70" y="38"/>
                  <a:pt x="76" y="46"/>
                </a:cubicBezTo>
                <a:cubicBezTo>
                  <a:pt x="74" y="48"/>
                  <a:pt x="72" y="48"/>
                  <a:pt x="70" y="49"/>
                </a:cubicBezTo>
                <a:cubicBezTo>
                  <a:pt x="65" y="42"/>
                  <a:pt x="60" y="34"/>
                  <a:pt x="55" y="26"/>
                </a:cubicBezTo>
                <a:close/>
                <a:moveTo>
                  <a:pt x="86" y="45"/>
                </a:moveTo>
                <a:cubicBezTo>
                  <a:pt x="84" y="45"/>
                  <a:pt x="81" y="46"/>
                  <a:pt x="78" y="46"/>
                </a:cubicBezTo>
                <a:cubicBezTo>
                  <a:pt x="76" y="36"/>
                  <a:pt x="74" y="26"/>
                  <a:pt x="72" y="16"/>
                </a:cubicBezTo>
                <a:cubicBezTo>
                  <a:pt x="74" y="16"/>
                  <a:pt x="77" y="15"/>
                  <a:pt x="79" y="15"/>
                </a:cubicBezTo>
                <a:cubicBezTo>
                  <a:pt x="82" y="24"/>
                  <a:pt x="84" y="35"/>
                  <a:pt x="86" y="45"/>
                </a:cubicBezTo>
                <a:close/>
                <a:moveTo>
                  <a:pt x="41" y="42"/>
                </a:moveTo>
                <a:cubicBezTo>
                  <a:pt x="41" y="39"/>
                  <a:pt x="43" y="37"/>
                  <a:pt x="43" y="36"/>
                </a:cubicBezTo>
                <a:cubicBezTo>
                  <a:pt x="51" y="40"/>
                  <a:pt x="60" y="45"/>
                  <a:pt x="69" y="50"/>
                </a:cubicBezTo>
                <a:cubicBezTo>
                  <a:pt x="68" y="53"/>
                  <a:pt x="66" y="55"/>
                  <a:pt x="65" y="56"/>
                </a:cubicBezTo>
                <a:cubicBezTo>
                  <a:pt x="57" y="51"/>
                  <a:pt x="49" y="46"/>
                  <a:pt x="41" y="42"/>
                </a:cubicBezTo>
                <a:close/>
                <a:moveTo>
                  <a:pt x="65" y="70"/>
                </a:moveTo>
                <a:cubicBezTo>
                  <a:pt x="65" y="73"/>
                  <a:pt x="64" y="75"/>
                  <a:pt x="64" y="77"/>
                </a:cubicBezTo>
                <a:cubicBezTo>
                  <a:pt x="53" y="75"/>
                  <a:pt x="42" y="75"/>
                  <a:pt x="30" y="74"/>
                </a:cubicBezTo>
                <a:cubicBezTo>
                  <a:pt x="30" y="72"/>
                  <a:pt x="31" y="69"/>
                  <a:pt x="31" y="67"/>
                </a:cubicBezTo>
                <a:cubicBezTo>
                  <a:pt x="43" y="67"/>
                  <a:pt x="54" y="69"/>
                  <a:pt x="65" y="70"/>
                </a:cubicBezTo>
                <a:close/>
                <a:moveTo>
                  <a:pt x="65" y="61"/>
                </a:moveTo>
                <a:cubicBezTo>
                  <a:pt x="65" y="62"/>
                  <a:pt x="64" y="65"/>
                  <a:pt x="63" y="67"/>
                </a:cubicBezTo>
                <a:cubicBezTo>
                  <a:pt x="54" y="64"/>
                  <a:pt x="43" y="61"/>
                  <a:pt x="34" y="60"/>
                </a:cubicBezTo>
                <a:cubicBezTo>
                  <a:pt x="34" y="57"/>
                  <a:pt x="35" y="55"/>
                  <a:pt x="36" y="53"/>
                </a:cubicBezTo>
                <a:cubicBezTo>
                  <a:pt x="45" y="56"/>
                  <a:pt x="56" y="58"/>
                  <a:pt x="65" y="61"/>
                </a:cubicBezTo>
                <a:close/>
                <a:moveTo>
                  <a:pt x="65" y="77"/>
                </a:moveTo>
                <a:cubicBezTo>
                  <a:pt x="65" y="79"/>
                  <a:pt x="65" y="82"/>
                  <a:pt x="65" y="84"/>
                </a:cubicBezTo>
                <a:cubicBezTo>
                  <a:pt x="55" y="84"/>
                  <a:pt x="44" y="84"/>
                  <a:pt x="34" y="84"/>
                </a:cubicBezTo>
                <a:cubicBezTo>
                  <a:pt x="34" y="82"/>
                  <a:pt x="34" y="79"/>
                  <a:pt x="34" y="77"/>
                </a:cubicBezTo>
                <a:cubicBezTo>
                  <a:pt x="44" y="77"/>
                  <a:pt x="55" y="77"/>
                  <a:pt x="65" y="77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9" name="Freeform 16"/>
          <p:cNvSpPr>
            <a:spLocks noChangeAspect="1" noEditPoints="1"/>
          </p:cNvSpPr>
          <p:nvPr/>
        </p:nvSpPr>
        <p:spPr bwMode="auto">
          <a:xfrm>
            <a:off x="4222215" y="3523619"/>
            <a:ext cx="279306" cy="288000"/>
          </a:xfrm>
          <a:custGeom>
            <a:avLst/>
            <a:gdLst>
              <a:gd name="T0" fmla="*/ 0 w 109"/>
              <a:gd name="T1" fmla="*/ 0 h 109"/>
              <a:gd name="T2" fmla="*/ 109 w 109"/>
              <a:gd name="T3" fmla="*/ 0 h 109"/>
              <a:gd name="T4" fmla="*/ 109 w 109"/>
              <a:gd name="T5" fmla="*/ 109 h 109"/>
              <a:gd name="T6" fmla="*/ 0 w 109"/>
              <a:gd name="T7" fmla="*/ 109 h 109"/>
              <a:gd name="T8" fmla="*/ 0 w 109"/>
              <a:gd name="T9" fmla="*/ 0 h 109"/>
              <a:gd name="T10" fmla="*/ 48 w 109"/>
              <a:gd name="T11" fmla="*/ 20 h 109"/>
              <a:gd name="T12" fmla="*/ 48 w 109"/>
              <a:gd name="T13" fmla="*/ 20 h 109"/>
              <a:gd name="T14" fmla="*/ 70 w 109"/>
              <a:gd name="T15" fmla="*/ 20 h 109"/>
              <a:gd name="T16" fmla="*/ 70 w 109"/>
              <a:gd name="T17" fmla="*/ 20 h 109"/>
              <a:gd name="T18" fmla="*/ 71 w 109"/>
              <a:gd name="T19" fmla="*/ 21 h 109"/>
              <a:gd name="T20" fmla="*/ 71 w 109"/>
              <a:gd name="T21" fmla="*/ 22 h 109"/>
              <a:gd name="T22" fmla="*/ 71 w 109"/>
              <a:gd name="T23" fmla="*/ 58 h 109"/>
              <a:gd name="T24" fmla="*/ 71 w 109"/>
              <a:gd name="T25" fmla="*/ 59 h 109"/>
              <a:gd name="T26" fmla="*/ 74 w 109"/>
              <a:gd name="T27" fmla="*/ 61 h 109"/>
              <a:gd name="T28" fmla="*/ 77 w 109"/>
              <a:gd name="T29" fmla="*/ 58 h 109"/>
              <a:gd name="T30" fmla="*/ 77 w 109"/>
              <a:gd name="T31" fmla="*/ 21 h 109"/>
              <a:gd name="T32" fmla="*/ 75 w 109"/>
              <a:gd name="T33" fmla="*/ 18 h 109"/>
              <a:gd name="T34" fmla="*/ 70 w 109"/>
              <a:gd name="T35" fmla="*/ 15 h 109"/>
              <a:gd name="T36" fmla="*/ 39 w 109"/>
              <a:gd name="T37" fmla="*/ 15 h 109"/>
              <a:gd name="T38" fmla="*/ 37 w 109"/>
              <a:gd name="T39" fmla="*/ 15 h 109"/>
              <a:gd name="T40" fmla="*/ 33 w 109"/>
              <a:gd name="T41" fmla="*/ 17 h 109"/>
              <a:gd name="T42" fmla="*/ 31 w 109"/>
              <a:gd name="T43" fmla="*/ 21 h 109"/>
              <a:gd name="T44" fmla="*/ 31 w 109"/>
              <a:gd name="T45" fmla="*/ 58 h 109"/>
              <a:gd name="T46" fmla="*/ 31 w 109"/>
              <a:gd name="T47" fmla="*/ 71 h 109"/>
              <a:gd name="T48" fmla="*/ 32 w 109"/>
              <a:gd name="T49" fmla="*/ 74 h 109"/>
              <a:gd name="T50" fmla="*/ 50 w 109"/>
              <a:gd name="T51" fmla="*/ 92 h 109"/>
              <a:gd name="T52" fmla="*/ 53 w 109"/>
              <a:gd name="T53" fmla="*/ 93 h 109"/>
              <a:gd name="T54" fmla="*/ 59 w 109"/>
              <a:gd name="T55" fmla="*/ 92 h 109"/>
              <a:gd name="T56" fmla="*/ 77 w 109"/>
              <a:gd name="T57" fmla="*/ 74 h 109"/>
              <a:gd name="T58" fmla="*/ 78 w 109"/>
              <a:gd name="T59" fmla="*/ 72 h 109"/>
              <a:gd name="T60" fmla="*/ 78 w 109"/>
              <a:gd name="T61" fmla="*/ 69 h 109"/>
              <a:gd name="T62" fmla="*/ 75 w 109"/>
              <a:gd name="T63" fmla="*/ 68 h 109"/>
              <a:gd name="T64" fmla="*/ 37 w 109"/>
              <a:gd name="T65" fmla="*/ 68 h 109"/>
              <a:gd name="T66" fmla="*/ 36 w 109"/>
              <a:gd name="T67" fmla="*/ 68 h 109"/>
              <a:gd name="T68" fmla="*/ 36 w 109"/>
              <a:gd name="T69" fmla="*/ 68 h 109"/>
              <a:gd name="T70" fmla="*/ 36 w 109"/>
              <a:gd name="T71" fmla="*/ 22 h 109"/>
              <a:gd name="T72" fmla="*/ 36 w 109"/>
              <a:gd name="T73" fmla="*/ 21 h 109"/>
              <a:gd name="T74" fmla="*/ 38 w 109"/>
              <a:gd name="T75" fmla="*/ 20 h 109"/>
              <a:gd name="T76" fmla="*/ 41 w 109"/>
              <a:gd name="T77" fmla="*/ 20 h 109"/>
              <a:gd name="T78" fmla="*/ 42 w 109"/>
              <a:gd name="T79" fmla="*/ 20 h 109"/>
              <a:gd name="T80" fmla="*/ 42 w 109"/>
              <a:gd name="T81" fmla="*/ 21 h 109"/>
              <a:gd name="T82" fmla="*/ 42 w 109"/>
              <a:gd name="T83" fmla="*/ 58 h 109"/>
              <a:gd name="T84" fmla="*/ 42 w 109"/>
              <a:gd name="T85" fmla="*/ 59 h 109"/>
              <a:gd name="T86" fmla="*/ 44 w 109"/>
              <a:gd name="T87" fmla="*/ 61 h 109"/>
              <a:gd name="T88" fmla="*/ 47 w 109"/>
              <a:gd name="T89" fmla="*/ 61 h 109"/>
              <a:gd name="T90" fmla="*/ 48 w 109"/>
              <a:gd name="T91" fmla="*/ 58 h 109"/>
              <a:gd name="T92" fmla="*/ 48 w 109"/>
              <a:gd name="T93" fmla="*/ 21 h 109"/>
              <a:gd name="T94" fmla="*/ 48 w 109"/>
              <a:gd name="T95" fmla="*/ 20 h 109"/>
              <a:gd name="T96" fmla="*/ 40 w 109"/>
              <a:gd name="T97" fmla="*/ 74 h 109"/>
              <a:gd name="T98" fmla="*/ 69 w 109"/>
              <a:gd name="T99" fmla="*/ 74 h 109"/>
              <a:gd name="T100" fmla="*/ 69 w 109"/>
              <a:gd name="T101" fmla="*/ 74 h 109"/>
              <a:gd name="T102" fmla="*/ 55 w 109"/>
              <a:gd name="T103" fmla="*/ 88 h 109"/>
              <a:gd name="T104" fmla="*/ 54 w 109"/>
              <a:gd name="T105" fmla="*/ 88 h 109"/>
              <a:gd name="T106" fmla="*/ 40 w 109"/>
              <a:gd name="T107" fmla="*/ 74 h 109"/>
              <a:gd name="T108" fmla="*/ 40 w 109"/>
              <a:gd name="T109" fmla="*/ 74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09" h="109">
                <a:moveTo>
                  <a:pt x="0" y="0"/>
                </a:moveTo>
                <a:cubicBezTo>
                  <a:pt x="109" y="0"/>
                  <a:pt x="109" y="0"/>
                  <a:pt x="109" y="0"/>
                </a:cubicBezTo>
                <a:cubicBezTo>
                  <a:pt x="109" y="109"/>
                  <a:pt x="109" y="109"/>
                  <a:pt x="109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0"/>
                  <a:pt x="0" y="0"/>
                  <a:pt x="0" y="0"/>
                </a:cubicBezTo>
                <a:close/>
                <a:moveTo>
                  <a:pt x="48" y="20"/>
                </a:moveTo>
                <a:cubicBezTo>
                  <a:pt x="48" y="20"/>
                  <a:pt x="48" y="20"/>
                  <a:pt x="48" y="20"/>
                </a:cubicBezTo>
                <a:cubicBezTo>
                  <a:pt x="56" y="20"/>
                  <a:pt x="63" y="20"/>
                  <a:pt x="70" y="20"/>
                </a:cubicBezTo>
                <a:cubicBezTo>
                  <a:pt x="70" y="20"/>
                  <a:pt x="70" y="20"/>
                  <a:pt x="70" y="20"/>
                </a:cubicBezTo>
                <a:cubicBezTo>
                  <a:pt x="71" y="20"/>
                  <a:pt x="71" y="21"/>
                  <a:pt x="71" y="21"/>
                </a:cubicBezTo>
                <a:cubicBezTo>
                  <a:pt x="71" y="21"/>
                  <a:pt x="71" y="21"/>
                  <a:pt x="71" y="22"/>
                </a:cubicBezTo>
                <a:cubicBezTo>
                  <a:pt x="71" y="34"/>
                  <a:pt x="71" y="46"/>
                  <a:pt x="71" y="58"/>
                </a:cubicBezTo>
                <a:cubicBezTo>
                  <a:pt x="71" y="58"/>
                  <a:pt x="71" y="59"/>
                  <a:pt x="71" y="59"/>
                </a:cubicBezTo>
                <a:cubicBezTo>
                  <a:pt x="71" y="60"/>
                  <a:pt x="72" y="61"/>
                  <a:pt x="74" y="61"/>
                </a:cubicBezTo>
                <a:cubicBezTo>
                  <a:pt x="75" y="61"/>
                  <a:pt x="77" y="60"/>
                  <a:pt x="77" y="58"/>
                </a:cubicBezTo>
                <a:cubicBezTo>
                  <a:pt x="77" y="46"/>
                  <a:pt x="77" y="34"/>
                  <a:pt x="77" y="21"/>
                </a:cubicBezTo>
                <a:cubicBezTo>
                  <a:pt x="77" y="20"/>
                  <a:pt x="76" y="19"/>
                  <a:pt x="75" y="18"/>
                </a:cubicBezTo>
                <a:cubicBezTo>
                  <a:pt x="74" y="16"/>
                  <a:pt x="72" y="15"/>
                  <a:pt x="70" y="15"/>
                </a:cubicBezTo>
                <a:cubicBezTo>
                  <a:pt x="60" y="15"/>
                  <a:pt x="50" y="15"/>
                  <a:pt x="39" y="15"/>
                </a:cubicBezTo>
                <a:cubicBezTo>
                  <a:pt x="39" y="15"/>
                  <a:pt x="38" y="15"/>
                  <a:pt x="37" y="15"/>
                </a:cubicBezTo>
                <a:cubicBezTo>
                  <a:pt x="35" y="15"/>
                  <a:pt x="34" y="16"/>
                  <a:pt x="33" y="17"/>
                </a:cubicBezTo>
                <a:cubicBezTo>
                  <a:pt x="31" y="18"/>
                  <a:pt x="31" y="20"/>
                  <a:pt x="31" y="21"/>
                </a:cubicBezTo>
                <a:cubicBezTo>
                  <a:pt x="31" y="34"/>
                  <a:pt x="31" y="46"/>
                  <a:pt x="31" y="58"/>
                </a:cubicBezTo>
                <a:cubicBezTo>
                  <a:pt x="31" y="63"/>
                  <a:pt x="31" y="67"/>
                  <a:pt x="31" y="71"/>
                </a:cubicBezTo>
                <a:cubicBezTo>
                  <a:pt x="31" y="72"/>
                  <a:pt x="31" y="73"/>
                  <a:pt x="32" y="74"/>
                </a:cubicBezTo>
                <a:cubicBezTo>
                  <a:pt x="38" y="80"/>
                  <a:pt x="44" y="86"/>
                  <a:pt x="50" y="92"/>
                </a:cubicBezTo>
                <a:cubicBezTo>
                  <a:pt x="51" y="92"/>
                  <a:pt x="52" y="93"/>
                  <a:pt x="53" y="93"/>
                </a:cubicBezTo>
                <a:cubicBezTo>
                  <a:pt x="55" y="94"/>
                  <a:pt x="57" y="93"/>
                  <a:pt x="59" y="92"/>
                </a:cubicBezTo>
                <a:cubicBezTo>
                  <a:pt x="65" y="86"/>
                  <a:pt x="71" y="80"/>
                  <a:pt x="77" y="74"/>
                </a:cubicBezTo>
                <a:cubicBezTo>
                  <a:pt x="77" y="74"/>
                  <a:pt x="78" y="73"/>
                  <a:pt x="78" y="72"/>
                </a:cubicBezTo>
                <a:cubicBezTo>
                  <a:pt x="78" y="71"/>
                  <a:pt x="78" y="70"/>
                  <a:pt x="78" y="69"/>
                </a:cubicBezTo>
                <a:cubicBezTo>
                  <a:pt x="77" y="69"/>
                  <a:pt x="76" y="68"/>
                  <a:pt x="75" y="68"/>
                </a:cubicBezTo>
                <a:cubicBezTo>
                  <a:pt x="62" y="68"/>
                  <a:pt x="50" y="68"/>
                  <a:pt x="37" y="68"/>
                </a:cubicBezTo>
                <a:cubicBezTo>
                  <a:pt x="37" y="68"/>
                  <a:pt x="37" y="68"/>
                  <a:pt x="36" y="68"/>
                </a:cubicBezTo>
                <a:cubicBezTo>
                  <a:pt x="36" y="68"/>
                  <a:pt x="36" y="68"/>
                  <a:pt x="36" y="68"/>
                </a:cubicBezTo>
                <a:cubicBezTo>
                  <a:pt x="36" y="53"/>
                  <a:pt x="36" y="37"/>
                  <a:pt x="36" y="22"/>
                </a:cubicBezTo>
                <a:cubicBezTo>
                  <a:pt x="36" y="21"/>
                  <a:pt x="36" y="21"/>
                  <a:pt x="36" y="21"/>
                </a:cubicBezTo>
                <a:cubicBezTo>
                  <a:pt x="37" y="21"/>
                  <a:pt x="37" y="20"/>
                  <a:pt x="38" y="20"/>
                </a:cubicBezTo>
                <a:cubicBezTo>
                  <a:pt x="39" y="20"/>
                  <a:pt x="40" y="20"/>
                  <a:pt x="41" y="20"/>
                </a:cubicBezTo>
                <a:cubicBezTo>
                  <a:pt x="42" y="20"/>
                  <a:pt x="42" y="20"/>
                  <a:pt x="42" y="20"/>
                </a:cubicBezTo>
                <a:cubicBezTo>
                  <a:pt x="42" y="21"/>
                  <a:pt x="42" y="21"/>
                  <a:pt x="42" y="21"/>
                </a:cubicBezTo>
                <a:cubicBezTo>
                  <a:pt x="42" y="33"/>
                  <a:pt x="42" y="46"/>
                  <a:pt x="42" y="58"/>
                </a:cubicBezTo>
                <a:cubicBezTo>
                  <a:pt x="42" y="58"/>
                  <a:pt x="42" y="59"/>
                  <a:pt x="42" y="59"/>
                </a:cubicBezTo>
                <a:cubicBezTo>
                  <a:pt x="42" y="60"/>
                  <a:pt x="43" y="61"/>
                  <a:pt x="44" y="61"/>
                </a:cubicBezTo>
                <a:cubicBezTo>
                  <a:pt x="45" y="62"/>
                  <a:pt x="46" y="61"/>
                  <a:pt x="47" y="61"/>
                </a:cubicBezTo>
                <a:cubicBezTo>
                  <a:pt x="48" y="60"/>
                  <a:pt x="48" y="59"/>
                  <a:pt x="48" y="58"/>
                </a:cubicBezTo>
                <a:cubicBezTo>
                  <a:pt x="48" y="46"/>
                  <a:pt x="48" y="33"/>
                  <a:pt x="48" y="21"/>
                </a:cubicBezTo>
                <a:cubicBezTo>
                  <a:pt x="48" y="21"/>
                  <a:pt x="48" y="21"/>
                  <a:pt x="48" y="20"/>
                </a:cubicBezTo>
                <a:close/>
                <a:moveTo>
                  <a:pt x="40" y="74"/>
                </a:moveTo>
                <a:cubicBezTo>
                  <a:pt x="50" y="74"/>
                  <a:pt x="59" y="74"/>
                  <a:pt x="69" y="74"/>
                </a:cubicBezTo>
                <a:cubicBezTo>
                  <a:pt x="69" y="74"/>
                  <a:pt x="69" y="74"/>
                  <a:pt x="69" y="74"/>
                </a:cubicBezTo>
                <a:cubicBezTo>
                  <a:pt x="64" y="79"/>
                  <a:pt x="59" y="83"/>
                  <a:pt x="55" y="88"/>
                </a:cubicBezTo>
                <a:cubicBezTo>
                  <a:pt x="55" y="88"/>
                  <a:pt x="55" y="88"/>
                  <a:pt x="54" y="88"/>
                </a:cubicBezTo>
                <a:cubicBezTo>
                  <a:pt x="50" y="83"/>
                  <a:pt x="45" y="79"/>
                  <a:pt x="40" y="74"/>
                </a:cubicBezTo>
                <a:cubicBezTo>
                  <a:pt x="40" y="74"/>
                  <a:pt x="40" y="74"/>
                  <a:pt x="40" y="74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0" name="Freeform 17"/>
          <p:cNvSpPr>
            <a:spLocks noChangeAspect="1" noEditPoints="1"/>
          </p:cNvSpPr>
          <p:nvPr/>
        </p:nvSpPr>
        <p:spPr bwMode="auto">
          <a:xfrm>
            <a:off x="5753995" y="3523619"/>
            <a:ext cx="280393" cy="288000"/>
          </a:xfrm>
          <a:custGeom>
            <a:avLst/>
            <a:gdLst>
              <a:gd name="T0" fmla="*/ 76 w 258"/>
              <a:gd name="T1" fmla="*/ 211 h 265"/>
              <a:gd name="T2" fmla="*/ 74 w 258"/>
              <a:gd name="T3" fmla="*/ 216 h 265"/>
              <a:gd name="T4" fmla="*/ 76 w 258"/>
              <a:gd name="T5" fmla="*/ 226 h 265"/>
              <a:gd name="T6" fmla="*/ 83 w 258"/>
              <a:gd name="T7" fmla="*/ 228 h 265"/>
              <a:gd name="T8" fmla="*/ 83 w 258"/>
              <a:gd name="T9" fmla="*/ 223 h 265"/>
              <a:gd name="T10" fmla="*/ 180 w 258"/>
              <a:gd name="T11" fmla="*/ 223 h 265"/>
              <a:gd name="T12" fmla="*/ 187 w 258"/>
              <a:gd name="T13" fmla="*/ 226 h 265"/>
              <a:gd name="T14" fmla="*/ 190 w 258"/>
              <a:gd name="T15" fmla="*/ 223 h 265"/>
              <a:gd name="T16" fmla="*/ 204 w 258"/>
              <a:gd name="T17" fmla="*/ 219 h 265"/>
              <a:gd name="T18" fmla="*/ 206 w 258"/>
              <a:gd name="T19" fmla="*/ 211 h 265"/>
              <a:gd name="T20" fmla="*/ 50 w 258"/>
              <a:gd name="T21" fmla="*/ 197 h 265"/>
              <a:gd name="T22" fmla="*/ 86 w 258"/>
              <a:gd name="T23" fmla="*/ 199 h 265"/>
              <a:gd name="T24" fmla="*/ 69 w 258"/>
              <a:gd name="T25" fmla="*/ 185 h 265"/>
              <a:gd name="T26" fmla="*/ 55 w 258"/>
              <a:gd name="T27" fmla="*/ 170 h 265"/>
              <a:gd name="T28" fmla="*/ 50 w 258"/>
              <a:gd name="T29" fmla="*/ 180 h 265"/>
              <a:gd name="T30" fmla="*/ 55 w 258"/>
              <a:gd name="T31" fmla="*/ 170 h 265"/>
              <a:gd name="T32" fmla="*/ 64 w 258"/>
              <a:gd name="T33" fmla="*/ 158 h 265"/>
              <a:gd name="T34" fmla="*/ 69 w 258"/>
              <a:gd name="T35" fmla="*/ 168 h 265"/>
              <a:gd name="T36" fmla="*/ 74 w 258"/>
              <a:gd name="T37" fmla="*/ 168 h 265"/>
              <a:gd name="T38" fmla="*/ 76 w 258"/>
              <a:gd name="T39" fmla="*/ 163 h 265"/>
              <a:gd name="T40" fmla="*/ 79 w 258"/>
              <a:gd name="T41" fmla="*/ 168 h 265"/>
              <a:gd name="T42" fmla="*/ 76 w 258"/>
              <a:gd name="T43" fmla="*/ 158 h 265"/>
              <a:gd name="T44" fmla="*/ 180 w 258"/>
              <a:gd name="T45" fmla="*/ 136 h 265"/>
              <a:gd name="T46" fmla="*/ 168 w 258"/>
              <a:gd name="T47" fmla="*/ 139 h 265"/>
              <a:gd name="T48" fmla="*/ 166 w 258"/>
              <a:gd name="T49" fmla="*/ 148 h 265"/>
              <a:gd name="T50" fmla="*/ 178 w 258"/>
              <a:gd name="T51" fmla="*/ 148 h 265"/>
              <a:gd name="T52" fmla="*/ 180 w 258"/>
              <a:gd name="T53" fmla="*/ 141 h 265"/>
              <a:gd name="T54" fmla="*/ 178 w 258"/>
              <a:gd name="T55" fmla="*/ 139 h 265"/>
              <a:gd name="T56" fmla="*/ 178 w 258"/>
              <a:gd name="T57" fmla="*/ 139 h 265"/>
              <a:gd name="T58" fmla="*/ 183 w 258"/>
              <a:gd name="T59" fmla="*/ 136 h 265"/>
              <a:gd name="T60" fmla="*/ 135 w 258"/>
              <a:gd name="T61" fmla="*/ 90 h 265"/>
              <a:gd name="T62" fmla="*/ 114 w 258"/>
              <a:gd name="T63" fmla="*/ 92 h 265"/>
              <a:gd name="T64" fmla="*/ 90 w 258"/>
              <a:gd name="T65" fmla="*/ 97 h 265"/>
              <a:gd name="T66" fmla="*/ 67 w 258"/>
              <a:gd name="T67" fmla="*/ 122 h 265"/>
              <a:gd name="T68" fmla="*/ 60 w 258"/>
              <a:gd name="T69" fmla="*/ 148 h 265"/>
              <a:gd name="T70" fmla="*/ 67 w 258"/>
              <a:gd name="T71" fmla="*/ 153 h 265"/>
              <a:gd name="T72" fmla="*/ 76 w 258"/>
              <a:gd name="T73" fmla="*/ 141 h 265"/>
              <a:gd name="T74" fmla="*/ 93 w 258"/>
              <a:gd name="T75" fmla="*/ 124 h 265"/>
              <a:gd name="T76" fmla="*/ 100 w 258"/>
              <a:gd name="T77" fmla="*/ 206 h 265"/>
              <a:gd name="T78" fmla="*/ 126 w 258"/>
              <a:gd name="T79" fmla="*/ 185 h 265"/>
              <a:gd name="T80" fmla="*/ 149 w 258"/>
              <a:gd name="T81" fmla="*/ 163 h 265"/>
              <a:gd name="T82" fmla="*/ 166 w 258"/>
              <a:gd name="T83" fmla="*/ 134 h 265"/>
              <a:gd name="T84" fmla="*/ 147 w 258"/>
              <a:gd name="T85" fmla="*/ 102 h 265"/>
              <a:gd name="T86" fmla="*/ 138 w 258"/>
              <a:gd name="T87" fmla="*/ 90 h 265"/>
              <a:gd name="T88" fmla="*/ 102 w 258"/>
              <a:gd name="T89" fmla="*/ 56 h 265"/>
              <a:gd name="T90" fmla="*/ 105 w 258"/>
              <a:gd name="T91" fmla="*/ 46 h 265"/>
              <a:gd name="T92" fmla="*/ 112 w 258"/>
              <a:gd name="T93" fmla="*/ 39 h 265"/>
              <a:gd name="T94" fmla="*/ 100 w 258"/>
              <a:gd name="T95" fmla="*/ 49 h 265"/>
              <a:gd name="T96" fmla="*/ 102 w 258"/>
              <a:gd name="T97" fmla="*/ 59 h 265"/>
              <a:gd name="T98" fmla="*/ 102 w 258"/>
              <a:gd name="T99" fmla="*/ 71 h 265"/>
              <a:gd name="T100" fmla="*/ 105 w 258"/>
              <a:gd name="T101" fmla="*/ 71 h 265"/>
              <a:gd name="T102" fmla="*/ 114 w 258"/>
              <a:gd name="T103" fmla="*/ 88 h 265"/>
              <a:gd name="T104" fmla="*/ 126 w 258"/>
              <a:gd name="T105" fmla="*/ 90 h 265"/>
              <a:gd name="T106" fmla="*/ 135 w 258"/>
              <a:gd name="T107" fmla="*/ 80 h 265"/>
              <a:gd name="T108" fmla="*/ 140 w 258"/>
              <a:gd name="T109" fmla="*/ 71 h 265"/>
              <a:gd name="T110" fmla="*/ 140 w 258"/>
              <a:gd name="T111" fmla="*/ 59 h 265"/>
              <a:gd name="T112" fmla="*/ 135 w 258"/>
              <a:gd name="T113" fmla="*/ 54 h 265"/>
              <a:gd name="T114" fmla="*/ 133 w 258"/>
              <a:gd name="T115" fmla="*/ 51 h 265"/>
              <a:gd name="T116" fmla="*/ 140 w 258"/>
              <a:gd name="T117" fmla="*/ 51 h 265"/>
              <a:gd name="T118" fmla="*/ 140 w 258"/>
              <a:gd name="T119" fmla="*/ 42 h 265"/>
              <a:gd name="T120" fmla="*/ 123 w 258"/>
              <a:gd name="T121" fmla="*/ 37 h 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58" h="265">
                <a:moveTo>
                  <a:pt x="0" y="0"/>
                </a:moveTo>
                <a:lnTo>
                  <a:pt x="258" y="0"/>
                </a:lnTo>
                <a:lnTo>
                  <a:pt x="258" y="265"/>
                </a:lnTo>
                <a:lnTo>
                  <a:pt x="0" y="265"/>
                </a:lnTo>
                <a:lnTo>
                  <a:pt x="0" y="0"/>
                </a:lnTo>
                <a:lnTo>
                  <a:pt x="0" y="0"/>
                </a:lnTo>
                <a:close/>
                <a:moveTo>
                  <a:pt x="79" y="211"/>
                </a:moveTo>
                <a:lnTo>
                  <a:pt x="79" y="211"/>
                </a:lnTo>
                <a:lnTo>
                  <a:pt x="79" y="211"/>
                </a:lnTo>
                <a:lnTo>
                  <a:pt x="79" y="211"/>
                </a:lnTo>
                <a:lnTo>
                  <a:pt x="76" y="211"/>
                </a:lnTo>
                <a:lnTo>
                  <a:pt x="76" y="211"/>
                </a:lnTo>
                <a:lnTo>
                  <a:pt x="76" y="214"/>
                </a:lnTo>
                <a:lnTo>
                  <a:pt x="76" y="214"/>
                </a:lnTo>
                <a:lnTo>
                  <a:pt x="76" y="214"/>
                </a:lnTo>
                <a:lnTo>
                  <a:pt x="74" y="214"/>
                </a:lnTo>
                <a:lnTo>
                  <a:pt x="74" y="214"/>
                </a:lnTo>
                <a:lnTo>
                  <a:pt x="74" y="214"/>
                </a:lnTo>
                <a:lnTo>
                  <a:pt x="74" y="216"/>
                </a:lnTo>
                <a:lnTo>
                  <a:pt x="74" y="216"/>
                </a:lnTo>
                <a:lnTo>
                  <a:pt x="74" y="216"/>
                </a:lnTo>
                <a:lnTo>
                  <a:pt x="74" y="216"/>
                </a:lnTo>
                <a:lnTo>
                  <a:pt x="74" y="216"/>
                </a:lnTo>
                <a:lnTo>
                  <a:pt x="74" y="216"/>
                </a:lnTo>
                <a:lnTo>
                  <a:pt x="76" y="216"/>
                </a:lnTo>
                <a:lnTo>
                  <a:pt x="76" y="216"/>
                </a:lnTo>
                <a:lnTo>
                  <a:pt x="76" y="216"/>
                </a:lnTo>
                <a:lnTo>
                  <a:pt x="76" y="219"/>
                </a:lnTo>
                <a:lnTo>
                  <a:pt x="74" y="221"/>
                </a:lnTo>
                <a:lnTo>
                  <a:pt x="74" y="221"/>
                </a:lnTo>
                <a:lnTo>
                  <a:pt x="74" y="221"/>
                </a:lnTo>
                <a:lnTo>
                  <a:pt x="74" y="221"/>
                </a:lnTo>
                <a:lnTo>
                  <a:pt x="76" y="223"/>
                </a:lnTo>
                <a:lnTo>
                  <a:pt x="76" y="223"/>
                </a:lnTo>
                <a:lnTo>
                  <a:pt x="76" y="226"/>
                </a:lnTo>
                <a:lnTo>
                  <a:pt x="76" y="226"/>
                </a:lnTo>
                <a:lnTo>
                  <a:pt x="76" y="226"/>
                </a:lnTo>
                <a:lnTo>
                  <a:pt x="79" y="226"/>
                </a:lnTo>
                <a:lnTo>
                  <a:pt x="79" y="228"/>
                </a:lnTo>
                <a:lnTo>
                  <a:pt x="79" y="228"/>
                </a:lnTo>
                <a:lnTo>
                  <a:pt x="79" y="228"/>
                </a:lnTo>
                <a:lnTo>
                  <a:pt x="79" y="228"/>
                </a:lnTo>
                <a:lnTo>
                  <a:pt x="81" y="228"/>
                </a:lnTo>
                <a:lnTo>
                  <a:pt x="81" y="228"/>
                </a:lnTo>
                <a:lnTo>
                  <a:pt x="81" y="228"/>
                </a:lnTo>
                <a:lnTo>
                  <a:pt x="81" y="228"/>
                </a:lnTo>
                <a:lnTo>
                  <a:pt x="83" y="228"/>
                </a:lnTo>
                <a:lnTo>
                  <a:pt x="83" y="228"/>
                </a:lnTo>
                <a:lnTo>
                  <a:pt x="83" y="228"/>
                </a:lnTo>
                <a:lnTo>
                  <a:pt x="83" y="228"/>
                </a:lnTo>
                <a:lnTo>
                  <a:pt x="83" y="228"/>
                </a:lnTo>
                <a:lnTo>
                  <a:pt x="83" y="228"/>
                </a:lnTo>
                <a:lnTo>
                  <a:pt x="83" y="226"/>
                </a:lnTo>
                <a:lnTo>
                  <a:pt x="83" y="226"/>
                </a:lnTo>
                <a:lnTo>
                  <a:pt x="83" y="226"/>
                </a:lnTo>
                <a:lnTo>
                  <a:pt x="83" y="226"/>
                </a:lnTo>
                <a:lnTo>
                  <a:pt x="83" y="226"/>
                </a:lnTo>
                <a:lnTo>
                  <a:pt x="83" y="223"/>
                </a:lnTo>
                <a:lnTo>
                  <a:pt x="83" y="223"/>
                </a:lnTo>
                <a:lnTo>
                  <a:pt x="83" y="223"/>
                </a:lnTo>
                <a:lnTo>
                  <a:pt x="81" y="223"/>
                </a:lnTo>
                <a:lnTo>
                  <a:pt x="79" y="211"/>
                </a:lnTo>
                <a:lnTo>
                  <a:pt x="79" y="211"/>
                </a:lnTo>
                <a:close/>
                <a:moveTo>
                  <a:pt x="199" y="211"/>
                </a:moveTo>
                <a:lnTo>
                  <a:pt x="199" y="211"/>
                </a:lnTo>
                <a:lnTo>
                  <a:pt x="199" y="211"/>
                </a:lnTo>
                <a:lnTo>
                  <a:pt x="199" y="211"/>
                </a:lnTo>
                <a:lnTo>
                  <a:pt x="197" y="211"/>
                </a:lnTo>
                <a:lnTo>
                  <a:pt x="194" y="211"/>
                </a:lnTo>
                <a:lnTo>
                  <a:pt x="192" y="211"/>
                </a:lnTo>
                <a:lnTo>
                  <a:pt x="192" y="211"/>
                </a:lnTo>
                <a:lnTo>
                  <a:pt x="180" y="223"/>
                </a:lnTo>
                <a:lnTo>
                  <a:pt x="180" y="223"/>
                </a:lnTo>
                <a:lnTo>
                  <a:pt x="180" y="223"/>
                </a:lnTo>
                <a:lnTo>
                  <a:pt x="180" y="223"/>
                </a:lnTo>
                <a:lnTo>
                  <a:pt x="180" y="223"/>
                </a:lnTo>
                <a:lnTo>
                  <a:pt x="180" y="223"/>
                </a:lnTo>
                <a:lnTo>
                  <a:pt x="183" y="226"/>
                </a:lnTo>
                <a:lnTo>
                  <a:pt x="183" y="226"/>
                </a:lnTo>
                <a:lnTo>
                  <a:pt x="185" y="228"/>
                </a:lnTo>
                <a:lnTo>
                  <a:pt x="185" y="228"/>
                </a:lnTo>
                <a:lnTo>
                  <a:pt x="185" y="226"/>
                </a:lnTo>
                <a:lnTo>
                  <a:pt x="185" y="226"/>
                </a:lnTo>
                <a:lnTo>
                  <a:pt x="187" y="226"/>
                </a:lnTo>
                <a:lnTo>
                  <a:pt x="187" y="226"/>
                </a:lnTo>
                <a:lnTo>
                  <a:pt x="187" y="226"/>
                </a:lnTo>
                <a:lnTo>
                  <a:pt x="187" y="223"/>
                </a:lnTo>
                <a:lnTo>
                  <a:pt x="187" y="223"/>
                </a:lnTo>
                <a:lnTo>
                  <a:pt x="187" y="223"/>
                </a:lnTo>
                <a:lnTo>
                  <a:pt x="187" y="223"/>
                </a:lnTo>
                <a:lnTo>
                  <a:pt x="187" y="223"/>
                </a:lnTo>
                <a:lnTo>
                  <a:pt x="187" y="223"/>
                </a:lnTo>
                <a:lnTo>
                  <a:pt x="187" y="223"/>
                </a:lnTo>
                <a:lnTo>
                  <a:pt x="187" y="223"/>
                </a:lnTo>
                <a:lnTo>
                  <a:pt x="190" y="223"/>
                </a:lnTo>
                <a:lnTo>
                  <a:pt x="190" y="223"/>
                </a:lnTo>
                <a:lnTo>
                  <a:pt x="192" y="223"/>
                </a:lnTo>
                <a:lnTo>
                  <a:pt x="194" y="223"/>
                </a:lnTo>
                <a:lnTo>
                  <a:pt x="194" y="223"/>
                </a:lnTo>
                <a:lnTo>
                  <a:pt x="194" y="221"/>
                </a:lnTo>
                <a:lnTo>
                  <a:pt x="197" y="221"/>
                </a:lnTo>
                <a:lnTo>
                  <a:pt x="197" y="221"/>
                </a:lnTo>
                <a:lnTo>
                  <a:pt x="199" y="221"/>
                </a:lnTo>
                <a:lnTo>
                  <a:pt x="199" y="221"/>
                </a:lnTo>
                <a:lnTo>
                  <a:pt x="201" y="221"/>
                </a:lnTo>
                <a:lnTo>
                  <a:pt x="201" y="219"/>
                </a:lnTo>
                <a:lnTo>
                  <a:pt x="201" y="219"/>
                </a:lnTo>
                <a:lnTo>
                  <a:pt x="204" y="219"/>
                </a:lnTo>
                <a:lnTo>
                  <a:pt x="204" y="216"/>
                </a:lnTo>
                <a:lnTo>
                  <a:pt x="206" y="216"/>
                </a:lnTo>
                <a:lnTo>
                  <a:pt x="206" y="216"/>
                </a:lnTo>
                <a:lnTo>
                  <a:pt x="206" y="214"/>
                </a:lnTo>
                <a:lnTo>
                  <a:pt x="206" y="214"/>
                </a:lnTo>
                <a:lnTo>
                  <a:pt x="206" y="214"/>
                </a:lnTo>
                <a:lnTo>
                  <a:pt x="206" y="214"/>
                </a:lnTo>
                <a:lnTo>
                  <a:pt x="206" y="211"/>
                </a:lnTo>
                <a:lnTo>
                  <a:pt x="206" y="211"/>
                </a:lnTo>
                <a:lnTo>
                  <a:pt x="206" y="211"/>
                </a:lnTo>
                <a:lnTo>
                  <a:pt x="206" y="211"/>
                </a:lnTo>
                <a:lnTo>
                  <a:pt x="206" y="211"/>
                </a:lnTo>
                <a:lnTo>
                  <a:pt x="204" y="211"/>
                </a:lnTo>
                <a:lnTo>
                  <a:pt x="204" y="211"/>
                </a:lnTo>
                <a:lnTo>
                  <a:pt x="204" y="211"/>
                </a:lnTo>
                <a:lnTo>
                  <a:pt x="201" y="211"/>
                </a:lnTo>
                <a:lnTo>
                  <a:pt x="199" y="211"/>
                </a:lnTo>
                <a:lnTo>
                  <a:pt x="199" y="211"/>
                </a:lnTo>
                <a:lnTo>
                  <a:pt x="199" y="211"/>
                </a:lnTo>
                <a:close/>
                <a:moveTo>
                  <a:pt x="50" y="180"/>
                </a:moveTo>
                <a:lnTo>
                  <a:pt x="50" y="180"/>
                </a:lnTo>
                <a:lnTo>
                  <a:pt x="50" y="180"/>
                </a:lnTo>
                <a:lnTo>
                  <a:pt x="50" y="180"/>
                </a:lnTo>
                <a:lnTo>
                  <a:pt x="50" y="197"/>
                </a:lnTo>
                <a:lnTo>
                  <a:pt x="50" y="197"/>
                </a:lnTo>
                <a:lnTo>
                  <a:pt x="52" y="199"/>
                </a:lnTo>
                <a:lnTo>
                  <a:pt x="52" y="199"/>
                </a:lnTo>
                <a:lnTo>
                  <a:pt x="52" y="199"/>
                </a:lnTo>
                <a:lnTo>
                  <a:pt x="52" y="199"/>
                </a:lnTo>
                <a:lnTo>
                  <a:pt x="52" y="202"/>
                </a:lnTo>
                <a:lnTo>
                  <a:pt x="52" y="202"/>
                </a:lnTo>
                <a:lnTo>
                  <a:pt x="55" y="202"/>
                </a:lnTo>
                <a:lnTo>
                  <a:pt x="83" y="202"/>
                </a:lnTo>
                <a:lnTo>
                  <a:pt x="83" y="202"/>
                </a:lnTo>
                <a:lnTo>
                  <a:pt x="83" y="202"/>
                </a:lnTo>
                <a:lnTo>
                  <a:pt x="86" y="199"/>
                </a:lnTo>
                <a:lnTo>
                  <a:pt x="86" y="199"/>
                </a:lnTo>
                <a:lnTo>
                  <a:pt x="86" y="199"/>
                </a:lnTo>
                <a:lnTo>
                  <a:pt x="86" y="199"/>
                </a:lnTo>
                <a:lnTo>
                  <a:pt x="86" y="197"/>
                </a:lnTo>
                <a:lnTo>
                  <a:pt x="86" y="197"/>
                </a:lnTo>
                <a:lnTo>
                  <a:pt x="86" y="180"/>
                </a:lnTo>
                <a:lnTo>
                  <a:pt x="71" y="180"/>
                </a:lnTo>
                <a:lnTo>
                  <a:pt x="71" y="185"/>
                </a:lnTo>
                <a:lnTo>
                  <a:pt x="71" y="185"/>
                </a:lnTo>
                <a:lnTo>
                  <a:pt x="71" y="185"/>
                </a:lnTo>
                <a:lnTo>
                  <a:pt x="71" y="185"/>
                </a:lnTo>
                <a:lnTo>
                  <a:pt x="69" y="185"/>
                </a:lnTo>
                <a:lnTo>
                  <a:pt x="69" y="185"/>
                </a:lnTo>
                <a:lnTo>
                  <a:pt x="69" y="185"/>
                </a:lnTo>
                <a:lnTo>
                  <a:pt x="69" y="185"/>
                </a:lnTo>
                <a:lnTo>
                  <a:pt x="67" y="185"/>
                </a:lnTo>
                <a:lnTo>
                  <a:pt x="67" y="185"/>
                </a:lnTo>
                <a:lnTo>
                  <a:pt x="67" y="185"/>
                </a:lnTo>
                <a:lnTo>
                  <a:pt x="67" y="185"/>
                </a:lnTo>
                <a:lnTo>
                  <a:pt x="67" y="185"/>
                </a:lnTo>
                <a:lnTo>
                  <a:pt x="67" y="180"/>
                </a:lnTo>
                <a:lnTo>
                  <a:pt x="50" y="180"/>
                </a:lnTo>
                <a:lnTo>
                  <a:pt x="50" y="180"/>
                </a:lnTo>
                <a:close/>
                <a:moveTo>
                  <a:pt x="55" y="170"/>
                </a:moveTo>
                <a:lnTo>
                  <a:pt x="55" y="170"/>
                </a:lnTo>
                <a:lnTo>
                  <a:pt x="55" y="170"/>
                </a:lnTo>
                <a:lnTo>
                  <a:pt x="55" y="170"/>
                </a:lnTo>
                <a:lnTo>
                  <a:pt x="52" y="170"/>
                </a:lnTo>
                <a:lnTo>
                  <a:pt x="52" y="170"/>
                </a:lnTo>
                <a:lnTo>
                  <a:pt x="52" y="172"/>
                </a:lnTo>
                <a:lnTo>
                  <a:pt x="52" y="172"/>
                </a:lnTo>
                <a:lnTo>
                  <a:pt x="52" y="172"/>
                </a:lnTo>
                <a:lnTo>
                  <a:pt x="52" y="172"/>
                </a:lnTo>
                <a:lnTo>
                  <a:pt x="50" y="172"/>
                </a:lnTo>
                <a:lnTo>
                  <a:pt x="50" y="175"/>
                </a:lnTo>
                <a:lnTo>
                  <a:pt x="50" y="180"/>
                </a:lnTo>
                <a:lnTo>
                  <a:pt x="86" y="180"/>
                </a:lnTo>
                <a:lnTo>
                  <a:pt x="86" y="175"/>
                </a:lnTo>
                <a:lnTo>
                  <a:pt x="86" y="172"/>
                </a:lnTo>
                <a:lnTo>
                  <a:pt x="86" y="172"/>
                </a:lnTo>
                <a:lnTo>
                  <a:pt x="86" y="172"/>
                </a:lnTo>
                <a:lnTo>
                  <a:pt x="86" y="172"/>
                </a:lnTo>
                <a:lnTo>
                  <a:pt x="86" y="172"/>
                </a:lnTo>
                <a:lnTo>
                  <a:pt x="83" y="170"/>
                </a:lnTo>
                <a:lnTo>
                  <a:pt x="83" y="170"/>
                </a:lnTo>
                <a:lnTo>
                  <a:pt x="83" y="170"/>
                </a:lnTo>
                <a:lnTo>
                  <a:pt x="55" y="170"/>
                </a:lnTo>
                <a:lnTo>
                  <a:pt x="55" y="170"/>
                </a:lnTo>
                <a:close/>
                <a:moveTo>
                  <a:pt x="71" y="155"/>
                </a:moveTo>
                <a:lnTo>
                  <a:pt x="71" y="155"/>
                </a:lnTo>
                <a:lnTo>
                  <a:pt x="71" y="155"/>
                </a:lnTo>
                <a:lnTo>
                  <a:pt x="71" y="155"/>
                </a:lnTo>
                <a:lnTo>
                  <a:pt x="69" y="155"/>
                </a:lnTo>
                <a:lnTo>
                  <a:pt x="67" y="155"/>
                </a:lnTo>
                <a:lnTo>
                  <a:pt x="67" y="155"/>
                </a:lnTo>
                <a:lnTo>
                  <a:pt x="67" y="155"/>
                </a:lnTo>
                <a:lnTo>
                  <a:pt x="64" y="155"/>
                </a:lnTo>
                <a:lnTo>
                  <a:pt x="64" y="158"/>
                </a:lnTo>
                <a:lnTo>
                  <a:pt x="64" y="158"/>
                </a:lnTo>
                <a:lnTo>
                  <a:pt x="64" y="158"/>
                </a:lnTo>
                <a:lnTo>
                  <a:pt x="64" y="158"/>
                </a:lnTo>
                <a:lnTo>
                  <a:pt x="64" y="158"/>
                </a:lnTo>
                <a:lnTo>
                  <a:pt x="64" y="158"/>
                </a:lnTo>
                <a:lnTo>
                  <a:pt x="64" y="160"/>
                </a:lnTo>
                <a:lnTo>
                  <a:pt x="64" y="160"/>
                </a:lnTo>
                <a:lnTo>
                  <a:pt x="64" y="163"/>
                </a:lnTo>
                <a:lnTo>
                  <a:pt x="67" y="163"/>
                </a:lnTo>
                <a:lnTo>
                  <a:pt x="67" y="165"/>
                </a:lnTo>
                <a:lnTo>
                  <a:pt x="67" y="165"/>
                </a:lnTo>
                <a:lnTo>
                  <a:pt x="67" y="165"/>
                </a:lnTo>
                <a:lnTo>
                  <a:pt x="67" y="168"/>
                </a:lnTo>
                <a:lnTo>
                  <a:pt x="69" y="168"/>
                </a:lnTo>
                <a:lnTo>
                  <a:pt x="69" y="168"/>
                </a:lnTo>
                <a:lnTo>
                  <a:pt x="69" y="168"/>
                </a:lnTo>
                <a:lnTo>
                  <a:pt x="69" y="168"/>
                </a:lnTo>
                <a:lnTo>
                  <a:pt x="69" y="168"/>
                </a:lnTo>
                <a:lnTo>
                  <a:pt x="69" y="168"/>
                </a:lnTo>
                <a:lnTo>
                  <a:pt x="71" y="168"/>
                </a:lnTo>
                <a:lnTo>
                  <a:pt x="71" y="168"/>
                </a:lnTo>
                <a:lnTo>
                  <a:pt x="74" y="168"/>
                </a:lnTo>
                <a:lnTo>
                  <a:pt x="74" y="168"/>
                </a:lnTo>
                <a:lnTo>
                  <a:pt x="74" y="168"/>
                </a:lnTo>
                <a:lnTo>
                  <a:pt x="74" y="168"/>
                </a:lnTo>
                <a:lnTo>
                  <a:pt x="74" y="168"/>
                </a:lnTo>
                <a:lnTo>
                  <a:pt x="74" y="165"/>
                </a:lnTo>
                <a:lnTo>
                  <a:pt x="74" y="165"/>
                </a:lnTo>
                <a:lnTo>
                  <a:pt x="74" y="165"/>
                </a:lnTo>
                <a:lnTo>
                  <a:pt x="74" y="165"/>
                </a:lnTo>
                <a:lnTo>
                  <a:pt x="74" y="165"/>
                </a:lnTo>
                <a:lnTo>
                  <a:pt x="74" y="165"/>
                </a:lnTo>
                <a:lnTo>
                  <a:pt x="74" y="163"/>
                </a:lnTo>
                <a:lnTo>
                  <a:pt x="74" y="163"/>
                </a:lnTo>
                <a:lnTo>
                  <a:pt x="74" y="163"/>
                </a:lnTo>
                <a:lnTo>
                  <a:pt x="74" y="163"/>
                </a:lnTo>
                <a:lnTo>
                  <a:pt x="74" y="163"/>
                </a:lnTo>
                <a:lnTo>
                  <a:pt x="76" y="163"/>
                </a:lnTo>
                <a:lnTo>
                  <a:pt x="76" y="163"/>
                </a:lnTo>
                <a:lnTo>
                  <a:pt x="76" y="163"/>
                </a:lnTo>
                <a:lnTo>
                  <a:pt x="76" y="163"/>
                </a:lnTo>
                <a:lnTo>
                  <a:pt x="76" y="163"/>
                </a:lnTo>
                <a:lnTo>
                  <a:pt x="76" y="163"/>
                </a:lnTo>
                <a:lnTo>
                  <a:pt x="76" y="165"/>
                </a:lnTo>
                <a:lnTo>
                  <a:pt x="76" y="165"/>
                </a:lnTo>
                <a:lnTo>
                  <a:pt x="76" y="165"/>
                </a:lnTo>
                <a:lnTo>
                  <a:pt x="76" y="165"/>
                </a:lnTo>
                <a:lnTo>
                  <a:pt x="79" y="168"/>
                </a:lnTo>
                <a:lnTo>
                  <a:pt x="79" y="168"/>
                </a:lnTo>
                <a:lnTo>
                  <a:pt x="79" y="168"/>
                </a:lnTo>
                <a:lnTo>
                  <a:pt x="79" y="168"/>
                </a:lnTo>
                <a:lnTo>
                  <a:pt x="79" y="168"/>
                </a:lnTo>
                <a:lnTo>
                  <a:pt x="79" y="168"/>
                </a:lnTo>
                <a:lnTo>
                  <a:pt x="79" y="168"/>
                </a:lnTo>
                <a:lnTo>
                  <a:pt x="79" y="168"/>
                </a:lnTo>
                <a:lnTo>
                  <a:pt x="79" y="165"/>
                </a:lnTo>
                <a:lnTo>
                  <a:pt x="79" y="165"/>
                </a:lnTo>
                <a:lnTo>
                  <a:pt x="79" y="165"/>
                </a:lnTo>
                <a:lnTo>
                  <a:pt x="79" y="163"/>
                </a:lnTo>
                <a:lnTo>
                  <a:pt x="79" y="163"/>
                </a:lnTo>
                <a:lnTo>
                  <a:pt x="76" y="160"/>
                </a:lnTo>
                <a:lnTo>
                  <a:pt x="76" y="158"/>
                </a:lnTo>
                <a:lnTo>
                  <a:pt x="76" y="158"/>
                </a:lnTo>
                <a:lnTo>
                  <a:pt x="74" y="158"/>
                </a:lnTo>
                <a:lnTo>
                  <a:pt x="74" y="155"/>
                </a:lnTo>
                <a:lnTo>
                  <a:pt x="74" y="155"/>
                </a:lnTo>
                <a:lnTo>
                  <a:pt x="74" y="155"/>
                </a:lnTo>
                <a:lnTo>
                  <a:pt x="74" y="155"/>
                </a:lnTo>
                <a:lnTo>
                  <a:pt x="74" y="155"/>
                </a:lnTo>
                <a:lnTo>
                  <a:pt x="71" y="155"/>
                </a:lnTo>
                <a:lnTo>
                  <a:pt x="71" y="155"/>
                </a:lnTo>
                <a:close/>
                <a:moveTo>
                  <a:pt x="180" y="136"/>
                </a:moveTo>
                <a:lnTo>
                  <a:pt x="180" y="136"/>
                </a:lnTo>
                <a:lnTo>
                  <a:pt x="180" y="136"/>
                </a:lnTo>
                <a:lnTo>
                  <a:pt x="180" y="136"/>
                </a:lnTo>
                <a:lnTo>
                  <a:pt x="180" y="136"/>
                </a:lnTo>
                <a:lnTo>
                  <a:pt x="178" y="136"/>
                </a:lnTo>
                <a:lnTo>
                  <a:pt x="175" y="136"/>
                </a:lnTo>
                <a:lnTo>
                  <a:pt x="173" y="136"/>
                </a:lnTo>
                <a:lnTo>
                  <a:pt x="173" y="136"/>
                </a:lnTo>
                <a:lnTo>
                  <a:pt x="173" y="136"/>
                </a:lnTo>
                <a:lnTo>
                  <a:pt x="171" y="136"/>
                </a:lnTo>
                <a:lnTo>
                  <a:pt x="171" y="136"/>
                </a:lnTo>
                <a:lnTo>
                  <a:pt x="171" y="139"/>
                </a:lnTo>
                <a:lnTo>
                  <a:pt x="168" y="139"/>
                </a:lnTo>
                <a:lnTo>
                  <a:pt x="168" y="139"/>
                </a:lnTo>
                <a:lnTo>
                  <a:pt x="168" y="139"/>
                </a:lnTo>
                <a:lnTo>
                  <a:pt x="168" y="139"/>
                </a:lnTo>
                <a:lnTo>
                  <a:pt x="168" y="141"/>
                </a:lnTo>
                <a:lnTo>
                  <a:pt x="168" y="143"/>
                </a:lnTo>
                <a:lnTo>
                  <a:pt x="168" y="143"/>
                </a:lnTo>
                <a:lnTo>
                  <a:pt x="166" y="146"/>
                </a:lnTo>
                <a:lnTo>
                  <a:pt x="166" y="148"/>
                </a:lnTo>
                <a:lnTo>
                  <a:pt x="166" y="148"/>
                </a:lnTo>
                <a:lnTo>
                  <a:pt x="166" y="148"/>
                </a:lnTo>
                <a:lnTo>
                  <a:pt x="166" y="148"/>
                </a:lnTo>
                <a:lnTo>
                  <a:pt x="166" y="148"/>
                </a:lnTo>
                <a:lnTo>
                  <a:pt x="166" y="148"/>
                </a:lnTo>
                <a:lnTo>
                  <a:pt x="166" y="148"/>
                </a:lnTo>
                <a:lnTo>
                  <a:pt x="168" y="148"/>
                </a:lnTo>
                <a:lnTo>
                  <a:pt x="168" y="148"/>
                </a:lnTo>
                <a:lnTo>
                  <a:pt x="171" y="151"/>
                </a:lnTo>
                <a:lnTo>
                  <a:pt x="171" y="151"/>
                </a:lnTo>
                <a:lnTo>
                  <a:pt x="173" y="151"/>
                </a:lnTo>
                <a:lnTo>
                  <a:pt x="173" y="151"/>
                </a:lnTo>
                <a:lnTo>
                  <a:pt x="175" y="151"/>
                </a:lnTo>
                <a:lnTo>
                  <a:pt x="175" y="148"/>
                </a:lnTo>
                <a:lnTo>
                  <a:pt x="175" y="148"/>
                </a:lnTo>
                <a:lnTo>
                  <a:pt x="178" y="148"/>
                </a:lnTo>
                <a:lnTo>
                  <a:pt x="178" y="148"/>
                </a:lnTo>
                <a:lnTo>
                  <a:pt x="178" y="148"/>
                </a:lnTo>
                <a:lnTo>
                  <a:pt x="178" y="148"/>
                </a:lnTo>
                <a:lnTo>
                  <a:pt x="178" y="148"/>
                </a:lnTo>
                <a:lnTo>
                  <a:pt x="180" y="146"/>
                </a:lnTo>
                <a:lnTo>
                  <a:pt x="180" y="146"/>
                </a:lnTo>
                <a:lnTo>
                  <a:pt x="180" y="146"/>
                </a:lnTo>
                <a:lnTo>
                  <a:pt x="180" y="143"/>
                </a:lnTo>
                <a:lnTo>
                  <a:pt x="180" y="143"/>
                </a:lnTo>
                <a:lnTo>
                  <a:pt x="180" y="143"/>
                </a:lnTo>
                <a:lnTo>
                  <a:pt x="180" y="143"/>
                </a:lnTo>
                <a:lnTo>
                  <a:pt x="180" y="143"/>
                </a:lnTo>
                <a:lnTo>
                  <a:pt x="180" y="141"/>
                </a:lnTo>
                <a:lnTo>
                  <a:pt x="180" y="141"/>
                </a:lnTo>
                <a:lnTo>
                  <a:pt x="180" y="141"/>
                </a:lnTo>
                <a:lnTo>
                  <a:pt x="180" y="141"/>
                </a:lnTo>
                <a:lnTo>
                  <a:pt x="180" y="141"/>
                </a:lnTo>
                <a:lnTo>
                  <a:pt x="180" y="141"/>
                </a:lnTo>
                <a:lnTo>
                  <a:pt x="180" y="141"/>
                </a:lnTo>
                <a:lnTo>
                  <a:pt x="180" y="141"/>
                </a:lnTo>
                <a:lnTo>
                  <a:pt x="178" y="141"/>
                </a:lnTo>
                <a:lnTo>
                  <a:pt x="178" y="141"/>
                </a:lnTo>
                <a:lnTo>
                  <a:pt x="178" y="139"/>
                </a:lnTo>
                <a:lnTo>
                  <a:pt x="178" y="139"/>
                </a:lnTo>
                <a:lnTo>
                  <a:pt x="178" y="139"/>
                </a:lnTo>
                <a:lnTo>
                  <a:pt x="178" y="139"/>
                </a:lnTo>
                <a:lnTo>
                  <a:pt x="178" y="139"/>
                </a:lnTo>
                <a:lnTo>
                  <a:pt x="178" y="139"/>
                </a:lnTo>
                <a:lnTo>
                  <a:pt x="178" y="139"/>
                </a:lnTo>
                <a:lnTo>
                  <a:pt x="178" y="139"/>
                </a:lnTo>
                <a:lnTo>
                  <a:pt x="178" y="139"/>
                </a:lnTo>
                <a:lnTo>
                  <a:pt x="178" y="139"/>
                </a:lnTo>
                <a:lnTo>
                  <a:pt x="178" y="139"/>
                </a:lnTo>
                <a:lnTo>
                  <a:pt x="178" y="139"/>
                </a:lnTo>
                <a:lnTo>
                  <a:pt x="178" y="139"/>
                </a:lnTo>
                <a:lnTo>
                  <a:pt x="178" y="139"/>
                </a:lnTo>
                <a:lnTo>
                  <a:pt x="178" y="139"/>
                </a:lnTo>
                <a:lnTo>
                  <a:pt x="178" y="139"/>
                </a:lnTo>
                <a:lnTo>
                  <a:pt x="180" y="139"/>
                </a:lnTo>
                <a:lnTo>
                  <a:pt x="180" y="139"/>
                </a:lnTo>
                <a:lnTo>
                  <a:pt x="180" y="139"/>
                </a:lnTo>
                <a:lnTo>
                  <a:pt x="180" y="139"/>
                </a:lnTo>
                <a:lnTo>
                  <a:pt x="183" y="136"/>
                </a:lnTo>
                <a:lnTo>
                  <a:pt x="183" y="136"/>
                </a:lnTo>
                <a:lnTo>
                  <a:pt x="183" y="136"/>
                </a:lnTo>
                <a:lnTo>
                  <a:pt x="183" y="136"/>
                </a:lnTo>
                <a:lnTo>
                  <a:pt x="183" y="136"/>
                </a:lnTo>
                <a:lnTo>
                  <a:pt x="183" y="136"/>
                </a:lnTo>
                <a:lnTo>
                  <a:pt x="183" y="136"/>
                </a:lnTo>
                <a:lnTo>
                  <a:pt x="183" y="136"/>
                </a:lnTo>
                <a:lnTo>
                  <a:pt x="183" y="136"/>
                </a:lnTo>
                <a:lnTo>
                  <a:pt x="183" y="136"/>
                </a:lnTo>
                <a:lnTo>
                  <a:pt x="180" y="136"/>
                </a:lnTo>
                <a:lnTo>
                  <a:pt x="180" y="136"/>
                </a:lnTo>
                <a:lnTo>
                  <a:pt x="180" y="136"/>
                </a:lnTo>
                <a:close/>
                <a:moveTo>
                  <a:pt x="138" y="90"/>
                </a:moveTo>
                <a:lnTo>
                  <a:pt x="138" y="90"/>
                </a:lnTo>
                <a:lnTo>
                  <a:pt x="138" y="90"/>
                </a:lnTo>
                <a:lnTo>
                  <a:pt x="138" y="90"/>
                </a:lnTo>
                <a:lnTo>
                  <a:pt x="138" y="90"/>
                </a:lnTo>
                <a:lnTo>
                  <a:pt x="135" y="90"/>
                </a:lnTo>
                <a:lnTo>
                  <a:pt x="135" y="92"/>
                </a:lnTo>
                <a:lnTo>
                  <a:pt x="135" y="92"/>
                </a:lnTo>
                <a:lnTo>
                  <a:pt x="135" y="131"/>
                </a:lnTo>
                <a:lnTo>
                  <a:pt x="131" y="100"/>
                </a:lnTo>
                <a:lnTo>
                  <a:pt x="131" y="95"/>
                </a:lnTo>
                <a:lnTo>
                  <a:pt x="131" y="92"/>
                </a:lnTo>
                <a:lnTo>
                  <a:pt x="126" y="92"/>
                </a:lnTo>
                <a:lnTo>
                  <a:pt x="126" y="95"/>
                </a:lnTo>
                <a:lnTo>
                  <a:pt x="126" y="97"/>
                </a:lnTo>
                <a:lnTo>
                  <a:pt x="126" y="122"/>
                </a:lnTo>
                <a:lnTo>
                  <a:pt x="128" y="134"/>
                </a:lnTo>
                <a:lnTo>
                  <a:pt x="114" y="92"/>
                </a:lnTo>
                <a:lnTo>
                  <a:pt x="112" y="90"/>
                </a:lnTo>
                <a:lnTo>
                  <a:pt x="107" y="90"/>
                </a:lnTo>
                <a:lnTo>
                  <a:pt x="107" y="90"/>
                </a:lnTo>
                <a:lnTo>
                  <a:pt x="105" y="92"/>
                </a:lnTo>
                <a:lnTo>
                  <a:pt x="100" y="92"/>
                </a:lnTo>
                <a:lnTo>
                  <a:pt x="97" y="92"/>
                </a:lnTo>
                <a:lnTo>
                  <a:pt x="95" y="95"/>
                </a:lnTo>
                <a:lnTo>
                  <a:pt x="95" y="95"/>
                </a:lnTo>
                <a:lnTo>
                  <a:pt x="93" y="95"/>
                </a:lnTo>
                <a:lnTo>
                  <a:pt x="93" y="95"/>
                </a:lnTo>
                <a:lnTo>
                  <a:pt x="93" y="95"/>
                </a:lnTo>
                <a:lnTo>
                  <a:pt x="90" y="97"/>
                </a:lnTo>
                <a:lnTo>
                  <a:pt x="90" y="97"/>
                </a:lnTo>
                <a:lnTo>
                  <a:pt x="88" y="97"/>
                </a:lnTo>
                <a:lnTo>
                  <a:pt x="88" y="97"/>
                </a:lnTo>
                <a:lnTo>
                  <a:pt x="86" y="100"/>
                </a:lnTo>
                <a:lnTo>
                  <a:pt x="86" y="102"/>
                </a:lnTo>
                <a:lnTo>
                  <a:pt x="83" y="102"/>
                </a:lnTo>
                <a:lnTo>
                  <a:pt x="81" y="105"/>
                </a:lnTo>
                <a:lnTo>
                  <a:pt x="76" y="109"/>
                </a:lnTo>
                <a:lnTo>
                  <a:pt x="74" y="114"/>
                </a:lnTo>
                <a:lnTo>
                  <a:pt x="71" y="117"/>
                </a:lnTo>
                <a:lnTo>
                  <a:pt x="69" y="119"/>
                </a:lnTo>
                <a:lnTo>
                  <a:pt x="67" y="122"/>
                </a:lnTo>
                <a:lnTo>
                  <a:pt x="67" y="122"/>
                </a:lnTo>
                <a:lnTo>
                  <a:pt x="64" y="124"/>
                </a:lnTo>
                <a:lnTo>
                  <a:pt x="64" y="124"/>
                </a:lnTo>
                <a:lnTo>
                  <a:pt x="64" y="126"/>
                </a:lnTo>
                <a:lnTo>
                  <a:pt x="62" y="126"/>
                </a:lnTo>
                <a:lnTo>
                  <a:pt x="62" y="129"/>
                </a:lnTo>
                <a:lnTo>
                  <a:pt x="62" y="131"/>
                </a:lnTo>
                <a:lnTo>
                  <a:pt x="60" y="136"/>
                </a:lnTo>
                <a:lnTo>
                  <a:pt x="60" y="139"/>
                </a:lnTo>
                <a:lnTo>
                  <a:pt x="60" y="143"/>
                </a:lnTo>
                <a:lnTo>
                  <a:pt x="60" y="146"/>
                </a:lnTo>
                <a:lnTo>
                  <a:pt x="60" y="148"/>
                </a:lnTo>
                <a:lnTo>
                  <a:pt x="62" y="151"/>
                </a:lnTo>
                <a:lnTo>
                  <a:pt x="62" y="153"/>
                </a:lnTo>
                <a:lnTo>
                  <a:pt x="62" y="153"/>
                </a:lnTo>
                <a:lnTo>
                  <a:pt x="62" y="153"/>
                </a:lnTo>
                <a:lnTo>
                  <a:pt x="62" y="155"/>
                </a:lnTo>
                <a:lnTo>
                  <a:pt x="62" y="153"/>
                </a:lnTo>
                <a:lnTo>
                  <a:pt x="64" y="153"/>
                </a:lnTo>
                <a:lnTo>
                  <a:pt x="64" y="153"/>
                </a:lnTo>
                <a:lnTo>
                  <a:pt x="64" y="153"/>
                </a:lnTo>
                <a:lnTo>
                  <a:pt x="67" y="153"/>
                </a:lnTo>
                <a:lnTo>
                  <a:pt x="67" y="153"/>
                </a:lnTo>
                <a:lnTo>
                  <a:pt x="67" y="153"/>
                </a:lnTo>
                <a:lnTo>
                  <a:pt x="69" y="153"/>
                </a:lnTo>
                <a:lnTo>
                  <a:pt x="69" y="151"/>
                </a:lnTo>
                <a:lnTo>
                  <a:pt x="71" y="151"/>
                </a:lnTo>
                <a:lnTo>
                  <a:pt x="71" y="153"/>
                </a:lnTo>
                <a:lnTo>
                  <a:pt x="76" y="153"/>
                </a:lnTo>
                <a:lnTo>
                  <a:pt x="76" y="151"/>
                </a:lnTo>
                <a:lnTo>
                  <a:pt x="76" y="151"/>
                </a:lnTo>
                <a:lnTo>
                  <a:pt x="76" y="148"/>
                </a:lnTo>
                <a:lnTo>
                  <a:pt x="76" y="148"/>
                </a:lnTo>
                <a:lnTo>
                  <a:pt x="76" y="146"/>
                </a:lnTo>
                <a:lnTo>
                  <a:pt x="76" y="143"/>
                </a:lnTo>
                <a:lnTo>
                  <a:pt x="76" y="141"/>
                </a:lnTo>
                <a:lnTo>
                  <a:pt x="76" y="141"/>
                </a:lnTo>
                <a:lnTo>
                  <a:pt x="76" y="139"/>
                </a:lnTo>
                <a:lnTo>
                  <a:pt x="76" y="139"/>
                </a:lnTo>
                <a:lnTo>
                  <a:pt x="76" y="136"/>
                </a:lnTo>
                <a:lnTo>
                  <a:pt x="76" y="136"/>
                </a:lnTo>
                <a:lnTo>
                  <a:pt x="76" y="134"/>
                </a:lnTo>
                <a:lnTo>
                  <a:pt x="79" y="131"/>
                </a:lnTo>
                <a:lnTo>
                  <a:pt x="81" y="131"/>
                </a:lnTo>
                <a:lnTo>
                  <a:pt x="83" y="129"/>
                </a:lnTo>
                <a:lnTo>
                  <a:pt x="86" y="126"/>
                </a:lnTo>
                <a:lnTo>
                  <a:pt x="90" y="124"/>
                </a:lnTo>
                <a:lnTo>
                  <a:pt x="93" y="124"/>
                </a:lnTo>
                <a:lnTo>
                  <a:pt x="93" y="146"/>
                </a:lnTo>
                <a:lnTo>
                  <a:pt x="93" y="151"/>
                </a:lnTo>
                <a:lnTo>
                  <a:pt x="93" y="155"/>
                </a:lnTo>
                <a:lnTo>
                  <a:pt x="93" y="160"/>
                </a:lnTo>
                <a:lnTo>
                  <a:pt x="93" y="163"/>
                </a:lnTo>
                <a:lnTo>
                  <a:pt x="93" y="165"/>
                </a:lnTo>
                <a:lnTo>
                  <a:pt x="93" y="168"/>
                </a:lnTo>
                <a:lnTo>
                  <a:pt x="93" y="168"/>
                </a:lnTo>
                <a:lnTo>
                  <a:pt x="93" y="170"/>
                </a:lnTo>
                <a:lnTo>
                  <a:pt x="95" y="172"/>
                </a:lnTo>
                <a:lnTo>
                  <a:pt x="100" y="172"/>
                </a:lnTo>
                <a:lnTo>
                  <a:pt x="100" y="206"/>
                </a:lnTo>
                <a:lnTo>
                  <a:pt x="79" y="211"/>
                </a:lnTo>
                <a:lnTo>
                  <a:pt x="83" y="219"/>
                </a:lnTo>
                <a:lnTo>
                  <a:pt x="119" y="216"/>
                </a:lnTo>
                <a:lnTo>
                  <a:pt x="121" y="211"/>
                </a:lnTo>
                <a:lnTo>
                  <a:pt x="121" y="206"/>
                </a:lnTo>
                <a:lnTo>
                  <a:pt x="123" y="202"/>
                </a:lnTo>
                <a:lnTo>
                  <a:pt x="123" y="194"/>
                </a:lnTo>
                <a:lnTo>
                  <a:pt x="126" y="189"/>
                </a:lnTo>
                <a:lnTo>
                  <a:pt x="126" y="189"/>
                </a:lnTo>
                <a:lnTo>
                  <a:pt x="126" y="187"/>
                </a:lnTo>
                <a:lnTo>
                  <a:pt x="126" y="185"/>
                </a:lnTo>
                <a:lnTo>
                  <a:pt x="126" y="185"/>
                </a:lnTo>
                <a:lnTo>
                  <a:pt x="126" y="185"/>
                </a:lnTo>
                <a:lnTo>
                  <a:pt x="145" y="187"/>
                </a:lnTo>
                <a:lnTo>
                  <a:pt x="175" y="221"/>
                </a:lnTo>
                <a:lnTo>
                  <a:pt x="190" y="209"/>
                </a:lnTo>
                <a:lnTo>
                  <a:pt x="164" y="172"/>
                </a:lnTo>
                <a:lnTo>
                  <a:pt x="161" y="170"/>
                </a:lnTo>
                <a:lnTo>
                  <a:pt x="157" y="170"/>
                </a:lnTo>
                <a:lnTo>
                  <a:pt x="152" y="168"/>
                </a:lnTo>
                <a:lnTo>
                  <a:pt x="152" y="165"/>
                </a:lnTo>
                <a:lnTo>
                  <a:pt x="149" y="165"/>
                </a:lnTo>
                <a:lnTo>
                  <a:pt x="152" y="165"/>
                </a:lnTo>
                <a:lnTo>
                  <a:pt x="149" y="163"/>
                </a:lnTo>
                <a:lnTo>
                  <a:pt x="149" y="163"/>
                </a:lnTo>
                <a:lnTo>
                  <a:pt x="149" y="160"/>
                </a:lnTo>
                <a:lnTo>
                  <a:pt x="149" y="158"/>
                </a:lnTo>
                <a:lnTo>
                  <a:pt x="149" y="158"/>
                </a:lnTo>
                <a:lnTo>
                  <a:pt x="149" y="155"/>
                </a:lnTo>
                <a:lnTo>
                  <a:pt x="149" y="155"/>
                </a:lnTo>
                <a:lnTo>
                  <a:pt x="149" y="155"/>
                </a:lnTo>
                <a:lnTo>
                  <a:pt x="149" y="134"/>
                </a:lnTo>
                <a:lnTo>
                  <a:pt x="152" y="141"/>
                </a:lnTo>
                <a:lnTo>
                  <a:pt x="152" y="143"/>
                </a:lnTo>
                <a:lnTo>
                  <a:pt x="164" y="151"/>
                </a:lnTo>
                <a:lnTo>
                  <a:pt x="166" y="134"/>
                </a:lnTo>
                <a:lnTo>
                  <a:pt x="152" y="126"/>
                </a:lnTo>
                <a:lnTo>
                  <a:pt x="152" y="131"/>
                </a:lnTo>
                <a:lnTo>
                  <a:pt x="152" y="126"/>
                </a:lnTo>
                <a:lnTo>
                  <a:pt x="152" y="124"/>
                </a:lnTo>
                <a:lnTo>
                  <a:pt x="149" y="122"/>
                </a:lnTo>
                <a:lnTo>
                  <a:pt x="149" y="117"/>
                </a:lnTo>
                <a:lnTo>
                  <a:pt x="149" y="114"/>
                </a:lnTo>
                <a:lnTo>
                  <a:pt x="149" y="109"/>
                </a:lnTo>
                <a:lnTo>
                  <a:pt x="147" y="107"/>
                </a:lnTo>
                <a:lnTo>
                  <a:pt x="147" y="105"/>
                </a:lnTo>
                <a:lnTo>
                  <a:pt x="147" y="102"/>
                </a:lnTo>
                <a:lnTo>
                  <a:pt x="147" y="102"/>
                </a:lnTo>
                <a:lnTo>
                  <a:pt x="145" y="100"/>
                </a:lnTo>
                <a:lnTo>
                  <a:pt x="145" y="97"/>
                </a:lnTo>
                <a:lnTo>
                  <a:pt x="145" y="97"/>
                </a:lnTo>
                <a:lnTo>
                  <a:pt x="145" y="95"/>
                </a:lnTo>
                <a:lnTo>
                  <a:pt x="142" y="95"/>
                </a:lnTo>
                <a:lnTo>
                  <a:pt x="142" y="95"/>
                </a:lnTo>
                <a:lnTo>
                  <a:pt x="142" y="92"/>
                </a:lnTo>
                <a:lnTo>
                  <a:pt x="142" y="92"/>
                </a:lnTo>
                <a:lnTo>
                  <a:pt x="140" y="92"/>
                </a:lnTo>
                <a:lnTo>
                  <a:pt x="140" y="92"/>
                </a:lnTo>
                <a:lnTo>
                  <a:pt x="140" y="90"/>
                </a:lnTo>
                <a:lnTo>
                  <a:pt x="138" y="90"/>
                </a:lnTo>
                <a:lnTo>
                  <a:pt x="138" y="90"/>
                </a:lnTo>
                <a:lnTo>
                  <a:pt x="138" y="90"/>
                </a:lnTo>
                <a:close/>
                <a:moveTo>
                  <a:pt x="105" y="54"/>
                </a:moveTo>
                <a:lnTo>
                  <a:pt x="105" y="54"/>
                </a:lnTo>
                <a:lnTo>
                  <a:pt x="105" y="54"/>
                </a:lnTo>
                <a:lnTo>
                  <a:pt x="105" y="54"/>
                </a:lnTo>
                <a:lnTo>
                  <a:pt x="105" y="56"/>
                </a:lnTo>
                <a:lnTo>
                  <a:pt x="102" y="56"/>
                </a:lnTo>
                <a:lnTo>
                  <a:pt x="102" y="56"/>
                </a:lnTo>
                <a:lnTo>
                  <a:pt x="102" y="59"/>
                </a:lnTo>
                <a:lnTo>
                  <a:pt x="102" y="59"/>
                </a:lnTo>
                <a:lnTo>
                  <a:pt x="102" y="56"/>
                </a:lnTo>
                <a:lnTo>
                  <a:pt x="105" y="54"/>
                </a:lnTo>
                <a:lnTo>
                  <a:pt x="105" y="54"/>
                </a:lnTo>
                <a:close/>
                <a:moveTo>
                  <a:pt x="107" y="46"/>
                </a:moveTo>
                <a:lnTo>
                  <a:pt x="107" y="46"/>
                </a:lnTo>
                <a:lnTo>
                  <a:pt x="107" y="46"/>
                </a:lnTo>
                <a:lnTo>
                  <a:pt x="107" y="46"/>
                </a:lnTo>
                <a:lnTo>
                  <a:pt x="107" y="46"/>
                </a:lnTo>
                <a:lnTo>
                  <a:pt x="107" y="46"/>
                </a:lnTo>
                <a:lnTo>
                  <a:pt x="107" y="46"/>
                </a:lnTo>
                <a:lnTo>
                  <a:pt x="105" y="46"/>
                </a:lnTo>
                <a:lnTo>
                  <a:pt x="105" y="46"/>
                </a:lnTo>
                <a:lnTo>
                  <a:pt x="105" y="46"/>
                </a:lnTo>
                <a:lnTo>
                  <a:pt x="107" y="46"/>
                </a:lnTo>
                <a:lnTo>
                  <a:pt x="107" y="46"/>
                </a:lnTo>
                <a:lnTo>
                  <a:pt x="107" y="46"/>
                </a:lnTo>
                <a:close/>
                <a:moveTo>
                  <a:pt x="119" y="37"/>
                </a:moveTo>
                <a:lnTo>
                  <a:pt x="119" y="37"/>
                </a:lnTo>
                <a:lnTo>
                  <a:pt x="119" y="37"/>
                </a:lnTo>
                <a:lnTo>
                  <a:pt x="119" y="37"/>
                </a:lnTo>
                <a:lnTo>
                  <a:pt x="119" y="37"/>
                </a:lnTo>
                <a:lnTo>
                  <a:pt x="116" y="37"/>
                </a:lnTo>
                <a:lnTo>
                  <a:pt x="114" y="37"/>
                </a:lnTo>
                <a:lnTo>
                  <a:pt x="112" y="37"/>
                </a:lnTo>
                <a:lnTo>
                  <a:pt x="112" y="39"/>
                </a:lnTo>
                <a:lnTo>
                  <a:pt x="109" y="39"/>
                </a:lnTo>
                <a:lnTo>
                  <a:pt x="107" y="39"/>
                </a:lnTo>
                <a:lnTo>
                  <a:pt x="105" y="42"/>
                </a:lnTo>
                <a:lnTo>
                  <a:pt x="105" y="42"/>
                </a:lnTo>
                <a:lnTo>
                  <a:pt x="105" y="42"/>
                </a:lnTo>
                <a:lnTo>
                  <a:pt x="105" y="42"/>
                </a:lnTo>
                <a:lnTo>
                  <a:pt x="102" y="44"/>
                </a:lnTo>
                <a:lnTo>
                  <a:pt x="102" y="44"/>
                </a:lnTo>
                <a:lnTo>
                  <a:pt x="102" y="46"/>
                </a:lnTo>
                <a:lnTo>
                  <a:pt x="102" y="46"/>
                </a:lnTo>
                <a:lnTo>
                  <a:pt x="102" y="49"/>
                </a:lnTo>
                <a:lnTo>
                  <a:pt x="100" y="49"/>
                </a:lnTo>
                <a:lnTo>
                  <a:pt x="100" y="51"/>
                </a:lnTo>
                <a:lnTo>
                  <a:pt x="100" y="51"/>
                </a:lnTo>
                <a:lnTo>
                  <a:pt x="100" y="54"/>
                </a:lnTo>
                <a:lnTo>
                  <a:pt x="100" y="54"/>
                </a:lnTo>
                <a:lnTo>
                  <a:pt x="100" y="54"/>
                </a:lnTo>
                <a:lnTo>
                  <a:pt x="100" y="56"/>
                </a:lnTo>
                <a:lnTo>
                  <a:pt x="100" y="56"/>
                </a:lnTo>
                <a:lnTo>
                  <a:pt x="102" y="56"/>
                </a:lnTo>
                <a:lnTo>
                  <a:pt x="102" y="59"/>
                </a:lnTo>
                <a:lnTo>
                  <a:pt x="102" y="59"/>
                </a:lnTo>
                <a:lnTo>
                  <a:pt x="102" y="59"/>
                </a:lnTo>
                <a:lnTo>
                  <a:pt x="102" y="59"/>
                </a:lnTo>
                <a:lnTo>
                  <a:pt x="102" y="59"/>
                </a:lnTo>
                <a:lnTo>
                  <a:pt x="102" y="59"/>
                </a:lnTo>
                <a:lnTo>
                  <a:pt x="102" y="61"/>
                </a:lnTo>
                <a:lnTo>
                  <a:pt x="102" y="61"/>
                </a:lnTo>
                <a:lnTo>
                  <a:pt x="102" y="61"/>
                </a:lnTo>
                <a:lnTo>
                  <a:pt x="102" y="63"/>
                </a:lnTo>
                <a:lnTo>
                  <a:pt x="102" y="63"/>
                </a:lnTo>
                <a:lnTo>
                  <a:pt x="102" y="63"/>
                </a:lnTo>
                <a:lnTo>
                  <a:pt x="102" y="66"/>
                </a:lnTo>
                <a:lnTo>
                  <a:pt x="102" y="68"/>
                </a:lnTo>
                <a:lnTo>
                  <a:pt x="102" y="68"/>
                </a:lnTo>
                <a:lnTo>
                  <a:pt x="102" y="71"/>
                </a:lnTo>
                <a:lnTo>
                  <a:pt x="102" y="71"/>
                </a:lnTo>
                <a:lnTo>
                  <a:pt x="102" y="71"/>
                </a:lnTo>
                <a:lnTo>
                  <a:pt x="102" y="73"/>
                </a:lnTo>
                <a:lnTo>
                  <a:pt x="102" y="73"/>
                </a:lnTo>
                <a:lnTo>
                  <a:pt x="102" y="73"/>
                </a:lnTo>
                <a:lnTo>
                  <a:pt x="102" y="73"/>
                </a:lnTo>
                <a:lnTo>
                  <a:pt x="102" y="73"/>
                </a:lnTo>
                <a:lnTo>
                  <a:pt x="102" y="73"/>
                </a:lnTo>
                <a:lnTo>
                  <a:pt x="102" y="73"/>
                </a:lnTo>
                <a:lnTo>
                  <a:pt x="105" y="73"/>
                </a:lnTo>
                <a:lnTo>
                  <a:pt x="105" y="71"/>
                </a:lnTo>
                <a:lnTo>
                  <a:pt x="105" y="71"/>
                </a:lnTo>
                <a:lnTo>
                  <a:pt x="105" y="73"/>
                </a:lnTo>
                <a:lnTo>
                  <a:pt x="105" y="73"/>
                </a:lnTo>
                <a:lnTo>
                  <a:pt x="105" y="73"/>
                </a:lnTo>
                <a:lnTo>
                  <a:pt x="105" y="75"/>
                </a:lnTo>
                <a:lnTo>
                  <a:pt x="107" y="78"/>
                </a:lnTo>
                <a:lnTo>
                  <a:pt x="107" y="78"/>
                </a:lnTo>
                <a:lnTo>
                  <a:pt x="109" y="80"/>
                </a:lnTo>
                <a:lnTo>
                  <a:pt x="109" y="83"/>
                </a:lnTo>
                <a:lnTo>
                  <a:pt x="112" y="83"/>
                </a:lnTo>
                <a:lnTo>
                  <a:pt x="112" y="85"/>
                </a:lnTo>
                <a:lnTo>
                  <a:pt x="114" y="88"/>
                </a:lnTo>
                <a:lnTo>
                  <a:pt x="114" y="88"/>
                </a:lnTo>
                <a:lnTo>
                  <a:pt x="116" y="90"/>
                </a:lnTo>
                <a:lnTo>
                  <a:pt x="119" y="90"/>
                </a:lnTo>
                <a:lnTo>
                  <a:pt x="119" y="90"/>
                </a:lnTo>
                <a:lnTo>
                  <a:pt x="121" y="90"/>
                </a:lnTo>
                <a:lnTo>
                  <a:pt x="121" y="92"/>
                </a:lnTo>
                <a:lnTo>
                  <a:pt x="121" y="92"/>
                </a:lnTo>
                <a:lnTo>
                  <a:pt x="121" y="92"/>
                </a:lnTo>
                <a:lnTo>
                  <a:pt x="121" y="92"/>
                </a:lnTo>
                <a:lnTo>
                  <a:pt x="123" y="92"/>
                </a:lnTo>
                <a:lnTo>
                  <a:pt x="123" y="92"/>
                </a:lnTo>
                <a:lnTo>
                  <a:pt x="123" y="92"/>
                </a:lnTo>
                <a:lnTo>
                  <a:pt x="126" y="90"/>
                </a:lnTo>
                <a:lnTo>
                  <a:pt x="126" y="90"/>
                </a:lnTo>
                <a:lnTo>
                  <a:pt x="126" y="90"/>
                </a:lnTo>
                <a:lnTo>
                  <a:pt x="128" y="90"/>
                </a:lnTo>
                <a:lnTo>
                  <a:pt x="128" y="90"/>
                </a:lnTo>
                <a:lnTo>
                  <a:pt x="131" y="88"/>
                </a:lnTo>
                <a:lnTo>
                  <a:pt x="131" y="88"/>
                </a:lnTo>
                <a:lnTo>
                  <a:pt x="133" y="85"/>
                </a:lnTo>
                <a:lnTo>
                  <a:pt x="133" y="85"/>
                </a:lnTo>
                <a:lnTo>
                  <a:pt x="135" y="83"/>
                </a:lnTo>
                <a:lnTo>
                  <a:pt x="135" y="83"/>
                </a:lnTo>
                <a:lnTo>
                  <a:pt x="135" y="83"/>
                </a:lnTo>
                <a:lnTo>
                  <a:pt x="135" y="80"/>
                </a:lnTo>
                <a:lnTo>
                  <a:pt x="138" y="80"/>
                </a:lnTo>
                <a:lnTo>
                  <a:pt x="138" y="78"/>
                </a:lnTo>
                <a:lnTo>
                  <a:pt x="138" y="78"/>
                </a:lnTo>
                <a:lnTo>
                  <a:pt x="138" y="78"/>
                </a:lnTo>
                <a:lnTo>
                  <a:pt x="138" y="75"/>
                </a:lnTo>
                <a:lnTo>
                  <a:pt x="140" y="75"/>
                </a:lnTo>
                <a:lnTo>
                  <a:pt x="140" y="73"/>
                </a:lnTo>
                <a:lnTo>
                  <a:pt x="140" y="73"/>
                </a:lnTo>
                <a:lnTo>
                  <a:pt x="140" y="71"/>
                </a:lnTo>
                <a:lnTo>
                  <a:pt x="140" y="71"/>
                </a:lnTo>
                <a:lnTo>
                  <a:pt x="140" y="71"/>
                </a:lnTo>
                <a:lnTo>
                  <a:pt x="140" y="71"/>
                </a:lnTo>
                <a:lnTo>
                  <a:pt x="140" y="68"/>
                </a:lnTo>
                <a:lnTo>
                  <a:pt x="140" y="66"/>
                </a:lnTo>
                <a:lnTo>
                  <a:pt x="140" y="66"/>
                </a:lnTo>
                <a:lnTo>
                  <a:pt x="140" y="63"/>
                </a:lnTo>
                <a:lnTo>
                  <a:pt x="142" y="61"/>
                </a:lnTo>
                <a:lnTo>
                  <a:pt x="142" y="61"/>
                </a:lnTo>
                <a:lnTo>
                  <a:pt x="142" y="59"/>
                </a:lnTo>
                <a:lnTo>
                  <a:pt x="142" y="59"/>
                </a:lnTo>
                <a:lnTo>
                  <a:pt x="140" y="59"/>
                </a:lnTo>
                <a:lnTo>
                  <a:pt x="140" y="59"/>
                </a:lnTo>
                <a:lnTo>
                  <a:pt x="140" y="59"/>
                </a:lnTo>
                <a:lnTo>
                  <a:pt x="140" y="59"/>
                </a:lnTo>
                <a:lnTo>
                  <a:pt x="140" y="59"/>
                </a:lnTo>
                <a:lnTo>
                  <a:pt x="140" y="59"/>
                </a:lnTo>
                <a:lnTo>
                  <a:pt x="140" y="56"/>
                </a:lnTo>
                <a:lnTo>
                  <a:pt x="140" y="54"/>
                </a:lnTo>
                <a:lnTo>
                  <a:pt x="140" y="54"/>
                </a:lnTo>
                <a:lnTo>
                  <a:pt x="140" y="54"/>
                </a:lnTo>
                <a:lnTo>
                  <a:pt x="140" y="54"/>
                </a:lnTo>
                <a:lnTo>
                  <a:pt x="138" y="54"/>
                </a:lnTo>
                <a:lnTo>
                  <a:pt x="138" y="54"/>
                </a:lnTo>
                <a:lnTo>
                  <a:pt x="138" y="54"/>
                </a:lnTo>
                <a:lnTo>
                  <a:pt x="135" y="54"/>
                </a:lnTo>
                <a:lnTo>
                  <a:pt x="135" y="54"/>
                </a:lnTo>
                <a:lnTo>
                  <a:pt x="133" y="54"/>
                </a:lnTo>
                <a:lnTo>
                  <a:pt x="133" y="54"/>
                </a:lnTo>
                <a:lnTo>
                  <a:pt x="131" y="51"/>
                </a:lnTo>
                <a:lnTo>
                  <a:pt x="131" y="51"/>
                </a:lnTo>
                <a:lnTo>
                  <a:pt x="126" y="49"/>
                </a:lnTo>
                <a:lnTo>
                  <a:pt x="126" y="49"/>
                </a:lnTo>
                <a:lnTo>
                  <a:pt x="126" y="49"/>
                </a:lnTo>
                <a:lnTo>
                  <a:pt x="128" y="49"/>
                </a:lnTo>
                <a:lnTo>
                  <a:pt x="131" y="49"/>
                </a:lnTo>
                <a:lnTo>
                  <a:pt x="133" y="51"/>
                </a:lnTo>
                <a:lnTo>
                  <a:pt x="133" y="51"/>
                </a:lnTo>
                <a:lnTo>
                  <a:pt x="133" y="51"/>
                </a:lnTo>
                <a:lnTo>
                  <a:pt x="135" y="51"/>
                </a:lnTo>
                <a:lnTo>
                  <a:pt x="135" y="51"/>
                </a:lnTo>
                <a:lnTo>
                  <a:pt x="135" y="51"/>
                </a:lnTo>
                <a:lnTo>
                  <a:pt x="138" y="51"/>
                </a:lnTo>
                <a:lnTo>
                  <a:pt x="138" y="51"/>
                </a:lnTo>
                <a:lnTo>
                  <a:pt x="138" y="51"/>
                </a:lnTo>
                <a:lnTo>
                  <a:pt x="138" y="51"/>
                </a:lnTo>
                <a:lnTo>
                  <a:pt x="140" y="51"/>
                </a:lnTo>
                <a:lnTo>
                  <a:pt x="140" y="51"/>
                </a:lnTo>
                <a:lnTo>
                  <a:pt x="140" y="51"/>
                </a:lnTo>
                <a:lnTo>
                  <a:pt x="140" y="51"/>
                </a:lnTo>
                <a:lnTo>
                  <a:pt x="140" y="51"/>
                </a:lnTo>
                <a:lnTo>
                  <a:pt x="140" y="51"/>
                </a:lnTo>
                <a:lnTo>
                  <a:pt x="140" y="49"/>
                </a:lnTo>
                <a:lnTo>
                  <a:pt x="142" y="49"/>
                </a:lnTo>
                <a:lnTo>
                  <a:pt x="142" y="49"/>
                </a:lnTo>
                <a:lnTo>
                  <a:pt x="142" y="49"/>
                </a:lnTo>
                <a:lnTo>
                  <a:pt x="142" y="46"/>
                </a:lnTo>
                <a:lnTo>
                  <a:pt x="142" y="46"/>
                </a:lnTo>
                <a:lnTo>
                  <a:pt x="142" y="46"/>
                </a:lnTo>
                <a:lnTo>
                  <a:pt x="142" y="44"/>
                </a:lnTo>
                <a:lnTo>
                  <a:pt x="142" y="44"/>
                </a:lnTo>
                <a:lnTo>
                  <a:pt x="140" y="44"/>
                </a:lnTo>
                <a:lnTo>
                  <a:pt x="140" y="42"/>
                </a:lnTo>
                <a:lnTo>
                  <a:pt x="138" y="42"/>
                </a:lnTo>
                <a:lnTo>
                  <a:pt x="135" y="42"/>
                </a:lnTo>
                <a:lnTo>
                  <a:pt x="135" y="39"/>
                </a:lnTo>
                <a:lnTo>
                  <a:pt x="133" y="39"/>
                </a:lnTo>
                <a:lnTo>
                  <a:pt x="133" y="39"/>
                </a:lnTo>
                <a:lnTo>
                  <a:pt x="131" y="39"/>
                </a:lnTo>
                <a:lnTo>
                  <a:pt x="131" y="39"/>
                </a:lnTo>
                <a:lnTo>
                  <a:pt x="128" y="37"/>
                </a:lnTo>
                <a:lnTo>
                  <a:pt x="128" y="37"/>
                </a:lnTo>
                <a:lnTo>
                  <a:pt x="126" y="37"/>
                </a:lnTo>
                <a:lnTo>
                  <a:pt x="123" y="37"/>
                </a:lnTo>
                <a:lnTo>
                  <a:pt x="123" y="37"/>
                </a:lnTo>
                <a:lnTo>
                  <a:pt x="121" y="37"/>
                </a:lnTo>
                <a:lnTo>
                  <a:pt x="119" y="37"/>
                </a:lnTo>
                <a:lnTo>
                  <a:pt x="119" y="37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1" name="Freeform 18"/>
          <p:cNvSpPr>
            <a:spLocks noChangeAspect="1" noEditPoints="1"/>
          </p:cNvSpPr>
          <p:nvPr/>
        </p:nvSpPr>
        <p:spPr bwMode="auto">
          <a:xfrm>
            <a:off x="1551158" y="4761854"/>
            <a:ext cx="280393" cy="288000"/>
          </a:xfrm>
          <a:custGeom>
            <a:avLst/>
            <a:gdLst>
              <a:gd name="T0" fmla="*/ 0 w 109"/>
              <a:gd name="T1" fmla="*/ 0 h 109"/>
              <a:gd name="T2" fmla="*/ 109 w 109"/>
              <a:gd name="T3" fmla="*/ 0 h 109"/>
              <a:gd name="T4" fmla="*/ 109 w 109"/>
              <a:gd name="T5" fmla="*/ 109 h 109"/>
              <a:gd name="T6" fmla="*/ 0 w 109"/>
              <a:gd name="T7" fmla="*/ 109 h 109"/>
              <a:gd name="T8" fmla="*/ 0 w 109"/>
              <a:gd name="T9" fmla="*/ 0 h 109"/>
              <a:gd name="T10" fmla="*/ 55 w 109"/>
              <a:gd name="T11" fmla="*/ 85 h 109"/>
              <a:gd name="T12" fmla="*/ 63 w 109"/>
              <a:gd name="T13" fmla="*/ 85 h 109"/>
              <a:gd name="T14" fmla="*/ 65 w 109"/>
              <a:gd name="T15" fmla="*/ 85 h 109"/>
              <a:gd name="T16" fmla="*/ 70 w 109"/>
              <a:gd name="T17" fmla="*/ 79 h 109"/>
              <a:gd name="T18" fmla="*/ 70 w 109"/>
              <a:gd name="T19" fmla="*/ 66 h 109"/>
              <a:gd name="T20" fmla="*/ 70 w 109"/>
              <a:gd name="T21" fmla="*/ 66 h 109"/>
              <a:gd name="T22" fmla="*/ 74 w 109"/>
              <a:gd name="T23" fmla="*/ 64 h 109"/>
              <a:gd name="T24" fmla="*/ 83 w 109"/>
              <a:gd name="T25" fmla="*/ 39 h 109"/>
              <a:gd name="T26" fmla="*/ 72 w 109"/>
              <a:gd name="T27" fmla="*/ 22 h 109"/>
              <a:gd name="T28" fmla="*/ 49 w 109"/>
              <a:gd name="T29" fmla="*/ 16 h 109"/>
              <a:gd name="T30" fmla="*/ 32 w 109"/>
              <a:gd name="T31" fmla="*/ 27 h 109"/>
              <a:gd name="T32" fmla="*/ 26 w 109"/>
              <a:gd name="T33" fmla="*/ 41 h 109"/>
              <a:gd name="T34" fmla="*/ 29 w 109"/>
              <a:gd name="T35" fmla="*/ 53 h 109"/>
              <a:gd name="T36" fmla="*/ 39 w 109"/>
              <a:gd name="T37" fmla="*/ 66 h 109"/>
              <a:gd name="T38" fmla="*/ 40 w 109"/>
              <a:gd name="T39" fmla="*/ 66 h 109"/>
              <a:gd name="T40" fmla="*/ 40 w 109"/>
              <a:gd name="T41" fmla="*/ 78 h 109"/>
              <a:gd name="T42" fmla="*/ 40 w 109"/>
              <a:gd name="T43" fmla="*/ 81 h 109"/>
              <a:gd name="T44" fmla="*/ 46 w 109"/>
              <a:gd name="T45" fmla="*/ 85 h 109"/>
              <a:gd name="T46" fmla="*/ 55 w 109"/>
              <a:gd name="T47" fmla="*/ 85 h 109"/>
              <a:gd name="T48" fmla="*/ 65 w 109"/>
              <a:gd name="T49" fmla="*/ 68 h 109"/>
              <a:gd name="T50" fmla="*/ 44 w 109"/>
              <a:gd name="T51" fmla="*/ 68 h 109"/>
              <a:gd name="T52" fmla="*/ 44 w 109"/>
              <a:gd name="T53" fmla="*/ 68 h 109"/>
              <a:gd name="T54" fmla="*/ 44 w 109"/>
              <a:gd name="T55" fmla="*/ 64 h 109"/>
              <a:gd name="T56" fmla="*/ 43 w 109"/>
              <a:gd name="T57" fmla="*/ 62 h 109"/>
              <a:gd name="T58" fmla="*/ 38 w 109"/>
              <a:gd name="T59" fmla="*/ 58 h 109"/>
              <a:gd name="T60" fmla="*/ 32 w 109"/>
              <a:gd name="T61" fmla="*/ 47 h 109"/>
              <a:gd name="T62" fmla="*/ 35 w 109"/>
              <a:gd name="T63" fmla="*/ 31 h 109"/>
              <a:gd name="T64" fmla="*/ 50 w 109"/>
              <a:gd name="T65" fmla="*/ 21 h 109"/>
              <a:gd name="T66" fmla="*/ 75 w 109"/>
              <a:gd name="T67" fmla="*/ 32 h 109"/>
              <a:gd name="T68" fmla="*/ 78 w 109"/>
              <a:gd name="T69" fmla="*/ 45 h 109"/>
              <a:gd name="T70" fmla="*/ 68 w 109"/>
              <a:gd name="T71" fmla="*/ 61 h 109"/>
              <a:gd name="T72" fmla="*/ 65 w 109"/>
              <a:gd name="T73" fmla="*/ 64 h 109"/>
              <a:gd name="T74" fmla="*/ 65 w 109"/>
              <a:gd name="T75" fmla="*/ 64 h 109"/>
              <a:gd name="T76" fmla="*/ 65 w 109"/>
              <a:gd name="T77" fmla="*/ 68 h 109"/>
              <a:gd name="T78" fmla="*/ 65 w 109"/>
              <a:gd name="T79" fmla="*/ 68 h 109"/>
              <a:gd name="T80" fmla="*/ 44 w 109"/>
              <a:gd name="T81" fmla="*/ 74 h 109"/>
              <a:gd name="T82" fmla="*/ 65 w 109"/>
              <a:gd name="T83" fmla="*/ 74 h 109"/>
              <a:gd name="T84" fmla="*/ 65 w 109"/>
              <a:gd name="T85" fmla="*/ 74 h 109"/>
              <a:gd name="T86" fmla="*/ 65 w 109"/>
              <a:gd name="T87" fmla="*/ 79 h 109"/>
              <a:gd name="T88" fmla="*/ 63 w 109"/>
              <a:gd name="T89" fmla="*/ 81 h 109"/>
              <a:gd name="T90" fmla="*/ 46 w 109"/>
              <a:gd name="T91" fmla="*/ 81 h 109"/>
              <a:gd name="T92" fmla="*/ 44 w 109"/>
              <a:gd name="T93" fmla="*/ 79 h 109"/>
              <a:gd name="T94" fmla="*/ 44 w 109"/>
              <a:gd name="T95" fmla="*/ 74 h 109"/>
              <a:gd name="T96" fmla="*/ 54 w 109"/>
              <a:gd name="T97" fmla="*/ 94 h 109"/>
              <a:gd name="T98" fmla="*/ 46 w 109"/>
              <a:gd name="T99" fmla="*/ 94 h 109"/>
              <a:gd name="T100" fmla="*/ 43 w 109"/>
              <a:gd name="T101" fmla="*/ 91 h 109"/>
              <a:gd name="T102" fmla="*/ 46 w 109"/>
              <a:gd name="T103" fmla="*/ 88 h 109"/>
              <a:gd name="T104" fmla="*/ 46 w 109"/>
              <a:gd name="T105" fmla="*/ 88 h 109"/>
              <a:gd name="T106" fmla="*/ 63 w 109"/>
              <a:gd name="T107" fmla="*/ 88 h 109"/>
              <a:gd name="T108" fmla="*/ 65 w 109"/>
              <a:gd name="T109" fmla="*/ 91 h 109"/>
              <a:gd name="T110" fmla="*/ 63 w 109"/>
              <a:gd name="T111" fmla="*/ 94 h 109"/>
              <a:gd name="T112" fmla="*/ 56 w 109"/>
              <a:gd name="T113" fmla="*/ 94 h 109"/>
              <a:gd name="T114" fmla="*/ 54 w 109"/>
              <a:gd name="T115" fmla="*/ 94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09" h="109">
                <a:moveTo>
                  <a:pt x="0" y="0"/>
                </a:moveTo>
                <a:cubicBezTo>
                  <a:pt x="109" y="0"/>
                  <a:pt x="109" y="0"/>
                  <a:pt x="109" y="0"/>
                </a:cubicBezTo>
                <a:cubicBezTo>
                  <a:pt x="109" y="109"/>
                  <a:pt x="109" y="109"/>
                  <a:pt x="109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0"/>
                  <a:pt x="0" y="0"/>
                  <a:pt x="0" y="0"/>
                </a:cubicBezTo>
                <a:close/>
                <a:moveTo>
                  <a:pt x="55" y="85"/>
                </a:moveTo>
                <a:cubicBezTo>
                  <a:pt x="57" y="85"/>
                  <a:pt x="61" y="85"/>
                  <a:pt x="63" y="85"/>
                </a:cubicBezTo>
                <a:cubicBezTo>
                  <a:pt x="64" y="85"/>
                  <a:pt x="65" y="85"/>
                  <a:pt x="65" y="85"/>
                </a:cubicBezTo>
                <a:cubicBezTo>
                  <a:pt x="68" y="84"/>
                  <a:pt x="70" y="82"/>
                  <a:pt x="70" y="79"/>
                </a:cubicBezTo>
                <a:cubicBezTo>
                  <a:pt x="70" y="75"/>
                  <a:pt x="70" y="70"/>
                  <a:pt x="70" y="66"/>
                </a:cubicBezTo>
                <a:cubicBezTo>
                  <a:pt x="70" y="66"/>
                  <a:pt x="70" y="66"/>
                  <a:pt x="70" y="66"/>
                </a:cubicBezTo>
                <a:cubicBezTo>
                  <a:pt x="71" y="65"/>
                  <a:pt x="72" y="65"/>
                  <a:pt x="74" y="64"/>
                </a:cubicBezTo>
                <a:cubicBezTo>
                  <a:pt x="81" y="57"/>
                  <a:pt x="84" y="49"/>
                  <a:pt x="83" y="39"/>
                </a:cubicBezTo>
                <a:cubicBezTo>
                  <a:pt x="82" y="32"/>
                  <a:pt x="78" y="26"/>
                  <a:pt x="72" y="22"/>
                </a:cubicBezTo>
                <a:cubicBezTo>
                  <a:pt x="65" y="16"/>
                  <a:pt x="57" y="15"/>
                  <a:pt x="49" y="16"/>
                </a:cubicBezTo>
                <a:cubicBezTo>
                  <a:pt x="42" y="17"/>
                  <a:pt x="36" y="22"/>
                  <a:pt x="32" y="27"/>
                </a:cubicBezTo>
                <a:cubicBezTo>
                  <a:pt x="28" y="32"/>
                  <a:pt x="27" y="36"/>
                  <a:pt x="26" y="41"/>
                </a:cubicBezTo>
                <a:cubicBezTo>
                  <a:pt x="26" y="45"/>
                  <a:pt x="27" y="50"/>
                  <a:pt x="29" y="53"/>
                </a:cubicBezTo>
                <a:cubicBezTo>
                  <a:pt x="31" y="58"/>
                  <a:pt x="34" y="62"/>
                  <a:pt x="39" y="66"/>
                </a:cubicBezTo>
                <a:cubicBezTo>
                  <a:pt x="40" y="66"/>
                  <a:pt x="40" y="66"/>
                  <a:pt x="40" y="66"/>
                </a:cubicBezTo>
                <a:cubicBezTo>
                  <a:pt x="40" y="70"/>
                  <a:pt x="40" y="75"/>
                  <a:pt x="40" y="78"/>
                </a:cubicBezTo>
                <a:cubicBezTo>
                  <a:pt x="40" y="79"/>
                  <a:pt x="40" y="81"/>
                  <a:pt x="40" y="81"/>
                </a:cubicBezTo>
                <a:cubicBezTo>
                  <a:pt x="40" y="83"/>
                  <a:pt x="42" y="85"/>
                  <a:pt x="46" y="85"/>
                </a:cubicBezTo>
                <a:cubicBezTo>
                  <a:pt x="49" y="85"/>
                  <a:pt x="51" y="85"/>
                  <a:pt x="55" y="85"/>
                </a:cubicBezTo>
                <a:close/>
                <a:moveTo>
                  <a:pt x="65" y="68"/>
                </a:moveTo>
                <a:cubicBezTo>
                  <a:pt x="57" y="68"/>
                  <a:pt x="51" y="68"/>
                  <a:pt x="44" y="68"/>
                </a:cubicBezTo>
                <a:cubicBezTo>
                  <a:pt x="44" y="68"/>
                  <a:pt x="44" y="68"/>
                  <a:pt x="44" y="68"/>
                </a:cubicBezTo>
                <a:cubicBezTo>
                  <a:pt x="44" y="67"/>
                  <a:pt x="44" y="66"/>
                  <a:pt x="44" y="64"/>
                </a:cubicBezTo>
                <a:cubicBezTo>
                  <a:pt x="44" y="64"/>
                  <a:pt x="44" y="64"/>
                  <a:pt x="43" y="62"/>
                </a:cubicBezTo>
                <a:cubicBezTo>
                  <a:pt x="41" y="61"/>
                  <a:pt x="40" y="60"/>
                  <a:pt x="38" y="58"/>
                </a:cubicBezTo>
                <a:cubicBezTo>
                  <a:pt x="34" y="55"/>
                  <a:pt x="33" y="51"/>
                  <a:pt x="32" y="47"/>
                </a:cubicBezTo>
                <a:cubicBezTo>
                  <a:pt x="31" y="41"/>
                  <a:pt x="32" y="35"/>
                  <a:pt x="35" y="31"/>
                </a:cubicBezTo>
                <a:cubicBezTo>
                  <a:pt x="39" y="25"/>
                  <a:pt x="44" y="22"/>
                  <a:pt x="50" y="21"/>
                </a:cubicBezTo>
                <a:cubicBezTo>
                  <a:pt x="61" y="19"/>
                  <a:pt x="70" y="24"/>
                  <a:pt x="75" y="32"/>
                </a:cubicBezTo>
                <a:cubicBezTo>
                  <a:pt x="77" y="36"/>
                  <a:pt x="78" y="41"/>
                  <a:pt x="78" y="45"/>
                </a:cubicBezTo>
                <a:cubicBezTo>
                  <a:pt x="77" y="52"/>
                  <a:pt x="74" y="58"/>
                  <a:pt x="68" y="61"/>
                </a:cubicBezTo>
                <a:cubicBezTo>
                  <a:pt x="67" y="62"/>
                  <a:pt x="65" y="62"/>
                  <a:pt x="65" y="64"/>
                </a:cubicBezTo>
                <a:cubicBezTo>
                  <a:pt x="65" y="64"/>
                  <a:pt x="65" y="64"/>
                  <a:pt x="65" y="64"/>
                </a:cubicBezTo>
                <a:cubicBezTo>
                  <a:pt x="65" y="65"/>
                  <a:pt x="65" y="67"/>
                  <a:pt x="65" y="68"/>
                </a:cubicBezTo>
                <a:cubicBezTo>
                  <a:pt x="65" y="68"/>
                  <a:pt x="65" y="68"/>
                  <a:pt x="65" y="68"/>
                </a:cubicBezTo>
                <a:close/>
                <a:moveTo>
                  <a:pt x="44" y="74"/>
                </a:moveTo>
                <a:cubicBezTo>
                  <a:pt x="51" y="74"/>
                  <a:pt x="57" y="74"/>
                  <a:pt x="65" y="74"/>
                </a:cubicBezTo>
                <a:cubicBezTo>
                  <a:pt x="65" y="74"/>
                  <a:pt x="65" y="74"/>
                  <a:pt x="65" y="74"/>
                </a:cubicBezTo>
                <a:cubicBezTo>
                  <a:pt x="65" y="75"/>
                  <a:pt x="65" y="77"/>
                  <a:pt x="65" y="79"/>
                </a:cubicBezTo>
                <a:cubicBezTo>
                  <a:pt x="65" y="81"/>
                  <a:pt x="64" y="81"/>
                  <a:pt x="63" y="81"/>
                </a:cubicBezTo>
                <a:cubicBezTo>
                  <a:pt x="57" y="81"/>
                  <a:pt x="51" y="81"/>
                  <a:pt x="46" y="81"/>
                </a:cubicBezTo>
                <a:cubicBezTo>
                  <a:pt x="44" y="81"/>
                  <a:pt x="44" y="81"/>
                  <a:pt x="44" y="79"/>
                </a:cubicBezTo>
                <a:cubicBezTo>
                  <a:pt x="44" y="77"/>
                  <a:pt x="44" y="75"/>
                  <a:pt x="44" y="74"/>
                </a:cubicBezTo>
                <a:close/>
                <a:moveTo>
                  <a:pt x="54" y="94"/>
                </a:moveTo>
                <a:cubicBezTo>
                  <a:pt x="51" y="94"/>
                  <a:pt x="48" y="94"/>
                  <a:pt x="46" y="94"/>
                </a:cubicBezTo>
                <a:cubicBezTo>
                  <a:pt x="44" y="94"/>
                  <a:pt x="43" y="92"/>
                  <a:pt x="43" y="91"/>
                </a:cubicBezTo>
                <a:cubicBezTo>
                  <a:pt x="43" y="90"/>
                  <a:pt x="44" y="90"/>
                  <a:pt x="46" y="88"/>
                </a:cubicBezTo>
                <a:cubicBezTo>
                  <a:pt x="46" y="88"/>
                  <a:pt x="46" y="88"/>
                  <a:pt x="46" y="88"/>
                </a:cubicBezTo>
                <a:cubicBezTo>
                  <a:pt x="51" y="88"/>
                  <a:pt x="57" y="88"/>
                  <a:pt x="63" y="88"/>
                </a:cubicBezTo>
                <a:cubicBezTo>
                  <a:pt x="64" y="88"/>
                  <a:pt x="65" y="90"/>
                  <a:pt x="65" y="91"/>
                </a:cubicBezTo>
                <a:cubicBezTo>
                  <a:pt x="65" y="92"/>
                  <a:pt x="64" y="94"/>
                  <a:pt x="63" y="94"/>
                </a:cubicBezTo>
                <a:cubicBezTo>
                  <a:pt x="61" y="94"/>
                  <a:pt x="58" y="94"/>
                  <a:pt x="56" y="94"/>
                </a:cubicBezTo>
                <a:cubicBezTo>
                  <a:pt x="56" y="94"/>
                  <a:pt x="55" y="94"/>
                  <a:pt x="54" y="94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2" name="Freeform 19"/>
          <p:cNvSpPr>
            <a:spLocks noChangeAspect="1" noEditPoints="1"/>
          </p:cNvSpPr>
          <p:nvPr/>
        </p:nvSpPr>
        <p:spPr bwMode="auto">
          <a:xfrm>
            <a:off x="406567" y="3523619"/>
            <a:ext cx="278292" cy="288000"/>
          </a:xfrm>
          <a:custGeom>
            <a:avLst/>
            <a:gdLst>
              <a:gd name="T0" fmla="*/ 0 w 109"/>
              <a:gd name="T1" fmla="*/ 0 h 110"/>
              <a:gd name="T2" fmla="*/ 109 w 109"/>
              <a:gd name="T3" fmla="*/ 0 h 110"/>
              <a:gd name="T4" fmla="*/ 109 w 109"/>
              <a:gd name="T5" fmla="*/ 110 h 110"/>
              <a:gd name="T6" fmla="*/ 0 w 109"/>
              <a:gd name="T7" fmla="*/ 110 h 110"/>
              <a:gd name="T8" fmla="*/ 0 w 109"/>
              <a:gd name="T9" fmla="*/ 0 h 110"/>
              <a:gd name="T10" fmla="*/ 47 w 109"/>
              <a:gd name="T11" fmla="*/ 59 h 110"/>
              <a:gd name="T12" fmla="*/ 47 w 109"/>
              <a:gd name="T13" fmla="*/ 62 h 110"/>
              <a:gd name="T14" fmla="*/ 49 w 109"/>
              <a:gd name="T15" fmla="*/ 65 h 110"/>
              <a:gd name="T16" fmla="*/ 59 w 109"/>
              <a:gd name="T17" fmla="*/ 65 h 110"/>
              <a:gd name="T18" fmla="*/ 60 w 109"/>
              <a:gd name="T19" fmla="*/ 62 h 110"/>
              <a:gd name="T20" fmla="*/ 60 w 109"/>
              <a:gd name="T21" fmla="*/ 59 h 110"/>
              <a:gd name="T22" fmla="*/ 59 w 109"/>
              <a:gd name="T23" fmla="*/ 57 h 110"/>
              <a:gd name="T24" fmla="*/ 49 w 109"/>
              <a:gd name="T25" fmla="*/ 57 h 110"/>
              <a:gd name="T26" fmla="*/ 47 w 109"/>
              <a:gd name="T27" fmla="*/ 59 h 110"/>
              <a:gd name="T28" fmla="*/ 39 w 109"/>
              <a:gd name="T29" fmla="*/ 33 h 110"/>
              <a:gd name="T30" fmla="*/ 68 w 109"/>
              <a:gd name="T31" fmla="*/ 33 h 110"/>
              <a:gd name="T32" fmla="*/ 88 w 109"/>
              <a:gd name="T33" fmla="*/ 33 h 110"/>
              <a:gd name="T34" fmla="*/ 90 w 109"/>
              <a:gd name="T35" fmla="*/ 36 h 110"/>
              <a:gd name="T36" fmla="*/ 90 w 109"/>
              <a:gd name="T37" fmla="*/ 49 h 110"/>
              <a:gd name="T38" fmla="*/ 68 w 109"/>
              <a:gd name="T39" fmla="*/ 58 h 110"/>
              <a:gd name="T40" fmla="*/ 64 w 109"/>
              <a:gd name="T41" fmla="*/ 58 h 110"/>
              <a:gd name="T42" fmla="*/ 64 w 109"/>
              <a:gd name="T43" fmla="*/ 55 h 110"/>
              <a:gd name="T44" fmla="*/ 60 w 109"/>
              <a:gd name="T45" fmla="*/ 54 h 110"/>
              <a:gd name="T46" fmla="*/ 46 w 109"/>
              <a:gd name="T47" fmla="*/ 54 h 110"/>
              <a:gd name="T48" fmla="*/ 43 w 109"/>
              <a:gd name="T49" fmla="*/ 55 h 110"/>
              <a:gd name="T50" fmla="*/ 43 w 109"/>
              <a:gd name="T51" fmla="*/ 58 h 110"/>
              <a:gd name="T52" fmla="*/ 40 w 109"/>
              <a:gd name="T53" fmla="*/ 58 h 110"/>
              <a:gd name="T54" fmla="*/ 18 w 109"/>
              <a:gd name="T55" fmla="*/ 49 h 110"/>
              <a:gd name="T56" fmla="*/ 18 w 109"/>
              <a:gd name="T57" fmla="*/ 37 h 110"/>
              <a:gd name="T58" fmla="*/ 20 w 109"/>
              <a:gd name="T59" fmla="*/ 33 h 110"/>
              <a:gd name="T60" fmla="*/ 39 w 109"/>
              <a:gd name="T61" fmla="*/ 33 h 110"/>
              <a:gd name="T62" fmla="*/ 63 w 109"/>
              <a:gd name="T63" fmla="*/ 33 h 110"/>
              <a:gd name="T64" fmla="*/ 68 w 109"/>
              <a:gd name="T65" fmla="*/ 33 h 110"/>
              <a:gd name="T66" fmla="*/ 69 w 109"/>
              <a:gd name="T67" fmla="*/ 25 h 110"/>
              <a:gd name="T68" fmla="*/ 65 w 109"/>
              <a:gd name="T69" fmla="*/ 21 h 110"/>
              <a:gd name="T70" fmla="*/ 43 w 109"/>
              <a:gd name="T71" fmla="*/ 21 h 110"/>
              <a:gd name="T72" fmla="*/ 39 w 109"/>
              <a:gd name="T73" fmla="*/ 25 h 110"/>
              <a:gd name="T74" fmla="*/ 39 w 109"/>
              <a:gd name="T75" fmla="*/ 33 h 110"/>
              <a:gd name="T76" fmla="*/ 45 w 109"/>
              <a:gd name="T77" fmla="*/ 33 h 110"/>
              <a:gd name="T78" fmla="*/ 45 w 109"/>
              <a:gd name="T79" fmla="*/ 29 h 110"/>
              <a:gd name="T80" fmla="*/ 46 w 109"/>
              <a:gd name="T81" fmla="*/ 26 h 110"/>
              <a:gd name="T82" fmla="*/ 62 w 109"/>
              <a:gd name="T83" fmla="*/ 26 h 110"/>
              <a:gd name="T84" fmla="*/ 63 w 109"/>
              <a:gd name="T85" fmla="*/ 29 h 110"/>
              <a:gd name="T86" fmla="*/ 63 w 109"/>
              <a:gd name="T87" fmla="*/ 33 h 110"/>
              <a:gd name="T88" fmla="*/ 90 w 109"/>
              <a:gd name="T89" fmla="*/ 51 h 110"/>
              <a:gd name="T90" fmla="*/ 64 w 109"/>
              <a:gd name="T91" fmla="*/ 61 h 110"/>
              <a:gd name="T92" fmla="*/ 64 w 109"/>
              <a:gd name="T93" fmla="*/ 65 h 110"/>
              <a:gd name="T94" fmla="*/ 60 w 109"/>
              <a:gd name="T95" fmla="*/ 68 h 110"/>
              <a:gd name="T96" fmla="*/ 47 w 109"/>
              <a:gd name="T97" fmla="*/ 68 h 110"/>
              <a:gd name="T98" fmla="*/ 44 w 109"/>
              <a:gd name="T99" fmla="*/ 65 h 110"/>
              <a:gd name="T100" fmla="*/ 44 w 109"/>
              <a:gd name="T101" fmla="*/ 61 h 110"/>
              <a:gd name="T102" fmla="*/ 18 w 109"/>
              <a:gd name="T103" fmla="*/ 51 h 110"/>
              <a:gd name="T104" fmla="*/ 18 w 109"/>
              <a:gd name="T105" fmla="*/ 85 h 110"/>
              <a:gd name="T106" fmla="*/ 21 w 109"/>
              <a:gd name="T107" fmla="*/ 88 h 110"/>
              <a:gd name="T108" fmla="*/ 86 w 109"/>
              <a:gd name="T109" fmla="*/ 88 h 110"/>
              <a:gd name="T110" fmla="*/ 90 w 109"/>
              <a:gd name="T111" fmla="*/ 85 h 110"/>
              <a:gd name="T112" fmla="*/ 90 w 109"/>
              <a:gd name="T113" fmla="*/ 51 h 110"/>
              <a:gd name="T114" fmla="*/ 90 w 109"/>
              <a:gd name="T115" fmla="*/ 51 h 110"/>
              <a:gd name="T116" fmla="*/ 90 w 109"/>
              <a:gd name="T117" fmla="*/ 51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09" h="110">
                <a:moveTo>
                  <a:pt x="0" y="0"/>
                </a:moveTo>
                <a:cubicBezTo>
                  <a:pt x="109" y="0"/>
                  <a:pt x="109" y="0"/>
                  <a:pt x="109" y="0"/>
                </a:cubicBezTo>
                <a:cubicBezTo>
                  <a:pt x="109" y="110"/>
                  <a:pt x="109" y="110"/>
                  <a:pt x="109" y="110"/>
                </a:cubicBezTo>
                <a:cubicBezTo>
                  <a:pt x="0" y="110"/>
                  <a:pt x="0" y="110"/>
                  <a:pt x="0" y="110"/>
                </a:cubicBezTo>
                <a:cubicBezTo>
                  <a:pt x="0" y="0"/>
                  <a:pt x="0" y="0"/>
                  <a:pt x="0" y="0"/>
                </a:cubicBezTo>
                <a:close/>
                <a:moveTo>
                  <a:pt x="47" y="59"/>
                </a:moveTo>
                <a:cubicBezTo>
                  <a:pt x="47" y="59"/>
                  <a:pt x="47" y="59"/>
                  <a:pt x="47" y="62"/>
                </a:cubicBezTo>
                <a:cubicBezTo>
                  <a:pt x="47" y="66"/>
                  <a:pt x="49" y="65"/>
                  <a:pt x="49" y="65"/>
                </a:cubicBezTo>
                <a:cubicBezTo>
                  <a:pt x="49" y="65"/>
                  <a:pt x="49" y="65"/>
                  <a:pt x="59" y="65"/>
                </a:cubicBezTo>
                <a:cubicBezTo>
                  <a:pt x="61" y="65"/>
                  <a:pt x="60" y="62"/>
                  <a:pt x="60" y="62"/>
                </a:cubicBezTo>
                <a:cubicBezTo>
                  <a:pt x="60" y="62"/>
                  <a:pt x="60" y="62"/>
                  <a:pt x="60" y="59"/>
                </a:cubicBezTo>
                <a:cubicBezTo>
                  <a:pt x="60" y="57"/>
                  <a:pt x="59" y="57"/>
                  <a:pt x="59" y="57"/>
                </a:cubicBezTo>
                <a:cubicBezTo>
                  <a:pt x="59" y="57"/>
                  <a:pt x="59" y="57"/>
                  <a:pt x="49" y="57"/>
                </a:cubicBezTo>
                <a:cubicBezTo>
                  <a:pt x="46" y="57"/>
                  <a:pt x="47" y="59"/>
                  <a:pt x="47" y="59"/>
                </a:cubicBezTo>
                <a:close/>
                <a:moveTo>
                  <a:pt x="39" y="33"/>
                </a:moveTo>
                <a:cubicBezTo>
                  <a:pt x="39" y="33"/>
                  <a:pt x="39" y="33"/>
                  <a:pt x="68" y="33"/>
                </a:cubicBezTo>
                <a:cubicBezTo>
                  <a:pt x="68" y="33"/>
                  <a:pt x="68" y="33"/>
                  <a:pt x="88" y="33"/>
                </a:cubicBezTo>
                <a:cubicBezTo>
                  <a:pt x="91" y="33"/>
                  <a:pt x="90" y="36"/>
                  <a:pt x="90" y="36"/>
                </a:cubicBezTo>
                <a:cubicBezTo>
                  <a:pt x="90" y="36"/>
                  <a:pt x="90" y="36"/>
                  <a:pt x="90" y="49"/>
                </a:cubicBezTo>
                <a:cubicBezTo>
                  <a:pt x="90" y="49"/>
                  <a:pt x="90" y="49"/>
                  <a:pt x="68" y="58"/>
                </a:cubicBezTo>
                <a:cubicBezTo>
                  <a:pt x="68" y="58"/>
                  <a:pt x="68" y="58"/>
                  <a:pt x="64" y="58"/>
                </a:cubicBezTo>
                <a:cubicBezTo>
                  <a:pt x="64" y="58"/>
                  <a:pt x="64" y="58"/>
                  <a:pt x="64" y="55"/>
                </a:cubicBezTo>
                <a:cubicBezTo>
                  <a:pt x="64" y="53"/>
                  <a:pt x="60" y="54"/>
                  <a:pt x="60" y="54"/>
                </a:cubicBezTo>
                <a:cubicBezTo>
                  <a:pt x="60" y="54"/>
                  <a:pt x="60" y="54"/>
                  <a:pt x="46" y="54"/>
                </a:cubicBezTo>
                <a:cubicBezTo>
                  <a:pt x="44" y="54"/>
                  <a:pt x="43" y="55"/>
                  <a:pt x="43" y="55"/>
                </a:cubicBezTo>
                <a:cubicBezTo>
                  <a:pt x="43" y="55"/>
                  <a:pt x="43" y="55"/>
                  <a:pt x="43" y="58"/>
                </a:cubicBezTo>
                <a:cubicBezTo>
                  <a:pt x="43" y="58"/>
                  <a:pt x="43" y="58"/>
                  <a:pt x="40" y="58"/>
                </a:cubicBezTo>
                <a:cubicBezTo>
                  <a:pt x="40" y="58"/>
                  <a:pt x="40" y="58"/>
                  <a:pt x="18" y="49"/>
                </a:cubicBezTo>
                <a:cubicBezTo>
                  <a:pt x="18" y="49"/>
                  <a:pt x="18" y="49"/>
                  <a:pt x="18" y="37"/>
                </a:cubicBezTo>
                <a:cubicBezTo>
                  <a:pt x="18" y="32"/>
                  <a:pt x="20" y="33"/>
                  <a:pt x="20" y="33"/>
                </a:cubicBezTo>
                <a:cubicBezTo>
                  <a:pt x="20" y="33"/>
                  <a:pt x="20" y="33"/>
                  <a:pt x="39" y="33"/>
                </a:cubicBezTo>
                <a:close/>
                <a:moveTo>
                  <a:pt x="63" y="33"/>
                </a:moveTo>
                <a:cubicBezTo>
                  <a:pt x="63" y="33"/>
                  <a:pt x="63" y="33"/>
                  <a:pt x="68" y="33"/>
                </a:cubicBezTo>
                <a:cubicBezTo>
                  <a:pt x="68" y="33"/>
                  <a:pt x="68" y="33"/>
                  <a:pt x="69" y="25"/>
                </a:cubicBezTo>
                <a:cubicBezTo>
                  <a:pt x="69" y="21"/>
                  <a:pt x="65" y="21"/>
                  <a:pt x="65" y="21"/>
                </a:cubicBezTo>
                <a:cubicBezTo>
                  <a:pt x="65" y="21"/>
                  <a:pt x="65" y="21"/>
                  <a:pt x="43" y="21"/>
                </a:cubicBezTo>
                <a:cubicBezTo>
                  <a:pt x="39" y="22"/>
                  <a:pt x="39" y="25"/>
                  <a:pt x="39" y="25"/>
                </a:cubicBezTo>
                <a:cubicBezTo>
                  <a:pt x="39" y="25"/>
                  <a:pt x="39" y="25"/>
                  <a:pt x="39" y="33"/>
                </a:cubicBezTo>
                <a:cubicBezTo>
                  <a:pt x="39" y="33"/>
                  <a:pt x="39" y="33"/>
                  <a:pt x="45" y="33"/>
                </a:cubicBezTo>
                <a:cubicBezTo>
                  <a:pt x="45" y="33"/>
                  <a:pt x="45" y="33"/>
                  <a:pt x="45" y="29"/>
                </a:cubicBezTo>
                <a:cubicBezTo>
                  <a:pt x="45" y="26"/>
                  <a:pt x="46" y="26"/>
                  <a:pt x="46" y="26"/>
                </a:cubicBezTo>
                <a:cubicBezTo>
                  <a:pt x="46" y="26"/>
                  <a:pt x="46" y="26"/>
                  <a:pt x="62" y="26"/>
                </a:cubicBezTo>
                <a:cubicBezTo>
                  <a:pt x="63" y="26"/>
                  <a:pt x="63" y="29"/>
                  <a:pt x="63" y="29"/>
                </a:cubicBezTo>
                <a:cubicBezTo>
                  <a:pt x="63" y="29"/>
                  <a:pt x="63" y="29"/>
                  <a:pt x="63" y="33"/>
                </a:cubicBezTo>
                <a:close/>
                <a:moveTo>
                  <a:pt x="90" y="51"/>
                </a:moveTo>
                <a:cubicBezTo>
                  <a:pt x="90" y="51"/>
                  <a:pt x="90" y="51"/>
                  <a:pt x="64" y="61"/>
                </a:cubicBezTo>
                <a:cubicBezTo>
                  <a:pt x="64" y="61"/>
                  <a:pt x="64" y="61"/>
                  <a:pt x="64" y="65"/>
                </a:cubicBezTo>
                <a:cubicBezTo>
                  <a:pt x="64" y="68"/>
                  <a:pt x="60" y="68"/>
                  <a:pt x="60" y="68"/>
                </a:cubicBezTo>
                <a:cubicBezTo>
                  <a:pt x="60" y="68"/>
                  <a:pt x="60" y="68"/>
                  <a:pt x="47" y="68"/>
                </a:cubicBezTo>
                <a:cubicBezTo>
                  <a:pt x="44" y="68"/>
                  <a:pt x="44" y="65"/>
                  <a:pt x="44" y="65"/>
                </a:cubicBezTo>
                <a:cubicBezTo>
                  <a:pt x="44" y="65"/>
                  <a:pt x="44" y="65"/>
                  <a:pt x="44" y="61"/>
                </a:cubicBezTo>
                <a:cubicBezTo>
                  <a:pt x="44" y="61"/>
                  <a:pt x="44" y="61"/>
                  <a:pt x="18" y="51"/>
                </a:cubicBezTo>
                <a:cubicBezTo>
                  <a:pt x="18" y="51"/>
                  <a:pt x="18" y="51"/>
                  <a:pt x="18" y="85"/>
                </a:cubicBezTo>
                <a:cubicBezTo>
                  <a:pt x="18" y="89"/>
                  <a:pt x="21" y="88"/>
                  <a:pt x="21" y="88"/>
                </a:cubicBezTo>
                <a:cubicBezTo>
                  <a:pt x="21" y="88"/>
                  <a:pt x="21" y="88"/>
                  <a:pt x="86" y="88"/>
                </a:cubicBezTo>
                <a:cubicBezTo>
                  <a:pt x="90" y="88"/>
                  <a:pt x="90" y="85"/>
                  <a:pt x="90" y="85"/>
                </a:cubicBezTo>
                <a:cubicBezTo>
                  <a:pt x="90" y="85"/>
                  <a:pt x="90" y="85"/>
                  <a:pt x="90" y="51"/>
                </a:cubicBezTo>
                <a:close/>
                <a:moveTo>
                  <a:pt x="90" y="51"/>
                </a:moveTo>
                <a:cubicBezTo>
                  <a:pt x="90" y="51"/>
                  <a:pt x="90" y="51"/>
                  <a:pt x="90" y="51"/>
                </a:cubicBezTo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3" name="Freeform 20"/>
          <p:cNvSpPr>
            <a:spLocks noChangeAspect="1" noEditPoints="1"/>
          </p:cNvSpPr>
          <p:nvPr/>
        </p:nvSpPr>
        <p:spPr bwMode="auto">
          <a:xfrm>
            <a:off x="786310" y="3523619"/>
            <a:ext cx="278292" cy="288000"/>
          </a:xfrm>
          <a:custGeom>
            <a:avLst/>
            <a:gdLst>
              <a:gd name="T0" fmla="*/ 0 w 109"/>
              <a:gd name="T1" fmla="*/ 0 h 110"/>
              <a:gd name="T2" fmla="*/ 109 w 109"/>
              <a:gd name="T3" fmla="*/ 0 h 110"/>
              <a:gd name="T4" fmla="*/ 109 w 109"/>
              <a:gd name="T5" fmla="*/ 110 h 110"/>
              <a:gd name="T6" fmla="*/ 0 w 109"/>
              <a:gd name="T7" fmla="*/ 110 h 110"/>
              <a:gd name="T8" fmla="*/ 0 w 109"/>
              <a:gd name="T9" fmla="*/ 0 h 110"/>
              <a:gd name="T10" fmla="*/ 96 w 109"/>
              <a:gd name="T11" fmla="*/ 38 h 110"/>
              <a:gd name="T12" fmla="*/ 96 w 109"/>
              <a:gd name="T13" fmla="*/ 38 h 110"/>
              <a:gd name="T14" fmla="*/ 97 w 109"/>
              <a:gd name="T15" fmla="*/ 41 h 110"/>
              <a:gd name="T16" fmla="*/ 58 w 109"/>
              <a:gd name="T17" fmla="*/ 54 h 110"/>
              <a:gd name="T18" fmla="*/ 53 w 109"/>
              <a:gd name="T19" fmla="*/ 54 h 110"/>
              <a:gd name="T20" fmla="*/ 33 w 109"/>
              <a:gd name="T21" fmla="*/ 48 h 110"/>
              <a:gd name="T22" fmla="*/ 56 w 109"/>
              <a:gd name="T23" fmla="*/ 39 h 110"/>
              <a:gd name="T24" fmla="*/ 57 w 109"/>
              <a:gd name="T25" fmla="*/ 36 h 110"/>
              <a:gd name="T26" fmla="*/ 57 w 109"/>
              <a:gd name="T27" fmla="*/ 36 h 110"/>
              <a:gd name="T28" fmla="*/ 54 w 109"/>
              <a:gd name="T29" fmla="*/ 35 h 110"/>
              <a:gd name="T30" fmla="*/ 27 w 109"/>
              <a:gd name="T31" fmla="*/ 46 h 110"/>
              <a:gd name="T32" fmla="*/ 27 w 109"/>
              <a:gd name="T33" fmla="*/ 46 h 110"/>
              <a:gd name="T34" fmla="*/ 22 w 109"/>
              <a:gd name="T35" fmla="*/ 58 h 110"/>
              <a:gd name="T36" fmla="*/ 24 w 109"/>
              <a:gd name="T37" fmla="*/ 61 h 110"/>
              <a:gd name="T38" fmla="*/ 22 w 109"/>
              <a:gd name="T39" fmla="*/ 65 h 110"/>
              <a:gd name="T40" fmla="*/ 16 w 109"/>
              <a:gd name="T41" fmla="*/ 86 h 110"/>
              <a:gd name="T42" fmla="*/ 10 w 109"/>
              <a:gd name="T43" fmla="*/ 82 h 110"/>
              <a:gd name="T44" fmla="*/ 18 w 109"/>
              <a:gd name="T45" fmla="*/ 65 h 110"/>
              <a:gd name="T46" fmla="*/ 16 w 109"/>
              <a:gd name="T47" fmla="*/ 61 h 110"/>
              <a:gd name="T48" fmla="*/ 18 w 109"/>
              <a:gd name="T49" fmla="*/ 57 h 110"/>
              <a:gd name="T50" fmla="*/ 23 w 109"/>
              <a:gd name="T51" fmla="*/ 44 h 110"/>
              <a:gd name="T52" fmla="*/ 14 w 109"/>
              <a:gd name="T53" fmla="*/ 41 h 110"/>
              <a:gd name="T54" fmla="*/ 14 w 109"/>
              <a:gd name="T55" fmla="*/ 38 h 110"/>
              <a:gd name="T56" fmla="*/ 53 w 109"/>
              <a:gd name="T57" fmla="*/ 24 h 110"/>
              <a:gd name="T58" fmla="*/ 57 w 109"/>
              <a:gd name="T59" fmla="*/ 24 h 110"/>
              <a:gd name="T60" fmla="*/ 96 w 109"/>
              <a:gd name="T61" fmla="*/ 38 h 110"/>
              <a:gd name="T62" fmla="*/ 53 w 109"/>
              <a:gd name="T63" fmla="*/ 60 h 110"/>
              <a:gd name="T64" fmla="*/ 53 w 109"/>
              <a:gd name="T65" fmla="*/ 60 h 110"/>
              <a:gd name="T66" fmla="*/ 58 w 109"/>
              <a:gd name="T67" fmla="*/ 60 h 110"/>
              <a:gd name="T68" fmla="*/ 83 w 109"/>
              <a:gd name="T69" fmla="*/ 51 h 110"/>
              <a:gd name="T70" fmla="*/ 83 w 109"/>
              <a:gd name="T71" fmla="*/ 65 h 110"/>
              <a:gd name="T72" fmla="*/ 81 w 109"/>
              <a:gd name="T73" fmla="*/ 68 h 110"/>
              <a:gd name="T74" fmla="*/ 30 w 109"/>
              <a:gd name="T75" fmla="*/ 69 h 110"/>
              <a:gd name="T76" fmla="*/ 29 w 109"/>
              <a:gd name="T77" fmla="*/ 67 h 110"/>
              <a:gd name="T78" fmla="*/ 30 w 109"/>
              <a:gd name="T79" fmla="*/ 62 h 110"/>
              <a:gd name="T80" fmla="*/ 28 w 109"/>
              <a:gd name="T81" fmla="*/ 58 h 110"/>
              <a:gd name="T82" fmla="*/ 28 w 109"/>
              <a:gd name="T83" fmla="*/ 51 h 110"/>
              <a:gd name="T84" fmla="*/ 53 w 109"/>
              <a:gd name="T85" fmla="*/ 60 h 110"/>
              <a:gd name="T86" fmla="*/ 53 w 109"/>
              <a:gd name="T87" fmla="*/ 60 h 110"/>
              <a:gd name="T88" fmla="*/ 53 w 109"/>
              <a:gd name="T89" fmla="*/ 60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09" h="110">
                <a:moveTo>
                  <a:pt x="0" y="0"/>
                </a:moveTo>
                <a:cubicBezTo>
                  <a:pt x="109" y="0"/>
                  <a:pt x="109" y="0"/>
                  <a:pt x="109" y="0"/>
                </a:cubicBezTo>
                <a:cubicBezTo>
                  <a:pt x="109" y="110"/>
                  <a:pt x="109" y="110"/>
                  <a:pt x="109" y="110"/>
                </a:cubicBezTo>
                <a:cubicBezTo>
                  <a:pt x="0" y="110"/>
                  <a:pt x="0" y="110"/>
                  <a:pt x="0" y="110"/>
                </a:cubicBezTo>
                <a:cubicBezTo>
                  <a:pt x="0" y="0"/>
                  <a:pt x="0" y="0"/>
                  <a:pt x="0" y="0"/>
                </a:cubicBezTo>
                <a:close/>
                <a:moveTo>
                  <a:pt x="96" y="38"/>
                </a:moveTo>
                <a:cubicBezTo>
                  <a:pt x="96" y="38"/>
                  <a:pt x="96" y="38"/>
                  <a:pt x="96" y="38"/>
                </a:cubicBezTo>
                <a:cubicBezTo>
                  <a:pt x="99" y="39"/>
                  <a:pt x="99" y="40"/>
                  <a:pt x="97" y="41"/>
                </a:cubicBezTo>
                <a:cubicBezTo>
                  <a:pt x="97" y="41"/>
                  <a:pt x="97" y="41"/>
                  <a:pt x="58" y="54"/>
                </a:cubicBezTo>
                <a:cubicBezTo>
                  <a:pt x="55" y="55"/>
                  <a:pt x="56" y="55"/>
                  <a:pt x="53" y="54"/>
                </a:cubicBezTo>
                <a:cubicBezTo>
                  <a:pt x="53" y="54"/>
                  <a:pt x="53" y="54"/>
                  <a:pt x="33" y="48"/>
                </a:cubicBezTo>
                <a:cubicBezTo>
                  <a:pt x="33" y="48"/>
                  <a:pt x="33" y="48"/>
                  <a:pt x="56" y="39"/>
                </a:cubicBezTo>
                <a:cubicBezTo>
                  <a:pt x="57" y="38"/>
                  <a:pt x="57" y="37"/>
                  <a:pt x="57" y="36"/>
                </a:cubicBezTo>
                <a:cubicBezTo>
                  <a:pt x="57" y="36"/>
                  <a:pt x="57" y="36"/>
                  <a:pt x="57" y="36"/>
                </a:cubicBezTo>
                <a:cubicBezTo>
                  <a:pt x="56" y="35"/>
                  <a:pt x="55" y="34"/>
                  <a:pt x="54" y="35"/>
                </a:cubicBezTo>
                <a:cubicBezTo>
                  <a:pt x="54" y="35"/>
                  <a:pt x="54" y="35"/>
                  <a:pt x="27" y="46"/>
                </a:cubicBezTo>
                <a:cubicBezTo>
                  <a:pt x="27" y="46"/>
                  <a:pt x="27" y="46"/>
                  <a:pt x="27" y="46"/>
                </a:cubicBezTo>
                <a:cubicBezTo>
                  <a:pt x="23" y="49"/>
                  <a:pt x="22" y="53"/>
                  <a:pt x="22" y="58"/>
                </a:cubicBezTo>
                <a:cubicBezTo>
                  <a:pt x="23" y="58"/>
                  <a:pt x="24" y="60"/>
                  <a:pt x="24" y="61"/>
                </a:cubicBezTo>
                <a:cubicBezTo>
                  <a:pt x="24" y="63"/>
                  <a:pt x="23" y="64"/>
                  <a:pt x="22" y="65"/>
                </a:cubicBezTo>
                <a:cubicBezTo>
                  <a:pt x="23" y="73"/>
                  <a:pt x="24" y="83"/>
                  <a:pt x="16" y="86"/>
                </a:cubicBezTo>
                <a:cubicBezTo>
                  <a:pt x="14" y="85"/>
                  <a:pt x="13" y="84"/>
                  <a:pt x="10" y="82"/>
                </a:cubicBezTo>
                <a:cubicBezTo>
                  <a:pt x="15" y="75"/>
                  <a:pt x="17" y="70"/>
                  <a:pt x="18" y="65"/>
                </a:cubicBezTo>
                <a:cubicBezTo>
                  <a:pt x="17" y="64"/>
                  <a:pt x="16" y="63"/>
                  <a:pt x="16" y="61"/>
                </a:cubicBezTo>
                <a:cubicBezTo>
                  <a:pt x="16" y="60"/>
                  <a:pt x="17" y="58"/>
                  <a:pt x="18" y="57"/>
                </a:cubicBezTo>
                <a:cubicBezTo>
                  <a:pt x="18" y="52"/>
                  <a:pt x="19" y="48"/>
                  <a:pt x="23" y="44"/>
                </a:cubicBezTo>
                <a:cubicBezTo>
                  <a:pt x="23" y="44"/>
                  <a:pt x="23" y="44"/>
                  <a:pt x="14" y="41"/>
                </a:cubicBezTo>
                <a:cubicBezTo>
                  <a:pt x="11" y="40"/>
                  <a:pt x="11" y="39"/>
                  <a:pt x="14" y="38"/>
                </a:cubicBezTo>
                <a:cubicBezTo>
                  <a:pt x="14" y="38"/>
                  <a:pt x="14" y="38"/>
                  <a:pt x="53" y="24"/>
                </a:cubicBezTo>
                <a:cubicBezTo>
                  <a:pt x="55" y="24"/>
                  <a:pt x="55" y="24"/>
                  <a:pt x="57" y="24"/>
                </a:cubicBezTo>
                <a:cubicBezTo>
                  <a:pt x="57" y="24"/>
                  <a:pt x="57" y="24"/>
                  <a:pt x="96" y="38"/>
                </a:cubicBezTo>
                <a:close/>
                <a:moveTo>
                  <a:pt x="53" y="60"/>
                </a:moveTo>
                <a:cubicBezTo>
                  <a:pt x="53" y="60"/>
                  <a:pt x="53" y="60"/>
                  <a:pt x="53" y="60"/>
                </a:cubicBezTo>
                <a:cubicBezTo>
                  <a:pt x="56" y="61"/>
                  <a:pt x="55" y="61"/>
                  <a:pt x="58" y="60"/>
                </a:cubicBezTo>
                <a:cubicBezTo>
                  <a:pt x="58" y="60"/>
                  <a:pt x="58" y="60"/>
                  <a:pt x="83" y="51"/>
                </a:cubicBezTo>
                <a:cubicBezTo>
                  <a:pt x="83" y="51"/>
                  <a:pt x="83" y="51"/>
                  <a:pt x="83" y="65"/>
                </a:cubicBezTo>
                <a:cubicBezTo>
                  <a:pt x="83" y="66"/>
                  <a:pt x="82" y="67"/>
                  <a:pt x="81" y="68"/>
                </a:cubicBezTo>
                <a:cubicBezTo>
                  <a:pt x="65" y="77"/>
                  <a:pt x="45" y="77"/>
                  <a:pt x="30" y="69"/>
                </a:cubicBezTo>
                <a:cubicBezTo>
                  <a:pt x="30" y="69"/>
                  <a:pt x="29" y="68"/>
                  <a:pt x="29" y="67"/>
                </a:cubicBezTo>
                <a:cubicBezTo>
                  <a:pt x="30" y="66"/>
                  <a:pt x="30" y="64"/>
                  <a:pt x="30" y="62"/>
                </a:cubicBezTo>
                <a:cubicBezTo>
                  <a:pt x="30" y="61"/>
                  <a:pt x="30" y="59"/>
                  <a:pt x="28" y="58"/>
                </a:cubicBezTo>
                <a:cubicBezTo>
                  <a:pt x="28" y="58"/>
                  <a:pt x="28" y="58"/>
                  <a:pt x="28" y="51"/>
                </a:cubicBezTo>
                <a:cubicBezTo>
                  <a:pt x="28" y="51"/>
                  <a:pt x="28" y="51"/>
                  <a:pt x="53" y="60"/>
                </a:cubicBezTo>
                <a:close/>
                <a:moveTo>
                  <a:pt x="53" y="60"/>
                </a:moveTo>
                <a:cubicBezTo>
                  <a:pt x="53" y="60"/>
                  <a:pt x="53" y="60"/>
                  <a:pt x="53" y="60"/>
                </a:cubicBezTo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4" name="Freeform 21"/>
          <p:cNvSpPr>
            <a:spLocks noChangeAspect="1" noEditPoints="1"/>
          </p:cNvSpPr>
          <p:nvPr/>
        </p:nvSpPr>
        <p:spPr bwMode="auto">
          <a:xfrm>
            <a:off x="1166053" y="3523619"/>
            <a:ext cx="282566" cy="288000"/>
          </a:xfrm>
          <a:custGeom>
            <a:avLst/>
            <a:gdLst>
              <a:gd name="T0" fmla="*/ 0 w 110"/>
              <a:gd name="T1" fmla="*/ 0 h 109"/>
              <a:gd name="T2" fmla="*/ 110 w 110"/>
              <a:gd name="T3" fmla="*/ 0 h 109"/>
              <a:gd name="T4" fmla="*/ 110 w 110"/>
              <a:gd name="T5" fmla="*/ 109 h 109"/>
              <a:gd name="T6" fmla="*/ 0 w 110"/>
              <a:gd name="T7" fmla="*/ 109 h 109"/>
              <a:gd name="T8" fmla="*/ 0 w 110"/>
              <a:gd name="T9" fmla="*/ 0 h 109"/>
              <a:gd name="T10" fmla="*/ 69 w 110"/>
              <a:gd name="T11" fmla="*/ 29 h 109"/>
              <a:gd name="T12" fmla="*/ 69 w 110"/>
              <a:gd name="T13" fmla="*/ 29 h 109"/>
              <a:gd name="T14" fmla="*/ 76 w 110"/>
              <a:gd name="T15" fmla="*/ 15 h 109"/>
              <a:gd name="T16" fmla="*/ 35 w 110"/>
              <a:gd name="T17" fmla="*/ 15 h 109"/>
              <a:gd name="T18" fmla="*/ 42 w 110"/>
              <a:gd name="T19" fmla="*/ 29 h 109"/>
              <a:gd name="T20" fmla="*/ 69 w 110"/>
              <a:gd name="T21" fmla="*/ 29 h 109"/>
              <a:gd name="T22" fmla="*/ 39 w 110"/>
              <a:gd name="T23" fmla="*/ 55 h 109"/>
              <a:gd name="T24" fmla="*/ 39 w 110"/>
              <a:gd name="T25" fmla="*/ 55 h 109"/>
              <a:gd name="T26" fmla="*/ 24 w 110"/>
              <a:gd name="T27" fmla="*/ 29 h 109"/>
              <a:gd name="T28" fmla="*/ 35 w 110"/>
              <a:gd name="T29" fmla="*/ 15 h 109"/>
              <a:gd name="T30" fmla="*/ 52 w 110"/>
              <a:gd name="T31" fmla="*/ 49 h 109"/>
              <a:gd name="T32" fmla="*/ 49 w 110"/>
              <a:gd name="T33" fmla="*/ 50 h 109"/>
              <a:gd name="T34" fmla="*/ 46 w 110"/>
              <a:gd name="T35" fmla="*/ 51 h 109"/>
              <a:gd name="T36" fmla="*/ 42 w 110"/>
              <a:gd name="T37" fmla="*/ 53 h 109"/>
              <a:gd name="T38" fmla="*/ 39 w 110"/>
              <a:gd name="T39" fmla="*/ 55 h 109"/>
              <a:gd name="T40" fmla="*/ 86 w 110"/>
              <a:gd name="T41" fmla="*/ 29 h 109"/>
              <a:gd name="T42" fmla="*/ 86 w 110"/>
              <a:gd name="T43" fmla="*/ 29 h 109"/>
              <a:gd name="T44" fmla="*/ 70 w 110"/>
              <a:gd name="T45" fmla="*/ 54 h 109"/>
              <a:gd name="T46" fmla="*/ 68 w 110"/>
              <a:gd name="T47" fmla="*/ 52 h 109"/>
              <a:gd name="T48" fmla="*/ 64 w 110"/>
              <a:gd name="T49" fmla="*/ 50 h 109"/>
              <a:gd name="T50" fmla="*/ 61 w 110"/>
              <a:gd name="T51" fmla="*/ 49 h 109"/>
              <a:gd name="T52" fmla="*/ 58 w 110"/>
              <a:gd name="T53" fmla="*/ 49 h 109"/>
              <a:gd name="T54" fmla="*/ 76 w 110"/>
              <a:gd name="T55" fmla="*/ 15 h 109"/>
              <a:gd name="T56" fmla="*/ 86 w 110"/>
              <a:gd name="T57" fmla="*/ 29 h 109"/>
              <a:gd name="T58" fmla="*/ 33 w 110"/>
              <a:gd name="T59" fmla="*/ 71 h 109"/>
              <a:gd name="T60" fmla="*/ 55 w 110"/>
              <a:gd name="T61" fmla="*/ 49 h 109"/>
              <a:gd name="T62" fmla="*/ 78 w 110"/>
              <a:gd name="T63" fmla="*/ 71 h 109"/>
              <a:gd name="T64" fmla="*/ 55 w 110"/>
              <a:gd name="T65" fmla="*/ 94 h 109"/>
              <a:gd name="T66" fmla="*/ 33 w 110"/>
              <a:gd name="T67" fmla="*/ 71 h 109"/>
              <a:gd name="T68" fmla="*/ 34 w 110"/>
              <a:gd name="T69" fmla="*/ 71 h 109"/>
              <a:gd name="T70" fmla="*/ 55 w 110"/>
              <a:gd name="T71" fmla="*/ 93 h 109"/>
              <a:gd name="T72" fmla="*/ 77 w 110"/>
              <a:gd name="T73" fmla="*/ 71 h 109"/>
              <a:gd name="T74" fmla="*/ 55 w 110"/>
              <a:gd name="T75" fmla="*/ 50 h 109"/>
              <a:gd name="T76" fmla="*/ 34 w 110"/>
              <a:gd name="T77" fmla="*/ 71 h 109"/>
              <a:gd name="T78" fmla="*/ 49 w 110"/>
              <a:gd name="T79" fmla="*/ 67 h 109"/>
              <a:gd name="T80" fmla="*/ 49 w 110"/>
              <a:gd name="T81" fmla="*/ 67 h 109"/>
              <a:gd name="T82" fmla="*/ 54 w 110"/>
              <a:gd name="T83" fmla="*/ 63 h 109"/>
              <a:gd name="T84" fmla="*/ 58 w 110"/>
              <a:gd name="T85" fmla="*/ 63 h 109"/>
              <a:gd name="T86" fmla="*/ 58 w 110"/>
              <a:gd name="T87" fmla="*/ 81 h 109"/>
              <a:gd name="T88" fmla="*/ 53 w 110"/>
              <a:gd name="T89" fmla="*/ 81 h 109"/>
              <a:gd name="T90" fmla="*/ 53 w 110"/>
              <a:gd name="T91" fmla="*/ 69 h 109"/>
              <a:gd name="T92" fmla="*/ 49 w 110"/>
              <a:gd name="T93" fmla="*/ 71 h 109"/>
              <a:gd name="T94" fmla="*/ 49 w 110"/>
              <a:gd name="T95" fmla="*/ 67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10" h="109">
                <a:moveTo>
                  <a:pt x="0" y="0"/>
                </a:moveTo>
                <a:cubicBezTo>
                  <a:pt x="110" y="0"/>
                  <a:pt x="110" y="0"/>
                  <a:pt x="110" y="0"/>
                </a:cubicBezTo>
                <a:cubicBezTo>
                  <a:pt x="110" y="109"/>
                  <a:pt x="110" y="109"/>
                  <a:pt x="11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0"/>
                  <a:pt x="0" y="0"/>
                  <a:pt x="0" y="0"/>
                </a:cubicBezTo>
                <a:close/>
                <a:moveTo>
                  <a:pt x="69" y="29"/>
                </a:moveTo>
                <a:cubicBezTo>
                  <a:pt x="69" y="29"/>
                  <a:pt x="69" y="29"/>
                  <a:pt x="69" y="29"/>
                </a:cubicBezTo>
                <a:cubicBezTo>
                  <a:pt x="76" y="15"/>
                  <a:pt x="76" y="15"/>
                  <a:pt x="76" y="15"/>
                </a:cubicBezTo>
                <a:cubicBezTo>
                  <a:pt x="76" y="15"/>
                  <a:pt x="76" y="15"/>
                  <a:pt x="35" y="15"/>
                </a:cubicBezTo>
                <a:cubicBezTo>
                  <a:pt x="35" y="15"/>
                  <a:pt x="35" y="15"/>
                  <a:pt x="42" y="29"/>
                </a:cubicBezTo>
                <a:cubicBezTo>
                  <a:pt x="42" y="29"/>
                  <a:pt x="42" y="29"/>
                  <a:pt x="69" y="29"/>
                </a:cubicBezTo>
                <a:close/>
                <a:moveTo>
                  <a:pt x="39" y="55"/>
                </a:moveTo>
                <a:cubicBezTo>
                  <a:pt x="39" y="55"/>
                  <a:pt x="39" y="55"/>
                  <a:pt x="39" y="55"/>
                </a:cubicBezTo>
                <a:cubicBezTo>
                  <a:pt x="24" y="29"/>
                  <a:pt x="24" y="29"/>
                  <a:pt x="24" y="29"/>
                </a:cubicBezTo>
                <a:cubicBezTo>
                  <a:pt x="24" y="29"/>
                  <a:pt x="24" y="29"/>
                  <a:pt x="35" y="15"/>
                </a:cubicBezTo>
                <a:cubicBezTo>
                  <a:pt x="35" y="15"/>
                  <a:pt x="35" y="15"/>
                  <a:pt x="52" y="49"/>
                </a:cubicBezTo>
                <a:cubicBezTo>
                  <a:pt x="52" y="49"/>
                  <a:pt x="52" y="49"/>
                  <a:pt x="49" y="50"/>
                </a:cubicBezTo>
                <a:cubicBezTo>
                  <a:pt x="49" y="50"/>
                  <a:pt x="49" y="50"/>
                  <a:pt x="46" y="51"/>
                </a:cubicBezTo>
                <a:cubicBezTo>
                  <a:pt x="46" y="51"/>
                  <a:pt x="46" y="51"/>
                  <a:pt x="42" y="53"/>
                </a:cubicBezTo>
                <a:cubicBezTo>
                  <a:pt x="42" y="53"/>
                  <a:pt x="42" y="53"/>
                  <a:pt x="39" y="55"/>
                </a:cubicBezTo>
                <a:close/>
                <a:moveTo>
                  <a:pt x="86" y="29"/>
                </a:moveTo>
                <a:cubicBezTo>
                  <a:pt x="86" y="29"/>
                  <a:pt x="86" y="29"/>
                  <a:pt x="86" y="29"/>
                </a:cubicBezTo>
                <a:cubicBezTo>
                  <a:pt x="70" y="54"/>
                  <a:pt x="70" y="54"/>
                  <a:pt x="70" y="54"/>
                </a:cubicBezTo>
                <a:cubicBezTo>
                  <a:pt x="70" y="54"/>
                  <a:pt x="70" y="54"/>
                  <a:pt x="68" y="52"/>
                </a:cubicBezTo>
                <a:cubicBezTo>
                  <a:pt x="68" y="52"/>
                  <a:pt x="68" y="52"/>
                  <a:pt x="64" y="50"/>
                </a:cubicBezTo>
                <a:cubicBezTo>
                  <a:pt x="64" y="50"/>
                  <a:pt x="64" y="50"/>
                  <a:pt x="61" y="49"/>
                </a:cubicBezTo>
                <a:cubicBezTo>
                  <a:pt x="61" y="49"/>
                  <a:pt x="61" y="49"/>
                  <a:pt x="58" y="49"/>
                </a:cubicBezTo>
                <a:cubicBezTo>
                  <a:pt x="58" y="49"/>
                  <a:pt x="58" y="49"/>
                  <a:pt x="76" y="15"/>
                </a:cubicBezTo>
                <a:cubicBezTo>
                  <a:pt x="76" y="15"/>
                  <a:pt x="76" y="15"/>
                  <a:pt x="86" y="29"/>
                </a:cubicBezTo>
                <a:close/>
                <a:moveTo>
                  <a:pt x="33" y="71"/>
                </a:moveTo>
                <a:cubicBezTo>
                  <a:pt x="33" y="59"/>
                  <a:pt x="43" y="49"/>
                  <a:pt x="55" y="49"/>
                </a:cubicBezTo>
                <a:cubicBezTo>
                  <a:pt x="68" y="49"/>
                  <a:pt x="78" y="59"/>
                  <a:pt x="78" y="71"/>
                </a:cubicBezTo>
                <a:cubicBezTo>
                  <a:pt x="78" y="84"/>
                  <a:pt x="68" y="94"/>
                  <a:pt x="55" y="94"/>
                </a:cubicBezTo>
                <a:cubicBezTo>
                  <a:pt x="43" y="94"/>
                  <a:pt x="33" y="84"/>
                  <a:pt x="33" y="71"/>
                </a:cubicBezTo>
                <a:close/>
                <a:moveTo>
                  <a:pt x="34" y="71"/>
                </a:moveTo>
                <a:cubicBezTo>
                  <a:pt x="34" y="83"/>
                  <a:pt x="44" y="93"/>
                  <a:pt x="55" y="93"/>
                </a:cubicBezTo>
                <a:cubicBezTo>
                  <a:pt x="67" y="93"/>
                  <a:pt x="77" y="83"/>
                  <a:pt x="77" y="71"/>
                </a:cubicBezTo>
                <a:cubicBezTo>
                  <a:pt x="77" y="60"/>
                  <a:pt x="67" y="50"/>
                  <a:pt x="55" y="50"/>
                </a:cubicBezTo>
                <a:cubicBezTo>
                  <a:pt x="44" y="50"/>
                  <a:pt x="34" y="60"/>
                  <a:pt x="34" y="71"/>
                </a:cubicBezTo>
                <a:close/>
                <a:moveTo>
                  <a:pt x="49" y="67"/>
                </a:moveTo>
                <a:cubicBezTo>
                  <a:pt x="49" y="67"/>
                  <a:pt x="49" y="67"/>
                  <a:pt x="49" y="67"/>
                </a:cubicBezTo>
                <a:cubicBezTo>
                  <a:pt x="54" y="63"/>
                  <a:pt x="54" y="63"/>
                  <a:pt x="54" y="63"/>
                </a:cubicBezTo>
                <a:cubicBezTo>
                  <a:pt x="54" y="63"/>
                  <a:pt x="54" y="63"/>
                  <a:pt x="58" y="63"/>
                </a:cubicBezTo>
                <a:cubicBezTo>
                  <a:pt x="58" y="63"/>
                  <a:pt x="58" y="63"/>
                  <a:pt x="58" y="81"/>
                </a:cubicBezTo>
                <a:cubicBezTo>
                  <a:pt x="58" y="81"/>
                  <a:pt x="58" y="81"/>
                  <a:pt x="53" y="81"/>
                </a:cubicBezTo>
                <a:cubicBezTo>
                  <a:pt x="53" y="81"/>
                  <a:pt x="53" y="81"/>
                  <a:pt x="53" y="69"/>
                </a:cubicBezTo>
                <a:cubicBezTo>
                  <a:pt x="53" y="69"/>
                  <a:pt x="53" y="69"/>
                  <a:pt x="49" y="71"/>
                </a:cubicBezTo>
                <a:cubicBezTo>
                  <a:pt x="49" y="71"/>
                  <a:pt x="49" y="71"/>
                  <a:pt x="49" y="67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5" name="Freeform 22"/>
          <p:cNvSpPr>
            <a:spLocks noChangeAspect="1" noEditPoints="1"/>
          </p:cNvSpPr>
          <p:nvPr/>
        </p:nvSpPr>
        <p:spPr bwMode="auto">
          <a:xfrm>
            <a:off x="2315988" y="3523619"/>
            <a:ext cx="280450" cy="288000"/>
          </a:xfrm>
          <a:custGeom>
            <a:avLst/>
            <a:gdLst>
              <a:gd name="T0" fmla="*/ 110 w 110"/>
              <a:gd name="T1" fmla="*/ 0 h 110"/>
              <a:gd name="T2" fmla="*/ 0 w 110"/>
              <a:gd name="T3" fmla="*/ 110 h 110"/>
              <a:gd name="T4" fmla="*/ 13 w 110"/>
              <a:gd name="T5" fmla="*/ 55 h 110"/>
              <a:gd name="T6" fmla="*/ 13 w 110"/>
              <a:gd name="T7" fmla="*/ 80 h 110"/>
              <a:gd name="T8" fmla="*/ 18 w 110"/>
              <a:gd name="T9" fmla="*/ 86 h 110"/>
              <a:gd name="T10" fmla="*/ 21 w 110"/>
              <a:gd name="T11" fmla="*/ 87 h 110"/>
              <a:gd name="T12" fmla="*/ 41 w 110"/>
              <a:gd name="T13" fmla="*/ 84 h 110"/>
              <a:gd name="T14" fmla="*/ 47 w 110"/>
              <a:gd name="T15" fmla="*/ 87 h 110"/>
              <a:gd name="T16" fmla="*/ 56 w 110"/>
              <a:gd name="T17" fmla="*/ 89 h 110"/>
              <a:gd name="T18" fmla="*/ 62 w 110"/>
              <a:gd name="T19" fmla="*/ 87 h 110"/>
              <a:gd name="T20" fmla="*/ 71 w 110"/>
              <a:gd name="T21" fmla="*/ 84 h 110"/>
              <a:gd name="T22" fmla="*/ 89 w 110"/>
              <a:gd name="T23" fmla="*/ 87 h 110"/>
              <a:gd name="T24" fmla="*/ 91 w 110"/>
              <a:gd name="T25" fmla="*/ 85 h 110"/>
              <a:gd name="T26" fmla="*/ 97 w 110"/>
              <a:gd name="T27" fmla="*/ 79 h 110"/>
              <a:gd name="T28" fmla="*/ 96 w 110"/>
              <a:gd name="T29" fmla="*/ 29 h 110"/>
              <a:gd name="T30" fmla="*/ 79 w 110"/>
              <a:gd name="T31" fmla="*/ 21 h 110"/>
              <a:gd name="T32" fmla="*/ 55 w 110"/>
              <a:gd name="T33" fmla="*/ 28 h 110"/>
              <a:gd name="T34" fmla="*/ 51 w 110"/>
              <a:gd name="T35" fmla="*/ 26 h 110"/>
              <a:gd name="T36" fmla="*/ 27 w 110"/>
              <a:gd name="T37" fmla="*/ 22 h 110"/>
              <a:gd name="T38" fmla="*/ 13 w 110"/>
              <a:gd name="T39" fmla="*/ 31 h 110"/>
              <a:gd name="T40" fmla="*/ 17 w 110"/>
              <a:gd name="T41" fmla="*/ 76 h 110"/>
              <a:gd name="T42" fmla="*/ 17 w 110"/>
              <a:gd name="T43" fmla="*/ 32 h 110"/>
              <a:gd name="T44" fmla="*/ 28 w 110"/>
              <a:gd name="T45" fmla="*/ 26 h 110"/>
              <a:gd name="T46" fmla="*/ 51 w 110"/>
              <a:gd name="T47" fmla="*/ 31 h 110"/>
              <a:gd name="T48" fmla="*/ 53 w 110"/>
              <a:gd name="T49" fmla="*/ 34 h 110"/>
              <a:gd name="T50" fmla="*/ 53 w 110"/>
              <a:gd name="T51" fmla="*/ 74 h 110"/>
              <a:gd name="T52" fmla="*/ 45 w 110"/>
              <a:gd name="T53" fmla="*/ 71 h 110"/>
              <a:gd name="T54" fmla="*/ 18 w 110"/>
              <a:gd name="T55" fmla="*/ 76 h 110"/>
              <a:gd name="T56" fmla="*/ 93 w 110"/>
              <a:gd name="T57" fmla="*/ 76 h 110"/>
              <a:gd name="T58" fmla="*/ 73 w 110"/>
              <a:gd name="T59" fmla="*/ 71 h 110"/>
              <a:gd name="T60" fmla="*/ 58 w 110"/>
              <a:gd name="T61" fmla="*/ 73 h 110"/>
              <a:gd name="T62" fmla="*/ 57 w 110"/>
              <a:gd name="T63" fmla="*/ 73 h 110"/>
              <a:gd name="T64" fmla="*/ 57 w 110"/>
              <a:gd name="T65" fmla="*/ 32 h 110"/>
              <a:gd name="T66" fmla="*/ 78 w 110"/>
              <a:gd name="T67" fmla="*/ 25 h 110"/>
              <a:gd name="T68" fmla="*/ 93 w 110"/>
              <a:gd name="T69" fmla="*/ 33 h 110"/>
              <a:gd name="T70" fmla="*/ 93 w 110"/>
              <a:gd name="T71" fmla="*/ 76 h 110"/>
              <a:gd name="T72" fmla="*/ 20 w 110"/>
              <a:gd name="T73" fmla="*/ 79 h 110"/>
              <a:gd name="T74" fmla="*/ 44 w 110"/>
              <a:gd name="T75" fmla="*/ 76 h 110"/>
              <a:gd name="T76" fmla="*/ 53 w 110"/>
              <a:gd name="T77" fmla="*/ 80 h 110"/>
              <a:gd name="T78" fmla="*/ 65 w 110"/>
              <a:gd name="T79" fmla="*/ 75 h 110"/>
              <a:gd name="T80" fmla="*/ 91 w 110"/>
              <a:gd name="T81" fmla="*/ 79 h 110"/>
              <a:gd name="T82" fmla="*/ 89 w 110"/>
              <a:gd name="T83" fmla="*/ 82 h 110"/>
              <a:gd name="T84" fmla="*/ 75 w 110"/>
              <a:gd name="T85" fmla="*/ 80 h 110"/>
              <a:gd name="T86" fmla="*/ 61 w 110"/>
              <a:gd name="T87" fmla="*/ 83 h 110"/>
              <a:gd name="T88" fmla="*/ 58 w 110"/>
              <a:gd name="T89" fmla="*/ 85 h 110"/>
              <a:gd name="T90" fmla="*/ 51 w 110"/>
              <a:gd name="T91" fmla="*/ 85 h 110"/>
              <a:gd name="T92" fmla="*/ 36 w 110"/>
              <a:gd name="T93" fmla="*/ 80 h 110"/>
              <a:gd name="T94" fmla="*/ 21 w 110"/>
              <a:gd name="T95" fmla="*/ 82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10" h="110">
                <a:moveTo>
                  <a:pt x="0" y="0"/>
                </a:moveTo>
                <a:cubicBezTo>
                  <a:pt x="110" y="0"/>
                  <a:pt x="110" y="0"/>
                  <a:pt x="110" y="0"/>
                </a:cubicBezTo>
                <a:cubicBezTo>
                  <a:pt x="110" y="110"/>
                  <a:pt x="110" y="110"/>
                  <a:pt x="110" y="110"/>
                </a:cubicBezTo>
                <a:cubicBezTo>
                  <a:pt x="0" y="110"/>
                  <a:pt x="0" y="110"/>
                  <a:pt x="0" y="110"/>
                </a:cubicBezTo>
                <a:cubicBezTo>
                  <a:pt x="0" y="0"/>
                  <a:pt x="0" y="0"/>
                  <a:pt x="0" y="0"/>
                </a:cubicBezTo>
                <a:close/>
                <a:moveTo>
                  <a:pt x="13" y="55"/>
                </a:moveTo>
                <a:cubicBezTo>
                  <a:pt x="13" y="63"/>
                  <a:pt x="13" y="71"/>
                  <a:pt x="13" y="79"/>
                </a:cubicBezTo>
                <a:cubicBezTo>
                  <a:pt x="13" y="79"/>
                  <a:pt x="13" y="79"/>
                  <a:pt x="13" y="80"/>
                </a:cubicBezTo>
                <a:cubicBezTo>
                  <a:pt x="15" y="81"/>
                  <a:pt x="16" y="83"/>
                  <a:pt x="17" y="84"/>
                </a:cubicBezTo>
                <a:cubicBezTo>
                  <a:pt x="18" y="85"/>
                  <a:pt x="18" y="85"/>
                  <a:pt x="18" y="86"/>
                </a:cubicBezTo>
                <a:cubicBezTo>
                  <a:pt x="19" y="86"/>
                  <a:pt x="20" y="87"/>
                  <a:pt x="21" y="87"/>
                </a:cubicBezTo>
                <a:cubicBezTo>
                  <a:pt x="21" y="87"/>
                  <a:pt x="21" y="87"/>
                  <a:pt x="21" y="87"/>
                </a:cubicBezTo>
                <a:cubicBezTo>
                  <a:pt x="25" y="86"/>
                  <a:pt x="29" y="85"/>
                  <a:pt x="32" y="85"/>
                </a:cubicBezTo>
                <a:cubicBezTo>
                  <a:pt x="35" y="84"/>
                  <a:pt x="38" y="84"/>
                  <a:pt x="41" y="84"/>
                </a:cubicBezTo>
                <a:cubicBezTo>
                  <a:pt x="43" y="84"/>
                  <a:pt x="45" y="85"/>
                  <a:pt x="46" y="85"/>
                </a:cubicBezTo>
                <a:cubicBezTo>
                  <a:pt x="47" y="86"/>
                  <a:pt x="47" y="86"/>
                  <a:pt x="47" y="87"/>
                </a:cubicBezTo>
                <a:cubicBezTo>
                  <a:pt x="48" y="88"/>
                  <a:pt x="48" y="89"/>
                  <a:pt x="49" y="89"/>
                </a:cubicBezTo>
                <a:cubicBezTo>
                  <a:pt x="52" y="89"/>
                  <a:pt x="54" y="89"/>
                  <a:pt x="56" y="89"/>
                </a:cubicBezTo>
                <a:cubicBezTo>
                  <a:pt x="57" y="89"/>
                  <a:pt x="59" y="89"/>
                  <a:pt x="61" y="89"/>
                </a:cubicBezTo>
                <a:cubicBezTo>
                  <a:pt x="62" y="89"/>
                  <a:pt x="62" y="88"/>
                  <a:pt x="62" y="87"/>
                </a:cubicBezTo>
                <a:cubicBezTo>
                  <a:pt x="63" y="86"/>
                  <a:pt x="64" y="85"/>
                  <a:pt x="65" y="85"/>
                </a:cubicBezTo>
                <a:cubicBezTo>
                  <a:pt x="67" y="84"/>
                  <a:pt x="69" y="84"/>
                  <a:pt x="71" y="84"/>
                </a:cubicBezTo>
                <a:cubicBezTo>
                  <a:pt x="74" y="84"/>
                  <a:pt x="77" y="84"/>
                  <a:pt x="80" y="85"/>
                </a:cubicBezTo>
                <a:cubicBezTo>
                  <a:pt x="83" y="85"/>
                  <a:pt x="86" y="86"/>
                  <a:pt x="89" y="87"/>
                </a:cubicBezTo>
                <a:cubicBezTo>
                  <a:pt x="90" y="87"/>
                  <a:pt x="90" y="87"/>
                  <a:pt x="91" y="86"/>
                </a:cubicBezTo>
                <a:cubicBezTo>
                  <a:pt x="91" y="86"/>
                  <a:pt x="91" y="85"/>
                  <a:pt x="91" y="85"/>
                </a:cubicBezTo>
                <a:cubicBezTo>
                  <a:pt x="94" y="83"/>
                  <a:pt x="95" y="82"/>
                  <a:pt x="97" y="80"/>
                </a:cubicBezTo>
                <a:cubicBezTo>
                  <a:pt x="97" y="79"/>
                  <a:pt x="97" y="79"/>
                  <a:pt x="97" y="79"/>
                </a:cubicBezTo>
                <a:cubicBezTo>
                  <a:pt x="97" y="63"/>
                  <a:pt x="97" y="47"/>
                  <a:pt x="97" y="31"/>
                </a:cubicBezTo>
                <a:cubicBezTo>
                  <a:pt x="97" y="30"/>
                  <a:pt x="97" y="30"/>
                  <a:pt x="96" y="29"/>
                </a:cubicBezTo>
                <a:cubicBezTo>
                  <a:pt x="95" y="28"/>
                  <a:pt x="94" y="27"/>
                  <a:pt x="92" y="26"/>
                </a:cubicBezTo>
                <a:cubicBezTo>
                  <a:pt x="88" y="23"/>
                  <a:pt x="83" y="22"/>
                  <a:pt x="79" y="21"/>
                </a:cubicBezTo>
                <a:cubicBezTo>
                  <a:pt x="74" y="21"/>
                  <a:pt x="69" y="22"/>
                  <a:pt x="65" y="23"/>
                </a:cubicBezTo>
                <a:cubicBezTo>
                  <a:pt x="62" y="24"/>
                  <a:pt x="58" y="26"/>
                  <a:pt x="55" y="28"/>
                </a:cubicBezTo>
                <a:cubicBezTo>
                  <a:pt x="55" y="28"/>
                  <a:pt x="55" y="28"/>
                  <a:pt x="55" y="28"/>
                </a:cubicBezTo>
                <a:cubicBezTo>
                  <a:pt x="53" y="27"/>
                  <a:pt x="52" y="27"/>
                  <a:pt x="51" y="26"/>
                </a:cubicBezTo>
                <a:cubicBezTo>
                  <a:pt x="47" y="24"/>
                  <a:pt x="43" y="22"/>
                  <a:pt x="38" y="21"/>
                </a:cubicBezTo>
                <a:cubicBezTo>
                  <a:pt x="34" y="21"/>
                  <a:pt x="31" y="21"/>
                  <a:pt x="27" y="22"/>
                </a:cubicBezTo>
                <a:cubicBezTo>
                  <a:pt x="22" y="23"/>
                  <a:pt x="18" y="26"/>
                  <a:pt x="14" y="29"/>
                </a:cubicBezTo>
                <a:cubicBezTo>
                  <a:pt x="13" y="30"/>
                  <a:pt x="13" y="30"/>
                  <a:pt x="13" y="31"/>
                </a:cubicBezTo>
                <a:cubicBezTo>
                  <a:pt x="13" y="39"/>
                  <a:pt x="13" y="47"/>
                  <a:pt x="13" y="55"/>
                </a:cubicBezTo>
                <a:close/>
                <a:moveTo>
                  <a:pt x="17" y="76"/>
                </a:moveTo>
                <a:cubicBezTo>
                  <a:pt x="17" y="75"/>
                  <a:pt x="17" y="75"/>
                  <a:pt x="17" y="75"/>
                </a:cubicBezTo>
                <a:cubicBezTo>
                  <a:pt x="17" y="61"/>
                  <a:pt x="17" y="46"/>
                  <a:pt x="17" y="32"/>
                </a:cubicBezTo>
                <a:cubicBezTo>
                  <a:pt x="17" y="32"/>
                  <a:pt x="17" y="31"/>
                  <a:pt x="18" y="31"/>
                </a:cubicBezTo>
                <a:cubicBezTo>
                  <a:pt x="21" y="28"/>
                  <a:pt x="24" y="27"/>
                  <a:pt x="28" y="26"/>
                </a:cubicBezTo>
                <a:cubicBezTo>
                  <a:pt x="32" y="25"/>
                  <a:pt x="36" y="25"/>
                  <a:pt x="40" y="26"/>
                </a:cubicBezTo>
                <a:cubicBezTo>
                  <a:pt x="45" y="27"/>
                  <a:pt x="48" y="29"/>
                  <a:pt x="51" y="31"/>
                </a:cubicBezTo>
                <a:cubicBezTo>
                  <a:pt x="52" y="31"/>
                  <a:pt x="53" y="31"/>
                  <a:pt x="53" y="32"/>
                </a:cubicBezTo>
                <a:cubicBezTo>
                  <a:pt x="53" y="32"/>
                  <a:pt x="53" y="34"/>
                  <a:pt x="53" y="34"/>
                </a:cubicBezTo>
                <a:cubicBezTo>
                  <a:pt x="53" y="47"/>
                  <a:pt x="53" y="60"/>
                  <a:pt x="53" y="73"/>
                </a:cubicBezTo>
                <a:cubicBezTo>
                  <a:pt x="53" y="74"/>
                  <a:pt x="53" y="74"/>
                  <a:pt x="53" y="74"/>
                </a:cubicBezTo>
                <a:cubicBezTo>
                  <a:pt x="53" y="74"/>
                  <a:pt x="53" y="74"/>
                  <a:pt x="52" y="74"/>
                </a:cubicBezTo>
                <a:cubicBezTo>
                  <a:pt x="50" y="72"/>
                  <a:pt x="47" y="72"/>
                  <a:pt x="45" y="71"/>
                </a:cubicBezTo>
                <a:cubicBezTo>
                  <a:pt x="40" y="71"/>
                  <a:pt x="36" y="71"/>
                  <a:pt x="31" y="72"/>
                </a:cubicBezTo>
                <a:cubicBezTo>
                  <a:pt x="27" y="72"/>
                  <a:pt x="22" y="74"/>
                  <a:pt x="18" y="76"/>
                </a:cubicBezTo>
                <a:cubicBezTo>
                  <a:pt x="17" y="76"/>
                  <a:pt x="17" y="76"/>
                  <a:pt x="17" y="76"/>
                </a:cubicBezTo>
                <a:close/>
                <a:moveTo>
                  <a:pt x="93" y="76"/>
                </a:moveTo>
                <a:cubicBezTo>
                  <a:pt x="91" y="75"/>
                  <a:pt x="89" y="74"/>
                  <a:pt x="87" y="73"/>
                </a:cubicBezTo>
                <a:cubicBezTo>
                  <a:pt x="83" y="72"/>
                  <a:pt x="78" y="71"/>
                  <a:pt x="73" y="71"/>
                </a:cubicBezTo>
                <a:cubicBezTo>
                  <a:pt x="69" y="70"/>
                  <a:pt x="65" y="71"/>
                  <a:pt x="62" y="72"/>
                </a:cubicBezTo>
                <a:cubicBezTo>
                  <a:pt x="61" y="72"/>
                  <a:pt x="59" y="73"/>
                  <a:pt x="58" y="73"/>
                </a:cubicBezTo>
                <a:cubicBezTo>
                  <a:pt x="57" y="73"/>
                  <a:pt x="57" y="74"/>
                  <a:pt x="57" y="74"/>
                </a:cubicBezTo>
                <a:cubicBezTo>
                  <a:pt x="57" y="73"/>
                  <a:pt x="57" y="73"/>
                  <a:pt x="57" y="73"/>
                </a:cubicBezTo>
                <a:cubicBezTo>
                  <a:pt x="57" y="60"/>
                  <a:pt x="57" y="46"/>
                  <a:pt x="57" y="32"/>
                </a:cubicBezTo>
                <a:cubicBezTo>
                  <a:pt x="57" y="32"/>
                  <a:pt x="57" y="32"/>
                  <a:pt x="57" y="32"/>
                </a:cubicBezTo>
                <a:cubicBezTo>
                  <a:pt x="61" y="29"/>
                  <a:pt x="64" y="28"/>
                  <a:pt x="68" y="26"/>
                </a:cubicBezTo>
                <a:cubicBezTo>
                  <a:pt x="71" y="25"/>
                  <a:pt x="74" y="25"/>
                  <a:pt x="78" y="25"/>
                </a:cubicBezTo>
                <a:cubicBezTo>
                  <a:pt x="83" y="26"/>
                  <a:pt x="88" y="28"/>
                  <a:pt x="92" y="31"/>
                </a:cubicBezTo>
                <a:cubicBezTo>
                  <a:pt x="92" y="31"/>
                  <a:pt x="93" y="32"/>
                  <a:pt x="93" y="33"/>
                </a:cubicBezTo>
                <a:cubicBezTo>
                  <a:pt x="93" y="47"/>
                  <a:pt x="93" y="61"/>
                  <a:pt x="93" y="75"/>
                </a:cubicBezTo>
                <a:cubicBezTo>
                  <a:pt x="93" y="75"/>
                  <a:pt x="93" y="75"/>
                  <a:pt x="93" y="76"/>
                </a:cubicBezTo>
                <a:close/>
                <a:moveTo>
                  <a:pt x="18" y="79"/>
                </a:moveTo>
                <a:cubicBezTo>
                  <a:pt x="19" y="79"/>
                  <a:pt x="20" y="79"/>
                  <a:pt x="20" y="79"/>
                </a:cubicBezTo>
                <a:cubicBezTo>
                  <a:pt x="25" y="78"/>
                  <a:pt x="29" y="76"/>
                  <a:pt x="34" y="76"/>
                </a:cubicBezTo>
                <a:cubicBezTo>
                  <a:pt x="37" y="75"/>
                  <a:pt x="40" y="75"/>
                  <a:pt x="44" y="76"/>
                </a:cubicBezTo>
                <a:cubicBezTo>
                  <a:pt x="47" y="76"/>
                  <a:pt x="50" y="77"/>
                  <a:pt x="52" y="79"/>
                </a:cubicBezTo>
                <a:cubicBezTo>
                  <a:pt x="53" y="79"/>
                  <a:pt x="53" y="80"/>
                  <a:pt x="53" y="80"/>
                </a:cubicBezTo>
                <a:cubicBezTo>
                  <a:pt x="54" y="81"/>
                  <a:pt x="56" y="81"/>
                  <a:pt x="56" y="80"/>
                </a:cubicBezTo>
                <a:cubicBezTo>
                  <a:pt x="59" y="77"/>
                  <a:pt x="62" y="76"/>
                  <a:pt x="65" y="75"/>
                </a:cubicBezTo>
                <a:cubicBezTo>
                  <a:pt x="68" y="75"/>
                  <a:pt x="70" y="75"/>
                  <a:pt x="72" y="75"/>
                </a:cubicBezTo>
                <a:cubicBezTo>
                  <a:pt x="79" y="76"/>
                  <a:pt x="85" y="77"/>
                  <a:pt x="91" y="79"/>
                </a:cubicBezTo>
                <a:cubicBezTo>
                  <a:pt x="91" y="79"/>
                  <a:pt x="91" y="79"/>
                  <a:pt x="91" y="79"/>
                </a:cubicBezTo>
                <a:cubicBezTo>
                  <a:pt x="91" y="80"/>
                  <a:pt x="90" y="81"/>
                  <a:pt x="89" y="82"/>
                </a:cubicBezTo>
                <a:cubicBezTo>
                  <a:pt x="89" y="82"/>
                  <a:pt x="88" y="82"/>
                  <a:pt x="87" y="82"/>
                </a:cubicBezTo>
                <a:cubicBezTo>
                  <a:pt x="83" y="81"/>
                  <a:pt x="79" y="80"/>
                  <a:pt x="75" y="80"/>
                </a:cubicBezTo>
                <a:cubicBezTo>
                  <a:pt x="72" y="80"/>
                  <a:pt x="69" y="80"/>
                  <a:pt x="66" y="80"/>
                </a:cubicBezTo>
                <a:cubicBezTo>
                  <a:pt x="64" y="81"/>
                  <a:pt x="62" y="81"/>
                  <a:pt x="61" y="83"/>
                </a:cubicBezTo>
                <a:cubicBezTo>
                  <a:pt x="60" y="83"/>
                  <a:pt x="59" y="84"/>
                  <a:pt x="59" y="84"/>
                </a:cubicBezTo>
                <a:cubicBezTo>
                  <a:pt x="59" y="84"/>
                  <a:pt x="59" y="85"/>
                  <a:pt x="58" y="85"/>
                </a:cubicBezTo>
                <a:cubicBezTo>
                  <a:pt x="56" y="85"/>
                  <a:pt x="54" y="85"/>
                  <a:pt x="51" y="85"/>
                </a:cubicBezTo>
                <a:cubicBezTo>
                  <a:pt x="51" y="85"/>
                  <a:pt x="51" y="85"/>
                  <a:pt x="51" y="85"/>
                </a:cubicBezTo>
                <a:cubicBezTo>
                  <a:pt x="50" y="82"/>
                  <a:pt x="48" y="81"/>
                  <a:pt x="45" y="81"/>
                </a:cubicBezTo>
                <a:cubicBezTo>
                  <a:pt x="42" y="80"/>
                  <a:pt x="39" y="80"/>
                  <a:pt x="36" y="80"/>
                </a:cubicBezTo>
                <a:cubicBezTo>
                  <a:pt x="31" y="80"/>
                  <a:pt x="27" y="81"/>
                  <a:pt x="21" y="82"/>
                </a:cubicBezTo>
                <a:cubicBezTo>
                  <a:pt x="21" y="83"/>
                  <a:pt x="21" y="82"/>
                  <a:pt x="21" y="82"/>
                </a:cubicBezTo>
                <a:cubicBezTo>
                  <a:pt x="20" y="81"/>
                  <a:pt x="19" y="80"/>
                  <a:pt x="18" y="79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6" name="Freeform 23"/>
          <p:cNvSpPr>
            <a:spLocks noChangeAspect="1" noEditPoints="1"/>
          </p:cNvSpPr>
          <p:nvPr/>
        </p:nvSpPr>
        <p:spPr bwMode="auto">
          <a:xfrm>
            <a:off x="2697889" y="3523619"/>
            <a:ext cx="282566" cy="288000"/>
          </a:xfrm>
          <a:custGeom>
            <a:avLst/>
            <a:gdLst>
              <a:gd name="T0" fmla="*/ 0 w 110"/>
              <a:gd name="T1" fmla="*/ 0 h 109"/>
              <a:gd name="T2" fmla="*/ 110 w 110"/>
              <a:gd name="T3" fmla="*/ 0 h 109"/>
              <a:gd name="T4" fmla="*/ 110 w 110"/>
              <a:gd name="T5" fmla="*/ 109 h 109"/>
              <a:gd name="T6" fmla="*/ 0 w 110"/>
              <a:gd name="T7" fmla="*/ 109 h 109"/>
              <a:gd name="T8" fmla="*/ 0 w 110"/>
              <a:gd name="T9" fmla="*/ 0 h 109"/>
              <a:gd name="T10" fmla="*/ 86 w 110"/>
              <a:gd name="T11" fmla="*/ 46 h 109"/>
              <a:gd name="T12" fmla="*/ 89 w 110"/>
              <a:gd name="T13" fmla="*/ 49 h 109"/>
              <a:gd name="T14" fmla="*/ 89 w 110"/>
              <a:gd name="T15" fmla="*/ 83 h 109"/>
              <a:gd name="T16" fmla="*/ 77 w 110"/>
              <a:gd name="T17" fmla="*/ 94 h 109"/>
              <a:gd name="T18" fmla="*/ 29 w 110"/>
              <a:gd name="T19" fmla="*/ 94 h 109"/>
              <a:gd name="T20" fmla="*/ 16 w 110"/>
              <a:gd name="T21" fmla="*/ 83 h 109"/>
              <a:gd name="T22" fmla="*/ 16 w 110"/>
              <a:gd name="T23" fmla="*/ 33 h 109"/>
              <a:gd name="T24" fmla="*/ 29 w 110"/>
              <a:gd name="T25" fmla="*/ 21 h 109"/>
              <a:gd name="T26" fmla="*/ 56 w 110"/>
              <a:gd name="T27" fmla="*/ 21 h 109"/>
              <a:gd name="T28" fmla="*/ 59 w 110"/>
              <a:gd name="T29" fmla="*/ 23 h 109"/>
              <a:gd name="T30" fmla="*/ 56 w 110"/>
              <a:gd name="T31" fmla="*/ 26 h 109"/>
              <a:gd name="T32" fmla="*/ 29 w 110"/>
              <a:gd name="T33" fmla="*/ 26 h 109"/>
              <a:gd name="T34" fmla="*/ 21 w 110"/>
              <a:gd name="T35" fmla="*/ 33 h 109"/>
              <a:gd name="T36" fmla="*/ 21 w 110"/>
              <a:gd name="T37" fmla="*/ 83 h 109"/>
              <a:gd name="T38" fmla="*/ 29 w 110"/>
              <a:gd name="T39" fmla="*/ 89 h 109"/>
              <a:gd name="T40" fmla="*/ 77 w 110"/>
              <a:gd name="T41" fmla="*/ 89 h 109"/>
              <a:gd name="T42" fmla="*/ 83 w 110"/>
              <a:gd name="T43" fmla="*/ 83 h 109"/>
              <a:gd name="T44" fmla="*/ 83 w 110"/>
              <a:gd name="T45" fmla="*/ 49 h 109"/>
              <a:gd name="T46" fmla="*/ 86 w 110"/>
              <a:gd name="T47" fmla="*/ 46 h 109"/>
              <a:gd name="T48" fmla="*/ 92 w 110"/>
              <a:gd name="T49" fmla="*/ 22 h 109"/>
              <a:gd name="T50" fmla="*/ 92 w 110"/>
              <a:gd name="T51" fmla="*/ 34 h 109"/>
              <a:gd name="T52" fmla="*/ 83 w 110"/>
              <a:gd name="T53" fmla="*/ 41 h 109"/>
              <a:gd name="T54" fmla="*/ 50 w 110"/>
              <a:gd name="T55" fmla="*/ 76 h 109"/>
              <a:gd name="T56" fmla="*/ 49 w 110"/>
              <a:gd name="T57" fmla="*/ 76 h 109"/>
              <a:gd name="T58" fmla="*/ 49 w 110"/>
              <a:gd name="T59" fmla="*/ 76 h 109"/>
              <a:gd name="T60" fmla="*/ 32 w 110"/>
              <a:gd name="T61" fmla="*/ 82 h 109"/>
              <a:gd name="T62" fmla="*/ 29 w 110"/>
              <a:gd name="T63" fmla="*/ 78 h 109"/>
              <a:gd name="T64" fmla="*/ 34 w 110"/>
              <a:gd name="T65" fmla="*/ 61 h 109"/>
              <a:gd name="T66" fmla="*/ 34 w 110"/>
              <a:gd name="T67" fmla="*/ 61 h 109"/>
              <a:gd name="T68" fmla="*/ 34 w 110"/>
              <a:gd name="T69" fmla="*/ 60 h 109"/>
              <a:gd name="T70" fmla="*/ 69 w 110"/>
              <a:gd name="T71" fmla="*/ 27 h 109"/>
              <a:gd name="T72" fmla="*/ 76 w 110"/>
              <a:gd name="T73" fmla="*/ 18 h 109"/>
              <a:gd name="T74" fmla="*/ 88 w 110"/>
              <a:gd name="T75" fmla="*/ 18 h 109"/>
              <a:gd name="T76" fmla="*/ 92 w 110"/>
              <a:gd name="T77" fmla="*/ 22 h 109"/>
              <a:gd name="T78" fmla="*/ 36 w 110"/>
              <a:gd name="T79" fmla="*/ 74 h 109"/>
              <a:gd name="T80" fmla="*/ 43 w 110"/>
              <a:gd name="T81" fmla="*/ 72 h 109"/>
              <a:gd name="T82" fmla="*/ 38 w 110"/>
              <a:gd name="T83" fmla="*/ 67 h 109"/>
              <a:gd name="T84" fmla="*/ 36 w 110"/>
              <a:gd name="T85" fmla="*/ 74 h 109"/>
              <a:gd name="T86" fmla="*/ 48 w 110"/>
              <a:gd name="T87" fmla="*/ 69 h 109"/>
              <a:gd name="T88" fmla="*/ 78 w 110"/>
              <a:gd name="T89" fmla="*/ 38 h 109"/>
              <a:gd name="T90" fmla="*/ 72 w 110"/>
              <a:gd name="T91" fmla="*/ 31 h 109"/>
              <a:gd name="T92" fmla="*/ 41 w 110"/>
              <a:gd name="T93" fmla="*/ 62 h 109"/>
              <a:gd name="T94" fmla="*/ 48 w 110"/>
              <a:gd name="T95" fmla="*/ 69 h 109"/>
              <a:gd name="T96" fmla="*/ 88 w 110"/>
              <a:gd name="T97" fmla="*/ 29 h 109"/>
              <a:gd name="T98" fmla="*/ 88 w 110"/>
              <a:gd name="T99" fmla="*/ 26 h 109"/>
              <a:gd name="T100" fmla="*/ 84 w 110"/>
              <a:gd name="T101" fmla="*/ 22 h 109"/>
              <a:gd name="T102" fmla="*/ 82 w 110"/>
              <a:gd name="T103" fmla="*/ 21 h 109"/>
              <a:gd name="T104" fmla="*/ 80 w 110"/>
              <a:gd name="T105" fmla="*/ 22 h 109"/>
              <a:gd name="T106" fmla="*/ 75 w 110"/>
              <a:gd name="T107" fmla="*/ 27 h 109"/>
              <a:gd name="T108" fmla="*/ 83 w 110"/>
              <a:gd name="T109" fmla="*/ 35 h 109"/>
              <a:gd name="T110" fmla="*/ 88 w 110"/>
              <a:gd name="T111" fmla="*/ 29 h 109"/>
              <a:gd name="T112" fmla="*/ 88 w 110"/>
              <a:gd name="T113" fmla="*/ 29 h 109"/>
              <a:gd name="T114" fmla="*/ 88 w 110"/>
              <a:gd name="T115" fmla="*/ 29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10" h="109">
                <a:moveTo>
                  <a:pt x="0" y="0"/>
                </a:moveTo>
                <a:cubicBezTo>
                  <a:pt x="110" y="0"/>
                  <a:pt x="110" y="0"/>
                  <a:pt x="110" y="0"/>
                </a:cubicBezTo>
                <a:cubicBezTo>
                  <a:pt x="110" y="109"/>
                  <a:pt x="110" y="109"/>
                  <a:pt x="11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0"/>
                  <a:pt x="0" y="0"/>
                  <a:pt x="0" y="0"/>
                </a:cubicBezTo>
                <a:close/>
                <a:moveTo>
                  <a:pt x="86" y="46"/>
                </a:moveTo>
                <a:cubicBezTo>
                  <a:pt x="88" y="46"/>
                  <a:pt x="89" y="47"/>
                  <a:pt x="89" y="49"/>
                </a:cubicBezTo>
                <a:cubicBezTo>
                  <a:pt x="89" y="49"/>
                  <a:pt x="89" y="49"/>
                  <a:pt x="89" y="83"/>
                </a:cubicBezTo>
                <a:cubicBezTo>
                  <a:pt x="89" y="89"/>
                  <a:pt x="84" y="94"/>
                  <a:pt x="77" y="94"/>
                </a:cubicBezTo>
                <a:cubicBezTo>
                  <a:pt x="77" y="94"/>
                  <a:pt x="77" y="94"/>
                  <a:pt x="29" y="94"/>
                </a:cubicBezTo>
                <a:cubicBezTo>
                  <a:pt x="21" y="94"/>
                  <a:pt x="16" y="89"/>
                  <a:pt x="16" y="83"/>
                </a:cubicBezTo>
                <a:cubicBezTo>
                  <a:pt x="16" y="83"/>
                  <a:pt x="16" y="83"/>
                  <a:pt x="16" y="33"/>
                </a:cubicBezTo>
                <a:cubicBezTo>
                  <a:pt x="16" y="26"/>
                  <a:pt x="21" y="21"/>
                  <a:pt x="29" y="21"/>
                </a:cubicBezTo>
                <a:cubicBezTo>
                  <a:pt x="29" y="21"/>
                  <a:pt x="29" y="21"/>
                  <a:pt x="56" y="21"/>
                </a:cubicBezTo>
                <a:cubicBezTo>
                  <a:pt x="58" y="21"/>
                  <a:pt x="59" y="22"/>
                  <a:pt x="59" y="23"/>
                </a:cubicBezTo>
                <a:cubicBezTo>
                  <a:pt x="59" y="25"/>
                  <a:pt x="58" y="26"/>
                  <a:pt x="56" y="26"/>
                </a:cubicBezTo>
                <a:cubicBezTo>
                  <a:pt x="56" y="26"/>
                  <a:pt x="56" y="26"/>
                  <a:pt x="29" y="26"/>
                </a:cubicBezTo>
                <a:cubicBezTo>
                  <a:pt x="25" y="26"/>
                  <a:pt x="21" y="30"/>
                  <a:pt x="21" y="33"/>
                </a:cubicBezTo>
                <a:cubicBezTo>
                  <a:pt x="21" y="33"/>
                  <a:pt x="21" y="33"/>
                  <a:pt x="21" y="83"/>
                </a:cubicBezTo>
                <a:cubicBezTo>
                  <a:pt x="21" y="86"/>
                  <a:pt x="25" y="89"/>
                  <a:pt x="29" y="89"/>
                </a:cubicBezTo>
                <a:cubicBezTo>
                  <a:pt x="29" y="89"/>
                  <a:pt x="29" y="89"/>
                  <a:pt x="77" y="89"/>
                </a:cubicBezTo>
                <a:cubicBezTo>
                  <a:pt x="81" y="89"/>
                  <a:pt x="83" y="86"/>
                  <a:pt x="83" y="83"/>
                </a:cubicBezTo>
                <a:cubicBezTo>
                  <a:pt x="83" y="83"/>
                  <a:pt x="83" y="83"/>
                  <a:pt x="83" y="49"/>
                </a:cubicBezTo>
                <a:cubicBezTo>
                  <a:pt x="83" y="47"/>
                  <a:pt x="85" y="46"/>
                  <a:pt x="86" y="46"/>
                </a:cubicBezTo>
                <a:close/>
                <a:moveTo>
                  <a:pt x="92" y="22"/>
                </a:moveTo>
                <a:cubicBezTo>
                  <a:pt x="95" y="25"/>
                  <a:pt x="95" y="30"/>
                  <a:pt x="92" y="34"/>
                </a:cubicBezTo>
                <a:cubicBezTo>
                  <a:pt x="92" y="34"/>
                  <a:pt x="92" y="34"/>
                  <a:pt x="83" y="41"/>
                </a:cubicBezTo>
                <a:cubicBezTo>
                  <a:pt x="83" y="41"/>
                  <a:pt x="83" y="41"/>
                  <a:pt x="50" y="76"/>
                </a:cubicBezTo>
                <a:cubicBezTo>
                  <a:pt x="50" y="76"/>
                  <a:pt x="50" y="76"/>
                  <a:pt x="49" y="76"/>
                </a:cubicBezTo>
                <a:cubicBezTo>
                  <a:pt x="49" y="76"/>
                  <a:pt x="49" y="76"/>
                  <a:pt x="49" y="76"/>
                </a:cubicBezTo>
                <a:cubicBezTo>
                  <a:pt x="49" y="76"/>
                  <a:pt x="49" y="76"/>
                  <a:pt x="32" y="82"/>
                </a:cubicBezTo>
                <a:cubicBezTo>
                  <a:pt x="32" y="82"/>
                  <a:pt x="32" y="82"/>
                  <a:pt x="29" y="78"/>
                </a:cubicBezTo>
                <a:cubicBezTo>
                  <a:pt x="29" y="78"/>
                  <a:pt x="29" y="78"/>
                  <a:pt x="34" y="61"/>
                </a:cubicBezTo>
                <a:cubicBezTo>
                  <a:pt x="34" y="61"/>
                  <a:pt x="34" y="61"/>
                  <a:pt x="34" y="61"/>
                </a:cubicBezTo>
                <a:cubicBezTo>
                  <a:pt x="34" y="61"/>
                  <a:pt x="34" y="61"/>
                  <a:pt x="34" y="60"/>
                </a:cubicBezTo>
                <a:cubicBezTo>
                  <a:pt x="34" y="60"/>
                  <a:pt x="34" y="60"/>
                  <a:pt x="69" y="27"/>
                </a:cubicBezTo>
                <a:cubicBezTo>
                  <a:pt x="69" y="27"/>
                  <a:pt x="69" y="27"/>
                  <a:pt x="76" y="18"/>
                </a:cubicBezTo>
                <a:cubicBezTo>
                  <a:pt x="79" y="15"/>
                  <a:pt x="85" y="15"/>
                  <a:pt x="88" y="18"/>
                </a:cubicBezTo>
                <a:cubicBezTo>
                  <a:pt x="88" y="18"/>
                  <a:pt x="88" y="18"/>
                  <a:pt x="92" y="22"/>
                </a:cubicBezTo>
                <a:close/>
                <a:moveTo>
                  <a:pt x="36" y="74"/>
                </a:moveTo>
                <a:cubicBezTo>
                  <a:pt x="36" y="74"/>
                  <a:pt x="36" y="74"/>
                  <a:pt x="43" y="72"/>
                </a:cubicBezTo>
                <a:cubicBezTo>
                  <a:pt x="43" y="72"/>
                  <a:pt x="43" y="72"/>
                  <a:pt x="38" y="67"/>
                </a:cubicBezTo>
                <a:cubicBezTo>
                  <a:pt x="38" y="67"/>
                  <a:pt x="38" y="67"/>
                  <a:pt x="36" y="74"/>
                </a:cubicBezTo>
                <a:close/>
                <a:moveTo>
                  <a:pt x="48" y="69"/>
                </a:moveTo>
                <a:cubicBezTo>
                  <a:pt x="48" y="69"/>
                  <a:pt x="48" y="69"/>
                  <a:pt x="78" y="38"/>
                </a:cubicBezTo>
                <a:cubicBezTo>
                  <a:pt x="78" y="38"/>
                  <a:pt x="78" y="38"/>
                  <a:pt x="72" y="31"/>
                </a:cubicBezTo>
                <a:cubicBezTo>
                  <a:pt x="72" y="31"/>
                  <a:pt x="72" y="31"/>
                  <a:pt x="41" y="62"/>
                </a:cubicBezTo>
                <a:cubicBezTo>
                  <a:pt x="41" y="62"/>
                  <a:pt x="41" y="62"/>
                  <a:pt x="48" y="69"/>
                </a:cubicBezTo>
                <a:close/>
                <a:moveTo>
                  <a:pt x="88" y="29"/>
                </a:moveTo>
                <a:cubicBezTo>
                  <a:pt x="89" y="29"/>
                  <a:pt x="89" y="27"/>
                  <a:pt x="88" y="26"/>
                </a:cubicBezTo>
                <a:cubicBezTo>
                  <a:pt x="88" y="26"/>
                  <a:pt x="88" y="26"/>
                  <a:pt x="84" y="22"/>
                </a:cubicBezTo>
                <a:cubicBezTo>
                  <a:pt x="83" y="21"/>
                  <a:pt x="83" y="21"/>
                  <a:pt x="82" y="21"/>
                </a:cubicBezTo>
                <a:cubicBezTo>
                  <a:pt x="81" y="21"/>
                  <a:pt x="81" y="21"/>
                  <a:pt x="80" y="22"/>
                </a:cubicBezTo>
                <a:cubicBezTo>
                  <a:pt x="80" y="22"/>
                  <a:pt x="80" y="22"/>
                  <a:pt x="75" y="27"/>
                </a:cubicBezTo>
                <a:cubicBezTo>
                  <a:pt x="75" y="27"/>
                  <a:pt x="75" y="27"/>
                  <a:pt x="83" y="35"/>
                </a:cubicBezTo>
                <a:cubicBezTo>
                  <a:pt x="83" y="35"/>
                  <a:pt x="83" y="35"/>
                  <a:pt x="88" y="29"/>
                </a:cubicBezTo>
                <a:close/>
                <a:moveTo>
                  <a:pt x="88" y="29"/>
                </a:moveTo>
                <a:cubicBezTo>
                  <a:pt x="88" y="29"/>
                  <a:pt x="88" y="29"/>
                  <a:pt x="88" y="29"/>
                </a:cubicBezTo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7" name="Freeform 24"/>
          <p:cNvSpPr>
            <a:spLocks noChangeAspect="1" noEditPoints="1"/>
          </p:cNvSpPr>
          <p:nvPr/>
        </p:nvSpPr>
        <p:spPr bwMode="auto">
          <a:xfrm>
            <a:off x="3081906" y="3523619"/>
            <a:ext cx="278292" cy="288000"/>
          </a:xfrm>
          <a:custGeom>
            <a:avLst/>
            <a:gdLst>
              <a:gd name="T0" fmla="*/ 0 w 109"/>
              <a:gd name="T1" fmla="*/ 0 h 110"/>
              <a:gd name="T2" fmla="*/ 109 w 109"/>
              <a:gd name="T3" fmla="*/ 0 h 110"/>
              <a:gd name="T4" fmla="*/ 109 w 109"/>
              <a:gd name="T5" fmla="*/ 110 h 110"/>
              <a:gd name="T6" fmla="*/ 0 w 109"/>
              <a:gd name="T7" fmla="*/ 110 h 110"/>
              <a:gd name="T8" fmla="*/ 0 w 109"/>
              <a:gd name="T9" fmla="*/ 0 h 110"/>
              <a:gd name="T10" fmla="*/ 19 w 109"/>
              <a:gd name="T11" fmla="*/ 80 h 110"/>
              <a:gd name="T12" fmla="*/ 19 w 109"/>
              <a:gd name="T13" fmla="*/ 89 h 110"/>
              <a:gd name="T14" fmla="*/ 91 w 109"/>
              <a:gd name="T15" fmla="*/ 89 h 110"/>
              <a:gd name="T16" fmla="*/ 91 w 109"/>
              <a:gd name="T17" fmla="*/ 80 h 110"/>
              <a:gd name="T18" fmla="*/ 19 w 109"/>
              <a:gd name="T19" fmla="*/ 80 h 110"/>
              <a:gd name="T20" fmla="*/ 28 w 109"/>
              <a:gd name="T21" fmla="*/ 45 h 110"/>
              <a:gd name="T22" fmla="*/ 28 w 109"/>
              <a:gd name="T23" fmla="*/ 74 h 110"/>
              <a:gd name="T24" fmla="*/ 42 w 109"/>
              <a:gd name="T25" fmla="*/ 74 h 110"/>
              <a:gd name="T26" fmla="*/ 42 w 109"/>
              <a:gd name="T27" fmla="*/ 45 h 110"/>
              <a:gd name="T28" fmla="*/ 28 w 109"/>
              <a:gd name="T29" fmla="*/ 45 h 110"/>
              <a:gd name="T30" fmla="*/ 67 w 109"/>
              <a:gd name="T31" fmla="*/ 36 h 110"/>
              <a:gd name="T32" fmla="*/ 67 w 109"/>
              <a:gd name="T33" fmla="*/ 74 h 110"/>
              <a:gd name="T34" fmla="*/ 81 w 109"/>
              <a:gd name="T35" fmla="*/ 74 h 110"/>
              <a:gd name="T36" fmla="*/ 81 w 109"/>
              <a:gd name="T37" fmla="*/ 36 h 110"/>
              <a:gd name="T38" fmla="*/ 67 w 109"/>
              <a:gd name="T39" fmla="*/ 36 h 110"/>
              <a:gd name="T40" fmla="*/ 47 w 109"/>
              <a:gd name="T41" fmla="*/ 21 h 110"/>
              <a:gd name="T42" fmla="*/ 47 w 109"/>
              <a:gd name="T43" fmla="*/ 74 h 110"/>
              <a:gd name="T44" fmla="*/ 62 w 109"/>
              <a:gd name="T45" fmla="*/ 74 h 110"/>
              <a:gd name="T46" fmla="*/ 62 w 109"/>
              <a:gd name="T47" fmla="*/ 21 h 110"/>
              <a:gd name="T48" fmla="*/ 47 w 109"/>
              <a:gd name="T49" fmla="*/ 21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09" h="110">
                <a:moveTo>
                  <a:pt x="0" y="0"/>
                </a:moveTo>
                <a:cubicBezTo>
                  <a:pt x="109" y="0"/>
                  <a:pt x="109" y="0"/>
                  <a:pt x="109" y="0"/>
                </a:cubicBezTo>
                <a:cubicBezTo>
                  <a:pt x="109" y="110"/>
                  <a:pt x="109" y="110"/>
                  <a:pt x="109" y="110"/>
                </a:cubicBezTo>
                <a:cubicBezTo>
                  <a:pt x="0" y="110"/>
                  <a:pt x="0" y="110"/>
                  <a:pt x="0" y="110"/>
                </a:cubicBezTo>
                <a:cubicBezTo>
                  <a:pt x="0" y="0"/>
                  <a:pt x="0" y="0"/>
                  <a:pt x="0" y="0"/>
                </a:cubicBezTo>
                <a:close/>
                <a:moveTo>
                  <a:pt x="19" y="80"/>
                </a:moveTo>
                <a:cubicBezTo>
                  <a:pt x="19" y="83"/>
                  <a:pt x="19" y="86"/>
                  <a:pt x="19" y="89"/>
                </a:cubicBezTo>
                <a:cubicBezTo>
                  <a:pt x="43" y="89"/>
                  <a:pt x="67" y="89"/>
                  <a:pt x="91" y="89"/>
                </a:cubicBezTo>
                <a:cubicBezTo>
                  <a:pt x="91" y="86"/>
                  <a:pt x="91" y="83"/>
                  <a:pt x="91" y="80"/>
                </a:cubicBezTo>
                <a:cubicBezTo>
                  <a:pt x="67" y="80"/>
                  <a:pt x="43" y="80"/>
                  <a:pt x="19" y="80"/>
                </a:cubicBezTo>
                <a:close/>
                <a:moveTo>
                  <a:pt x="28" y="45"/>
                </a:moveTo>
                <a:cubicBezTo>
                  <a:pt x="28" y="55"/>
                  <a:pt x="28" y="65"/>
                  <a:pt x="28" y="74"/>
                </a:cubicBezTo>
                <a:cubicBezTo>
                  <a:pt x="33" y="74"/>
                  <a:pt x="38" y="74"/>
                  <a:pt x="42" y="74"/>
                </a:cubicBezTo>
                <a:cubicBezTo>
                  <a:pt x="42" y="65"/>
                  <a:pt x="42" y="55"/>
                  <a:pt x="42" y="45"/>
                </a:cubicBezTo>
                <a:cubicBezTo>
                  <a:pt x="38" y="45"/>
                  <a:pt x="33" y="45"/>
                  <a:pt x="28" y="45"/>
                </a:cubicBezTo>
                <a:close/>
                <a:moveTo>
                  <a:pt x="67" y="36"/>
                </a:moveTo>
                <a:cubicBezTo>
                  <a:pt x="67" y="49"/>
                  <a:pt x="67" y="62"/>
                  <a:pt x="67" y="74"/>
                </a:cubicBezTo>
                <a:cubicBezTo>
                  <a:pt x="72" y="74"/>
                  <a:pt x="76" y="74"/>
                  <a:pt x="81" y="74"/>
                </a:cubicBezTo>
                <a:cubicBezTo>
                  <a:pt x="81" y="62"/>
                  <a:pt x="81" y="49"/>
                  <a:pt x="81" y="36"/>
                </a:cubicBezTo>
                <a:cubicBezTo>
                  <a:pt x="76" y="36"/>
                  <a:pt x="72" y="36"/>
                  <a:pt x="67" y="36"/>
                </a:cubicBezTo>
                <a:close/>
                <a:moveTo>
                  <a:pt x="47" y="21"/>
                </a:moveTo>
                <a:cubicBezTo>
                  <a:pt x="47" y="38"/>
                  <a:pt x="47" y="56"/>
                  <a:pt x="47" y="74"/>
                </a:cubicBezTo>
                <a:cubicBezTo>
                  <a:pt x="52" y="74"/>
                  <a:pt x="57" y="74"/>
                  <a:pt x="62" y="74"/>
                </a:cubicBezTo>
                <a:cubicBezTo>
                  <a:pt x="62" y="56"/>
                  <a:pt x="62" y="38"/>
                  <a:pt x="62" y="21"/>
                </a:cubicBezTo>
                <a:cubicBezTo>
                  <a:pt x="57" y="21"/>
                  <a:pt x="52" y="21"/>
                  <a:pt x="47" y="21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8" name="Freeform 25"/>
          <p:cNvSpPr>
            <a:spLocks noChangeAspect="1" noEditPoints="1"/>
          </p:cNvSpPr>
          <p:nvPr/>
        </p:nvSpPr>
        <p:spPr bwMode="auto">
          <a:xfrm>
            <a:off x="3461649" y="3523619"/>
            <a:ext cx="280450" cy="288000"/>
          </a:xfrm>
          <a:custGeom>
            <a:avLst/>
            <a:gdLst>
              <a:gd name="T0" fmla="*/ 110 w 110"/>
              <a:gd name="T1" fmla="*/ 0 h 110"/>
              <a:gd name="T2" fmla="*/ 0 w 110"/>
              <a:gd name="T3" fmla="*/ 110 h 110"/>
              <a:gd name="T4" fmla="*/ 51 w 110"/>
              <a:gd name="T5" fmla="*/ 26 h 110"/>
              <a:gd name="T6" fmla="*/ 89 w 110"/>
              <a:gd name="T7" fmla="*/ 26 h 110"/>
              <a:gd name="T8" fmla="*/ 51 w 110"/>
              <a:gd name="T9" fmla="*/ 35 h 110"/>
              <a:gd name="T10" fmla="*/ 48 w 110"/>
              <a:gd name="T11" fmla="*/ 40 h 110"/>
              <a:gd name="T12" fmla="*/ 34 w 110"/>
              <a:gd name="T13" fmla="*/ 37 h 110"/>
              <a:gd name="T14" fmla="*/ 21 w 110"/>
              <a:gd name="T15" fmla="*/ 35 h 110"/>
              <a:gd name="T16" fmla="*/ 34 w 110"/>
              <a:gd name="T17" fmla="*/ 26 h 110"/>
              <a:gd name="T18" fmla="*/ 37 w 110"/>
              <a:gd name="T19" fmla="*/ 21 h 110"/>
              <a:gd name="T20" fmla="*/ 51 w 110"/>
              <a:gd name="T21" fmla="*/ 24 h 110"/>
              <a:gd name="T22" fmla="*/ 38 w 110"/>
              <a:gd name="T23" fmla="*/ 26 h 110"/>
              <a:gd name="T24" fmla="*/ 38 w 110"/>
              <a:gd name="T25" fmla="*/ 35 h 110"/>
              <a:gd name="T26" fmla="*/ 47 w 110"/>
              <a:gd name="T27" fmla="*/ 26 h 110"/>
              <a:gd name="T28" fmla="*/ 76 w 110"/>
              <a:gd name="T29" fmla="*/ 49 h 110"/>
              <a:gd name="T30" fmla="*/ 76 w 110"/>
              <a:gd name="T31" fmla="*/ 50 h 110"/>
              <a:gd name="T32" fmla="*/ 89 w 110"/>
              <a:gd name="T33" fmla="*/ 60 h 110"/>
              <a:gd name="T34" fmla="*/ 76 w 110"/>
              <a:gd name="T35" fmla="*/ 61 h 110"/>
              <a:gd name="T36" fmla="*/ 62 w 110"/>
              <a:gd name="T37" fmla="*/ 65 h 110"/>
              <a:gd name="T38" fmla="*/ 59 w 110"/>
              <a:gd name="T39" fmla="*/ 60 h 110"/>
              <a:gd name="T40" fmla="*/ 21 w 110"/>
              <a:gd name="T41" fmla="*/ 50 h 110"/>
              <a:gd name="T42" fmla="*/ 59 w 110"/>
              <a:gd name="T43" fmla="*/ 49 h 110"/>
              <a:gd name="T44" fmla="*/ 73 w 110"/>
              <a:gd name="T45" fmla="*/ 45 h 110"/>
              <a:gd name="T46" fmla="*/ 64 w 110"/>
              <a:gd name="T47" fmla="*/ 50 h 110"/>
              <a:gd name="T48" fmla="*/ 64 w 110"/>
              <a:gd name="T49" fmla="*/ 60 h 110"/>
              <a:gd name="T50" fmla="*/ 72 w 110"/>
              <a:gd name="T51" fmla="*/ 50 h 110"/>
              <a:gd name="T52" fmla="*/ 51 w 110"/>
              <a:gd name="T53" fmla="*/ 73 h 110"/>
              <a:gd name="T54" fmla="*/ 51 w 110"/>
              <a:gd name="T55" fmla="*/ 74 h 110"/>
              <a:gd name="T56" fmla="*/ 89 w 110"/>
              <a:gd name="T57" fmla="*/ 84 h 110"/>
              <a:gd name="T58" fmla="*/ 51 w 110"/>
              <a:gd name="T59" fmla="*/ 85 h 110"/>
              <a:gd name="T60" fmla="*/ 37 w 110"/>
              <a:gd name="T61" fmla="*/ 89 h 110"/>
              <a:gd name="T62" fmla="*/ 34 w 110"/>
              <a:gd name="T63" fmla="*/ 84 h 110"/>
              <a:gd name="T64" fmla="*/ 21 w 110"/>
              <a:gd name="T65" fmla="*/ 74 h 110"/>
              <a:gd name="T66" fmla="*/ 34 w 110"/>
              <a:gd name="T67" fmla="*/ 73 h 110"/>
              <a:gd name="T68" fmla="*/ 48 w 110"/>
              <a:gd name="T69" fmla="*/ 69 h 110"/>
              <a:gd name="T70" fmla="*/ 38 w 110"/>
              <a:gd name="T71" fmla="*/ 74 h 110"/>
              <a:gd name="T72" fmla="*/ 38 w 110"/>
              <a:gd name="T73" fmla="*/ 84 h 110"/>
              <a:gd name="T74" fmla="*/ 47 w 110"/>
              <a:gd name="T75" fmla="*/ 74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10" h="110">
                <a:moveTo>
                  <a:pt x="0" y="0"/>
                </a:moveTo>
                <a:cubicBezTo>
                  <a:pt x="110" y="0"/>
                  <a:pt x="110" y="0"/>
                  <a:pt x="110" y="0"/>
                </a:cubicBezTo>
                <a:cubicBezTo>
                  <a:pt x="110" y="110"/>
                  <a:pt x="110" y="110"/>
                  <a:pt x="110" y="110"/>
                </a:cubicBezTo>
                <a:cubicBezTo>
                  <a:pt x="0" y="110"/>
                  <a:pt x="0" y="110"/>
                  <a:pt x="0" y="110"/>
                </a:cubicBezTo>
                <a:cubicBezTo>
                  <a:pt x="0" y="0"/>
                  <a:pt x="0" y="0"/>
                  <a:pt x="0" y="0"/>
                </a:cubicBezTo>
                <a:close/>
                <a:moveTo>
                  <a:pt x="51" y="26"/>
                </a:moveTo>
                <a:cubicBezTo>
                  <a:pt x="51" y="26"/>
                  <a:pt x="51" y="26"/>
                  <a:pt x="51" y="26"/>
                </a:cubicBezTo>
                <a:cubicBezTo>
                  <a:pt x="89" y="26"/>
                  <a:pt x="89" y="26"/>
                  <a:pt x="89" y="26"/>
                </a:cubicBezTo>
                <a:cubicBezTo>
                  <a:pt x="89" y="26"/>
                  <a:pt x="89" y="26"/>
                  <a:pt x="89" y="35"/>
                </a:cubicBezTo>
                <a:cubicBezTo>
                  <a:pt x="89" y="35"/>
                  <a:pt x="89" y="35"/>
                  <a:pt x="51" y="35"/>
                </a:cubicBezTo>
                <a:cubicBezTo>
                  <a:pt x="51" y="35"/>
                  <a:pt x="51" y="35"/>
                  <a:pt x="51" y="37"/>
                </a:cubicBezTo>
                <a:cubicBezTo>
                  <a:pt x="51" y="39"/>
                  <a:pt x="50" y="40"/>
                  <a:pt x="48" y="40"/>
                </a:cubicBezTo>
                <a:cubicBezTo>
                  <a:pt x="48" y="40"/>
                  <a:pt x="48" y="40"/>
                  <a:pt x="37" y="40"/>
                </a:cubicBezTo>
                <a:cubicBezTo>
                  <a:pt x="35" y="40"/>
                  <a:pt x="34" y="39"/>
                  <a:pt x="34" y="37"/>
                </a:cubicBezTo>
                <a:cubicBezTo>
                  <a:pt x="34" y="37"/>
                  <a:pt x="34" y="37"/>
                  <a:pt x="34" y="35"/>
                </a:cubicBezTo>
                <a:cubicBezTo>
                  <a:pt x="34" y="35"/>
                  <a:pt x="34" y="35"/>
                  <a:pt x="21" y="35"/>
                </a:cubicBezTo>
                <a:cubicBezTo>
                  <a:pt x="21" y="35"/>
                  <a:pt x="21" y="35"/>
                  <a:pt x="21" y="26"/>
                </a:cubicBezTo>
                <a:cubicBezTo>
                  <a:pt x="21" y="26"/>
                  <a:pt x="21" y="26"/>
                  <a:pt x="34" y="26"/>
                </a:cubicBezTo>
                <a:cubicBezTo>
                  <a:pt x="34" y="26"/>
                  <a:pt x="34" y="26"/>
                  <a:pt x="34" y="24"/>
                </a:cubicBezTo>
                <a:cubicBezTo>
                  <a:pt x="34" y="22"/>
                  <a:pt x="35" y="21"/>
                  <a:pt x="37" y="21"/>
                </a:cubicBezTo>
                <a:cubicBezTo>
                  <a:pt x="37" y="21"/>
                  <a:pt x="37" y="21"/>
                  <a:pt x="48" y="21"/>
                </a:cubicBezTo>
                <a:cubicBezTo>
                  <a:pt x="50" y="21"/>
                  <a:pt x="51" y="22"/>
                  <a:pt x="51" y="24"/>
                </a:cubicBezTo>
                <a:cubicBezTo>
                  <a:pt x="51" y="24"/>
                  <a:pt x="51" y="24"/>
                  <a:pt x="51" y="26"/>
                </a:cubicBezTo>
                <a:close/>
                <a:moveTo>
                  <a:pt x="38" y="26"/>
                </a:moveTo>
                <a:cubicBezTo>
                  <a:pt x="38" y="26"/>
                  <a:pt x="38" y="26"/>
                  <a:pt x="38" y="26"/>
                </a:cubicBezTo>
                <a:cubicBezTo>
                  <a:pt x="38" y="35"/>
                  <a:pt x="38" y="35"/>
                  <a:pt x="38" y="35"/>
                </a:cubicBezTo>
                <a:cubicBezTo>
                  <a:pt x="38" y="35"/>
                  <a:pt x="38" y="35"/>
                  <a:pt x="47" y="35"/>
                </a:cubicBezTo>
                <a:cubicBezTo>
                  <a:pt x="47" y="35"/>
                  <a:pt x="47" y="35"/>
                  <a:pt x="47" y="26"/>
                </a:cubicBezTo>
                <a:cubicBezTo>
                  <a:pt x="47" y="26"/>
                  <a:pt x="47" y="26"/>
                  <a:pt x="38" y="26"/>
                </a:cubicBezTo>
                <a:close/>
                <a:moveTo>
                  <a:pt x="76" y="49"/>
                </a:moveTo>
                <a:cubicBezTo>
                  <a:pt x="76" y="49"/>
                  <a:pt x="76" y="49"/>
                  <a:pt x="76" y="49"/>
                </a:cubicBezTo>
                <a:cubicBezTo>
                  <a:pt x="76" y="50"/>
                  <a:pt x="76" y="50"/>
                  <a:pt x="76" y="50"/>
                </a:cubicBezTo>
                <a:cubicBezTo>
                  <a:pt x="76" y="50"/>
                  <a:pt x="76" y="50"/>
                  <a:pt x="89" y="50"/>
                </a:cubicBezTo>
                <a:cubicBezTo>
                  <a:pt x="89" y="50"/>
                  <a:pt x="89" y="50"/>
                  <a:pt x="89" y="60"/>
                </a:cubicBezTo>
                <a:cubicBezTo>
                  <a:pt x="89" y="60"/>
                  <a:pt x="89" y="60"/>
                  <a:pt x="76" y="60"/>
                </a:cubicBezTo>
                <a:cubicBezTo>
                  <a:pt x="76" y="60"/>
                  <a:pt x="76" y="60"/>
                  <a:pt x="76" y="61"/>
                </a:cubicBezTo>
                <a:cubicBezTo>
                  <a:pt x="76" y="63"/>
                  <a:pt x="75" y="65"/>
                  <a:pt x="73" y="65"/>
                </a:cubicBezTo>
                <a:cubicBezTo>
                  <a:pt x="73" y="65"/>
                  <a:pt x="73" y="65"/>
                  <a:pt x="62" y="65"/>
                </a:cubicBezTo>
                <a:cubicBezTo>
                  <a:pt x="60" y="65"/>
                  <a:pt x="59" y="63"/>
                  <a:pt x="59" y="61"/>
                </a:cubicBezTo>
                <a:cubicBezTo>
                  <a:pt x="59" y="61"/>
                  <a:pt x="59" y="61"/>
                  <a:pt x="59" y="60"/>
                </a:cubicBezTo>
                <a:cubicBezTo>
                  <a:pt x="59" y="60"/>
                  <a:pt x="59" y="60"/>
                  <a:pt x="21" y="60"/>
                </a:cubicBezTo>
                <a:cubicBezTo>
                  <a:pt x="21" y="60"/>
                  <a:pt x="21" y="60"/>
                  <a:pt x="21" y="50"/>
                </a:cubicBezTo>
                <a:cubicBezTo>
                  <a:pt x="21" y="50"/>
                  <a:pt x="21" y="50"/>
                  <a:pt x="59" y="50"/>
                </a:cubicBezTo>
                <a:cubicBezTo>
                  <a:pt x="59" y="50"/>
                  <a:pt x="59" y="50"/>
                  <a:pt x="59" y="49"/>
                </a:cubicBezTo>
                <a:cubicBezTo>
                  <a:pt x="59" y="46"/>
                  <a:pt x="60" y="45"/>
                  <a:pt x="62" y="45"/>
                </a:cubicBezTo>
                <a:cubicBezTo>
                  <a:pt x="62" y="45"/>
                  <a:pt x="62" y="45"/>
                  <a:pt x="73" y="45"/>
                </a:cubicBezTo>
                <a:cubicBezTo>
                  <a:pt x="75" y="45"/>
                  <a:pt x="76" y="46"/>
                  <a:pt x="76" y="49"/>
                </a:cubicBezTo>
                <a:close/>
                <a:moveTo>
                  <a:pt x="64" y="50"/>
                </a:moveTo>
                <a:cubicBezTo>
                  <a:pt x="64" y="50"/>
                  <a:pt x="64" y="50"/>
                  <a:pt x="64" y="50"/>
                </a:cubicBezTo>
                <a:cubicBezTo>
                  <a:pt x="64" y="60"/>
                  <a:pt x="64" y="60"/>
                  <a:pt x="64" y="60"/>
                </a:cubicBezTo>
                <a:cubicBezTo>
                  <a:pt x="64" y="60"/>
                  <a:pt x="64" y="60"/>
                  <a:pt x="72" y="60"/>
                </a:cubicBezTo>
                <a:cubicBezTo>
                  <a:pt x="72" y="60"/>
                  <a:pt x="72" y="60"/>
                  <a:pt x="72" y="50"/>
                </a:cubicBezTo>
                <a:cubicBezTo>
                  <a:pt x="72" y="50"/>
                  <a:pt x="72" y="50"/>
                  <a:pt x="64" y="50"/>
                </a:cubicBezTo>
                <a:close/>
                <a:moveTo>
                  <a:pt x="51" y="73"/>
                </a:moveTo>
                <a:cubicBezTo>
                  <a:pt x="51" y="73"/>
                  <a:pt x="51" y="73"/>
                  <a:pt x="51" y="73"/>
                </a:cubicBezTo>
                <a:cubicBezTo>
                  <a:pt x="51" y="74"/>
                  <a:pt x="51" y="74"/>
                  <a:pt x="51" y="74"/>
                </a:cubicBezTo>
                <a:cubicBezTo>
                  <a:pt x="51" y="74"/>
                  <a:pt x="51" y="74"/>
                  <a:pt x="89" y="74"/>
                </a:cubicBezTo>
                <a:cubicBezTo>
                  <a:pt x="89" y="74"/>
                  <a:pt x="89" y="74"/>
                  <a:pt x="89" y="84"/>
                </a:cubicBezTo>
                <a:cubicBezTo>
                  <a:pt x="89" y="84"/>
                  <a:pt x="89" y="84"/>
                  <a:pt x="51" y="84"/>
                </a:cubicBezTo>
                <a:cubicBezTo>
                  <a:pt x="51" y="84"/>
                  <a:pt x="51" y="84"/>
                  <a:pt x="51" y="85"/>
                </a:cubicBezTo>
                <a:cubicBezTo>
                  <a:pt x="51" y="88"/>
                  <a:pt x="50" y="89"/>
                  <a:pt x="48" y="89"/>
                </a:cubicBezTo>
                <a:cubicBezTo>
                  <a:pt x="48" y="89"/>
                  <a:pt x="48" y="89"/>
                  <a:pt x="37" y="89"/>
                </a:cubicBezTo>
                <a:cubicBezTo>
                  <a:pt x="35" y="89"/>
                  <a:pt x="34" y="88"/>
                  <a:pt x="34" y="85"/>
                </a:cubicBezTo>
                <a:cubicBezTo>
                  <a:pt x="34" y="85"/>
                  <a:pt x="34" y="85"/>
                  <a:pt x="34" y="84"/>
                </a:cubicBezTo>
                <a:cubicBezTo>
                  <a:pt x="34" y="84"/>
                  <a:pt x="34" y="84"/>
                  <a:pt x="21" y="84"/>
                </a:cubicBezTo>
                <a:cubicBezTo>
                  <a:pt x="21" y="84"/>
                  <a:pt x="21" y="84"/>
                  <a:pt x="21" y="74"/>
                </a:cubicBezTo>
                <a:cubicBezTo>
                  <a:pt x="21" y="74"/>
                  <a:pt x="21" y="74"/>
                  <a:pt x="34" y="74"/>
                </a:cubicBezTo>
                <a:cubicBezTo>
                  <a:pt x="34" y="74"/>
                  <a:pt x="34" y="74"/>
                  <a:pt x="34" y="73"/>
                </a:cubicBezTo>
                <a:cubicBezTo>
                  <a:pt x="34" y="71"/>
                  <a:pt x="35" y="69"/>
                  <a:pt x="37" y="69"/>
                </a:cubicBezTo>
                <a:cubicBezTo>
                  <a:pt x="37" y="69"/>
                  <a:pt x="37" y="69"/>
                  <a:pt x="48" y="69"/>
                </a:cubicBezTo>
                <a:cubicBezTo>
                  <a:pt x="50" y="69"/>
                  <a:pt x="51" y="71"/>
                  <a:pt x="51" y="73"/>
                </a:cubicBezTo>
                <a:close/>
                <a:moveTo>
                  <a:pt x="38" y="74"/>
                </a:moveTo>
                <a:cubicBezTo>
                  <a:pt x="38" y="74"/>
                  <a:pt x="38" y="74"/>
                  <a:pt x="38" y="74"/>
                </a:cubicBezTo>
                <a:cubicBezTo>
                  <a:pt x="38" y="84"/>
                  <a:pt x="38" y="84"/>
                  <a:pt x="38" y="84"/>
                </a:cubicBezTo>
                <a:cubicBezTo>
                  <a:pt x="38" y="84"/>
                  <a:pt x="38" y="84"/>
                  <a:pt x="47" y="84"/>
                </a:cubicBezTo>
                <a:cubicBezTo>
                  <a:pt x="47" y="84"/>
                  <a:pt x="47" y="84"/>
                  <a:pt x="47" y="74"/>
                </a:cubicBezTo>
                <a:cubicBezTo>
                  <a:pt x="47" y="74"/>
                  <a:pt x="47" y="74"/>
                  <a:pt x="38" y="74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9" name="Freeform 26"/>
          <p:cNvSpPr>
            <a:spLocks noChangeAspect="1" noEditPoints="1"/>
          </p:cNvSpPr>
          <p:nvPr/>
        </p:nvSpPr>
        <p:spPr bwMode="auto">
          <a:xfrm>
            <a:off x="6135839" y="3523619"/>
            <a:ext cx="278292" cy="288000"/>
          </a:xfrm>
          <a:custGeom>
            <a:avLst/>
            <a:gdLst>
              <a:gd name="T0" fmla="*/ 109 w 109"/>
              <a:gd name="T1" fmla="*/ 0 h 110"/>
              <a:gd name="T2" fmla="*/ 0 w 109"/>
              <a:gd name="T3" fmla="*/ 110 h 110"/>
              <a:gd name="T4" fmla="*/ 44 w 109"/>
              <a:gd name="T5" fmla="*/ 30 h 110"/>
              <a:gd name="T6" fmla="*/ 67 w 109"/>
              <a:gd name="T7" fmla="*/ 29 h 110"/>
              <a:gd name="T8" fmla="*/ 82 w 109"/>
              <a:gd name="T9" fmla="*/ 47 h 110"/>
              <a:gd name="T10" fmla="*/ 41 w 109"/>
              <a:gd name="T11" fmla="*/ 76 h 110"/>
              <a:gd name="T12" fmla="*/ 28 w 109"/>
              <a:gd name="T13" fmla="*/ 52 h 110"/>
              <a:gd name="T14" fmla="*/ 23 w 109"/>
              <a:gd name="T15" fmla="*/ 49 h 110"/>
              <a:gd name="T16" fmla="*/ 40 w 109"/>
              <a:gd name="T17" fmla="*/ 83 h 110"/>
              <a:gd name="T18" fmla="*/ 79 w 109"/>
              <a:gd name="T19" fmla="*/ 29 h 110"/>
              <a:gd name="T20" fmla="*/ 39 w 109"/>
              <a:gd name="T21" fmla="*/ 26 h 110"/>
              <a:gd name="T22" fmla="*/ 44 w 109"/>
              <a:gd name="T23" fmla="*/ 30 h 110"/>
              <a:gd name="T24" fmla="*/ 56 w 109"/>
              <a:gd name="T25" fmla="*/ 61 h 110"/>
              <a:gd name="T26" fmla="*/ 44 w 109"/>
              <a:gd name="T27" fmla="*/ 53 h 110"/>
              <a:gd name="T28" fmla="*/ 34 w 109"/>
              <a:gd name="T29" fmla="*/ 47 h 110"/>
              <a:gd name="T30" fmla="*/ 29 w 109"/>
              <a:gd name="T31" fmla="*/ 48 h 110"/>
              <a:gd name="T32" fmla="*/ 16 w 109"/>
              <a:gd name="T33" fmla="*/ 38 h 110"/>
              <a:gd name="T34" fmla="*/ 24 w 109"/>
              <a:gd name="T35" fmla="*/ 34 h 110"/>
              <a:gd name="T36" fmla="*/ 25 w 109"/>
              <a:gd name="T37" fmla="*/ 25 h 110"/>
              <a:gd name="T38" fmla="*/ 29 w 109"/>
              <a:gd name="T39" fmla="*/ 23 h 110"/>
              <a:gd name="T40" fmla="*/ 41 w 109"/>
              <a:gd name="T41" fmla="*/ 31 h 110"/>
              <a:gd name="T42" fmla="*/ 42 w 109"/>
              <a:gd name="T43" fmla="*/ 38 h 110"/>
              <a:gd name="T44" fmla="*/ 56 w 109"/>
              <a:gd name="T45" fmla="*/ 47 h 110"/>
              <a:gd name="T46" fmla="*/ 61 w 109"/>
              <a:gd name="T47" fmla="*/ 56 h 110"/>
              <a:gd name="T48" fmla="*/ 56 w 109"/>
              <a:gd name="T49" fmla="*/ 61 h 110"/>
              <a:gd name="T50" fmla="*/ 38 w 109"/>
              <a:gd name="T51" fmla="*/ 53 h 110"/>
              <a:gd name="T52" fmla="*/ 45 w 109"/>
              <a:gd name="T53" fmla="*/ 57 h 110"/>
              <a:gd name="T54" fmla="*/ 66 w 109"/>
              <a:gd name="T55" fmla="*/ 63 h 110"/>
              <a:gd name="T56" fmla="*/ 61 w 109"/>
              <a:gd name="T57" fmla="*/ 44 h 110"/>
              <a:gd name="T58" fmla="*/ 55 w 109"/>
              <a:gd name="T59" fmla="*/ 42 h 110"/>
              <a:gd name="T60" fmla="*/ 48 w 109"/>
              <a:gd name="T61" fmla="*/ 38 h 110"/>
              <a:gd name="T62" fmla="*/ 71 w 109"/>
              <a:gd name="T63" fmla="*/ 42 h 110"/>
              <a:gd name="T64" fmla="*/ 48 w 109"/>
              <a:gd name="T65" fmla="*/ 71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09" h="110">
                <a:moveTo>
                  <a:pt x="0" y="0"/>
                </a:moveTo>
                <a:cubicBezTo>
                  <a:pt x="109" y="0"/>
                  <a:pt x="109" y="0"/>
                  <a:pt x="109" y="0"/>
                </a:cubicBezTo>
                <a:cubicBezTo>
                  <a:pt x="109" y="110"/>
                  <a:pt x="109" y="110"/>
                  <a:pt x="109" y="110"/>
                </a:cubicBezTo>
                <a:cubicBezTo>
                  <a:pt x="0" y="110"/>
                  <a:pt x="0" y="110"/>
                  <a:pt x="0" y="110"/>
                </a:cubicBezTo>
                <a:cubicBezTo>
                  <a:pt x="0" y="0"/>
                  <a:pt x="0" y="0"/>
                  <a:pt x="0" y="0"/>
                </a:cubicBezTo>
                <a:close/>
                <a:moveTo>
                  <a:pt x="44" y="30"/>
                </a:moveTo>
                <a:cubicBezTo>
                  <a:pt x="48" y="28"/>
                  <a:pt x="51" y="27"/>
                  <a:pt x="55" y="27"/>
                </a:cubicBezTo>
                <a:cubicBezTo>
                  <a:pt x="59" y="27"/>
                  <a:pt x="63" y="28"/>
                  <a:pt x="67" y="29"/>
                </a:cubicBezTo>
                <a:cubicBezTo>
                  <a:pt x="71" y="31"/>
                  <a:pt x="74" y="33"/>
                  <a:pt x="77" y="37"/>
                </a:cubicBezTo>
                <a:cubicBezTo>
                  <a:pt x="79" y="40"/>
                  <a:pt x="81" y="44"/>
                  <a:pt x="82" y="47"/>
                </a:cubicBezTo>
                <a:cubicBezTo>
                  <a:pt x="86" y="63"/>
                  <a:pt x="76" y="78"/>
                  <a:pt x="60" y="81"/>
                </a:cubicBezTo>
                <a:cubicBezTo>
                  <a:pt x="53" y="82"/>
                  <a:pt x="47" y="80"/>
                  <a:pt x="41" y="76"/>
                </a:cubicBezTo>
                <a:cubicBezTo>
                  <a:pt x="32" y="70"/>
                  <a:pt x="29" y="62"/>
                  <a:pt x="29" y="52"/>
                </a:cubicBezTo>
                <a:cubicBezTo>
                  <a:pt x="29" y="52"/>
                  <a:pt x="29" y="52"/>
                  <a:pt x="28" y="52"/>
                </a:cubicBezTo>
                <a:cubicBezTo>
                  <a:pt x="28" y="51"/>
                  <a:pt x="28" y="51"/>
                  <a:pt x="27" y="51"/>
                </a:cubicBezTo>
                <a:cubicBezTo>
                  <a:pt x="26" y="50"/>
                  <a:pt x="25" y="49"/>
                  <a:pt x="23" y="49"/>
                </a:cubicBezTo>
                <a:cubicBezTo>
                  <a:pt x="23" y="51"/>
                  <a:pt x="23" y="59"/>
                  <a:pt x="24" y="65"/>
                </a:cubicBezTo>
                <a:cubicBezTo>
                  <a:pt x="27" y="72"/>
                  <a:pt x="32" y="78"/>
                  <a:pt x="40" y="83"/>
                </a:cubicBezTo>
                <a:cubicBezTo>
                  <a:pt x="54" y="92"/>
                  <a:pt x="73" y="89"/>
                  <a:pt x="83" y="74"/>
                </a:cubicBezTo>
                <a:cubicBezTo>
                  <a:pt x="94" y="61"/>
                  <a:pt x="91" y="42"/>
                  <a:pt x="79" y="29"/>
                </a:cubicBezTo>
                <a:cubicBezTo>
                  <a:pt x="67" y="18"/>
                  <a:pt x="50" y="19"/>
                  <a:pt x="39" y="26"/>
                </a:cubicBezTo>
                <a:cubicBezTo>
                  <a:pt x="39" y="26"/>
                  <a:pt x="39" y="26"/>
                  <a:pt x="39" y="26"/>
                </a:cubicBezTo>
                <a:cubicBezTo>
                  <a:pt x="41" y="27"/>
                  <a:pt x="42" y="28"/>
                  <a:pt x="43" y="29"/>
                </a:cubicBezTo>
                <a:cubicBezTo>
                  <a:pt x="44" y="29"/>
                  <a:pt x="44" y="29"/>
                  <a:pt x="44" y="30"/>
                </a:cubicBezTo>
                <a:cubicBezTo>
                  <a:pt x="44" y="30"/>
                  <a:pt x="44" y="30"/>
                  <a:pt x="44" y="30"/>
                </a:cubicBezTo>
                <a:close/>
                <a:moveTo>
                  <a:pt x="56" y="61"/>
                </a:moveTo>
                <a:cubicBezTo>
                  <a:pt x="55" y="61"/>
                  <a:pt x="54" y="59"/>
                  <a:pt x="53" y="59"/>
                </a:cubicBezTo>
                <a:cubicBezTo>
                  <a:pt x="50" y="57"/>
                  <a:pt x="47" y="55"/>
                  <a:pt x="44" y="53"/>
                </a:cubicBezTo>
                <a:cubicBezTo>
                  <a:pt x="42" y="51"/>
                  <a:pt x="39" y="49"/>
                  <a:pt x="35" y="47"/>
                </a:cubicBezTo>
                <a:cubicBezTo>
                  <a:pt x="35" y="47"/>
                  <a:pt x="35" y="47"/>
                  <a:pt x="34" y="47"/>
                </a:cubicBezTo>
                <a:cubicBezTo>
                  <a:pt x="33" y="48"/>
                  <a:pt x="31" y="48"/>
                  <a:pt x="29" y="48"/>
                </a:cubicBezTo>
                <a:cubicBezTo>
                  <a:pt x="29" y="48"/>
                  <a:pt x="29" y="48"/>
                  <a:pt x="29" y="48"/>
                </a:cubicBezTo>
                <a:cubicBezTo>
                  <a:pt x="25" y="46"/>
                  <a:pt x="21" y="43"/>
                  <a:pt x="18" y="41"/>
                </a:cubicBezTo>
                <a:cubicBezTo>
                  <a:pt x="17" y="40"/>
                  <a:pt x="16" y="39"/>
                  <a:pt x="16" y="38"/>
                </a:cubicBezTo>
                <a:cubicBezTo>
                  <a:pt x="17" y="37"/>
                  <a:pt x="17" y="37"/>
                  <a:pt x="18" y="36"/>
                </a:cubicBezTo>
                <a:cubicBezTo>
                  <a:pt x="20" y="36"/>
                  <a:pt x="22" y="36"/>
                  <a:pt x="24" y="34"/>
                </a:cubicBezTo>
                <a:cubicBezTo>
                  <a:pt x="26" y="34"/>
                  <a:pt x="26" y="33"/>
                  <a:pt x="26" y="32"/>
                </a:cubicBezTo>
                <a:cubicBezTo>
                  <a:pt x="26" y="29"/>
                  <a:pt x="25" y="28"/>
                  <a:pt x="25" y="25"/>
                </a:cubicBezTo>
                <a:cubicBezTo>
                  <a:pt x="25" y="24"/>
                  <a:pt x="25" y="24"/>
                  <a:pt x="26" y="23"/>
                </a:cubicBezTo>
                <a:cubicBezTo>
                  <a:pt x="27" y="23"/>
                  <a:pt x="28" y="23"/>
                  <a:pt x="29" y="23"/>
                </a:cubicBezTo>
                <a:cubicBezTo>
                  <a:pt x="30" y="24"/>
                  <a:pt x="31" y="25"/>
                  <a:pt x="33" y="26"/>
                </a:cubicBezTo>
                <a:cubicBezTo>
                  <a:pt x="35" y="28"/>
                  <a:pt x="38" y="29"/>
                  <a:pt x="41" y="31"/>
                </a:cubicBezTo>
                <a:cubicBezTo>
                  <a:pt x="41" y="31"/>
                  <a:pt x="41" y="31"/>
                  <a:pt x="41" y="32"/>
                </a:cubicBezTo>
                <a:cubicBezTo>
                  <a:pt x="42" y="34"/>
                  <a:pt x="42" y="36"/>
                  <a:pt x="42" y="38"/>
                </a:cubicBezTo>
                <a:cubicBezTo>
                  <a:pt x="42" y="38"/>
                  <a:pt x="42" y="38"/>
                  <a:pt x="42" y="38"/>
                </a:cubicBezTo>
                <a:cubicBezTo>
                  <a:pt x="47" y="41"/>
                  <a:pt x="51" y="44"/>
                  <a:pt x="56" y="47"/>
                </a:cubicBezTo>
                <a:cubicBezTo>
                  <a:pt x="57" y="48"/>
                  <a:pt x="58" y="49"/>
                  <a:pt x="59" y="50"/>
                </a:cubicBezTo>
                <a:cubicBezTo>
                  <a:pt x="61" y="51"/>
                  <a:pt x="62" y="53"/>
                  <a:pt x="61" y="56"/>
                </a:cubicBezTo>
                <a:cubicBezTo>
                  <a:pt x="61" y="58"/>
                  <a:pt x="59" y="59"/>
                  <a:pt x="57" y="61"/>
                </a:cubicBezTo>
                <a:cubicBezTo>
                  <a:pt x="56" y="61"/>
                  <a:pt x="56" y="61"/>
                  <a:pt x="56" y="61"/>
                </a:cubicBezTo>
                <a:close/>
                <a:moveTo>
                  <a:pt x="38" y="52"/>
                </a:moveTo>
                <a:cubicBezTo>
                  <a:pt x="38" y="52"/>
                  <a:pt x="38" y="52"/>
                  <a:pt x="38" y="53"/>
                </a:cubicBezTo>
                <a:cubicBezTo>
                  <a:pt x="40" y="54"/>
                  <a:pt x="42" y="55"/>
                  <a:pt x="44" y="57"/>
                </a:cubicBezTo>
                <a:cubicBezTo>
                  <a:pt x="45" y="57"/>
                  <a:pt x="45" y="57"/>
                  <a:pt x="45" y="57"/>
                </a:cubicBezTo>
                <a:cubicBezTo>
                  <a:pt x="46" y="62"/>
                  <a:pt x="49" y="65"/>
                  <a:pt x="53" y="66"/>
                </a:cubicBezTo>
                <a:cubicBezTo>
                  <a:pt x="58" y="68"/>
                  <a:pt x="62" y="66"/>
                  <a:pt x="66" y="63"/>
                </a:cubicBezTo>
                <a:cubicBezTo>
                  <a:pt x="68" y="59"/>
                  <a:pt x="69" y="56"/>
                  <a:pt x="69" y="53"/>
                </a:cubicBezTo>
                <a:cubicBezTo>
                  <a:pt x="68" y="49"/>
                  <a:pt x="66" y="45"/>
                  <a:pt x="61" y="44"/>
                </a:cubicBezTo>
                <a:cubicBezTo>
                  <a:pt x="59" y="42"/>
                  <a:pt x="58" y="42"/>
                  <a:pt x="55" y="42"/>
                </a:cubicBezTo>
                <a:cubicBezTo>
                  <a:pt x="55" y="42"/>
                  <a:pt x="55" y="42"/>
                  <a:pt x="55" y="42"/>
                </a:cubicBezTo>
                <a:cubicBezTo>
                  <a:pt x="54" y="43"/>
                  <a:pt x="54" y="42"/>
                  <a:pt x="53" y="42"/>
                </a:cubicBezTo>
                <a:cubicBezTo>
                  <a:pt x="51" y="40"/>
                  <a:pt x="50" y="39"/>
                  <a:pt x="48" y="38"/>
                </a:cubicBezTo>
                <a:cubicBezTo>
                  <a:pt x="48" y="38"/>
                  <a:pt x="48" y="38"/>
                  <a:pt x="48" y="38"/>
                </a:cubicBezTo>
                <a:cubicBezTo>
                  <a:pt x="54" y="33"/>
                  <a:pt x="63" y="34"/>
                  <a:pt x="71" y="42"/>
                </a:cubicBezTo>
                <a:cubicBezTo>
                  <a:pt x="76" y="48"/>
                  <a:pt x="77" y="57"/>
                  <a:pt x="72" y="66"/>
                </a:cubicBezTo>
                <a:cubicBezTo>
                  <a:pt x="67" y="73"/>
                  <a:pt x="57" y="75"/>
                  <a:pt x="48" y="71"/>
                </a:cubicBezTo>
                <a:cubicBezTo>
                  <a:pt x="41" y="68"/>
                  <a:pt x="36" y="59"/>
                  <a:pt x="38" y="52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0" name="Freeform 27"/>
          <p:cNvSpPr>
            <a:spLocks noChangeAspect="1" noEditPoints="1"/>
          </p:cNvSpPr>
          <p:nvPr/>
        </p:nvSpPr>
        <p:spPr bwMode="auto">
          <a:xfrm>
            <a:off x="2314846" y="4761854"/>
            <a:ext cx="280393" cy="288000"/>
          </a:xfrm>
          <a:custGeom>
            <a:avLst/>
            <a:gdLst>
              <a:gd name="T0" fmla="*/ 0 w 109"/>
              <a:gd name="T1" fmla="*/ 0 h 109"/>
              <a:gd name="T2" fmla="*/ 109 w 109"/>
              <a:gd name="T3" fmla="*/ 0 h 109"/>
              <a:gd name="T4" fmla="*/ 109 w 109"/>
              <a:gd name="T5" fmla="*/ 109 h 109"/>
              <a:gd name="T6" fmla="*/ 0 w 109"/>
              <a:gd name="T7" fmla="*/ 109 h 109"/>
              <a:gd name="T8" fmla="*/ 0 w 109"/>
              <a:gd name="T9" fmla="*/ 0 h 109"/>
              <a:gd name="T10" fmla="*/ 13 w 109"/>
              <a:gd name="T11" fmla="*/ 89 h 109"/>
              <a:gd name="T12" fmla="*/ 17 w 109"/>
              <a:gd name="T13" fmla="*/ 91 h 109"/>
              <a:gd name="T14" fmla="*/ 35 w 109"/>
              <a:gd name="T15" fmla="*/ 94 h 109"/>
              <a:gd name="T16" fmla="*/ 46 w 109"/>
              <a:gd name="T17" fmla="*/ 94 h 109"/>
              <a:gd name="T18" fmla="*/ 56 w 109"/>
              <a:gd name="T19" fmla="*/ 92 h 109"/>
              <a:gd name="T20" fmla="*/ 67 w 109"/>
              <a:gd name="T21" fmla="*/ 88 h 109"/>
              <a:gd name="T22" fmla="*/ 80 w 109"/>
              <a:gd name="T23" fmla="*/ 75 h 109"/>
              <a:gd name="T24" fmla="*/ 83 w 109"/>
              <a:gd name="T25" fmla="*/ 52 h 109"/>
              <a:gd name="T26" fmla="*/ 73 w 109"/>
              <a:gd name="T27" fmla="*/ 34 h 109"/>
              <a:gd name="T28" fmla="*/ 48 w 109"/>
              <a:gd name="T29" fmla="*/ 27 h 109"/>
              <a:gd name="T30" fmla="*/ 28 w 109"/>
              <a:gd name="T31" fmla="*/ 38 h 109"/>
              <a:gd name="T32" fmla="*/ 21 w 109"/>
              <a:gd name="T33" fmla="*/ 59 h 109"/>
              <a:gd name="T34" fmla="*/ 21 w 109"/>
              <a:gd name="T35" fmla="*/ 66 h 109"/>
              <a:gd name="T36" fmla="*/ 19 w 109"/>
              <a:gd name="T37" fmla="*/ 76 h 109"/>
              <a:gd name="T38" fmla="*/ 15 w 109"/>
              <a:gd name="T39" fmla="*/ 85 h 109"/>
              <a:gd name="T40" fmla="*/ 13 w 109"/>
              <a:gd name="T41" fmla="*/ 89 h 109"/>
              <a:gd name="T42" fmla="*/ 17 w 109"/>
              <a:gd name="T43" fmla="*/ 88 h 109"/>
              <a:gd name="T44" fmla="*/ 19 w 109"/>
              <a:gd name="T45" fmla="*/ 84 h 109"/>
              <a:gd name="T46" fmla="*/ 23 w 109"/>
              <a:gd name="T47" fmla="*/ 69 h 109"/>
              <a:gd name="T48" fmla="*/ 23 w 109"/>
              <a:gd name="T49" fmla="*/ 62 h 109"/>
              <a:gd name="T50" fmla="*/ 24 w 109"/>
              <a:gd name="T51" fmla="*/ 56 h 109"/>
              <a:gd name="T52" fmla="*/ 31 w 109"/>
              <a:gd name="T53" fmla="*/ 40 h 109"/>
              <a:gd name="T54" fmla="*/ 47 w 109"/>
              <a:gd name="T55" fmla="*/ 30 h 109"/>
              <a:gd name="T56" fmla="*/ 68 w 109"/>
              <a:gd name="T57" fmla="*/ 34 h 109"/>
              <a:gd name="T58" fmla="*/ 78 w 109"/>
              <a:gd name="T59" fmla="*/ 46 h 109"/>
              <a:gd name="T60" fmla="*/ 81 w 109"/>
              <a:gd name="T61" fmla="*/ 60 h 109"/>
              <a:gd name="T62" fmla="*/ 76 w 109"/>
              <a:gd name="T63" fmla="*/ 76 h 109"/>
              <a:gd name="T64" fmla="*/ 65 w 109"/>
              <a:gd name="T65" fmla="*/ 86 h 109"/>
              <a:gd name="T66" fmla="*/ 52 w 109"/>
              <a:gd name="T67" fmla="*/ 90 h 109"/>
              <a:gd name="T68" fmla="*/ 40 w 109"/>
              <a:gd name="T69" fmla="*/ 91 h 109"/>
              <a:gd name="T70" fmla="*/ 30 w 109"/>
              <a:gd name="T71" fmla="*/ 91 h 109"/>
              <a:gd name="T72" fmla="*/ 17 w 109"/>
              <a:gd name="T73" fmla="*/ 88 h 109"/>
              <a:gd name="T74" fmla="*/ 17 w 109"/>
              <a:gd name="T75" fmla="*/ 88 h 109"/>
              <a:gd name="T76" fmla="*/ 85 w 109"/>
              <a:gd name="T77" fmla="*/ 43 h 109"/>
              <a:gd name="T78" fmla="*/ 85 w 109"/>
              <a:gd name="T79" fmla="*/ 43 h 109"/>
              <a:gd name="T80" fmla="*/ 92 w 109"/>
              <a:gd name="T81" fmla="*/ 37 h 109"/>
              <a:gd name="T82" fmla="*/ 96 w 109"/>
              <a:gd name="T83" fmla="*/ 25 h 109"/>
              <a:gd name="T84" fmla="*/ 89 w 109"/>
              <a:gd name="T85" fmla="*/ 17 h 109"/>
              <a:gd name="T86" fmla="*/ 76 w 109"/>
              <a:gd name="T87" fmla="*/ 19 h 109"/>
              <a:gd name="T88" fmla="*/ 68 w 109"/>
              <a:gd name="T89" fmla="*/ 26 h 109"/>
              <a:gd name="T90" fmla="*/ 68 w 109"/>
              <a:gd name="T91" fmla="*/ 27 h 109"/>
              <a:gd name="T92" fmla="*/ 78 w 109"/>
              <a:gd name="T93" fmla="*/ 33 h 109"/>
              <a:gd name="T94" fmla="*/ 85 w 109"/>
              <a:gd name="T95" fmla="*/ 43 h 109"/>
              <a:gd name="T96" fmla="*/ 85 w 109"/>
              <a:gd name="T97" fmla="*/ 39 h 109"/>
              <a:gd name="T98" fmla="*/ 72 w 109"/>
              <a:gd name="T99" fmla="*/ 26 h 109"/>
              <a:gd name="T100" fmla="*/ 73 w 109"/>
              <a:gd name="T101" fmla="*/ 26 h 109"/>
              <a:gd name="T102" fmla="*/ 78 w 109"/>
              <a:gd name="T103" fmla="*/ 21 h 109"/>
              <a:gd name="T104" fmla="*/ 92 w 109"/>
              <a:gd name="T105" fmla="*/ 25 h 109"/>
              <a:gd name="T106" fmla="*/ 90 w 109"/>
              <a:gd name="T107" fmla="*/ 34 h 109"/>
              <a:gd name="T108" fmla="*/ 85 w 109"/>
              <a:gd name="T109" fmla="*/ 39 h 109"/>
              <a:gd name="T110" fmla="*/ 85 w 109"/>
              <a:gd name="T111" fmla="*/ 39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09" h="109">
                <a:moveTo>
                  <a:pt x="0" y="0"/>
                </a:moveTo>
                <a:cubicBezTo>
                  <a:pt x="109" y="0"/>
                  <a:pt x="109" y="0"/>
                  <a:pt x="109" y="0"/>
                </a:cubicBezTo>
                <a:cubicBezTo>
                  <a:pt x="109" y="109"/>
                  <a:pt x="109" y="109"/>
                  <a:pt x="109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0"/>
                  <a:pt x="0" y="0"/>
                  <a:pt x="0" y="0"/>
                </a:cubicBezTo>
                <a:close/>
                <a:moveTo>
                  <a:pt x="13" y="89"/>
                </a:moveTo>
                <a:cubicBezTo>
                  <a:pt x="14" y="90"/>
                  <a:pt x="16" y="91"/>
                  <a:pt x="17" y="91"/>
                </a:cubicBezTo>
                <a:cubicBezTo>
                  <a:pt x="23" y="93"/>
                  <a:pt x="29" y="94"/>
                  <a:pt x="35" y="94"/>
                </a:cubicBezTo>
                <a:cubicBezTo>
                  <a:pt x="39" y="94"/>
                  <a:pt x="42" y="94"/>
                  <a:pt x="46" y="94"/>
                </a:cubicBezTo>
                <a:cubicBezTo>
                  <a:pt x="50" y="93"/>
                  <a:pt x="53" y="93"/>
                  <a:pt x="56" y="92"/>
                </a:cubicBezTo>
                <a:cubicBezTo>
                  <a:pt x="60" y="91"/>
                  <a:pt x="63" y="89"/>
                  <a:pt x="67" y="88"/>
                </a:cubicBezTo>
                <a:cubicBezTo>
                  <a:pt x="72" y="85"/>
                  <a:pt x="77" y="80"/>
                  <a:pt x="80" y="75"/>
                </a:cubicBezTo>
                <a:cubicBezTo>
                  <a:pt x="84" y="68"/>
                  <a:pt x="85" y="60"/>
                  <a:pt x="83" y="52"/>
                </a:cubicBezTo>
                <a:cubicBezTo>
                  <a:pt x="82" y="45"/>
                  <a:pt x="79" y="39"/>
                  <a:pt x="73" y="34"/>
                </a:cubicBezTo>
                <a:cubicBezTo>
                  <a:pt x="66" y="28"/>
                  <a:pt x="57" y="25"/>
                  <a:pt x="48" y="27"/>
                </a:cubicBezTo>
                <a:cubicBezTo>
                  <a:pt x="40" y="29"/>
                  <a:pt x="34" y="32"/>
                  <a:pt x="28" y="38"/>
                </a:cubicBezTo>
                <a:cubicBezTo>
                  <a:pt x="24" y="44"/>
                  <a:pt x="21" y="51"/>
                  <a:pt x="21" y="59"/>
                </a:cubicBezTo>
                <a:cubicBezTo>
                  <a:pt x="21" y="61"/>
                  <a:pt x="21" y="63"/>
                  <a:pt x="21" y="66"/>
                </a:cubicBezTo>
                <a:cubicBezTo>
                  <a:pt x="21" y="69"/>
                  <a:pt x="20" y="72"/>
                  <a:pt x="19" y="76"/>
                </a:cubicBezTo>
                <a:cubicBezTo>
                  <a:pt x="18" y="79"/>
                  <a:pt x="17" y="82"/>
                  <a:pt x="15" y="85"/>
                </a:cubicBezTo>
                <a:cubicBezTo>
                  <a:pt x="15" y="87"/>
                  <a:pt x="14" y="88"/>
                  <a:pt x="13" y="89"/>
                </a:cubicBezTo>
                <a:close/>
                <a:moveTo>
                  <a:pt x="17" y="88"/>
                </a:moveTo>
                <a:cubicBezTo>
                  <a:pt x="17" y="87"/>
                  <a:pt x="18" y="85"/>
                  <a:pt x="19" y="84"/>
                </a:cubicBezTo>
                <a:cubicBezTo>
                  <a:pt x="21" y="79"/>
                  <a:pt x="23" y="74"/>
                  <a:pt x="23" y="69"/>
                </a:cubicBezTo>
                <a:cubicBezTo>
                  <a:pt x="23" y="67"/>
                  <a:pt x="23" y="65"/>
                  <a:pt x="23" y="62"/>
                </a:cubicBezTo>
                <a:cubicBezTo>
                  <a:pt x="23" y="60"/>
                  <a:pt x="23" y="58"/>
                  <a:pt x="24" y="56"/>
                </a:cubicBezTo>
                <a:cubicBezTo>
                  <a:pt x="25" y="50"/>
                  <a:pt x="27" y="44"/>
                  <a:pt x="31" y="40"/>
                </a:cubicBezTo>
                <a:cubicBezTo>
                  <a:pt x="35" y="35"/>
                  <a:pt x="41" y="32"/>
                  <a:pt x="47" y="30"/>
                </a:cubicBezTo>
                <a:cubicBezTo>
                  <a:pt x="54" y="29"/>
                  <a:pt x="61" y="30"/>
                  <a:pt x="68" y="34"/>
                </a:cubicBezTo>
                <a:cubicBezTo>
                  <a:pt x="72" y="37"/>
                  <a:pt x="76" y="41"/>
                  <a:pt x="78" y="46"/>
                </a:cubicBezTo>
                <a:cubicBezTo>
                  <a:pt x="80" y="50"/>
                  <a:pt x="81" y="55"/>
                  <a:pt x="81" y="60"/>
                </a:cubicBezTo>
                <a:cubicBezTo>
                  <a:pt x="81" y="66"/>
                  <a:pt x="79" y="71"/>
                  <a:pt x="76" y="76"/>
                </a:cubicBezTo>
                <a:cubicBezTo>
                  <a:pt x="73" y="80"/>
                  <a:pt x="70" y="84"/>
                  <a:pt x="65" y="86"/>
                </a:cubicBezTo>
                <a:cubicBezTo>
                  <a:pt x="61" y="88"/>
                  <a:pt x="57" y="89"/>
                  <a:pt x="52" y="90"/>
                </a:cubicBezTo>
                <a:cubicBezTo>
                  <a:pt x="48" y="91"/>
                  <a:pt x="44" y="91"/>
                  <a:pt x="40" y="91"/>
                </a:cubicBezTo>
                <a:cubicBezTo>
                  <a:pt x="37" y="92"/>
                  <a:pt x="33" y="91"/>
                  <a:pt x="30" y="91"/>
                </a:cubicBezTo>
                <a:cubicBezTo>
                  <a:pt x="26" y="91"/>
                  <a:pt x="22" y="90"/>
                  <a:pt x="17" y="88"/>
                </a:cubicBezTo>
                <a:cubicBezTo>
                  <a:pt x="17" y="88"/>
                  <a:pt x="17" y="88"/>
                  <a:pt x="17" y="88"/>
                </a:cubicBezTo>
                <a:close/>
                <a:moveTo>
                  <a:pt x="85" y="43"/>
                </a:moveTo>
                <a:cubicBezTo>
                  <a:pt x="85" y="43"/>
                  <a:pt x="85" y="43"/>
                  <a:pt x="85" y="43"/>
                </a:cubicBezTo>
                <a:cubicBezTo>
                  <a:pt x="87" y="41"/>
                  <a:pt x="90" y="39"/>
                  <a:pt x="92" y="37"/>
                </a:cubicBezTo>
                <a:cubicBezTo>
                  <a:pt x="95" y="33"/>
                  <a:pt x="96" y="30"/>
                  <a:pt x="96" y="25"/>
                </a:cubicBezTo>
                <a:cubicBezTo>
                  <a:pt x="95" y="22"/>
                  <a:pt x="92" y="19"/>
                  <a:pt x="89" y="17"/>
                </a:cubicBezTo>
                <a:cubicBezTo>
                  <a:pt x="85" y="15"/>
                  <a:pt x="79" y="15"/>
                  <a:pt x="76" y="19"/>
                </a:cubicBezTo>
                <a:cubicBezTo>
                  <a:pt x="73" y="21"/>
                  <a:pt x="70" y="24"/>
                  <a:pt x="68" y="26"/>
                </a:cubicBezTo>
                <a:cubicBezTo>
                  <a:pt x="68" y="27"/>
                  <a:pt x="68" y="27"/>
                  <a:pt x="68" y="27"/>
                </a:cubicBezTo>
                <a:cubicBezTo>
                  <a:pt x="71" y="28"/>
                  <a:pt x="75" y="30"/>
                  <a:pt x="78" y="33"/>
                </a:cubicBezTo>
                <a:cubicBezTo>
                  <a:pt x="81" y="37"/>
                  <a:pt x="83" y="40"/>
                  <a:pt x="85" y="43"/>
                </a:cubicBezTo>
                <a:close/>
                <a:moveTo>
                  <a:pt x="85" y="39"/>
                </a:moveTo>
                <a:cubicBezTo>
                  <a:pt x="82" y="33"/>
                  <a:pt x="78" y="29"/>
                  <a:pt x="72" y="26"/>
                </a:cubicBezTo>
                <a:cubicBezTo>
                  <a:pt x="72" y="26"/>
                  <a:pt x="72" y="26"/>
                  <a:pt x="73" y="26"/>
                </a:cubicBezTo>
                <a:cubicBezTo>
                  <a:pt x="75" y="24"/>
                  <a:pt x="76" y="23"/>
                  <a:pt x="78" y="21"/>
                </a:cubicBezTo>
                <a:cubicBezTo>
                  <a:pt x="82" y="16"/>
                  <a:pt x="91" y="19"/>
                  <a:pt x="92" y="25"/>
                </a:cubicBezTo>
                <a:cubicBezTo>
                  <a:pt x="93" y="29"/>
                  <a:pt x="92" y="32"/>
                  <a:pt x="90" y="34"/>
                </a:cubicBezTo>
                <a:cubicBezTo>
                  <a:pt x="88" y="36"/>
                  <a:pt x="87" y="37"/>
                  <a:pt x="85" y="39"/>
                </a:cubicBezTo>
                <a:cubicBezTo>
                  <a:pt x="85" y="39"/>
                  <a:pt x="85" y="39"/>
                  <a:pt x="85" y="39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1" name="Freeform 28"/>
          <p:cNvSpPr>
            <a:spLocks noChangeAspect="1" noEditPoints="1"/>
          </p:cNvSpPr>
          <p:nvPr/>
        </p:nvSpPr>
        <p:spPr bwMode="auto">
          <a:xfrm>
            <a:off x="3075355" y="4761854"/>
            <a:ext cx="280450" cy="288000"/>
          </a:xfrm>
          <a:custGeom>
            <a:avLst/>
            <a:gdLst>
              <a:gd name="T0" fmla="*/ 110 w 110"/>
              <a:gd name="T1" fmla="*/ 0 h 110"/>
              <a:gd name="T2" fmla="*/ 0 w 110"/>
              <a:gd name="T3" fmla="*/ 110 h 110"/>
              <a:gd name="T4" fmla="*/ 44 w 110"/>
              <a:gd name="T5" fmla="*/ 54 h 110"/>
              <a:gd name="T6" fmla="*/ 30 w 110"/>
              <a:gd name="T7" fmla="*/ 65 h 110"/>
              <a:gd name="T8" fmla="*/ 24 w 110"/>
              <a:gd name="T9" fmla="*/ 90 h 110"/>
              <a:gd name="T10" fmla="*/ 28 w 110"/>
              <a:gd name="T11" fmla="*/ 92 h 110"/>
              <a:gd name="T12" fmla="*/ 83 w 110"/>
              <a:gd name="T13" fmla="*/ 92 h 110"/>
              <a:gd name="T14" fmla="*/ 87 w 110"/>
              <a:gd name="T15" fmla="*/ 83 h 110"/>
              <a:gd name="T16" fmla="*/ 82 w 110"/>
              <a:gd name="T17" fmla="*/ 68 h 110"/>
              <a:gd name="T18" fmla="*/ 68 w 110"/>
              <a:gd name="T19" fmla="*/ 54 h 110"/>
              <a:gd name="T20" fmla="*/ 68 w 110"/>
              <a:gd name="T21" fmla="*/ 27 h 110"/>
              <a:gd name="T22" fmla="*/ 44 w 110"/>
              <a:gd name="T23" fmla="*/ 54 h 110"/>
              <a:gd name="T24" fmla="*/ 29 w 110"/>
              <a:gd name="T25" fmla="*/ 87 h 110"/>
              <a:gd name="T26" fmla="*/ 39 w 110"/>
              <a:gd name="T27" fmla="*/ 63 h 110"/>
              <a:gd name="T28" fmla="*/ 82 w 110"/>
              <a:gd name="T29" fmla="*/ 87 h 110"/>
              <a:gd name="T30" fmla="*/ 55 w 110"/>
              <a:gd name="T31" fmla="*/ 25 h 110"/>
              <a:gd name="T32" fmla="*/ 55 w 110"/>
              <a:gd name="T33" fmla="*/ 53 h 110"/>
              <a:gd name="T34" fmla="*/ 25 w 110"/>
              <a:gd name="T35" fmla="*/ 53 h 110"/>
              <a:gd name="T36" fmla="*/ 38 w 110"/>
              <a:gd name="T37" fmla="*/ 28 h 110"/>
              <a:gd name="T38" fmla="*/ 33 w 110"/>
              <a:gd name="T39" fmla="*/ 33 h 110"/>
              <a:gd name="T40" fmla="*/ 27 w 110"/>
              <a:gd name="T41" fmla="*/ 40 h 110"/>
              <a:gd name="T42" fmla="*/ 32 w 110"/>
              <a:gd name="T43" fmla="*/ 50 h 110"/>
              <a:gd name="T44" fmla="*/ 31 w 110"/>
              <a:gd name="T45" fmla="*/ 57 h 110"/>
              <a:gd name="T46" fmla="*/ 16 w 110"/>
              <a:gd name="T47" fmla="*/ 72 h 110"/>
              <a:gd name="T48" fmla="*/ 20 w 110"/>
              <a:gd name="T49" fmla="*/ 78 h 110"/>
              <a:gd name="T50" fmla="*/ 18 w 110"/>
              <a:gd name="T51" fmla="*/ 83 h 110"/>
              <a:gd name="T52" fmla="*/ 12 w 110"/>
              <a:gd name="T53" fmla="*/ 80 h 110"/>
              <a:gd name="T54" fmla="*/ 20 w 110"/>
              <a:gd name="T55" fmla="*/ 56 h 110"/>
              <a:gd name="T56" fmla="*/ 25 w 110"/>
              <a:gd name="T57" fmla="*/ 53 h 110"/>
              <a:gd name="T58" fmla="*/ 87 w 110"/>
              <a:gd name="T59" fmla="*/ 34 h 110"/>
              <a:gd name="T60" fmla="*/ 86 w 110"/>
              <a:gd name="T61" fmla="*/ 53 h 110"/>
              <a:gd name="T62" fmla="*/ 99 w 110"/>
              <a:gd name="T63" fmla="*/ 75 h 110"/>
              <a:gd name="T64" fmla="*/ 96 w 110"/>
              <a:gd name="T65" fmla="*/ 83 h 110"/>
              <a:gd name="T66" fmla="*/ 89 w 110"/>
              <a:gd name="T67" fmla="*/ 78 h 110"/>
              <a:gd name="T68" fmla="*/ 91 w 110"/>
              <a:gd name="T69" fmla="*/ 66 h 110"/>
              <a:gd name="T70" fmla="*/ 80 w 110"/>
              <a:gd name="T71" fmla="*/ 57 h 110"/>
              <a:gd name="T72" fmla="*/ 80 w 110"/>
              <a:gd name="T73" fmla="*/ 50 h 110"/>
              <a:gd name="T74" fmla="*/ 82 w 110"/>
              <a:gd name="T75" fmla="*/ 37 h 110"/>
              <a:gd name="T76" fmla="*/ 77 w 110"/>
              <a:gd name="T77" fmla="*/ 33 h 110"/>
              <a:gd name="T78" fmla="*/ 73 w 110"/>
              <a:gd name="T79" fmla="*/ 28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10" h="110">
                <a:moveTo>
                  <a:pt x="0" y="0"/>
                </a:moveTo>
                <a:cubicBezTo>
                  <a:pt x="110" y="0"/>
                  <a:pt x="110" y="0"/>
                  <a:pt x="110" y="0"/>
                </a:cubicBezTo>
                <a:cubicBezTo>
                  <a:pt x="110" y="110"/>
                  <a:pt x="110" y="110"/>
                  <a:pt x="110" y="110"/>
                </a:cubicBezTo>
                <a:cubicBezTo>
                  <a:pt x="0" y="110"/>
                  <a:pt x="0" y="110"/>
                  <a:pt x="0" y="110"/>
                </a:cubicBezTo>
                <a:cubicBezTo>
                  <a:pt x="0" y="0"/>
                  <a:pt x="0" y="0"/>
                  <a:pt x="0" y="0"/>
                </a:cubicBezTo>
                <a:close/>
                <a:moveTo>
                  <a:pt x="44" y="54"/>
                </a:moveTo>
                <a:cubicBezTo>
                  <a:pt x="43" y="55"/>
                  <a:pt x="42" y="55"/>
                  <a:pt x="41" y="55"/>
                </a:cubicBezTo>
                <a:cubicBezTo>
                  <a:pt x="38" y="58"/>
                  <a:pt x="33" y="60"/>
                  <a:pt x="30" y="65"/>
                </a:cubicBezTo>
                <a:cubicBezTo>
                  <a:pt x="28" y="68"/>
                  <a:pt x="26" y="73"/>
                  <a:pt x="25" y="79"/>
                </a:cubicBezTo>
                <a:cubicBezTo>
                  <a:pt x="24" y="82"/>
                  <a:pt x="24" y="86"/>
                  <a:pt x="24" y="90"/>
                </a:cubicBezTo>
                <a:cubicBezTo>
                  <a:pt x="24" y="90"/>
                  <a:pt x="24" y="90"/>
                  <a:pt x="25" y="91"/>
                </a:cubicBezTo>
                <a:cubicBezTo>
                  <a:pt x="26" y="92"/>
                  <a:pt x="27" y="92"/>
                  <a:pt x="28" y="92"/>
                </a:cubicBezTo>
                <a:cubicBezTo>
                  <a:pt x="46" y="92"/>
                  <a:pt x="65" y="92"/>
                  <a:pt x="83" y="92"/>
                </a:cubicBezTo>
                <a:cubicBezTo>
                  <a:pt x="83" y="92"/>
                  <a:pt x="83" y="92"/>
                  <a:pt x="83" y="92"/>
                </a:cubicBezTo>
                <a:cubicBezTo>
                  <a:pt x="85" y="92"/>
                  <a:pt x="87" y="91"/>
                  <a:pt x="87" y="88"/>
                </a:cubicBezTo>
                <a:cubicBezTo>
                  <a:pt x="87" y="87"/>
                  <a:pt x="87" y="85"/>
                  <a:pt x="87" y="83"/>
                </a:cubicBezTo>
                <a:cubicBezTo>
                  <a:pt x="87" y="80"/>
                  <a:pt x="86" y="79"/>
                  <a:pt x="86" y="75"/>
                </a:cubicBezTo>
                <a:cubicBezTo>
                  <a:pt x="85" y="72"/>
                  <a:pt x="84" y="70"/>
                  <a:pt x="82" y="68"/>
                </a:cubicBezTo>
                <a:cubicBezTo>
                  <a:pt x="81" y="65"/>
                  <a:pt x="79" y="62"/>
                  <a:pt x="76" y="59"/>
                </a:cubicBezTo>
                <a:cubicBezTo>
                  <a:pt x="73" y="58"/>
                  <a:pt x="70" y="56"/>
                  <a:pt x="68" y="54"/>
                </a:cubicBezTo>
                <a:cubicBezTo>
                  <a:pt x="68" y="54"/>
                  <a:pt x="68" y="54"/>
                  <a:pt x="67" y="54"/>
                </a:cubicBezTo>
                <a:cubicBezTo>
                  <a:pt x="76" y="47"/>
                  <a:pt x="76" y="34"/>
                  <a:pt x="68" y="27"/>
                </a:cubicBezTo>
                <a:cubicBezTo>
                  <a:pt x="61" y="18"/>
                  <a:pt x="49" y="18"/>
                  <a:pt x="42" y="27"/>
                </a:cubicBezTo>
                <a:cubicBezTo>
                  <a:pt x="34" y="34"/>
                  <a:pt x="34" y="47"/>
                  <a:pt x="44" y="54"/>
                </a:cubicBezTo>
                <a:close/>
                <a:moveTo>
                  <a:pt x="82" y="87"/>
                </a:moveTo>
                <a:cubicBezTo>
                  <a:pt x="65" y="87"/>
                  <a:pt x="46" y="87"/>
                  <a:pt x="29" y="87"/>
                </a:cubicBezTo>
                <a:cubicBezTo>
                  <a:pt x="29" y="83"/>
                  <a:pt x="29" y="79"/>
                  <a:pt x="29" y="77"/>
                </a:cubicBezTo>
                <a:cubicBezTo>
                  <a:pt x="31" y="70"/>
                  <a:pt x="34" y="67"/>
                  <a:pt x="39" y="63"/>
                </a:cubicBezTo>
                <a:cubicBezTo>
                  <a:pt x="48" y="56"/>
                  <a:pt x="59" y="56"/>
                  <a:pt x="69" y="61"/>
                </a:cubicBezTo>
                <a:cubicBezTo>
                  <a:pt x="79" y="68"/>
                  <a:pt x="82" y="79"/>
                  <a:pt x="82" y="87"/>
                </a:cubicBezTo>
                <a:close/>
                <a:moveTo>
                  <a:pt x="42" y="38"/>
                </a:moveTo>
                <a:cubicBezTo>
                  <a:pt x="42" y="32"/>
                  <a:pt x="48" y="25"/>
                  <a:pt x="55" y="25"/>
                </a:cubicBezTo>
                <a:cubicBezTo>
                  <a:pt x="62" y="25"/>
                  <a:pt x="68" y="32"/>
                  <a:pt x="68" y="38"/>
                </a:cubicBezTo>
                <a:cubicBezTo>
                  <a:pt x="68" y="47"/>
                  <a:pt x="62" y="53"/>
                  <a:pt x="55" y="53"/>
                </a:cubicBezTo>
                <a:cubicBezTo>
                  <a:pt x="48" y="53"/>
                  <a:pt x="42" y="47"/>
                  <a:pt x="42" y="38"/>
                </a:cubicBezTo>
                <a:close/>
                <a:moveTo>
                  <a:pt x="25" y="53"/>
                </a:moveTo>
                <a:cubicBezTo>
                  <a:pt x="18" y="46"/>
                  <a:pt x="20" y="37"/>
                  <a:pt x="24" y="33"/>
                </a:cubicBezTo>
                <a:cubicBezTo>
                  <a:pt x="27" y="28"/>
                  <a:pt x="33" y="27"/>
                  <a:pt x="38" y="28"/>
                </a:cubicBezTo>
                <a:cubicBezTo>
                  <a:pt x="38" y="28"/>
                  <a:pt x="38" y="28"/>
                  <a:pt x="37" y="28"/>
                </a:cubicBezTo>
                <a:cubicBezTo>
                  <a:pt x="35" y="29"/>
                  <a:pt x="34" y="31"/>
                  <a:pt x="33" y="33"/>
                </a:cubicBezTo>
                <a:cubicBezTo>
                  <a:pt x="33" y="33"/>
                  <a:pt x="33" y="33"/>
                  <a:pt x="33" y="33"/>
                </a:cubicBezTo>
                <a:cubicBezTo>
                  <a:pt x="30" y="35"/>
                  <a:pt x="27" y="37"/>
                  <a:pt x="27" y="40"/>
                </a:cubicBezTo>
                <a:cubicBezTo>
                  <a:pt x="26" y="42"/>
                  <a:pt x="27" y="44"/>
                  <a:pt x="27" y="47"/>
                </a:cubicBezTo>
                <a:cubicBezTo>
                  <a:pt x="28" y="48"/>
                  <a:pt x="29" y="49"/>
                  <a:pt x="32" y="50"/>
                </a:cubicBezTo>
                <a:cubicBezTo>
                  <a:pt x="33" y="52"/>
                  <a:pt x="34" y="53"/>
                  <a:pt x="33" y="54"/>
                </a:cubicBezTo>
                <a:cubicBezTo>
                  <a:pt x="33" y="56"/>
                  <a:pt x="32" y="57"/>
                  <a:pt x="31" y="57"/>
                </a:cubicBezTo>
                <a:cubicBezTo>
                  <a:pt x="27" y="58"/>
                  <a:pt x="24" y="59"/>
                  <a:pt x="20" y="63"/>
                </a:cubicBezTo>
                <a:cubicBezTo>
                  <a:pt x="18" y="66"/>
                  <a:pt x="17" y="69"/>
                  <a:pt x="16" y="72"/>
                </a:cubicBezTo>
                <a:cubicBezTo>
                  <a:pt x="16" y="74"/>
                  <a:pt x="16" y="77"/>
                  <a:pt x="16" y="78"/>
                </a:cubicBezTo>
                <a:cubicBezTo>
                  <a:pt x="17" y="78"/>
                  <a:pt x="19" y="78"/>
                  <a:pt x="20" y="78"/>
                </a:cubicBezTo>
                <a:cubicBezTo>
                  <a:pt x="20" y="79"/>
                  <a:pt x="20" y="81"/>
                  <a:pt x="19" y="83"/>
                </a:cubicBezTo>
                <a:cubicBezTo>
                  <a:pt x="19" y="83"/>
                  <a:pt x="19" y="83"/>
                  <a:pt x="18" y="83"/>
                </a:cubicBezTo>
                <a:cubicBezTo>
                  <a:pt x="17" y="83"/>
                  <a:pt x="16" y="83"/>
                  <a:pt x="15" y="83"/>
                </a:cubicBezTo>
                <a:cubicBezTo>
                  <a:pt x="13" y="83"/>
                  <a:pt x="12" y="82"/>
                  <a:pt x="12" y="80"/>
                </a:cubicBezTo>
                <a:cubicBezTo>
                  <a:pt x="11" y="78"/>
                  <a:pt x="11" y="74"/>
                  <a:pt x="12" y="71"/>
                </a:cubicBezTo>
                <a:cubicBezTo>
                  <a:pt x="13" y="65"/>
                  <a:pt x="16" y="59"/>
                  <a:pt x="20" y="56"/>
                </a:cubicBezTo>
                <a:cubicBezTo>
                  <a:pt x="21" y="55"/>
                  <a:pt x="23" y="55"/>
                  <a:pt x="23" y="54"/>
                </a:cubicBezTo>
                <a:cubicBezTo>
                  <a:pt x="24" y="54"/>
                  <a:pt x="25" y="54"/>
                  <a:pt x="25" y="53"/>
                </a:cubicBezTo>
                <a:close/>
                <a:moveTo>
                  <a:pt x="73" y="28"/>
                </a:moveTo>
                <a:cubicBezTo>
                  <a:pt x="77" y="27"/>
                  <a:pt x="83" y="28"/>
                  <a:pt x="87" y="34"/>
                </a:cubicBezTo>
                <a:cubicBezTo>
                  <a:pt x="90" y="38"/>
                  <a:pt x="90" y="47"/>
                  <a:pt x="86" y="53"/>
                </a:cubicBezTo>
                <a:cubicBezTo>
                  <a:pt x="86" y="53"/>
                  <a:pt x="86" y="53"/>
                  <a:pt x="86" y="53"/>
                </a:cubicBezTo>
                <a:cubicBezTo>
                  <a:pt x="90" y="56"/>
                  <a:pt x="95" y="59"/>
                  <a:pt x="97" y="65"/>
                </a:cubicBezTo>
                <a:cubicBezTo>
                  <a:pt x="99" y="68"/>
                  <a:pt x="99" y="71"/>
                  <a:pt x="99" y="75"/>
                </a:cubicBezTo>
                <a:cubicBezTo>
                  <a:pt x="99" y="77"/>
                  <a:pt x="99" y="78"/>
                  <a:pt x="99" y="80"/>
                </a:cubicBezTo>
                <a:cubicBezTo>
                  <a:pt x="99" y="81"/>
                  <a:pt x="98" y="83"/>
                  <a:pt x="96" y="83"/>
                </a:cubicBezTo>
                <a:cubicBezTo>
                  <a:pt x="94" y="83"/>
                  <a:pt x="91" y="83"/>
                  <a:pt x="90" y="83"/>
                </a:cubicBezTo>
                <a:cubicBezTo>
                  <a:pt x="89" y="81"/>
                  <a:pt x="89" y="79"/>
                  <a:pt x="89" y="78"/>
                </a:cubicBezTo>
                <a:cubicBezTo>
                  <a:pt x="90" y="78"/>
                  <a:pt x="93" y="78"/>
                  <a:pt x="94" y="78"/>
                </a:cubicBezTo>
                <a:cubicBezTo>
                  <a:pt x="95" y="73"/>
                  <a:pt x="94" y="69"/>
                  <a:pt x="91" y="66"/>
                </a:cubicBezTo>
                <a:cubicBezTo>
                  <a:pt x="89" y="62"/>
                  <a:pt x="87" y="59"/>
                  <a:pt x="83" y="58"/>
                </a:cubicBezTo>
                <a:cubicBezTo>
                  <a:pt x="82" y="58"/>
                  <a:pt x="81" y="57"/>
                  <a:pt x="80" y="57"/>
                </a:cubicBezTo>
                <a:cubicBezTo>
                  <a:pt x="79" y="57"/>
                  <a:pt x="77" y="55"/>
                  <a:pt x="77" y="54"/>
                </a:cubicBezTo>
                <a:cubicBezTo>
                  <a:pt x="77" y="53"/>
                  <a:pt x="79" y="52"/>
                  <a:pt x="80" y="50"/>
                </a:cubicBezTo>
                <a:cubicBezTo>
                  <a:pt x="81" y="49"/>
                  <a:pt x="82" y="48"/>
                  <a:pt x="83" y="48"/>
                </a:cubicBezTo>
                <a:cubicBezTo>
                  <a:pt x="85" y="44"/>
                  <a:pt x="86" y="40"/>
                  <a:pt x="82" y="37"/>
                </a:cubicBezTo>
                <a:cubicBezTo>
                  <a:pt x="81" y="35"/>
                  <a:pt x="80" y="34"/>
                  <a:pt x="77" y="33"/>
                </a:cubicBezTo>
                <a:cubicBezTo>
                  <a:pt x="77" y="33"/>
                  <a:pt x="77" y="33"/>
                  <a:pt x="77" y="33"/>
                </a:cubicBezTo>
                <a:cubicBezTo>
                  <a:pt x="76" y="31"/>
                  <a:pt x="75" y="29"/>
                  <a:pt x="73" y="28"/>
                </a:cubicBezTo>
                <a:cubicBezTo>
                  <a:pt x="73" y="28"/>
                  <a:pt x="73" y="28"/>
                  <a:pt x="73" y="28"/>
                </a:cubicBezTo>
                <a:cubicBezTo>
                  <a:pt x="73" y="28"/>
                  <a:pt x="73" y="28"/>
                  <a:pt x="73" y="28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2" name="Freeform 29"/>
          <p:cNvSpPr>
            <a:spLocks noChangeAspect="1" noEditPoints="1"/>
          </p:cNvSpPr>
          <p:nvPr/>
        </p:nvSpPr>
        <p:spPr bwMode="auto">
          <a:xfrm>
            <a:off x="4984873" y="3523619"/>
            <a:ext cx="283654" cy="288000"/>
          </a:xfrm>
          <a:custGeom>
            <a:avLst/>
            <a:gdLst>
              <a:gd name="T0" fmla="*/ 0 w 110"/>
              <a:gd name="T1" fmla="*/ 0 h 109"/>
              <a:gd name="T2" fmla="*/ 110 w 110"/>
              <a:gd name="T3" fmla="*/ 0 h 109"/>
              <a:gd name="T4" fmla="*/ 110 w 110"/>
              <a:gd name="T5" fmla="*/ 109 h 109"/>
              <a:gd name="T6" fmla="*/ 0 w 110"/>
              <a:gd name="T7" fmla="*/ 109 h 109"/>
              <a:gd name="T8" fmla="*/ 0 w 110"/>
              <a:gd name="T9" fmla="*/ 0 h 109"/>
              <a:gd name="T10" fmla="*/ 53 w 110"/>
              <a:gd name="T11" fmla="*/ 39 h 109"/>
              <a:gd name="T12" fmla="*/ 53 w 110"/>
              <a:gd name="T13" fmla="*/ 33 h 109"/>
              <a:gd name="T14" fmla="*/ 50 w 110"/>
              <a:gd name="T15" fmla="*/ 25 h 109"/>
              <a:gd name="T16" fmla="*/ 37 w 110"/>
              <a:gd name="T17" fmla="*/ 16 h 109"/>
              <a:gd name="T18" fmla="*/ 27 w 110"/>
              <a:gd name="T19" fmla="*/ 18 h 109"/>
              <a:gd name="T20" fmla="*/ 18 w 110"/>
              <a:gd name="T21" fmla="*/ 31 h 109"/>
              <a:gd name="T22" fmla="*/ 21 w 110"/>
              <a:gd name="T23" fmla="*/ 43 h 109"/>
              <a:gd name="T24" fmla="*/ 36 w 110"/>
              <a:gd name="T25" fmla="*/ 51 h 109"/>
              <a:gd name="T26" fmla="*/ 48 w 110"/>
              <a:gd name="T27" fmla="*/ 51 h 109"/>
              <a:gd name="T28" fmla="*/ 53 w 110"/>
              <a:gd name="T29" fmla="*/ 46 h 109"/>
              <a:gd name="T30" fmla="*/ 53 w 110"/>
              <a:gd name="T31" fmla="*/ 39 h 109"/>
              <a:gd name="T32" fmla="*/ 41 w 110"/>
              <a:gd name="T33" fmla="*/ 58 h 109"/>
              <a:gd name="T34" fmla="*/ 48 w 110"/>
              <a:gd name="T35" fmla="*/ 58 h 109"/>
              <a:gd name="T36" fmla="*/ 53 w 110"/>
              <a:gd name="T37" fmla="*/ 61 h 109"/>
              <a:gd name="T38" fmla="*/ 53 w 110"/>
              <a:gd name="T39" fmla="*/ 74 h 109"/>
              <a:gd name="T40" fmla="*/ 45 w 110"/>
              <a:gd name="T41" fmla="*/ 88 h 109"/>
              <a:gd name="T42" fmla="*/ 33 w 110"/>
              <a:gd name="T43" fmla="*/ 91 h 109"/>
              <a:gd name="T44" fmla="*/ 20 w 110"/>
              <a:gd name="T45" fmla="*/ 83 h 109"/>
              <a:gd name="T46" fmla="*/ 18 w 110"/>
              <a:gd name="T47" fmla="*/ 72 h 109"/>
              <a:gd name="T48" fmla="*/ 27 w 110"/>
              <a:gd name="T49" fmla="*/ 60 h 109"/>
              <a:gd name="T50" fmla="*/ 36 w 110"/>
              <a:gd name="T51" fmla="*/ 58 h 109"/>
              <a:gd name="T52" fmla="*/ 41 w 110"/>
              <a:gd name="T53" fmla="*/ 58 h 109"/>
              <a:gd name="T54" fmla="*/ 68 w 110"/>
              <a:gd name="T55" fmla="*/ 58 h 109"/>
              <a:gd name="T56" fmla="*/ 76 w 110"/>
              <a:gd name="T57" fmla="*/ 58 h 109"/>
              <a:gd name="T58" fmla="*/ 87 w 110"/>
              <a:gd name="T59" fmla="*/ 63 h 109"/>
              <a:gd name="T60" fmla="*/ 92 w 110"/>
              <a:gd name="T61" fmla="*/ 77 h 109"/>
              <a:gd name="T62" fmla="*/ 78 w 110"/>
              <a:gd name="T63" fmla="*/ 93 h 109"/>
              <a:gd name="T64" fmla="*/ 57 w 110"/>
              <a:gd name="T65" fmla="*/ 80 h 109"/>
              <a:gd name="T66" fmla="*/ 56 w 110"/>
              <a:gd name="T67" fmla="*/ 76 h 109"/>
              <a:gd name="T68" fmla="*/ 56 w 110"/>
              <a:gd name="T69" fmla="*/ 62 h 109"/>
              <a:gd name="T70" fmla="*/ 61 w 110"/>
              <a:gd name="T71" fmla="*/ 58 h 109"/>
              <a:gd name="T72" fmla="*/ 68 w 110"/>
              <a:gd name="T73" fmla="*/ 58 h 109"/>
              <a:gd name="T74" fmla="*/ 68 w 110"/>
              <a:gd name="T75" fmla="*/ 58 h 109"/>
              <a:gd name="T76" fmla="*/ 68 w 110"/>
              <a:gd name="T77" fmla="*/ 51 h 109"/>
              <a:gd name="T78" fmla="*/ 61 w 110"/>
              <a:gd name="T79" fmla="*/ 51 h 109"/>
              <a:gd name="T80" fmla="*/ 56 w 110"/>
              <a:gd name="T81" fmla="*/ 46 h 109"/>
              <a:gd name="T82" fmla="*/ 56 w 110"/>
              <a:gd name="T83" fmla="*/ 33 h 109"/>
              <a:gd name="T84" fmla="*/ 64 w 110"/>
              <a:gd name="T85" fmla="*/ 19 h 109"/>
              <a:gd name="T86" fmla="*/ 77 w 110"/>
              <a:gd name="T87" fmla="*/ 16 h 109"/>
              <a:gd name="T88" fmla="*/ 91 w 110"/>
              <a:gd name="T89" fmla="*/ 27 h 109"/>
              <a:gd name="T90" fmla="*/ 90 w 110"/>
              <a:gd name="T91" fmla="*/ 42 h 109"/>
              <a:gd name="T92" fmla="*/ 78 w 110"/>
              <a:gd name="T93" fmla="*/ 50 h 109"/>
              <a:gd name="T94" fmla="*/ 74 w 110"/>
              <a:gd name="T95" fmla="*/ 51 h 109"/>
              <a:gd name="T96" fmla="*/ 68 w 110"/>
              <a:gd name="T97" fmla="*/ 51 h 109"/>
              <a:gd name="T98" fmla="*/ 63 w 110"/>
              <a:gd name="T99" fmla="*/ 45 h 109"/>
              <a:gd name="T100" fmla="*/ 63 w 110"/>
              <a:gd name="T101" fmla="*/ 45 h 109"/>
              <a:gd name="T102" fmla="*/ 74 w 110"/>
              <a:gd name="T103" fmla="*/ 45 h 109"/>
              <a:gd name="T104" fmla="*/ 86 w 110"/>
              <a:gd name="T105" fmla="*/ 32 h 109"/>
              <a:gd name="T106" fmla="*/ 72 w 110"/>
              <a:gd name="T107" fmla="*/ 22 h 109"/>
              <a:gd name="T108" fmla="*/ 63 w 110"/>
              <a:gd name="T109" fmla="*/ 33 h 109"/>
              <a:gd name="T110" fmla="*/ 63 w 110"/>
              <a:gd name="T111" fmla="*/ 43 h 109"/>
              <a:gd name="T112" fmla="*/ 63 w 110"/>
              <a:gd name="T113" fmla="*/ 45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10" h="109">
                <a:moveTo>
                  <a:pt x="0" y="0"/>
                </a:moveTo>
                <a:cubicBezTo>
                  <a:pt x="110" y="0"/>
                  <a:pt x="110" y="0"/>
                  <a:pt x="110" y="0"/>
                </a:cubicBezTo>
                <a:cubicBezTo>
                  <a:pt x="110" y="109"/>
                  <a:pt x="110" y="109"/>
                  <a:pt x="11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0"/>
                  <a:pt x="0" y="0"/>
                  <a:pt x="0" y="0"/>
                </a:cubicBezTo>
                <a:close/>
                <a:moveTo>
                  <a:pt x="53" y="39"/>
                </a:moveTo>
                <a:cubicBezTo>
                  <a:pt x="53" y="37"/>
                  <a:pt x="53" y="35"/>
                  <a:pt x="53" y="33"/>
                </a:cubicBezTo>
                <a:cubicBezTo>
                  <a:pt x="52" y="31"/>
                  <a:pt x="52" y="28"/>
                  <a:pt x="50" y="25"/>
                </a:cubicBezTo>
                <a:cubicBezTo>
                  <a:pt x="47" y="20"/>
                  <a:pt x="43" y="17"/>
                  <a:pt x="37" y="16"/>
                </a:cubicBezTo>
                <a:cubicBezTo>
                  <a:pt x="34" y="15"/>
                  <a:pt x="30" y="16"/>
                  <a:pt x="27" y="18"/>
                </a:cubicBezTo>
                <a:cubicBezTo>
                  <a:pt x="22" y="21"/>
                  <a:pt x="19" y="25"/>
                  <a:pt x="18" y="31"/>
                </a:cubicBezTo>
                <a:cubicBezTo>
                  <a:pt x="17" y="35"/>
                  <a:pt x="18" y="39"/>
                  <a:pt x="21" y="43"/>
                </a:cubicBezTo>
                <a:cubicBezTo>
                  <a:pt x="24" y="48"/>
                  <a:pt x="29" y="51"/>
                  <a:pt x="36" y="51"/>
                </a:cubicBezTo>
                <a:cubicBezTo>
                  <a:pt x="39" y="51"/>
                  <a:pt x="44" y="51"/>
                  <a:pt x="48" y="51"/>
                </a:cubicBezTo>
                <a:cubicBezTo>
                  <a:pt x="51" y="51"/>
                  <a:pt x="53" y="49"/>
                  <a:pt x="53" y="46"/>
                </a:cubicBezTo>
                <a:cubicBezTo>
                  <a:pt x="53" y="44"/>
                  <a:pt x="53" y="41"/>
                  <a:pt x="53" y="39"/>
                </a:cubicBezTo>
                <a:close/>
                <a:moveTo>
                  <a:pt x="41" y="58"/>
                </a:moveTo>
                <a:cubicBezTo>
                  <a:pt x="43" y="58"/>
                  <a:pt x="46" y="58"/>
                  <a:pt x="48" y="58"/>
                </a:cubicBezTo>
                <a:cubicBezTo>
                  <a:pt x="51" y="58"/>
                  <a:pt x="53" y="59"/>
                  <a:pt x="53" y="61"/>
                </a:cubicBezTo>
                <a:cubicBezTo>
                  <a:pt x="53" y="66"/>
                  <a:pt x="53" y="70"/>
                  <a:pt x="53" y="74"/>
                </a:cubicBezTo>
                <a:cubicBezTo>
                  <a:pt x="52" y="80"/>
                  <a:pt x="50" y="85"/>
                  <a:pt x="45" y="88"/>
                </a:cubicBezTo>
                <a:cubicBezTo>
                  <a:pt x="41" y="90"/>
                  <a:pt x="36" y="91"/>
                  <a:pt x="33" y="91"/>
                </a:cubicBezTo>
                <a:cubicBezTo>
                  <a:pt x="27" y="90"/>
                  <a:pt x="23" y="87"/>
                  <a:pt x="20" y="83"/>
                </a:cubicBezTo>
                <a:cubicBezTo>
                  <a:pt x="18" y="79"/>
                  <a:pt x="17" y="75"/>
                  <a:pt x="18" y="72"/>
                </a:cubicBezTo>
                <a:cubicBezTo>
                  <a:pt x="19" y="66"/>
                  <a:pt x="22" y="62"/>
                  <a:pt x="27" y="60"/>
                </a:cubicBezTo>
                <a:cubicBezTo>
                  <a:pt x="29" y="58"/>
                  <a:pt x="33" y="58"/>
                  <a:pt x="36" y="58"/>
                </a:cubicBezTo>
                <a:cubicBezTo>
                  <a:pt x="37" y="58"/>
                  <a:pt x="39" y="58"/>
                  <a:pt x="41" y="58"/>
                </a:cubicBezTo>
                <a:close/>
                <a:moveTo>
                  <a:pt x="68" y="58"/>
                </a:moveTo>
                <a:cubicBezTo>
                  <a:pt x="71" y="58"/>
                  <a:pt x="73" y="58"/>
                  <a:pt x="76" y="58"/>
                </a:cubicBezTo>
                <a:cubicBezTo>
                  <a:pt x="80" y="58"/>
                  <a:pt x="84" y="60"/>
                  <a:pt x="87" y="63"/>
                </a:cubicBezTo>
                <a:cubicBezTo>
                  <a:pt x="91" y="67"/>
                  <a:pt x="93" y="72"/>
                  <a:pt x="92" y="77"/>
                </a:cubicBezTo>
                <a:cubicBezTo>
                  <a:pt x="92" y="85"/>
                  <a:pt x="86" y="91"/>
                  <a:pt x="78" y="93"/>
                </a:cubicBezTo>
                <a:cubicBezTo>
                  <a:pt x="69" y="94"/>
                  <a:pt x="60" y="89"/>
                  <a:pt x="57" y="80"/>
                </a:cubicBezTo>
                <a:cubicBezTo>
                  <a:pt x="57" y="78"/>
                  <a:pt x="56" y="77"/>
                  <a:pt x="56" y="76"/>
                </a:cubicBezTo>
                <a:cubicBezTo>
                  <a:pt x="56" y="71"/>
                  <a:pt x="56" y="67"/>
                  <a:pt x="56" y="62"/>
                </a:cubicBezTo>
                <a:cubicBezTo>
                  <a:pt x="56" y="59"/>
                  <a:pt x="58" y="58"/>
                  <a:pt x="61" y="58"/>
                </a:cubicBezTo>
                <a:cubicBezTo>
                  <a:pt x="63" y="58"/>
                  <a:pt x="66" y="58"/>
                  <a:pt x="68" y="58"/>
                </a:cubicBezTo>
                <a:cubicBezTo>
                  <a:pt x="68" y="58"/>
                  <a:pt x="68" y="58"/>
                  <a:pt x="68" y="58"/>
                </a:cubicBezTo>
                <a:close/>
                <a:moveTo>
                  <a:pt x="68" y="51"/>
                </a:moveTo>
                <a:cubicBezTo>
                  <a:pt x="66" y="51"/>
                  <a:pt x="63" y="51"/>
                  <a:pt x="61" y="51"/>
                </a:cubicBezTo>
                <a:cubicBezTo>
                  <a:pt x="58" y="51"/>
                  <a:pt x="56" y="49"/>
                  <a:pt x="56" y="46"/>
                </a:cubicBezTo>
                <a:cubicBezTo>
                  <a:pt x="56" y="42"/>
                  <a:pt x="56" y="37"/>
                  <a:pt x="56" y="33"/>
                </a:cubicBezTo>
                <a:cubicBezTo>
                  <a:pt x="57" y="28"/>
                  <a:pt x="59" y="23"/>
                  <a:pt x="64" y="19"/>
                </a:cubicBezTo>
                <a:cubicBezTo>
                  <a:pt x="68" y="16"/>
                  <a:pt x="73" y="15"/>
                  <a:pt x="77" y="16"/>
                </a:cubicBezTo>
                <a:cubicBezTo>
                  <a:pt x="84" y="17"/>
                  <a:pt x="88" y="21"/>
                  <a:pt x="91" y="27"/>
                </a:cubicBezTo>
                <a:cubicBezTo>
                  <a:pt x="93" y="32"/>
                  <a:pt x="93" y="37"/>
                  <a:pt x="90" y="42"/>
                </a:cubicBezTo>
                <a:cubicBezTo>
                  <a:pt x="88" y="46"/>
                  <a:pt x="84" y="49"/>
                  <a:pt x="78" y="50"/>
                </a:cubicBezTo>
                <a:cubicBezTo>
                  <a:pt x="77" y="51"/>
                  <a:pt x="76" y="51"/>
                  <a:pt x="74" y="51"/>
                </a:cubicBezTo>
                <a:cubicBezTo>
                  <a:pt x="72" y="51"/>
                  <a:pt x="70" y="51"/>
                  <a:pt x="68" y="51"/>
                </a:cubicBezTo>
                <a:close/>
                <a:moveTo>
                  <a:pt x="63" y="45"/>
                </a:moveTo>
                <a:cubicBezTo>
                  <a:pt x="63" y="45"/>
                  <a:pt x="63" y="45"/>
                  <a:pt x="63" y="45"/>
                </a:cubicBezTo>
                <a:cubicBezTo>
                  <a:pt x="67" y="45"/>
                  <a:pt x="71" y="45"/>
                  <a:pt x="74" y="45"/>
                </a:cubicBezTo>
                <a:cubicBezTo>
                  <a:pt x="82" y="44"/>
                  <a:pt x="87" y="38"/>
                  <a:pt x="86" y="32"/>
                </a:cubicBezTo>
                <a:cubicBezTo>
                  <a:pt x="85" y="25"/>
                  <a:pt x="79" y="21"/>
                  <a:pt x="72" y="22"/>
                </a:cubicBezTo>
                <a:cubicBezTo>
                  <a:pt x="67" y="23"/>
                  <a:pt x="63" y="28"/>
                  <a:pt x="63" y="33"/>
                </a:cubicBezTo>
                <a:cubicBezTo>
                  <a:pt x="63" y="36"/>
                  <a:pt x="63" y="40"/>
                  <a:pt x="63" y="43"/>
                </a:cubicBezTo>
                <a:cubicBezTo>
                  <a:pt x="63" y="43"/>
                  <a:pt x="63" y="44"/>
                  <a:pt x="63" y="45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44D3AAE-321B-45E3-9039-34056E2FB42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3384" y="9250283"/>
            <a:ext cx="1519012" cy="42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420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</TotalTime>
  <Words>42</Words>
  <Application>Microsoft Office PowerPoint</Application>
  <PresentationFormat>A4 纸张(210x297 毫米)</PresentationFormat>
  <Paragraphs>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微软雅黑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锤子简历（100chui.com）</dc:creator>
  <cp:lastModifiedBy>100chui.com</cp:lastModifiedBy>
  <cp:revision>78</cp:revision>
  <dcterms:created xsi:type="dcterms:W3CDTF">2015-11-04T09:04:41Z</dcterms:created>
  <dcterms:modified xsi:type="dcterms:W3CDTF">2019-08-01T17:15:36Z</dcterms:modified>
</cp:coreProperties>
</file>