
<file path=[Content_Types].xml><?xml version="1.0" encoding="utf-8"?>
<Types xmlns="http://schemas.openxmlformats.org/package/2006/content-types">
  <Default Extension="bin" ContentType="audio/unknown"/>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7"/>
  </p:notesMasterIdLst>
  <p:sldIdLst>
    <p:sldId id="410" r:id="rId2"/>
    <p:sldId id="486" r:id="rId3"/>
    <p:sldId id="487" r:id="rId4"/>
    <p:sldId id="488" r:id="rId5"/>
    <p:sldId id="507" r:id="rId6"/>
    <p:sldId id="490" r:id="rId7"/>
    <p:sldId id="508" r:id="rId8"/>
    <p:sldId id="489" r:id="rId9"/>
    <p:sldId id="491" r:id="rId10"/>
    <p:sldId id="492" r:id="rId11"/>
    <p:sldId id="493" r:id="rId12"/>
    <p:sldId id="494" r:id="rId13"/>
    <p:sldId id="496" r:id="rId14"/>
    <p:sldId id="497" r:id="rId15"/>
    <p:sldId id="499" r:id="rId16"/>
    <p:sldId id="498" r:id="rId17"/>
    <p:sldId id="500" r:id="rId18"/>
    <p:sldId id="509" r:id="rId19"/>
    <p:sldId id="501" r:id="rId20"/>
    <p:sldId id="502" r:id="rId21"/>
    <p:sldId id="503" r:id="rId22"/>
    <p:sldId id="504" r:id="rId23"/>
    <p:sldId id="505" r:id="rId24"/>
    <p:sldId id="506" r:id="rId25"/>
    <p:sldId id="262" r:id="rId26"/>
  </p:sldIdLst>
  <p:sldSz cx="9144000" cy="6858000" type="screen4x3"/>
  <p:notesSz cx="6858000" cy="9144000"/>
  <p:defaultTex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orient="horz" pos="1620">
          <p15:clr>
            <a:srgbClr val="A4A3A4"/>
          </p15:clr>
        </p15:guide>
        <p15:guide id="4" pos="2880">
          <p15:clr>
            <a:srgbClr val="A4A3A4"/>
          </p15:clr>
        </p15:guide>
        <p15:guide id="5" orient="horz"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a:srgbClr val="0000FF"/>
    <a:srgbClr val="FF5050"/>
    <a:srgbClr val="800000"/>
    <a:srgbClr val="FF9999"/>
    <a:srgbClr val="FFCC00"/>
    <a:srgbClr val="CC3300"/>
    <a:srgbClr val="FF9933"/>
    <a:srgbClr val="FAC090"/>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E8B1032C-EA38-4F05-BA0D-38AFFFC7BED3}" styleName="浅色样式 3 - 强调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22838BEF-8BB2-4498-84A7-C5851F593DF1}" styleName="中度样式 4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16D9F66E-5EB9-4882-86FB-DCBF35E3C3E4}" styleName="中度样式 4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10A1B5D5-9B99-4C35-A422-299274C87663}" styleName="中度样式 1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D7AC3CCA-C797-4891-BE02-D94E43425B78}" styleName="中度样式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8A107856-5554-42FB-B03E-39F5DBC370BA}" styleName="中度样式 4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15" autoAdjust="0"/>
    <p:restoredTop sz="94660"/>
  </p:normalViewPr>
  <p:slideViewPr>
    <p:cSldViewPr snapToGrid="0" showGuides="1">
      <p:cViewPr varScale="1">
        <p:scale>
          <a:sx n="77" d="100"/>
          <a:sy n="77" d="100"/>
        </p:scale>
        <p:origin x="600" y="84"/>
      </p:cViewPr>
      <p:guideLst>
        <p:guide orient="horz" pos="2160"/>
        <p:guide pos="3840"/>
        <p:guide orient="horz" pos="1620"/>
        <p:guide pos="2880"/>
        <p:guide orient="horz" pos="2880"/>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611576-DA60-41D0-A56C-EA48F4402E5D}" type="datetimeFigureOut">
              <a:rPr lang="zh-CN" altLang="en-US" smtClean="0"/>
              <a:pPr/>
              <a:t>2025/4/10</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18BD09A-CB57-4FF7-A324-BE462620C540}" type="slidenum">
              <a:rPr lang="zh-CN" altLang="en-US" smtClean="0"/>
              <a:pPr/>
              <a:t>‹#›</a:t>
            </a:fld>
            <a:endParaRPr lang="zh-CN" altLang="en-US"/>
          </a:p>
        </p:txBody>
      </p:sp>
    </p:spTree>
    <p:extLst>
      <p:ext uri="{BB962C8B-B14F-4D97-AF65-F5344CB8AC3E}">
        <p14:creationId xmlns:p14="http://schemas.microsoft.com/office/powerpoint/2010/main" val="26896436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3"/>
          <p:cNvSpPr>
            <a:spLocks noGrp="1" noChangeArrowheads="1"/>
          </p:cNvSpPr>
          <p:nvPr>
            <p:ph type="dt" sz="quarter" idx="1"/>
          </p:nvPr>
        </p:nvSpPr>
        <p:spPr>
          <a:noFill/>
        </p:spPr>
        <p:txBody>
          <a:bodyPr/>
          <a:lstStyle>
            <a:lvl1pPr defTabSz="914423" eaLnBrk="0" hangingPunct="0">
              <a:defRPr>
                <a:solidFill>
                  <a:schemeClr val="tx1"/>
                </a:solidFill>
                <a:latin typeface="Verdana" pitchFamily="34" charset="0"/>
                <a:ea typeface="宋体" pitchFamily="2" charset="-122"/>
              </a:defRPr>
            </a:lvl1pPr>
            <a:lvl2pPr marL="685817" indent="-263776" defTabSz="914423" eaLnBrk="0" hangingPunct="0">
              <a:defRPr>
                <a:solidFill>
                  <a:schemeClr val="tx1"/>
                </a:solidFill>
                <a:latin typeface="Verdana" pitchFamily="34" charset="0"/>
                <a:ea typeface="宋体" pitchFamily="2" charset="-122"/>
              </a:defRPr>
            </a:lvl2pPr>
            <a:lvl3pPr marL="1055103" indent="-211021" defTabSz="914423" eaLnBrk="0" hangingPunct="0">
              <a:defRPr>
                <a:solidFill>
                  <a:schemeClr val="tx1"/>
                </a:solidFill>
                <a:latin typeface="Verdana" pitchFamily="34" charset="0"/>
                <a:ea typeface="宋体" pitchFamily="2" charset="-122"/>
              </a:defRPr>
            </a:lvl3pPr>
            <a:lvl4pPr marL="1477145" indent="-211021" defTabSz="914423" eaLnBrk="0" hangingPunct="0">
              <a:defRPr>
                <a:solidFill>
                  <a:schemeClr val="tx1"/>
                </a:solidFill>
                <a:latin typeface="Verdana" pitchFamily="34" charset="0"/>
                <a:ea typeface="宋体" pitchFamily="2" charset="-122"/>
              </a:defRPr>
            </a:lvl4pPr>
            <a:lvl5pPr marL="1899186" indent="-211021" defTabSz="914423" eaLnBrk="0" hangingPunct="0">
              <a:defRPr>
                <a:solidFill>
                  <a:schemeClr val="tx1"/>
                </a:solidFill>
                <a:latin typeface="Verdana" pitchFamily="34" charset="0"/>
                <a:ea typeface="宋体" pitchFamily="2" charset="-122"/>
              </a:defRPr>
            </a:lvl5pPr>
            <a:lvl6pPr marL="2321227" indent="-211021" defTabSz="914423" eaLnBrk="0" fontAlgn="base" hangingPunct="0">
              <a:spcBef>
                <a:spcPct val="0"/>
              </a:spcBef>
              <a:spcAft>
                <a:spcPct val="0"/>
              </a:spcAft>
              <a:defRPr>
                <a:solidFill>
                  <a:schemeClr val="tx1"/>
                </a:solidFill>
                <a:latin typeface="Verdana" pitchFamily="34" charset="0"/>
                <a:ea typeface="宋体" pitchFamily="2" charset="-122"/>
              </a:defRPr>
            </a:lvl6pPr>
            <a:lvl7pPr marL="2743269" indent="-211021" defTabSz="914423" eaLnBrk="0" fontAlgn="base" hangingPunct="0">
              <a:spcBef>
                <a:spcPct val="0"/>
              </a:spcBef>
              <a:spcAft>
                <a:spcPct val="0"/>
              </a:spcAft>
              <a:defRPr>
                <a:solidFill>
                  <a:schemeClr val="tx1"/>
                </a:solidFill>
                <a:latin typeface="Verdana" pitchFamily="34" charset="0"/>
                <a:ea typeface="宋体" pitchFamily="2" charset="-122"/>
              </a:defRPr>
            </a:lvl7pPr>
            <a:lvl8pPr marL="3165310" indent="-211021" defTabSz="914423" eaLnBrk="0" fontAlgn="base" hangingPunct="0">
              <a:spcBef>
                <a:spcPct val="0"/>
              </a:spcBef>
              <a:spcAft>
                <a:spcPct val="0"/>
              </a:spcAft>
              <a:defRPr>
                <a:solidFill>
                  <a:schemeClr val="tx1"/>
                </a:solidFill>
                <a:latin typeface="Verdana" pitchFamily="34" charset="0"/>
                <a:ea typeface="宋体" pitchFamily="2" charset="-122"/>
              </a:defRPr>
            </a:lvl8pPr>
            <a:lvl9pPr marL="3587351" indent="-211021" defTabSz="914423"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2B8245CD-7AC4-4270-A19E-9F43360ACED4}" type="datetime1">
              <a:rPr lang="zh-CN" altLang="en-US" smtClean="0">
                <a:latin typeface="Arial" charset="0"/>
              </a:rPr>
              <a:pPr eaLnBrk="1" hangingPunct="1"/>
              <a:t>2025/4/10</a:t>
            </a:fld>
            <a:endParaRPr lang="en-US" altLang="zh-CN">
              <a:latin typeface="Arial" charset="0"/>
            </a:endParaRPr>
          </a:p>
        </p:txBody>
      </p:sp>
      <p:sp>
        <p:nvSpPr>
          <p:cNvPr id="63491" name="Rectangle 7"/>
          <p:cNvSpPr>
            <a:spLocks noGrp="1" noChangeArrowheads="1"/>
          </p:cNvSpPr>
          <p:nvPr>
            <p:ph type="sldNum" sz="quarter" idx="5"/>
          </p:nvPr>
        </p:nvSpPr>
        <p:spPr>
          <a:noFill/>
        </p:spPr>
        <p:txBody>
          <a:bodyPr/>
          <a:lstStyle>
            <a:lvl1pPr defTabSz="914423" eaLnBrk="0" hangingPunct="0">
              <a:defRPr>
                <a:solidFill>
                  <a:schemeClr val="tx1"/>
                </a:solidFill>
                <a:latin typeface="Verdana" pitchFamily="34" charset="0"/>
                <a:ea typeface="宋体" pitchFamily="2" charset="-122"/>
              </a:defRPr>
            </a:lvl1pPr>
            <a:lvl2pPr marL="685817" indent="-263776" defTabSz="914423" eaLnBrk="0" hangingPunct="0">
              <a:defRPr>
                <a:solidFill>
                  <a:schemeClr val="tx1"/>
                </a:solidFill>
                <a:latin typeface="Verdana" pitchFamily="34" charset="0"/>
                <a:ea typeface="宋体" pitchFamily="2" charset="-122"/>
              </a:defRPr>
            </a:lvl2pPr>
            <a:lvl3pPr marL="1055103" indent="-211021" defTabSz="914423" eaLnBrk="0" hangingPunct="0">
              <a:defRPr>
                <a:solidFill>
                  <a:schemeClr val="tx1"/>
                </a:solidFill>
                <a:latin typeface="Verdana" pitchFamily="34" charset="0"/>
                <a:ea typeface="宋体" pitchFamily="2" charset="-122"/>
              </a:defRPr>
            </a:lvl3pPr>
            <a:lvl4pPr marL="1477145" indent="-211021" defTabSz="914423" eaLnBrk="0" hangingPunct="0">
              <a:defRPr>
                <a:solidFill>
                  <a:schemeClr val="tx1"/>
                </a:solidFill>
                <a:latin typeface="Verdana" pitchFamily="34" charset="0"/>
                <a:ea typeface="宋体" pitchFamily="2" charset="-122"/>
              </a:defRPr>
            </a:lvl4pPr>
            <a:lvl5pPr marL="1899186" indent="-211021" defTabSz="914423" eaLnBrk="0" hangingPunct="0">
              <a:defRPr>
                <a:solidFill>
                  <a:schemeClr val="tx1"/>
                </a:solidFill>
                <a:latin typeface="Verdana" pitchFamily="34" charset="0"/>
                <a:ea typeface="宋体" pitchFamily="2" charset="-122"/>
              </a:defRPr>
            </a:lvl5pPr>
            <a:lvl6pPr marL="2321227" indent="-211021" defTabSz="914423" eaLnBrk="0" fontAlgn="base" hangingPunct="0">
              <a:spcBef>
                <a:spcPct val="0"/>
              </a:spcBef>
              <a:spcAft>
                <a:spcPct val="0"/>
              </a:spcAft>
              <a:defRPr>
                <a:solidFill>
                  <a:schemeClr val="tx1"/>
                </a:solidFill>
                <a:latin typeface="Verdana" pitchFamily="34" charset="0"/>
                <a:ea typeface="宋体" pitchFamily="2" charset="-122"/>
              </a:defRPr>
            </a:lvl6pPr>
            <a:lvl7pPr marL="2743269" indent="-211021" defTabSz="914423" eaLnBrk="0" fontAlgn="base" hangingPunct="0">
              <a:spcBef>
                <a:spcPct val="0"/>
              </a:spcBef>
              <a:spcAft>
                <a:spcPct val="0"/>
              </a:spcAft>
              <a:defRPr>
                <a:solidFill>
                  <a:schemeClr val="tx1"/>
                </a:solidFill>
                <a:latin typeface="Verdana" pitchFamily="34" charset="0"/>
                <a:ea typeface="宋体" pitchFamily="2" charset="-122"/>
              </a:defRPr>
            </a:lvl7pPr>
            <a:lvl8pPr marL="3165310" indent="-211021" defTabSz="914423" eaLnBrk="0" fontAlgn="base" hangingPunct="0">
              <a:spcBef>
                <a:spcPct val="0"/>
              </a:spcBef>
              <a:spcAft>
                <a:spcPct val="0"/>
              </a:spcAft>
              <a:defRPr>
                <a:solidFill>
                  <a:schemeClr val="tx1"/>
                </a:solidFill>
                <a:latin typeface="Verdana" pitchFamily="34" charset="0"/>
                <a:ea typeface="宋体" pitchFamily="2" charset="-122"/>
              </a:defRPr>
            </a:lvl8pPr>
            <a:lvl9pPr marL="3587351" indent="-211021" defTabSz="914423"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89505893-9F73-4A93-8FDC-0C870B895CB1}" type="slidenum">
              <a:rPr lang="en-US" altLang="zh-CN" smtClean="0">
                <a:latin typeface="Arial" charset="0"/>
              </a:rPr>
              <a:pPr eaLnBrk="1" hangingPunct="1"/>
              <a:t>1</a:t>
            </a:fld>
            <a:endParaRPr lang="en-US" altLang="zh-CN">
              <a:latin typeface="Arial" charset="0"/>
            </a:endParaRPr>
          </a:p>
        </p:txBody>
      </p:sp>
      <p:sp>
        <p:nvSpPr>
          <p:cNvPr id="63492" name="Rectangle 2"/>
          <p:cNvSpPr>
            <a:spLocks noGrp="1" noRot="1" noChangeAspect="1" noChangeArrowheads="1" noTextEdit="1"/>
          </p:cNvSpPr>
          <p:nvPr>
            <p:ph type="sldImg"/>
          </p:nvPr>
        </p:nvSpPr>
        <p:spPr>
          <a:ln cap="flat"/>
        </p:spPr>
      </p:sp>
      <p:sp>
        <p:nvSpPr>
          <p:cNvPr id="63493" name="Rectangle 3"/>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12237497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a:extLst>
              <a:ext uri="{FF2B5EF4-FFF2-40B4-BE49-F238E27FC236}">
                <a16:creationId xmlns:a16="http://schemas.microsoft.com/office/drawing/2014/main" id="{6ECE1222-1931-4FAC-9A84-641A9F0AB538}"/>
              </a:ext>
            </a:extLst>
          </p:cNvPr>
          <p:cNvSpPr>
            <a:spLocks noGrp="1" noChangeArrowheads="1"/>
          </p:cNvSpPr>
          <p:nvPr>
            <p:ph type="sldNum" sz="quarter" idx="5"/>
          </p:nvPr>
        </p:nvSpPr>
        <p:spPr>
          <a:noFill/>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05C90A64-5126-426E-97AB-DCE929CA4A45}" type="slidenum">
              <a:rPr lang="zh-CN" altLang="en-US" b="0"/>
              <a:pPr/>
              <a:t>2</a:t>
            </a:fld>
            <a:endParaRPr lang="en-US" altLang="zh-CN" b="0"/>
          </a:p>
        </p:txBody>
      </p:sp>
      <p:sp>
        <p:nvSpPr>
          <p:cNvPr id="29699" name="Rectangle 2">
            <a:extLst>
              <a:ext uri="{FF2B5EF4-FFF2-40B4-BE49-F238E27FC236}">
                <a16:creationId xmlns:a16="http://schemas.microsoft.com/office/drawing/2014/main" id="{B489345D-3130-4714-BE4A-8745B3193858}"/>
              </a:ext>
            </a:extLst>
          </p:cNvPr>
          <p:cNvSpPr>
            <a:spLocks noGrp="1" noRot="1" noChangeAspect="1" noChangeArrowheads="1" noTextEdit="1"/>
          </p:cNvSpPr>
          <p:nvPr>
            <p:ph type="sldImg"/>
          </p:nvPr>
        </p:nvSpPr>
        <p:spPr>
          <a:ln/>
        </p:spPr>
      </p:sp>
      <p:sp>
        <p:nvSpPr>
          <p:cNvPr id="29700" name="Rectangle 3">
            <a:extLst>
              <a:ext uri="{FF2B5EF4-FFF2-40B4-BE49-F238E27FC236}">
                <a16:creationId xmlns:a16="http://schemas.microsoft.com/office/drawing/2014/main" id="{25EBB767-1C38-4EF3-855A-413365B464FD}"/>
              </a:ext>
            </a:extLst>
          </p:cNvPr>
          <p:cNvSpPr>
            <a:spLocks noGrp="1" noChangeArrowheads="1"/>
          </p:cNvSpPr>
          <p:nvPr>
            <p:ph type="body" idx="1"/>
          </p:nvPr>
        </p:nvSpPr>
        <p:spPr>
          <a:noFill/>
        </p:spPr>
        <p:txBody>
          <a:bodyPr/>
          <a:lstStyle/>
          <a:p>
            <a:pPr eaLnBrk="1" hangingPunct="1"/>
            <a:endParaRPr lang="zh-CN" altLang="en-US">
              <a:ea typeface="宋体" panose="02010600030101010101"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Master" Target="../slideMasters/slideMaster1.xml"/><Relationship Id="rId1" Type="http://schemas.openxmlformats.org/officeDocument/2006/relationships/audio" Target="../media/audio1.bin"/><Relationship Id="rId6" Type="http://schemas.openxmlformats.org/officeDocument/2006/relationships/audio" Target="../media/audio1.bin"/><Relationship Id="rId5" Type="http://schemas.microsoft.com/office/2007/relationships/hdphoto" Target="../media/hdphoto2.wdp"/><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8" Type="http://schemas.openxmlformats.org/officeDocument/2006/relationships/audio" Target="../media/audio1.bin"/><Relationship Id="rId3" Type="http://schemas.openxmlformats.org/officeDocument/2006/relationships/image" Target="../media/image5.png"/><Relationship Id="rId7" Type="http://schemas.openxmlformats.org/officeDocument/2006/relationships/image" Target="../media/image9.jpeg"/><Relationship Id="rId2" Type="http://schemas.openxmlformats.org/officeDocument/2006/relationships/slideMaster" Target="../slideMasters/slideMaster1.xml"/><Relationship Id="rId1" Type="http://schemas.openxmlformats.org/officeDocument/2006/relationships/audio" Target="../media/audio1.bin"/><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png"/></Relationships>
</file>

<file path=ppt/slideLayouts/_rels/slideLayout3.xml.rels><?xml version="1.0" encoding="UTF-8" standalone="yes"?>
<Relationships xmlns="http://schemas.openxmlformats.org/package/2006/relationships"><Relationship Id="rId8" Type="http://schemas.openxmlformats.org/officeDocument/2006/relationships/audio" Target="../media/audio1.bin"/><Relationship Id="rId3" Type="http://schemas.openxmlformats.org/officeDocument/2006/relationships/image" Target="../media/image5.png"/><Relationship Id="rId7" Type="http://schemas.openxmlformats.org/officeDocument/2006/relationships/image" Target="../media/image9.jpeg"/><Relationship Id="rId2" Type="http://schemas.openxmlformats.org/officeDocument/2006/relationships/slideMaster" Target="../slideMasters/slideMaster1.xml"/><Relationship Id="rId1" Type="http://schemas.openxmlformats.org/officeDocument/2006/relationships/audio" Target="../media/audio1.bin"/><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png"/></Relationships>
</file>

<file path=ppt/slideLayouts/_rels/slideLayout4.xml.rels><?xml version="1.0" encoding="UTF-8" standalone="yes"?>
<Relationships xmlns="http://schemas.openxmlformats.org/package/2006/relationships"><Relationship Id="rId3" Type="http://schemas.openxmlformats.org/officeDocument/2006/relationships/audio" Target="../media/audio1.bin"/><Relationship Id="rId2" Type="http://schemas.openxmlformats.org/officeDocument/2006/relationships/slideMaster" Target="../slideMasters/slideMaster1.xml"/><Relationship Id="rId1" Type="http://schemas.openxmlformats.org/officeDocument/2006/relationships/audio" Target="../media/audio1.bin"/></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143000" y="3602037"/>
            <a:ext cx="6858000" cy="1655763"/>
          </a:xfrm>
        </p:spPr>
        <p:txBody>
          <a:bodyPr/>
          <a:lstStyle>
            <a:lvl1pPr marL="0" indent="0" algn="ctr">
              <a:buNone/>
              <a:defRPr sz="1800"/>
            </a:lvl1pPr>
            <a:lvl2pPr marL="342900" indent="0" algn="ctr">
              <a:buNone/>
              <a:defRPr sz="1500"/>
            </a:lvl2pPr>
            <a:lvl3pPr marL="685800" indent="0" algn="ctr">
              <a:buNone/>
              <a:defRPr sz="140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p>
        </p:txBody>
      </p:sp>
      <p:sp>
        <p:nvSpPr>
          <p:cNvPr id="6" name="灯片编号占位符 5"/>
          <p:cNvSpPr>
            <a:spLocks noGrp="1"/>
          </p:cNvSpPr>
          <p:nvPr>
            <p:ph type="sldNum" sz="quarter" idx="12"/>
          </p:nvPr>
        </p:nvSpPr>
        <p:spPr>
          <a:xfrm>
            <a:off x="8515350" y="6312556"/>
            <a:ext cx="439216" cy="365125"/>
          </a:xfrm>
          <a:prstGeom prst="rect">
            <a:avLst/>
          </a:prstGeom>
        </p:spPr>
        <p:txBody>
          <a:bodyPr/>
          <a:lstStyle/>
          <a:p>
            <a:fld id="{6AFFC8D2-8F6E-4B74-A2F2-6058810E9DA7}" type="slidenum">
              <a:rPr lang="zh-CN" altLang="en-US" smtClean="0"/>
              <a:pPr/>
              <a:t>‹#›</a:t>
            </a:fld>
            <a:endParaRPr lang="zh-CN" altLang="en-US"/>
          </a:p>
        </p:txBody>
      </p:sp>
      <p:sp>
        <p:nvSpPr>
          <p:cNvPr id="7" name="矩形 6"/>
          <p:cNvSpPr/>
          <p:nvPr userDrawn="1"/>
        </p:nvSpPr>
        <p:spPr>
          <a:xfrm>
            <a:off x="-30725" y="1617609"/>
            <a:ext cx="9144000" cy="3155096"/>
          </a:xfrm>
          <a:prstGeom prst="rect">
            <a:avLst/>
          </a:prstGeom>
          <a:gradFill flip="none" rotWithShape="1">
            <a:gsLst>
              <a:gs pos="0">
                <a:schemeClr val="accent1">
                  <a:lumMod val="50000"/>
                </a:schemeClr>
              </a:gs>
              <a:gs pos="50000">
                <a:srgbClr val="00B0F0"/>
              </a:gs>
              <a:gs pos="100000">
                <a:srgbClr val="F3F3F3">
                  <a:shade val="100000"/>
                  <a:satMod val="115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8" name="任意多边形 7"/>
          <p:cNvSpPr/>
          <p:nvPr userDrawn="1"/>
        </p:nvSpPr>
        <p:spPr>
          <a:xfrm>
            <a:off x="6000752" y="4818743"/>
            <a:ext cx="3143249" cy="240392"/>
          </a:xfrm>
          <a:custGeom>
            <a:avLst/>
            <a:gdLst>
              <a:gd name="connsiteX0" fmla="*/ 240393 w 4190999"/>
              <a:gd name="connsiteY0" fmla="*/ 0 h 240392"/>
              <a:gd name="connsiteX1" fmla="*/ 4190999 w 4190999"/>
              <a:gd name="connsiteY1" fmla="*/ 0 h 240392"/>
              <a:gd name="connsiteX2" fmla="*/ 4190999 w 4190999"/>
              <a:gd name="connsiteY2" fmla="*/ 240392 h 240392"/>
              <a:gd name="connsiteX3" fmla="*/ 240393 w 4190999"/>
              <a:gd name="connsiteY3" fmla="*/ 240392 h 240392"/>
              <a:gd name="connsiteX4" fmla="*/ 0 w 4190999"/>
              <a:gd name="connsiteY4" fmla="*/ 0 h 240392"/>
              <a:gd name="connsiteX5" fmla="*/ 240392 w 4190999"/>
              <a:gd name="connsiteY5" fmla="*/ 0 h 240392"/>
              <a:gd name="connsiteX6" fmla="*/ 240392 w 4190999"/>
              <a:gd name="connsiteY6" fmla="*/ 240392 h 240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90999" h="240392">
                <a:moveTo>
                  <a:pt x="240393" y="0"/>
                </a:moveTo>
                <a:lnTo>
                  <a:pt x="4190999" y="0"/>
                </a:lnTo>
                <a:lnTo>
                  <a:pt x="4190999" y="240392"/>
                </a:lnTo>
                <a:lnTo>
                  <a:pt x="240393" y="240392"/>
                </a:lnTo>
                <a:close/>
                <a:moveTo>
                  <a:pt x="0" y="0"/>
                </a:moveTo>
                <a:lnTo>
                  <a:pt x="240392" y="0"/>
                </a:lnTo>
                <a:lnTo>
                  <a:pt x="240392" y="240392"/>
                </a:lnTo>
                <a:close/>
              </a:path>
            </a:pathLst>
          </a:custGeom>
          <a:solidFill>
            <a:srgbClr val="96CAE4"/>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9" name="任意多边形 8"/>
          <p:cNvSpPr/>
          <p:nvPr userDrawn="1"/>
        </p:nvSpPr>
        <p:spPr>
          <a:xfrm>
            <a:off x="1" y="4818743"/>
            <a:ext cx="6181045" cy="240392"/>
          </a:xfrm>
          <a:custGeom>
            <a:avLst/>
            <a:gdLst>
              <a:gd name="connsiteX0" fmla="*/ 8001001 w 8241393"/>
              <a:gd name="connsiteY0" fmla="*/ 0 h 240392"/>
              <a:gd name="connsiteX1" fmla="*/ 8241393 w 8241393"/>
              <a:gd name="connsiteY1" fmla="*/ 240392 h 240392"/>
              <a:gd name="connsiteX2" fmla="*/ 8001001 w 8241393"/>
              <a:gd name="connsiteY2" fmla="*/ 240392 h 240392"/>
              <a:gd name="connsiteX3" fmla="*/ 0 w 8241393"/>
              <a:gd name="connsiteY3" fmla="*/ 0 h 240392"/>
              <a:gd name="connsiteX4" fmla="*/ 8001000 w 8241393"/>
              <a:gd name="connsiteY4" fmla="*/ 0 h 240392"/>
              <a:gd name="connsiteX5" fmla="*/ 8001000 w 8241393"/>
              <a:gd name="connsiteY5" fmla="*/ 240392 h 240392"/>
              <a:gd name="connsiteX6" fmla="*/ 0 w 8241393"/>
              <a:gd name="connsiteY6" fmla="*/ 240392 h 240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241393" h="240392">
                <a:moveTo>
                  <a:pt x="8001001" y="0"/>
                </a:moveTo>
                <a:lnTo>
                  <a:pt x="8241393" y="240392"/>
                </a:lnTo>
                <a:lnTo>
                  <a:pt x="8001001" y="240392"/>
                </a:lnTo>
                <a:close/>
                <a:moveTo>
                  <a:pt x="0" y="0"/>
                </a:moveTo>
                <a:lnTo>
                  <a:pt x="8001000" y="0"/>
                </a:lnTo>
                <a:lnTo>
                  <a:pt x="8001000" y="240392"/>
                </a:lnTo>
                <a:lnTo>
                  <a:pt x="0" y="240392"/>
                </a:ln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pic>
        <p:nvPicPr>
          <p:cNvPr id="10" name="图片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143000" y="2183153"/>
            <a:ext cx="2080195" cy="2024008"/>
          </a:xfrm>
          <a:prstGeom prst="ellipse">
            <a:avLst/>
          </a:prstGeom>
          <a:ln w="63500" cap="rnd">
            <a:solidFill>
              <a:schemeClr val="accent6">
                <a:lumMod val="50000"/>
              </a:schemeClr>
            </a:solidFill>
          </a:ln>
          <a:effectLst>
            <a:glow rad="228600">
              <a:schemeClr val="accent1">
                <a:satMod val="175000"/>
                <a:alpha val="40000"/>
              </a:schemeClr>
            </a:glow>
            <a:outerShdw blurRad="381000" dist="292100" dir="5400000" sx="-80000" sy="-18000" rotWithShape="0">
              <a:srgbClr val="000000">
                <a:alpha val="22000"/>
              </a:srgbClr>
            </a:outerShdw>
            <a:reflection blurRad="6350" stA="50000" endA="300" endPos="55000" dir="5400000" sy="-100000" algn="bl" rotWithShape="0"/>
          </a:effectLst>
          <a:scene3d>
            <a:camera prst="orthographicFront"/>
            <a:lightRig rig="contrasting" dir="t">
              <a:rot lat="0" lon="0" rev="3000000"/>
            </a:lightRig>
          </a:scene3d>
          <a:sp3d contourW="7620">
            <a:bevelT w="95250" h="31750"/>
            <a:contourClr>
              <a:srgbClr val="333333"/>
            </a:contourClr>
          </a:sp3d>
        </p:spPr>
      </p:pic>
      <p:pic>
        <p:nvPicPr>
          <p:cNvPr id="12" name="图片 11"/>
          <p:cNvPicPr>
            <a:picLocks noChangeAspect="1"/>
          </p:cNvPicPr>
          <p:nvPr/>
        </p:nvPicPr>
        <p:blipFill rotWithShape="1">
          <a:blip r:embed="rId4" cstate="print">
            <a:extLst>
              <a:ext uri="{BEBA8EAE-BF5A-486C-A8C5-ECC9F3942E4B}">
                <a14:imgProps xmlns:a14="http://schemas.microsoft.com/office/drawing/2010/main">
                  <a14:imgLayer r:embed="rId5">
                    <a14:imgEffect>
                      <a14:artisticCrisscrossEtching/>
                    </a14:imgEffect>
                  </a14:imgLayer>
                </a14:imgProps>
              </a:ext>
              <a:ext uri="{28A0092B-C50C-407E-A947-70E740481C1C}">
                <a14:useLocalDpi xmlns:a14="http://schemas.microsoft.com/office/drawing/2010/main" val="0"/>
              </a:ext>
            </a:extLst>
          </a:blip>
          <a:srcRect b="32860"/>
          <a:stretch/>
        </p:blipFill>
        <p:spPr>
          <a:xfrm>
            <a:off x="5502524" y="2353995"/>
            <a:ext cx="3481617" cy="2357973"/>
          </a:xfrm>
          <a:prstGeom prst="rect">
            <a:avLst/>
          </a:prstGeom>
          <a:ln>
            <a:solidFill>
              <a:srgbClr val="1C5C85"/>
            </a:solidFill>
          </a:ln>
          <a:effectLst>
            <a:softEdge rad="774700"/>
          </a:effectLst>
        </p:spPr>
      </p:pic>
    </p:spTree>
    <p:extLst>
      <p:ext uri="{BB962C8B-B14F-4D97-AF65-F5344CB8AC3E}">
        <p14:creationId xmlns:p14="http://schemas.microsoft.com/office/powerpoint/2010/main" val="2896131586"/>
      </p:ext>
    </p:extLst>
  </p:cSld>
  <p:clrMapOvr>
    <a:masterClrMapping/>
  </p:clrMapOvr>
  <mc:AlternateContent xmlns:mc="http://schemas.openxmlformats.org/markup-compatibility/2006" xmlns:p14="http://schemas.microsoft.com/office/powerpoint/2010/main">
    <mc:Choice Requires="p14">
      <p:transition>
        <p14:flip dir="r"/>
        <p:sndAc>
          <p:stSnd>
            <p:snd r:embed="rId1" name="chimes.wav"/>
          </p:stSnd>
        </p:sndAc>
      </p:transition>
    </mc:Choice>
    <mc:Fallback xmlns="">
      <p:transition>
        <p:fade/>
        <p:sndAc>
          <p:stSnd>
            <p:snd r:embed="rId6" name="chimes.wav"/>
          </p:stSnd>
        </p:sndAc>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nodeType="afterEffect">
                                  <p:stCondLst>
                                    <p:cond delay="0"/>
                                  </p:stCondLst>
                                  <p:childTnLst>
                                    <p:animEffect transition="out" filter="fade">
                                      <p:cBhvr>
                                        <p:cTn id="6" dur="500" tmFilter="0, 0; .2, .5; .8, .5; 1, 0"/>
                                        <p:tgtEl>
                                          <p:spTgt spid="10"/>
                                        </p:tgtEl>
                                      </p:cBhvr>
                                    </p:animEffect>
                                    <p:animScale>
                                      <p:cBhvr>
                                        <p:cTn id="7" dur="250" autoRev="1" fill="hold"/>
                                        <p:tgtEl>
                                          <p:spTgt spid="10"/>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7" name="标题占位符 1"/>
          <p:cNvSpPr>
            <a:spLocks noGrp="1"/>
          </p:cNvSpPr>
          <p:nvPr>
            <p:ph type="title" hasCustomPrompt="1"/>
          </p:nvPr>
        </p:nvSpPr>
        <p:spPr>
          <a:xfrm>
            <a:off x="0" y="642364"/>
            <a:ext cx="7820868" cy="688921"/>
          </a:xfrm>
          <a:prstGeom prst="rect">
            <a:avLst/>
          </a:prstGeom>
        </p:spPr>
        <p:txBody>
          <a:bodyPr vert="horz" lIns="68580" tIns="34290" rIns="68580" bIns="34290" rtlCol="0" anchor="ctr">
            <a:normAutofit/>
          </a:bodyPr>
          <a:lstStyle>
            <a:lvl1pPr>
              <a:defRPr b="0"/>
            </a:lvl1pPr>
          </a:lstStyle>
          <a:p>
            <a:r>
              <a:rPr lang="zh-CN" altLang="en-US" dirty="0"/>
              <a:t>单击此处编母版标题样式</a:t>
            </a:r>
          </a:p>
        </p:txBody>
      </p:sp>
      <p:sp>
        <p:nvSpPr>
          <p:cNvPr id="3" name="内容占位符 2"/>
          <p:cNvSpPr>
            <a:spLocks noGrp="1"/>
          </p:cNvSpPr>
          <p:nvPr>
            <p:ph idx="1"/>
          </p:nvPr>
        </p:nvSpPr>
        <p:spPr>
          <a:xfrm>
            <a:off x="628650" y="1605023"/>
            <a:ext cx="7886700" cy="4571940"/>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 name="灯片编号占位符 5"/>
          <p:cNvSpPr>
            <a:spLocks noGrp="1"/>
          </p:cNvSpPr>
          <p:nvPr>
            <p:ph type="sldNum" sz="quarter" idx="12"/>
          </p:nvPr>
        </p:nvSpPr>
        <p:spPr>
          <a:xfrm>
            <a:off x="8515350" y="6312556"/>
            <a:ext cx="439216" cy="365125"/>
          </a:xfrm>
          <a:prstGeom prst="rect">
            <a:avLst/>
          </a:prstGeom>
        </p:spPr>
        <p:txBody>
          <a:bodyPr/>
          <a:lstStyle>
            <a:lvl1pPr algn="ctr">
              <a:defRPr/>
            </a:lvl1pPr>
          </a:lstStyle>
          <a:p>
            <a:fld id="{6AFFC8D2-8F6E-4B74-A2F2-6058810E9DA7}" type="slidenum">
              <a:rPr lang="zh-CN" altLang="en-US" smtClean="0"/>
              <a:pPr/>
              <a:t>‹#›</a:t>
            </a:fld>
            <a:endParaRPr lang="zh-CN" altLang="en-US" dirty="0"/>
          </a:p>
        </p:txBody>
      </p:sp>
      <p:pic>
        <p:nvPicPr>
          <p:cNvPr id="5" name="Picture 28" descr="but3_1">
            <a:hlinkClick r:id="" action="ppaction://hlinkshowjump?jump=nextslide" highlightClick="1">
              <a:snd r:embed="rId1" name="chimes.wav"/>
            </a:hlinkClick>
            <a:hlinkHover r:id="" action="ppaction://noaction" highlightClick="1"/>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083175" y="6238608"/>
            <a:ext cx="952500"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29" descr="but1_1">
            <a:hlinkClick r:id="" action="ppaction://hlinkshowjump?jump=previousslide" highlightClick="1">
              <a:snd r:embed="rId1" name="chimes.wav"/>
            </a:hlinkClick>
            <a:hlinkHover r:id="" action="ppaction://noaction" highlightClick="1"/>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4130675" y="6240195"/>
            <a:ext cx="952500"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30" descr="退出">
            <a:hlinkClick r:id="" action="ppaction://hlinkshowjump?jump=endshow" highlightClick="1">
              <a:snd r:embed="rId1" name="chimes.wav"/>
            </a:hlinkClick>
            <a:hlinkHover r:id="" action="ppaction://noaction" highlightClick="1"/>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6011863" y="6237020"/>
            <a:ext cx="960437"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31" descr="主目录">
            <a:hlinkClick r:id="" action="ppaction://hlinkshowjump?jump=firstslide" tooltip="回到主目录" highlightClick="1">
              <a:snd r:embed="rId1" name="chimes.wav"/>
            </a:hlinkClick>
            <a:hlinkHover r:id="" action="ppaction://noaction" highlightClick="1"/>
          </p:cNvPr>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2195513" y="6237020"/>
            <a:ext cx="960437"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32" descr="近览页">
            <a:hlinkClick r:id="" action="ppaction://hlinkshowjump?jump=lastslideviewed" highlightClick="1">
              <a:snd r:embed="rId1" name="chimes.wav"/>
            </a:hlinkClick>
          </p:cNvPr>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3155950" y="6237020"/>
            <a:ext cx="960438"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65545442"/>
      </p:ext>
    </p:extLst>
  </p:cSld>
  <p:clrMapOvr>
    <a:masterClrMapping/>
  </p:clrMapOvr>
  <mc:AlternateContent xmlns:mc="http://schemas.openxmlformats.org/markup-compatibility/2006" xmlns:p14="http://schemas.microsoft.com/office/powerpoint/2010/main">
    <mc:Choice Requires="p14">
      <p:transition>
        <p14:flip dir="r"/>
        <p:sndAc>
          <p:stSnd>
            <p:snd r:embed="rId1" name="chimes.wav"/>
          </p:stSnd>
        </p:sndAc>
      </p:transition>
    </mc:Choice>
    <mc:Fallback xmlns="">
      <p:transition>
        <p:fade/>
        <p:sndAc>
          <p:stSnd>
            <p:snd r:embed="rId8" name="chimes.wav"/>
          </p:stSnd>
        </p:sndAc>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3" name="Picture 28" descr="but3_1">
            <a:hlinkClick r:id="" action="ppaction://hlinkshowjump?jump=nextslide" highlightClick="1">
              <a:snd r:embed="rId1" name="chimes.wav"/>
            </a:hlinkClick>
            <a:hlinkHover r:id="" action="ppaction://noaction" highlightClick="1"/>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083175" y="6238608"/>
            <a:ext cx="952500"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9" descr="but1_1">
            <a:hlinkClick r:id="" action="ppaction://hlinkshowjump?jump=previousslide" highlightClick="1">
              <a:snd r:embed="rId1" name="chimes.wav"/>
            </a:hlinkClick>
            <a:hlinkHover r:id="" action="ppaction://noaction" highlightClick="1"/>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4130675" y="6240195"/>
            <a:ext cx="952500"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30" descr="退出">
            <a:hlinkClick r:id="" action="ppaction://hlinkshowjump?jump=endshow" highlightClick="1">
              <a:snd r:embed="rId1" name="chimes.wav"/>
            </a:hlinkClick>
            <a:hlinkHover r:id="" action="ppaction://noaction" highlightClick="1"/>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6011863" y="6237020"/>
            <a:ext cx="960437"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31" descr="主目录">
            <a:hlinkClick r:id="" action="ppaction://hlinkshowjump?jump=firstslide" tooltip="回到主目录" highlightClick="1">
              <a:snd r:embed="rId1" name="chimes.wav"/>
            </a:hlinkClick>
            <a:hlinkHover r:id="" action="ppaction://noaction" highlightClick="1"/>
          </p:cNvPr>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2195513" y="6237020"/>
            <a:ext cx="960437"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32" descr="近览页">
            <a:hlinkClick r:id="" action="ppaction://hlinkshowjump?jump=lastslideviewed" highlightClick="1">
              <a:snd r:embed="rId1" name="chimes.wav"/>
            </a:hlinkClick>
          </p:cNvPr>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3155950" y="6237020"/>
            <a:ext cx="960438"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文本框 1">
            <a:extLst>
              <a:ext uri="{FF2B5EF4-FFF2-40B4-BE49-F238E27FC236}">
                <a16:creationId xmlns:a16="http://schemas.microsoft.com/office/drawing/2014/main" id="{0F78D84D-38C4-3D3A-AEB6-7002F98B96A5}"/>
              </a:ext>
            </a:extLst>
          </p:cNvPr>
          <p:cNvSpPr txBox="1"/>
          <p:nvPr userDrawn="1"/>
        </p:nvSpPr>
        <p:spPr>
          <a:xfrm>
            <a:off x="265815" y="180753"/>
            <a:ext cx="1620957" cy="523220"/>
          </a:xfrm>
          <a:prstGeom prst="rect">
            <a:avLst/>
          </a:prstGeom>
          <a:noFill/>
        </p:spPr>
        <p:txBody>
          <a:bodyPr wrap="none" rtlCol="0">
            <a:spAutoFit/>
          </a:bodyPr>
          <a:lstStyle/>
          <a:p>
            <a:r>
              <a:rPr lang="zh-CN" altLang="en-US" sz="2800" kern="100" dirty="0">
                <a:solidFill>
                  <a:srgbClr val="FFC000"/>
                </a:solidFill>
                <a:effectLst/>
                <a:latin typeface="Times New Roman" panose="02020603050405020304" pitchFamily="18" charset="0"/>
                <a:ea typeface="宋体" panose="02010600030101010101" pitchFamily="2" charset="-122"/>
                <a:cs typeface="Times New Roman" panose="02020603050405020304" pitchFamily="18" charset="0"/>
              </a:rPr>
              <a:t>木马攻击</a:t>
            </a:r>
            <a:endParaRPr lang="zh-CN" altLang="en-US" sz="2800" dirty="0">
              <a:solidFill>
                <a:srgbClr val="FFC000"/>
              </a:solidFill>
            </a:endParaRPr>
          </a:p>
        </p:txBody>
      </p:sp>
    </p:spTree>
    <p:extLst>
      <p:ext uri="{BB962C8B-B14F-4D97-AF65-F5344CB8AC3E}">
        <p14:creationId xmlns:p14="http://schemas.microsoft.com/office/powerpoint/2010/main" val="1640519584"/>
      </p:ext>
    </p:extLst>
  </p:cSld>
  <p:clrMapOvr>
    <a:masterClrMapping/>
  </p:clrMapOvr>
  <mc:AlternateContent xmlns:mc="http://schemas.openxmlformats.org/markup-compatibility/2006" xmlns:p14="http://schemas.microsoft.com/office/powerpoint/2010/main">
    <mc:Choice Requires="p14">
      <p:transition>
        <p14:flip dir="r"/>
        <p:sndAc>
          <p:stSnd>
            <p:snd r:embed="rId1" name="chimes.wav"/>
          </p:stSnd>
        </p:sndAc>
      </p:transition>
    </mc:Choice>
    <mc:Fallback xmlns="">
      <p:transition>
        <p:fade/>
        <p:sndAc>
          <p:stSnd>
            <p:snd r:embed="rId8" name="chimes.wav"/>
          </p:stSnd>
        </p:sndAc>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1_空白">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0F78D84D-38C4-3D3A-AEB6-7002F98B96A5}"/>
              </a:ext>
            </a:extLst>
          </p:cNvPr>
          <p:cNvSpPr txBox="1"/>
          <p:nvPr userDrawn="1"/>
        </p:nvSpPr>
        <p:spPr>
          <a:xfrm>
            <a:off x="265815" y="180753"/>
            <a:ext cx="1620957" cy="523220"/>
          </a:xfrm>
          <a:prstGeom prst="rect">
            <a:avLst/>
          </a:prstGeom>
          <a:noFill/>
        </p:spPr>
        <p:txBody>
          <a:bodyPr wrap="none" rtlCol="0">
            <a:spAutoFit/>
          </a:bodyPr>
          <a:lstStyle/>
          <a:p>
            <a:r>
              <a:rPr lang="zh-CN" altLang="en-US" sz="2800" kern="100" dirty="0">
                <a:solidFill>
                  <a:srgbClr val="FFC000"/>
                </a:solidFill>
                <a:effectLst/>
                <a:latin typeface="Times New Roman" panose="02020603050405020304" pitchFamily="18" charset="0"/>
                <a:ea typeface="宋体" panose="02010600030101010101" pitchFamily="2" charset="-122"/>
                <a:cs typeface="Times New Roman" panose="02020603050405020304" pitchFamily="18" charset="0"/>
              </a:rPr>
              <a:t>木马攻击</a:t>
            </a:r>
            <a:endParaRPr lang="zh-CN" altLang="en-US" sz="2800" dirty="0">
              <a:solidFill>
                <a:srgbClr val="FFC000"/>
              </a:solidFill>
            </a:endParaRPr>
          </a:p>
        </p:txBody>
      </p:sp>
    </p:spTree>
    <p:extLst>
      <p:ext uri="{BB962C8B-B14F-4D97-AF65-F5344CB8AC3E}">
        <p14:creationId xmlns:p14="http://schemas.microsoft.com/office/powerpoint/2010/main" val="2595141673"/>
      </p:ext>
    </p:extLst>
  </p:cSld>
  <p:clrMapOvr>
    <a:masterClrMapping/>
  </p:clrMapOvr>
  <mc:AlternateContent xmlns:mc="http://schemas.openxmlformats.org/markup-compatibility/2006" xmlns:p14="http://schemas.microsoft.com/office/powerpoint/2010/main">
    <mc:Choice Requires="p14">
      <p:transition>
        <p14:flip dir="r"/>
        <p:sndAc>
          <p:stSnd>
            <p:snd r:embed="rId1" name="chimes.wav"/>
          </p:stSnd>
        </p:sndAc>
      </p:transition>
    </mc:Choice>
    <mc:Fallback xmlns="">
      <p:transition>
        <p:fade/>
        <p:sndAc>
          <p:stSnd>
            <p:snd r:embed="rId3" name="chimes.wav"/>
          </p:stSnd>
        </p:sndAc>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标题和表格">
    <p:spTree>
      <p:nvGrpSpPr>
        <p:cNvPr id="1" name=""/>
        <p:cNvGrpSpPr/>
        <p:nvPr/>
      </p:nvGrpSpPr>
      <p:grpSpPr>
        <a:xfrm>
          <a:off x="0" y="0"/>
          <a:ext cx="0" cy="0"/>
          <a:chOff x="0" y="0"/>
          <a:chExt cx="0" cy="0"/>
        </a:xfrm>
      </p:grpSpPr>
      <p:sp>
        <p:nvSpPr>
          <p:cNvPr id="4" name="Rectangle 4">
            <a:extLst>
              <a:ext uri="{FF2B5EF4-FFF2-40B4-BE49-F238E27FC236}">
                <a16:creationId xmlns:a16="http://schemas.microsoft.com/office/drawing/2014/main" id="{740F728C-9C4E-4C1A-957A-DC6B06675709}"/>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2" name="文本框 1">
            <a:extLst>
              <a:ext uri="{FF2B5EF4-FFF2-40B4-BE49-F238E27FC236}">
                <a16:creationId xmlns:a16="http://schemas.microsoft.com/office/drawing/2014/main" id="{9D4972D1-9868-94F8-9990-462B8756E1A8}"/>
              </a:ext>
            </a:extLst>
          </p:cNvPr>
          <p:cNvSpPr txBox="1"/>
          <p:nvPr userDrawn="1"/>
        </p:nvSpPr>
        <p:spPr>
          <a:xfrm>
            <a:off x="265815" y="180753"/>
            <a:ext cx="1620957" cy="523220"/>
          </a:xfrm>
          <a:prstGeom prst="rect">
            <a:avLst/>
          </a:prstGeom>
          <a:noFill/>
        </p:spPr>
        <p:txBody>
          <a:bodyPr wrap="none" rtlCol="0">
            <a:spAutoFit/>
          </a:bodyPr>
          <a:lstStyle/>
          <a:p>
            <a:r>
              <a:rPr lang="zh-CN" altLang="en-US" sz="2800" kern="100" dirty="0">
                <a:solidFill>
                  <a:srgbClr val="FFC000"/>
                </a:solidFill>
                <a:effectLst/>
                <a:latin typeface="Times New Roman" panose="02020603050405020304" pitchFamily="18" charset="0"/>
                <a:ea typeface="宋体" panose="02010600030101010101" pitchFamily="2" charset="-122"/>
                <a:cs typeface="Times New Roman" panose="02020603050405020304" pitchFamily="18" charset="0"/>
              </a:rPr>
              <a:t>木马攻击</a:t>
            </a:r>
            <a:endParaRPr lang="zh-CN" altLang="en-US" sz="2800" dirty="0">
              <a:solidFill>
                <a:srgbClr val="FFC000"/>
              </a:solidFill>
            </a:endParaRPr>
          </a:p>
        </p:txBody>
      </p:sp>
    </p:spTree>
    <p:extLst>
      <p:ext uri="{BB962C8B-B14F-4D97-AF65-F5344CB8AC3E}">
        <p14:creationId xmlns:p14="http://schemas.microsoft.com/office/powerpoint/2010/main" val="9308039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audio" Target="../media/audio1.bin"/><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11" Type="http://schemas.openxmlformats.org/officeDocument/2006/relationships/audio" Target="../media/audio1.bin"/><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628650" y="1825624"/>
            <a:ext cx="7886700" cy="4351339"/>
          </a:xfrm>
          <a:prstGeom prst="rect">
            <a:avLst/>
          </a:prstGeom>
        </p:spPr>
        <p:txBody>
          <a:bodyPr vert="horz" lIns="68580" tIns="34290" rIns="68580" bIns="3429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cxnSp>
        <p:nvCxnSpPr>
          <p:cNvPr id="9" name="直接连接符 8"/>
          <p:cNvCxnSpPr/>
          <p:nvPr userDrawn="1"/>
        </p:nvCxnSpPr>
        <p:spPr>
          <a:xfrm flipV="1">
            <a:off x="0" y="6726300"/>
            <a:ext cx="3886509" cy="3"/>
          </a:xfrm>
          <a:prstGeom prst="line">
            <a:avLst/>
          </a:prstGeom>
          <a:ln>
            <a:tailEnd type="ova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userDrawn="1"/>
        </p:nvCxnSpPr>
        <p:spPr>
          <a:xfrm flipV="1">
            <a:off x="5232400" y="6718477"/>
            <a:ext cx="3911600" cy="0"/>
          </a:xfrm>
          <a:prstGeom prst="line">
            <a:avLst/>
          </a:prstGeom>
          <a:ln w="0">
            <a:headEnd type="oval"/>
            <a:tailEnd type="none"/>
          </a:ln>
        </p:spPr>
        <p:style>
          <a:lnRef idx="1">
            <a:schemeClr val="accent1"/>
          </a:lnRef>
          <a:fillRef idx="0">
            <a:schemeClr val="accent1"/>
          </a:fillRef>
          <a:effectRef idx="0">
            <a:schemeClr val="accent1"/>
          </a:effectRef>
          <a:fontRef idx="minor">
            <a:schemeClr val="tx1"/>
          </a:fontRef>
        </p:style>
      </p:cxnSp>
      <p:sp>
        <p:nvSpPr>
          <p:cNvPr id="17" name="文本框 16"/>
          <p:cNvSpPr txBox="1"/>
          <p:nvPr userDrawn="1"/>
        </p:nvSpPr>
        <p:spPr>
          <a:xfrm>
            <a:off x="3918039" y="6554831"/>
            <a:ext cx="1235506" cy="276999"/>
          </a:xfrm>
          <a:prstGeom prst="rect">
            <a:avLst/>
          </a:prstGeom>
          <a:noFill/>
        </p:spPr>
        <p:txBody>
          <a:bodyPr wrap="square" lIns="0" rIns="0" rtlCol="0">
            <a:spAutoFit/>
          </a:bodyPr>
          <a:lstStyle/>
          <a:p>
            <a:pPr algn="ctr"/>
            <a:r>
              <a:rPr lang="zh-CN" altLang="en-US" sz="1200" b="0" cap="none" spc="0" dirty="0">
                <a:ln w="0"/>
                <a:solidFill>
                  <a:schemeClr val="tx1">
                    <a:lumMod val="50000"/>
                    <a:lumOff val="50000"/>
                  </a:schemeClr>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计算机网络管理</a:t>
            </a:r>
          </a:p>
        </p:txBody>
      </p:sp>
      <p:sp>
        <p:nvSpPr>
          <p:cNvPr id="8" name="矩形 7"/>
          <p:cNvSpPr/>
          <p:nvPr userDrawn="1"/>
        </p:nvSpPr>
        <p:spPr>
          <a:xfrm>
            <a:off x="0" y="90639"/>
            <a:ext cx="8234371" cy="606858"/>
          </a:xfrm>
          <a:prstGeom prst="rect">
            <a:avLst/>
          </a:prstGeom>
          <a:gradFill>
            <a:gsLst>
              <a:gs pos="0">
                <a:schemeClr val="bg1"/>
              </a:gs>
              <a:gs pos="28000">
                <a:schemeClr val="tx2">
                  <a:lumMod val="60000"/>
                  <a:lumOff val="40000"/>
                </a:schemeClr>
              </a:gs>
              <a:gs pos="47000">
                <a:schemeClr val="accent1">
                  <a:lumMod val="75000"/>
                </a:schemeClr>
              </a:gs>
              <a:gs pos="15000">
                <a:srgbClr val="74CFEF"/>
              </a:gs>
              <a:gs pos="100000">
                <a:schemeClr val="tx2">
                  <a:lumMod val="50000"/>
                </a:schemeClr>
              </a:gs>
            </a:gsLst>
            <a:lin ang="10800000" scaled="1"/>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pic>
        <p:nvPicPr>
          <p:cNvPr id="14" name="图片 13"/>
          <p:cNvPicPr>
            <a:picLocks noChangeAspect="1"/>
          </p:cNvPicPr>
          <p:nvPr userDrawn="1"/>
        </p:nvPicPr>
        <p:blipFill rotWithShape="1">
          <a:blip r:embed="rId8" cstate="print">
            <a:extLst>
              <a:ext uri="{BEBA8EAE-BF5A-486C-A8C5-ECC9F3942E4B}">
                <a14:imgProps xmlns:a14="http://schemas.microsoft.com/office/drawing/2010/main">
                  <a14:imgLayer r:embed="rId9">
                    <a14:imgEffect>
                      <a14:artisticCrisscrossEtching/>
                    </a14:imgEffect>
                  </a14:imgLayer>
                </a14:imgProps>
              </a:ext>
              <a:ext uri="{28A0092B-C50C-407E-A947-70E740481C1C}">
                <a14:useLocalDpi xmlns:a14="http://schemas.microsoft.com/office/drawing/2010/main" val="0"/>
              </a:ext>
            </a:extLst>
          </a:blip>
          <a:srcRect b="32860"/>
          <a:stretch/>
        </p:blipFill>
        <p:spPr>
          <a:xfrm>
            <a:off x="7518509" y="12531"/>
            <a:ext cx="1640883" cy="796676"/>
          </a:xfrm>
          <a:prstGeom prst="rect">
            <a:avLst/>
          </a:prstGeom>
          <a:ln>
            <a:solidFill>
              <a:srgbClr val="1C5C85"/>
            </a:solidFill>
          </a:ln>
          <a:effectLst>
            <a:softEdge rad="241300"/>
          </a:effectLst>
        </p:spPr>
      </p:pic>
      <p:pic>
        <p:nvPicPr>
          <p:cNvPr id="22" name="图片 21"/>
          <p:cNvPicPr>
            <a:picLocks noChangeAspect="1"/>
          </p:cNvPicPr>
          <p:nvPr userDrawn="1"/>
        </p:nvPicPr>
        <p:blipFill>
          <a:blip r:embed="rId10" cstate="print"/>
          <a:stretch>
            <a:fillRect/>
          </a:stretch>
        </p:blipFill>
        <p:spPr>
          <a:xfrm>
            <a:off x="6613954" y="92588"/>
            <a:ext cx="1757593" cy="365875"/>
          </a:xfrm>
          <a:prstGeom prst="rect">
            <a:avLst/>
          </a:prstGeom>
        </p:spPr>
      </p:pic>
      <p:sp>
        <p:nvSpPr>
          <p:cNvPr id="4" name="矩形 3"/>
          <p:cNvSpPr/>
          <p:nvPr userDrawn="1"/>
        </p:nvSpPr>
        <p:spPr>
          <a:xfrm>
            <a:off x="0" y="90639"/>
            <a:ext cx="206062" cy="592428"/>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占位符 1"/>
          <p:cNvSpPr>
            <a:spLocks noGrp="1"/>
          </p:cNvSpPr>
          <p:nvPr>
            <p:ph type="title"/>
          </p:nvPr>
        </p:nvSpPr>
        <p:spPr>
          <a:xfrm>
            <a:off x="206062" y="104255"/>
            <a:ext cx="8234370" cy="688921"/>
          </a:xfrm>
          <a:prstGeom prst="rect">
            <a:avLst/>
          </a:prstGeom>
          <a:noFill/>
        </p:spPr>
        <p:txBody>
          <a:bodyPr vert="horz" lIns="68580" tIns="34290" rIns="68580" bIns="34290" rtlCol="0" anchor="ctr">
            <a:normAutofit/>
          </a:bodyPr>
          <a:lstStyle/>
          <a:p>
            <a:r>
              <a:rPr lang="zh-CN" altLang="en-US" dirty="0"/>
              <a:t>单击此处编辑母版标题样式</a:t>
            </a:r>
          </a:p>
        </p:txBody>
      </p:sp>
    </p:spTree>
    <p:extLst>
      <p:ext uri="{BB962C8B-B14F-4D97-AF65-F5344CB8AC3E}">
        <p14:creationId xmlns:p14="http://schemas.microsoft.com/office/powerpoint/2010/main" val="14497201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5" r:id="rId3"/>
    <p:sldLayoutId id="2147483657" r:id="rId4"/>
    <p:sldLayoutId id="2147483656" r:id="rId5"/>
  </p:sldLayoutIdLst>
  <mc:AlternateContent xmlns:mc="http://schemas.openxmlformats.org/markup-compatibility/2006" xmlns:p14="http://schemas.microsoft.com/office/powerpoint/2010/main">
    <mc:Choice Requires="p14">
      <p:transition>
        <p14:flip dir="r"/>
        <p:sndAc>
          <p:stSnd>
            <p:snd r:embed="rId7" name="chimes.wav"/>
          </p:stSnd>
        </p:sndAc>
      </p:transition>
    </mc:Choice>
    <mc:Fallback xmlns="">
      <p:transition>
        <p:fade/>
        <p:sndAc>
          <p:stSnd>
            <p:snd r:embed="rId11" name="chimes.wav"/>
          </p:stSnd>
        </p:sndAc>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par>
                                <p:cTn id="8" presetID="22" presetClass="entr" presetSubtype="2" fill="hold"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wipe(right)">
                                      <p:cBhvr>
                                        <p:cTn id="1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hdr="0"/>
  <p:txStyles>
    <p:titleStyle>
      <a:lvl1pPr algn="l" defTabSz="685800" rtl="0" eaLnBrk="1" latinLnBrk="0" hangingPunct="1">
        <a:lnSpc>
          <a:spcPct val="90000"/>
        </a:lnSpc>
        <a:spcBef>
          <a:spcPct val="0"/>
        </a:spcBef>
        <a:buNone/>
        <a:defRPr lang="zh-CN" altLang="en-US" sz="3200" b="0" kern="1200" dirty="0">
          <a:solidFill>
            <a:srgbClr val="FFC000"/>
          </a:solidFill>
          <a:latin typeface="微软雅黑" panose="020B0503020204020204" pitchFamily="34" charset="-122"/>
          <a:ea typeface="微软雅黑" panose="020B0503020204020204" pitchFamily="34" charset="-122"/>
          <a:cs typeface="+mn-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微软雅黑" panose="020B0503020204020204" pitchFamily="34" charset="-122"/>
          <a:ea typeface="微软雅黑" panose="020B0503020204020204" pitchFamily="34" charset="-122"/>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微软雅黑" panose="020B0503020204020204" pitchFamily="34" charset="-122"/>
          <a:ea typeface="微软雅黑" panose="020B0503020204020204" pitchFamily="34" charset="-122"/>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p:bodyStyle>
    <p:other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audio" Target="../media/audio1.bin"/><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audio" Target="../media/audio1.bin"/><Relationship Id="rId5" Type="http://schemas.openxmlformats.org/officeDocument/2006/relationships/image" Target="../media/image11.png"/><Relationship Id="rId4" Type="http://schemas.openxmlformats.org/officeDocument/2006/relationships/image" Target="../media/image10.png"/></Relationships>
</file>

<file path=ppt/slides/_rels/slide10.xml.rels><?xml version="1.0" encoding="UTF-8" standalone="yes"?>
<Relationships xmlns="http://schemas.openxmlformats.org/package/2006/relationships"><Relationship Id="rId8" Type="http://schemas.openxmlformats.org/officeDocument/2006/relationships/audio" Target="../media/audio1.bin"/><Relationship Id="rId2" Type="http://schemas.openxmlformats.org/officeDocument/2006/relationships/audio" Target="../media/audio1.bin"/><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8" Type="http://schemas.openxmlformats.org/officeDocument/2006/relationships/audio" Target="../media/audio1.bin"/><Relationship Id="rId2" Type="http://schemas.openxmlformats.org/officeDocument/2006/relationships/audio" Target="../media/audio1.bin"/><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8" Type="http://schemas.openxmlformats.org/officeDocument/2006/relationships/audio" Target="../media/audio1.bin"/><Relationship Id="rId2" Type="http://schemas.openxmlformats.org/officeDocument/2006/relationships/audio" Target="../media/audio1.bin"/><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8" Type="http://schemas.openxmlformats.org/officeDocument/2006/relationships/audio" Target="../media/audio1.bin"/><Relationship Id="rId2" Type="http://schemas.openxmlformats.org/officeDocument/2006/relationships/audio" Target="../media/audio1.bin"/><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8" Type="http://schemas.openxmlformats.org/officeDocument/2006/relationships/audio" Target="../media/audio1.bin"/><Relationship Id="rId2" Type="http://schemas.openxmlformats.org/officeDocument/2006/relationships/audio" Target="../media/audio1.bin"/><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8" Type="http://schemas.openxmlformats.org/officeDocument/2006/relationships/audio" Target="../media/audio1.bin"/><Relationship Id="rId2" Type="http://schemas.openxmlformats.org/officeDocument/2006/relationships/audio" Target="../media/audio1.bin"/><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8" Type="http://schemas.openxmlformats.org/officeDocument/2006/relationships/audio" Target="../media/audio1.bin"/><Relationship Id="rId2" Type="http://schemas.openxmlformats.org/officeDocument/2006/relationships/audio" Target="../media/audio1.bin"/><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8" Type="http://schemas.openxmlformats.org/officeDocument/2006/relationships/audio" Target="../media/audio1.bin"/><Relationship Id="rId2" Type="http://schemas.openxmlformats.org/officeDocument/2006/relationships/audio" Target="../media/audio1.bin"/><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8" Type="http://schemas.openxmlformats.org/officeDocument/2006/relationships/audio" Target="../media/audio1.bin"/><Relationship Id="rId2" Type="http://schemas.openxmlformats.org/officeDocument/2006/relationships/audio" Target="../media/audio1.bin"/><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8" Type="http://schemas.openxmlformats.org/officeDocument/2006/relationships/audio" Target="../media/audio1.bin"/><Relationship Id="rId3" Type="http://schemas.openxmlformats.org/officeDocument/2006/relationships/image" Target="../media/image12.png"/><Relationship Id="rId2" Type="http://schemas.openxmlformats.org/officeDocument/2006/relationships/audio" Target="../media/audio1.bin"/><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8" Type="http://schemas.openxmlformats.org/officeDocument/2006/relationships/audio" Target="../media/audio1.bin"/><Relationship Id="rId3" Type="http://schemas.openxmlformats.org/officeDocument/2006/relationships/image" Target="../media/image13.png"/><Relationship Id="rId2" Type="http://schemas.openxmlformats.org/officeDocument/2006/relationships/audio" Target="../media/audio1.bin"/><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8" Type="http://schemas.openxmlformats.org/officeDocument/2006/relationships/audio" Target="../media/audio1.bin"/><Relationship Id="rId3" Type="http://schemas.openxmlformats.org/officeDocument/2006/relationships/image" Target="../media/image14.png"/><Relationship Id="rId2" Type="http://schemas.openxmlformats.org/officeDocument/2006/relationships/audio" Target="../media/audio1.bin"/><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8" Type="http://schemas.openxmlformats.org/officeDocument/2006/relationships/audio" Target="../media/audio1.bin"/><Relationship Id="rId3" Type="http://schemas.openxmlformats.org/officeDocument/2006/relationships/image" Target="../media/image15.png"/><Relationship Id="rId2" Type="http://schemas.openxmlformats.org/officeDocument/2006/relationships/audio" Target="../media/audio1.bin"/><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23.xml.rels><?xml version="1.0" encoding="UTF-8" standalone="yes"?>
<Relationships xmlns="http://schemas.openxmlformats.org/package/2006/relationships"><Relationship Id="rId8" Type="http://schemas.openxmlformats.org/officeDocument/2006/relationships/audio" Target="../media/audio1.bin"/><Relationship Id="rId3" Type="http://schemas.openxmlformats.org/officeDocument/2006/relationships/image" Target="../media/image17.png"/><Relationship Id="rId2" Type="http://schemas.openxmlformats.org/officeDocument/2006/relationships/audio" Target="../media/audio1.bin"/><Relationship Id="rId1" Type="http://schemas.openxmlformats.org/officeDocument/2006/relationships/slideLayout" Target="../slideLayouts/slideLayout3.xml"/><Relationship Id="rId4" Type="http://schemas.openxmlformats.org/officeDocument/2006/relationships/image" Target="../media/image18.png"/></Relationships>
</file>

<file path=ppt/slides/_rels/slide24.xml.rels><?xml version="1.0" encoding="UTF-8" standalone="yes"?>
<Relationships xmlns="http://schemas.openxmlformats.org/package/2006/relationships"><Relationship Id="rId8" Type="http://schemas.openxmlformats.org/officeDocument/2006/relationships/audio" Target="../media/audio1.bin"/><Relationship Id="rId3" Type="http://schemas.openxmlformats.org/officeDocument/2006/relationships/image" Target="../media/image19.png"/><Relationship Id="rId2" Type="http://schemas.openxmlformats.org/officeDocument/2006/relationships/audio" Target="../media/audio1.bin"/><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audio" Target="../media/audio1.bin"/><Relationship Id="rId1" Type="http://schemas.openxmlformats.org/officeDocument/2006/relationships/slideLayout" Target="../slideLayouts/slideLayout1.xml"/><Relationship Id="rId5" Type="http://schemas.openxmlformats.org/officeDocument/2006/relationships/audio" Target="../media/audio1.bin"/><Relationship Id="rId4" Type="http://schemas.openxmlformats.org/officeDocument/2006/relationships/image" Target="../media/image11.png"/></Relationships>
</file>

<file path=ppt/slides/_rels/slide3.xml.rels><?xml version="1.0" encoding="UTF-8" standalone="yes"?>
<Relationships xmlns="http://schemas.openxmlformats.org/package/2006/relationships"><Relationship Id="rId8" Type="http://schemas.openxmlformats.org/officeDocument/2006/relationships/audio" Target="../media/audio1.bin"/><Relationship Id="rId2" Type="http://schemas.openxmlformats.org/officeDocument/2006/relationships/audio" Target="../media/audio1.bin"/><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8" Type="http://schemas.openxmlformats.org/officeDocument/2006/relationships/audio" Target="../media/audio1.bin"/><Relationship Id="rId2" Type="http://schemas.openxmlformats.org/officeDocument/2006/relationships/audio" Target="../media/audio1.bin"/><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8" Type="http://schemas.openxmlformats.org/officeDocument/2006/relationships/audio" Target="../media/audio1.bin"/><Relationship Id="rId2" Type="http://schemas.openxmlformats.org/officeDocument/2006/relationships/audio" Target="../media/audio1.bin"/><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8" Type="http://schemas.openxmlformats.org/officeDocument/2006/relationships/audio" Target="../media/audio1.bin"/><Relationship Id="rId2" Type="http://schemas.openxmlformats.org/officeDocument/2006/relationships/audio" Target="../media/audio1.bin"/><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8" Type="http://schemas.openxmlformats.org/officeDocument/2006/relationships/audio" Target="../media/audio1.bin"/><Relationship Id="rId2" Type="http://schemas.openxmlformats.org/officeDocument/2006/relationships/audio" Target="../media/audio1.bin"/><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8" Type="http://schemas.openxmlformats.org/officeDocument/2006/relationships/audio" Target="../media/audio1.bin"/><Relationship Id="rId2" Type="http://schemas.openxmlformats.org/officeDocument/2006/relationships/audio" Target="../media/audio1.bin"/><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8" Type="http://schemas.openxmlformats.org/officeDocument/2006/relationships/audio" Target="../media/audio1.bin"/><Relationship Id="rId2" Type="http://schemas.openxmlformats.org/officeDocument/2006/relationships/audio" Target="../media/audio1.bin"/><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33413" y="615950"/>
            <a:ext cx="385921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0" name="图片 6"/>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6700838" y="4708525"/>
            <a:ext cx="1743075" cy="40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a:extLst>
              <a:ext uri="{FF2B5EF4-FFF2-40B4-BE49-F238E27FC236}">
                <a16:creationId xmlns:a16="http://schemas.microsoft.com/office/drawing/2014/main" id="{A4FF5316-A151-48E5-AB17-E1E206F1924C}"/>
              </a:ext>
            </a:extLst>
          </p:cNvPr>
          <p:cNvSpPr>
            <a:spLocks noGrp="1" noChangeArrowheads="1"/>
          </p:cNvSpPr>
          <p:nvPr/>
        </p:nvSpPr>
        <p:spPr bwMode="auto">
          <a:xfrm>
            <a:off x="3574605" y="2318717"/>
            <a:ext cx="3501449" cy="118268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2075" tIns="46038" rIns="92075" bIns="46038" rtlCol="0" anchor="ctr">
            <a:noAutofit/>
          </a:bodyPr>
          <a:lstStyle>
            <a:lvl1pPr algn="l" defTabSz="685800" rtl="0" eaLnBrk="1" latinLnBrk="0" hangingPunct="1">
              <a:lnSpc>
                <a:spcPct val="90000"/>
              </a:lnSpc>
              <a:spcBef>
                <a:spcPct val="0"/>
              </a:spcBef>
              <a:buNone/>
              <a:defRPr lang="zh-CN" altLang="en-US" sz="3200" b="0" kern="1200" dirty="0">
                <a:solidFill>
                  <a:srgbClr val="FFC000"/>
                </a:solidFill>
                <a:latin typeface="微软雅黑" panose="020B0503020204020204" pitchFamily="34" charset="-122"/>
                <a:ea typeface="微软雅黑" panose="020B0503020204020204" pitchFamily="34" charset="-122"/>
                <a:cs typeface="+mn-cs"/>
              </a:defRPr>
            </a:lvl1pPr>
          </a:lstStyle>
          <a:p>
            <a:pPr algn="ctr"/>
            <a:r>
              <a:rPr lang="zh-CN" altLang="en-US" sz="4800" b="1" dirty="0">
                <a:solidFill>
                  <a:srgbClr val="FF0000"/>
                </a:solidFill>
                <a:effectLst>
                  <a:outerShdw blurRad="38100" dist="38100" dir="2700000" algn="tl">
                    <a:srgbClr val="000000">
                      <a:alpha val="43137"/>
                    </a:srgbClr>
                  </a:outerShdw>
                </a:effectLst>
                <a:latin typeface="仿宋" panose="02010609060101010101" pitchFamily="49" charset="-122"/>
                <a:ea typeface="仿宋" panose="02010609060101010101" pitchFamily="49" charset="-122"/>
              </a:rPr>
              <a:t>网络安全</a:t>
            </a:r>
            <a:endParaRPr sz="4800" b="1" dirty="0">
              <a:solidFill>
                <a:srgbClr val="FF0000"/>
              </a:solidFill>
              <a:effectLst>
                <a:outerShdw blurRad="38100" dist="38100" dir="2700000" algn="tl">
                  <a:srgbClr val="000000">
                    <a:alpha val="43137"/>
                  </a:srgbClr>
                </a:outerShdw>
              </a:effectLst>
              <a:latin typeface="华文隶书" pitchFamily="2" charset="-122"/>
              <a:ea typeface="华文隶书" pitchFamily="2" charset="-122"/>
            </a:endParaRPr>
          </a:p>
        </p:txBody>
      </p:sp>
      <p:sp>
        <p:nvSpPr>
          <p:cNvPr id="4" name="文本框 1">
            <a:extLst>
              <a:ext uri="{FF2B5EF4-FFF2-40B4-BE49-F238E27FC236}">
                <a16:creationId xmlns:a16="http://schemas.microsoft.com/office/drawing/2014/main" id="{240941DB-0F68-17B9-F2CF-7B0529628DCC}"/>
              </a:ext>
            </a:extLst>
          </p:cNvPr>
          <p:cNvSpPr txBox="1"/>
          <p:nvPr/>
        </p:nvSpPr>
        <p:spPr>
          <a:xfrm>
            <a:off x="5769257" y="3514343"/>
            <a:ext cx="1733167" cy="369332"/>
          </a:xfrm>
          <a:prstGeom prst="rect">
            <a:avLst/>
          </a:prstGeom>
          <a:noFill/>
        </p:spPr>
        <p:txBody>
          <a:bodyPr wrap="none" rtlCol="0">
            <a:spAutoFit/>
          </a:bodyPr>
          <a:ls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pPr algn="ctr">
              <a:lnSpc>
                <a:spcPct val="90000"/>
              </a:lnSpc>
              <a:spcBef>
                <a:spcPct val="0"/>
              </a:spcBef>
            </a:pPr>
            <a:r>
              <a:rPr lang="en-US" altLang="zh-CN" sz="2000" b="1" dirty="0">
                <a:solidFill>
                  <a:srgbClr val="FF0000"/>
                </a:solidFill>
                <a:effectLst>
                  <a:outerShdw blurRad="38100" dist="38100" dir="2700000" algn="tl">
                    <a:srgbClr val="000000">
                      <a:alpha val="43137"/>
                    </a:srgbClr>
                  </a:outerShdw>
                </a:effectLst>
                <a:latin typeface="仿宋" panose="02010609060101010101" pitchFamily="49" charset="-122"/>
                <a:ea typeface="仿宋" panose="02010609060101010101" pitchFamily="49" charset="-122"/>
              </a:rPr>
              <a:t>——</a:t>
            </a:r>
            <a:r>
              <a:rPr lang="zh-CN" altLang="en-US" sz="2000" b="1" dirty="0">
                <a:solidFill>
                  <a:srgbClr val="FF0000"/>
                </a:solidFill>
                <a:effectLst>
                  <a:outerShdw blurRad="38100" dist="38100" dir="2700000" algn="tl">
                    <a:srgbClr val="000000">
                      <a:alpha val="43137"/>
                    </a:srgbClr>
                  </a:outerShdw>
                </a:effectLst>
                <a:latin typeface="仿宋" panose="02010609060101010101" pitchFamily="49" charset="-122"/>
                <a:ea typeface="仿宋" panose="02010609060101010101" pitchFamily="49" charset="-122"/>
              </a:rPr>
              <a:t>木马攻击</a:t>
            </a:r>
          </a:p>
        </p:txBody>
      </p:sp>
    </p:spTree>
    <p:extLst>
      <p:ext uri="{BB962C8B-B14F-4D97-AF65-F5344CB8AC3E}">
        <p14:creationId xmlns:p14="http://schemas.microsoft.com/office/powerpoint/2010/main" val="413848403"/>
      </p:ext>
    </p:extLst>
  </p:cSld>
  <p:clrMapOvr>
    <a:masterClrMapping/>
  </p:clrMapOvr>
  <mc:AlternateContent xmlns:mc="http://schemas.openxmlformats.org/markup-compatibility/2006" xmlns:p14="http://schemas.microsoft.com/office/powerpoint/2010/main">
    <mc:Choice Requires="p14">
      <p:transition>
        <p14:flip dir="r"/>
        <p:sndAc>
          <p:stSnd>
            <p:snd r:embed="rId3" name="chimes.wav"/>
          </p:stSnd>
        </p:sndAc>
      </p:transition>
    </mc:Choice>
    <mc:Fallback xmlns="">
      <p:transition>
        <p:fade/>
        <p:sndAc>
          <p:stSnd>
            <p:snd r:embed="rId6" name="chimes.wav"/>
          </p:stSnd>
        </p:sndAc>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5"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500"/>
                                        <p:tgtEl>
                                          <p:spTgt spid="6"/>
                                        </p:tgtEl>
                                      </p:cBhvr>
                                    </p:animEffect>
                                    <p:anim calcmode="lin" valueType="num">
                                      <p:cBhvr>
                                        <p:cTn id="8" dur="1500" fill="hold"/>
                                        <p:tgtEl>
                                          <p:spTgt spid="6"/>
                                        </p:tgtEl>
                                        <p:attrNameLst>
                                          <p:attrName>ppt_w</p:attrName>
                                        </p:attrNameLst>
                                      </p:cBhvr>
                                      <p:tavLst>
                                        <p:tav tm="0" fmla="#ppt_w*sin(2.5*pi*$)">
                                          <p:val>
                                            <p:fltVal val="0"/>
                                          </p:val>
                                        </p:tav>
                                        <p:tav tm="100000">
                                          <p:val>
                                            <p:fltVal val="1"/>
                                          </p:val>
                                        </p:tav>
                                      </p:tavLst>
                                    </p:anim>
                                    <p:anim calcmode="lin" valueType="num">
                                      <p:cBhvr>
                                        <p:cTn id="9" dur="1500" fill="hold"/>
                                        <p:tgtEl>
                                          <p:spTgt spid="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240941DB-0F68-17B9-F2CF-7B0529628DCC}"/>
              </a:ext>
            </a:extLst>
          </p:cNvPr>
          <p:cNvSpPr txBox="1"/>
          <p:nvPr/>
        </p:nvSpPr>
        <p:spPr>
          <a:xfrm>
            <a:off x="3091510" y="1780959"/>
            <a:ext cx="2353529" cy="424732"/>
          </a:xfrm>
          <a:prstGeom prst="rect">
            <a:avLst/>
          </a:prstGeom>
          <a:noFill/>
        </p:spPr>
        <p:txBody>
          <a:bodyPr wrap="none" rtlCol="0">
            <a:spAutoFit/>
          </a:bodyPr>
          <a:ls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pPr algn="ctr">
              <a:lnSpc>
                <a:spcPct val="90000"/>
              </a:lnSpc>
              <a:spcBef>
                <a:spcPct val="0"/>
              </a:spcBef>
            </a:pPr>
            <a:r>
              <a:rPr lang="en-US" altLang="zh-CN" sz="2400" b="1" dirty="0" smtClean="0">
                <a:solidFill>
                  <a:schemeClr val="accent1">
                    <a:lumMod val="75000"/>
                  </a:schemeClr>
                </a:solidFill>
                <a:latin typeface="黑体" panose="02010609060101010101" pitchFamily="49" charset="-122"/>
                <a:ea typeface="黑体" panose="02010609060101010101" pitchFamily="49" charset="-122"/>
              </a:rPr>
              <a:t>1.3 </a:t>
            </a:r>
            <a:r>
              <a:rPr lang="zh-CN" altLang="en-US" sz="2400" b="1" dirty="0" smtClean="0">
                <a:solidFill>
                  <a:schemeClr val="accent1">
                    <a:lumMod val="75000"/>
                  </a:schemeClr>
                </a:solidFill>
                <a:latin typeface="黑体" panose="02010609060101010101" pitchFamily="49" charset="-122"/>
                <a:ea typeface="黑体" panose="02010609060101010101" pitchFamily="49" charset="-122"/>
              </a:rPr>
              <a:t>木马</a:t>
            </a:r>
            <a:r>
              <a:rPr lang="zh-CN" altLang="en-US" sz="2400" b="1" dirty="0">
                <a:solidFill>
                  <a:schemeClr val="accent1">
                    <a:lumMod val="75000"/>
                  </a:schemeClr>
                </a:solidFill>
                <a:latin typeface="黑体" panose="02010609060101010101" pitchFamily="49" charset="-122"/>
                <a:ea typeface="黑体" panose="02010609060101010101" pitchFamily="49" charset="-122"/>
              </a:rPr>
              <a:t>的危害</a:t>
            </a:r>
            <a:endParaRPr lang="zh-CN" altLang="en-US" sz="2400" b="1" dirty="0">
              <a:solidFill>
                <a:schemeClr val="accent1">
                  <a:lumMod val="75000"/>
                </a:schemeClr>
              </a:solidFill>
              <a:latin typeface="黑体" panose="02010609060101010101" pitchFamily="49" charset="-122"/>
              <a:ea typeface="黑体" panose="02010609060101010101" pitchFamily="49" charset="-122"/>
            </a:endParaRPr>
          </a:p>
        </p:txBody>
      </p:sp>
      <p:sp>
        <p:nvSpPr>
          <p:cNvPr id="4" name="矩形 3"/>
          <p:cNvSpPr/>
          <p:nvPr/>
        </p:nvSpPr>
        <p:spPr>
          <a:xfrm>
            <a:off x="681061" y="2528732"/>
            <a:ext cx="7648748" cy="3754874"/>
          </a:xfrm>
          <a:prstGeom prst="rect">
            <a:avLst/>
          </a:prstGeom>
        </p:spPr>
        <p:txBody>
          <a:bodyPr wrap="square">
            <a:spAutoFit/>
          </a:bodyPr>
          <a:lstStyle/>
          <a:p>
            <a:pPr marL="0" lvl="1">
              <a:lnSpc>
                <a:spcPct val="150000"/>
              </a:lnSpc>
            </a:pPr>
            <a:r>
              <a:rPr lang="zh-CN" altLang="en-US" sz="2000" b="1" dirty="0" smtClean="0">
                <a:latin typeface="+mn-ea"/>
              </a:rPr>
              <a:t>僵尸网络：</a:t>
            </a:r>
            <a:r>
              <a:rPr lang="zh-CN" altLang="en-US" sz="2000" dirty="0" smtClean="0">
                <a:latin typeface="+mn-ea"/>
              </a:rPr>
              <a:t>攻击者可以通过控制大量感染木马的计算机，组成僵尸网络。这些计算机可以被用来发动分布式拒绝服务（</a:t>
            </a:r>
            <a:r>
              <a:rPr lang="en-US" altLang="zh-CN" sz="2000" dirty="0" err="1" smtClean="0">
                <a:latin typeface="+mn-ea"/>
              </a:rPr>
              <a:t>DDoS</a:t>
            </a:r>
            <a:r>
              <a:rPr lang="zh-CN" altLang="en-US" sz="2000" dirty="0" smtClean="0">
                <a:latin typeface="+mn-ea"/>
              </a:rPr>
              <a:t>）攻击，使目标网站或服务器瘫痪，无法正常提供服务。</a:t>
            </a:r>
          </a:p>
          <a:p>
            <a:pPr marL="0" lvl="1">
              <a:lnSpc>
                <a:spcPct val="150000"/>
              </a:lnSpc>
            </a:pPr>
            <a:r>
              <a:rPr lang="zh-CN" altLang="en-US" sz="2000" b="1" dirty="0" smtClean="0">
                <a:latin typeface="+mn-ea"/>
              </a:rPr>
              <a:t>跳板</a:t>
            </a:r>
            <a:r>
              <a:rPr lang="zh-CN" altLang="en-US" sz="2000" b="1" dirty="0">
                <a:latin typeface="+mn-ea"/>
              </a:rPr>
              <a:t>攻击：</a:t>
            </a:r>
            <a:r>
              <a:rPr lang="zh-CN" altLang="en-US" sz="2000" dirty="0">
                <a:latin typeface="+mn-ea"/>
              </a:rPr>
              <a:t>木马感染的计算机还可以作为攻击者进行其他网络攻击的跳板，隐藏攻击者的真实身份，增加追踪和防范的难度。例如，攻击者可以利用这些计算机对其他目标进行扫描、入侵，传播病毒或其他恶意软件。</a:t>
            </a:r>
          </a:p>
          <a:p>
            <a:r>
              <a:rPr lang="zh-CN" altLang="en-US" dirty="0"/>
              <a:t/>
            </a:r>
            <a:br>
              <a:rPr lang="zh-CN" altLang="en-US" dirty="0"/>
            </a:br>
            <a:endParaRPr lang="zh-CN" altLang="en-US" dirty="0"/>
          </a:p>
        </p:txBody>
      </p:sp>
      <p:sp>
        <p:nvSpPr>
          <p:cNvPr id="5" name="文本框 4">
            <a:extLst>
              <a:ext uri="{FF2B5EF4-FFF2-40B4-BE49-F238E27FC236}">
                <a16:creationId xmlns:a16="http://schemas.microsoft.com/office/drawing/2014/main" id="{240941DB-0F68-17B9-F2CF-7B0529628DCC}"/>
              </a:ext>
            </a:extLst>
          </p:cNvPr>
          <p:cNvSpPr txBox="1"/>
          <p:nvPr/>
        </p:nvSpPr>
        <p:spPr>
          <a:xfrm>
            <a:off x="333796" y="877578"/>
            <a:ext cx="3071675" cy="480131"/>
          </a:xfrm>
          <a:prstGeom prst="rect">
            <a:avLst/>
          </a:prstGeom>
          <a:noFill/>
        </p:spPr>
        <p:txBody>
          <a:bodyPr wrap="none" rtlCol="0">
            <a:spAutoFit/>
          </a:bodyPr>
          <a:ls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pPr algn="ctr">
              <a:lnSpc>
                <a:spcPct val="90000"/>
              </a:lnSpc>
              <a:spcBef>
                <a:spcPct val="0"/>
              </a:spcBef>
            </a:pPr>
            <a:r>
              <a:rPr lang="en-US" altLang="zh-CN" sz="2800" b="1" dirty="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1.</a:t>
            </a:r>
            <a:r>
              <a:rPr lang="zh-CN" altLang="en-US" sz="2800" b="1" dirty="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木马的基本概念</a:t>
            </a:r>
            <a:endParaRPr lang="zh-CN" altLang="en-US" sz="2800" b="1" dirty="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761837909"/>
      </p:ext>
    </p:extLst>
  </p:cSld>
  <p:clrMapOvr>
    <a:masterClrMapping/>
  </p:clrMapOvr>
  <mc:AlternateContent xmlns:mc="http://schemas.openxmlformats.org/markup-compatibility/2006" xmlns:p14="http://schemas.microsoft.com/office/powerpoint/2010/main">
    <mc:Choice Requires="p14">
      <p:transition>
        <p14:flip dir="r"/>
        <p:sndAc>
          <p:stSnd>
            <p:snd r:embed="rId2" name="chimes.wav"/>
          </p:stSnd>
        </p:sndAc>
      </p:transition>
    </mc:Choice>
    <mc:Fallback xmlns="">
      <p:transition>
        <p:fade/>
        <p:sndAc>
          <p:stSnd>
            <p:snd r:embed="rId8" name="chimes.wav"/>
          </p:stSnd>
        </p:sndAc>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240941DB-0F68-17B9-F2CF-7B0529628DCC}"/>
              </a:ext>
            </a:extLst>
          </p:cNvPr>
          <p:cNvSpPr txBox="1"/>
          <p:nvPr/>
        </p:nvSpPr>
        <p:spPr>
          <a:xfrm>
            <a:off x="3104037" y="1832703"/>
            <a:ext cx="2353529" cy="424732"/>
          </a:xfrm>
          <a:prstGeom prst="rect">
            <a:avLst/>
          </a:prstGeom>
          <a:noFill/>
        </p:spPr>
        <p:txBody>
          <a:bodyPr wrap="none" rtlCol="0">
            <a:spAutoFit/>
          </a:bodyPr>
          <a:ls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pPr algn="ctr">
              <a:lnSpc>
                <a:spcPct val="90000"/>
              </a:lnSpc>
              <a:spcBef>
                <a:spcPct val="0"/>
              </a:spcBef>
            </a:pPr>
            <a:r>
              <a:rPr lang="en-US" altLang="zh-CN" sz="2400" b="1" dirty="0" smtClean="0">
                <a:solidFill>
                  <a:schemeClr val="accent1">
                    <a:lumMod val="75000"/>
                  </a:schemeClr>
                </a:solidFill>
                <a:latin typeface="黑体" panose="02010609060101010101" pitchFamily="49" charset="-122"/>
                <a:ea typeface="黑体" panose="02010609060101010101" pitchFamily="49" charset="-122"/>
              </a:rPr>
              <a:t>1.3 </a:t>
            </a:r>
            <a:r>
              <a:rPr lang="zh-CN" altLang="en-US" sz="2400" b="1" dirty="0" smtClean="0">
                <a:solidFill>
                  <a:schemeClr val="accent1">
                    <a:lumMod val="75000"/>
                  </a:schemeClr>
                </a:solidFill>
                <a:latin typeface="黑体" panose="02010609060101010101" pitchFamily="49" charset="-122"/>
                <a:ea typeface="黑体" panose="02010609060101010101" pitchFamily="49" charset="-122"/>
              </a:rPr>
              <a:t>木马</a:t>
            </a:r>
            <a:r>
              <a:rPr lang="zh-CN" altLang="en-US" sz="2400" b="1" dirty="0">
                <a:solidFill>
                  <a:schemeClr val="accent1">
                    <a:lumMod val="75000"/>
                  </a:schemeClr>
                </a:solidFill>
                <a:latin typeface="黑体" panose="02010609060101010101" pitchFamily="49" charset="-122"/>
                <a:ea typeface="黑体" panose="02010609060101010101" pitchFamily="49" charset="-122"/>
              </a:rPr>
              <a:t>的危害</a:t>
            </a:r>
            <a:endParaRPr lang="zh-CN" altLang="en-US" sz="2400" b="1" dirty="0">
              <a:solidFill>
                <a:schemeClr val="accent1">
                  <a:lumMod val="75000"/>
                </a:schemeClr>
              </a:solidFill>
              <a:latin typeface="黑体" panose="02010609060101010101" pitchFamily="49" charset="-122"/>
              <a:ea typeface="黑体" panose="02010609060101010101" pitchFamily="49" charset="-122"/>
            </a:endParaRPr>
          </a:p>
        </p:txBody>
      </p:sp>
      <p:sp>
        <p:nvSpPr>
          <p:cNvPr id="4" name="矩形 3"/>
          <p:cNvSpPr/>
          <p:nvPr/>
        </p:nvSpPr>
        <p:spPr>
          <a:xfrm>
            <a:off x="716817" y="2494434"/>
            <a:ext cx="7863512" cy="3323987"/>
          </a:xfrm>
          <a:prstGeom prst="rect">
            <a:avLst/>
          </a:prstGeom>
        </p:spPr>
        <p:txBody>
          <a:bodyPr wrap="square">
            <a:spAutoFit/>
          </a:bodyPr>
          <a:lstStyle/>
          <a:p>
            <a:pPr marL="0" lvl="1">
              <a:lnSpc>
                <a:spcPct val="150000"/>
              </a:lnSpc>
            </a:pPr>
            <a:r>
              <a:rPr lang="zh-CN" altLang="en-US" sz="2000" b="1" dirty="0" smtClean="0">
                <a:latin typeface="+mn-ea"/>
              </a:rPr>
              <a:t>直接</a:t>
            </a:r>
            <a:r>
              <a:rPr lang="zh-CN" altLang="en-US" sz="2000" b="1" dirty="0">
                <a:latin typeface="+mn-ea"/>
              </a:rPr>
              <a:t>经济损失：</a:t>
            </a:r>
            <a:r>
              <a:rPr lang="zh-CN" altLang="en-US" sz="2000" dirty="0">
                <a:latin typeface="+mn-ea"/>
              </a:rPr>
              <a:t>用户可能会因为木马窃取了银行账户信息或进行网络诈骗而遭受直接的经济损失。例如，攻击者可能会利用用户的账号进行网上购物、转账等操作，导致用户的资金被盗取。</a:t>
            </a:r>
          </a:p>
          <a:p>
            <a:pPr marL="0" lvl="1">
              <a:lnSpc>
                <a:spcPct val="150000"/>
              </a:lnSpc>
            </a:pPr>
            <a:r>
              <a:rPr lang="zh-CN" altLang="en-US" sz="2000" b="1" dirty="0">
                <a:latin typeface="+mn-ea"/>
              </a:rPr>
              <a:t>间接经济损失：</a:t>
            </a:r>
            <a:r>
              <a:rPr lang="zh-CN" altLang="en-US" sz="2000" dirty="0">
                <a:latin typeface="+mn-ea"/>
              </a:rPr>
              <a:t>对于企业来说，由于木马导致的业务中断、数据丢失、声誉受损等问题，可能会造成间接的经济损失。企业可能需要花费大量的时间和资金来恢复系统、挽回损失、修复声誉，同时还可能面临客户流失、合作伙伴信任度降低等问题。</a:t>
            </a:r>
          </a:p>
        </p:txBody>
      </p:sp>
      <p:sp>
        <p:nvSpPr>
          <p:cNvPr id="5" name="文本框 4">
            <a:extLst>
              <a:ext uri="{FF2B5EF4-FFF2-40B4-BE49-F238E27FC236}">
                <a16:creationId xmlns:a16="http://schemas.microsoft.com/office/drawing/2014/main" id="{240941DB-0F68-17B9-F2CF-7B0529628DCC}"/>
              </a:ext>
            </a:extLst>
          </p:cNvPr>
          <p:cNvSpPr txBox="1"/>
          <p:nvPr/>
        </p:nvSpPr>
        <p:spPr>
          <a:xfrm>
            <a:off x="333796" y="877578"/>
            <a:ext cx="3071675" cy="480131"/>
          </a:xfrm>
          <a:prstGeom prst="rect">
            <a:avLst/>
          </a:prstGeom>
          <a:noFill/>
        </p:spPr>
        <p:txBody>
          <a:bodyPr wrap="none" rtlCol="0">
            <a:spAutoFit/>
          </a:bodyPr>
          <a:ls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pPr algn="ctr">
              <a:lnSpc>
                <a:spcPct val="90000"/>
              </a:lnSpc>
              <a:spcBef>
                <a:spcPct val="0"/>
              </a:spcBef>
            </a:pPr>
            <a:r>
              <a:rPr lang="en-US" altLang="zh-CN" sz="2800" b="1" dirty="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1.</a:t>
            </a:r>
            <a:r>
              <a:rPr lang="zh-CN" altLang="en-US" sz="2800" b="1" dirty="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木马的基本概念</a:t>
            </a:r>
            <a:endParaRPr lang="zh-CN" altLang="en-US" sz="2800" b="1" dirty="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816409898"/>
      </p:ext>
    </p:extLst>
  </p:cSld>
  <p:clrMapOvr>
    <a:masterClrMapping/>
  </p:clrMapOvr>
  <mc:AlternateContent xmlns:mc="http://schemas.openxmlformats.org/markup-compatibility/2006" xmlns:p14="http://schemas.microsoft.com/office/powerpoint/2010/main">
    <mc:Choice Requires="p14">
      <p:transition>
        <p14:flip dir="r"/>
        <p:sndAc>
          <p:stSnd>
            <p:snd r:embed="rId2" name="chimes.wav"/>
          </p:stSnd>
        </p:sndAc>
      </p:transition>
    </mc:Choice>
    <mc:Fallback xmlns="">
      <p:transition>
        <p:fade/>
        <p:sndAc>
          <p:stSnd>
            <p:snd r:embed="rId8" name="chimes.wav"/>
          </p:stSnd>
        </p:sndAc>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138144" y="1733628"/>
            <a:ext cx="2040943" cy="461665"/>
          </a:xfrm>
          <a:prstGeom prst="rect">
            <a:avLst/>
          </a:prstGeom>
        </p:spPr>
        <p:txBody>
          <a:bodyPr wrap="none">
            <a:spAutoFit/>
          </a:bodyPr>
          <a:lstStyle/>
          <a:p>
            <a:r>
              <a:rPr lang="zh-CN" altLang="en-US" sz="2400" b="1" dirty="0">
                <a:solidFill>
                  <a:schemeClr val="accent1">
                    <a:lumMod val="75000"/>
                  </a:schemeClr>
                </a:solidFill>
                <a:latin typeface="Inter"/>
              </a:rPr>
              <a:t>根据功能分类</a:t>
            </a:r>
            <a:endParaRPr lang="zh-CN" altLang="en-US" sz="2400" b="1" i="0" dirty="0">
              <a:solidFill>
                <a:schemeClr val="accent1">
                  <a:lumMod val="75000"/>
                </a:schemeClr>
              </a:solidFill>
              <a:effectLst/>
              <a:latin typeface="Inter"/>
            </a:endParaRPr>
          </a:p>
        </p:txBody>
      </p:sp>
      <p:sp>
        <p:nvSpPr>
          <p:cNvPr id="4" name="矩形 3"/>
          <p:cNvSpPr/>
          <p:nvPr/>
        </p:nvSpPr>
        <p:spPr>
          <a:xfrm>
            <a:off x="1282214" y="2601769"/>
            <a:ext cx="1733167" cy="400110"/>
          </a:xfrm>
          <a:prstGeom prst="rect">
            <a:avLst/>
          </a:prstGeom>
        </p:spPr>
        <p:txBody>
          <a:bodyPr wrap="none">
            <a:spAutoFit/>
          </a:bodyPr>
          <a:lstStyle/>
          <a:p>
            <a:r>
              <a:rPr lang="zh-CN" altLang="en-US" sz="2000" dirty="0">
                <a:solidFill>
                  <a:srgbClr val="000000"/>
                </a:solidFill>
                <a:latin typeface="Inter"/>
              </a:rPr>
              <a:t>远程控制</a:t>
            </a:r>
            <a:r>
              <a:rPr lang="zh-CN" altLang="en-US" sz="2000" dirty="0" smtClean="0">
                <a:solidFill>
                  <a:srgbClr val="000000"/>
                </a:solidFill>
                <a:latin typeface="Inter"/>
              </a:rPr>
              <a:t>木马</a:t>
            </a:r>
            <a:endParaRPr lang="zh-CN" altLang="en-US" sz="2000" dirty="0"/>
          </a:p>
        </p:txBody>
      </p:sp>
      <p:sp>
        <p:nvSpPr>
          <p:cNvPr id="5" name="矩形 4"/>
          <p:cNvSpPr/>
          <p:nvPr/>
        </p:nvSpPr>
        <p:spPr>
          <a:xfrm>
            <a:off x="1291832" y="3161890"/>
            <a:ext cx="1723549" cy="400110"/>
          </a:xfrm>
          <a:prstGeom prst="rect">
            <a:avLst/>
          </a:prstGeom>
        </p:spPr>
        <p:txBody>
          <a:bodyPr wrap="none">
            <a:spAutoFit/>
          </a:bodyPr>
          <a:lstStyle/>
          <a:p>
            <a:r>
              <a:rPr lang="zh-CN" altLang="en-US" sz="2000" dirty="0">
                <a:solidFill>
                  <a:srgbClr val="000000"/>
                </a:solidFill>
                <a:latin typeface="Inter"/>
              </a:rPr>
              <a:t>密码窃取木马</a:t>
            </a:r>
          </a:p>
        </p:txBody>
      </p:sp>
      <p:sp>
        <p:nvSpPr>
          <p:cNvPr id="6" name="矩形 5"/>
          <p:cNvSpPr/>
          <p:nvPr/>
        </p:nvSpPr>
        <p:spPr>
          <a:xfrm>
            <a:off x="1271339" y="3767146"/>
            <a:ext cx="1723549" cy="400110"/>
          </a:xfrm>
          <a:prstGeom prst="rect">
            <a:avLst/>
          </a:prstGeom>
        </p:spPr>
        <p:txBody>
          <a:bodyPr wrap="none">
            <a:spAutoFit/>
          </a:bodyPr>
          <a:lstStyle/>
          <a:p>
            <a:r>
              <a:rPr lang="zh-CN" altLang="en-US" sz="2000" dirty="0">
                <a:solidFill>
                  <a:srgbClr val="000000"/>
                </a:solidFill>
                <a:latin typeface="Inter"/>
              </a:rPr>
              <a:t>数据窃取木马</a:t>
            </a:r>
          </a:p>
        </p:txBody>
      </p:sp>
      <p:sp>
        <p:nvSpPr>
          <p:cNvPr id="7" name="矩形 6"/>
          <p:cNvSpPr/>
          <p:nvPr/>
        </p:nvSpPr>
        <p:spPr>
          <a:xfrm>
            <a:off x="1271339" y="4327267"/>
            <a:ext cx="1467068" cy="400110"/>
          </a:xfrm>
          <a:prstGeom prst="rect">
            <a:avLst/>
          </a:prstGeom>
        </p:spPr>
        <p:txBody>
          <a:bodyPr wrap="none">
            <a:spAutoFit/>
          </a:bodyPr>
          <a:lstStyle/>
          <a:p>
            <a:r>
              <a:rPr lang="zh-CN" altLang="en-US" sz="2000" dirty="0">
                <a:solidFill>
                  <a:srgbClr val="000000"/>
                </a:solidFill>
                <a:latin typeface="Inter"/>
              </a:rPr>
              <a:t>下载者木马</a:t>
            </a:r>
          </a:p>
        </p:txBody>
      </p:sp>
      <p:sp>
        <p:nvSpPr>
          <p:cNvPr id="8" name="矩形 7"/>
          <p:cNvSpPr/>
          <p:nvPr/>
        </p:nvSpPr>
        <p:spPr>
          <a:xfrm>
            <a:off x="1291832" y="4887484"/>
            <a:ext cx="1467068" cy="400110"/>
          </a:xfrm>
          <a:prstGeom prst="rect">
            <a:avLst/>
          </a:prstGeom>
        </p:spPr>
        <p:txBody>
          <a:bodyPr wrap="none">
            <a:spAutoFit/>
          </a:bodyPr>
          <a:lstStyle/>
          <a:p>
            <a:r>
              <a:rPr lang="zh-CN" altLang="en-US" sz="2000" dirty="0">
                <a:solidFill>
                  <a:srgbClr val="000000"/>
                </a:solidFill>
                <a:latin typeface="Inter"/>
              </a:rPr>
              <a:t>破坏型木马</a:t>
            </a:r>
          </a:p>
        </p:txBody>
      </p:sp>
      <p:sp>
        <p:nvSpPr>
          <p:cNvPr id="9" name="矩形 8"/>
          <p:cNvSpPr/>
          <p:nvPr/>
        </p:nvSpPr>
        <p:spPr>
          <a:xfrm>
            <a:off x="5050972" y="1737373"/>
            <a:ext cx="2659702" cy="461665"/>
          </a:xfrm>
          <a:prstGeom prst="rect">
            <a:avLst/>
          </a:prstGeom>
        </p:spPr>
        <p:txBody>
          <a:bodyPr wrap="none">
            <a:spAutoFit/>
          </a:bodyPr>
          <a:lstStyle/>
          <a:p>
            <a:r>
              <a:rPr lang="zh-CN" altLang="en-US" sz="2400" b="1" dirty="0">
                <a:solidFill>
                  <a:schemeClr val="accent1">
                    <a:lumMod val="75000"/>
                  </a:schemeClr>
                </a:solidFill>
                <a:latin typeface="Inter"/>
              </a:rPr>
              <a:t>根据传播方式分类</a:t>
            </a:r>
          </a:p>
        </p:txBody>
      </p:sp>
      <p:sp>
        <p:nvSpPr>
          <p:cNvPr id="10" name="矩形 9"/>
          <p:cNvSpPr/>
          <p:nvPr/>
        </p:nvSpPr>
        <p:spPr>
          <a:xfrm>
            <a:off x="5399749" y="2616786"/>
            <a:ext cx="1210588" cy="400110"/>
          </a:xfrm>
          <a:prstGeom prst="rect">
            <a:avLst/>
          </a:prstGeom>
        </p:spPr>
        <p:txBody>
          <a:bodyPr wrap="none">
            <a:spAutoFit/>
          </a:bodyPr>
          <a:lstStyle/>
          <a:p>
            <a:r>
              <a:rPr lang="zh-CN" altLang="en-US" sz="2000" dirty="0">
                <a:solidFill>
                  <a:srgbClr val="000000"/>
                </a:solidFill>
                <a:latin typeface="Inter"/>
              </a:rPr>
              <a:t>邮件木马</a:t>
            </a:r>
            <a:endParaRPr lang="zh-CN" altLang="en-US" sz="2000" dirty="0">
              <a:solidFill>
                <a:srgbClr val="000000"/>
              </a:solidFill>
              <a:latin typeface="Inter"/>
            </a:endParaRPr>
          </a:p>
        </p:txBody>
      </p:sp>
      <p:sp>
        <p:nvSpPr>
          <p:cNvPr id="11" name="矩形 10"/>
          <p:cNvSpPr/>
          <p:nvPr/>
        </p:nvSpPr>
        <p:spPr>
          <a:xfrm>
            <a:off x="5399749" y="3170771"/>
            <a:ext cx="1210588" cy="400110"/>
          </a:xfrm>
          <a:prstGeom prst="rect">
            <a:avLst/>
          </a:prstGeom>
        </p:spPr>
        <p:txBody>
          <a:bodyPr wrap="none">
            <a:spAutoFit/>
          </a:bodyPr>
          <a:lstStyle/>
          <a:p>
            <a:r>
              <a:rPr lang="zh-CN" altLang="en-US" sz="2000" dirty="0">
                <a:solidFill>
                  <a:srgbClr val="000000"/>
                </a:solidFill>
                <a:latin typeface="Inter"/>
              </a:rPr>
              <a:t>网页木马</a:t>
            </a:r>
          </a:p>
        </p:txBody>
      </p:sp>
      <p:sp>
        <p:nvSpPr>
          <p:cNvPr id="12" name="矩形 11"/>
          <p:cNvSpPr/>
          <p:nvPr/>
        </p:nvSpPr>
        <p:spPr>
          <a:xfrm>
            <a:off x="5399749" y="3782163"/>
            <a:ext cx="1723549" cy="400110"/>
          </a:xfrm>
          <a:prstGeom prst="rect">
            <a:avLst/>
          </a:prstGeom>
        </p:spPr>
        <p:txBody>
          <a:bodyPr wrap="none">
            <a:spAutoFit/>
          </a:bodyPr>
          <a:lstStyle/>
          <a:p>
            <a:r>
              <a:rPr lang="zh-CN" altLang="en-US" sz="2000" dirty="0">
                <a:solidFill>
                  <a:srgbClr val="000000"/>
                </a:solidFill>
                <a:latin typeface="Inter"/>
              </a:rPr>
              <a:t>文件共享木马</a:t>
            </a:r>
          </a:p>
        </p:txBody>
      </p:sp>
      <p:sp>
        <p:nvSpPr>
          <p:cNvPr id="13" name="矩形 12"/>
          <p:cNvSpPr/>
          <p:nvPr/>
        </p:nvSpPr>
        <p:spPr>
          <a:xfrm>
            <a:off x="5399748" y="4336148"/>
            <a:ext cx="1723549" cy="400110"/>
          </a:xfrm>
          <a:prstGeom prst="rect">
            <a:avLst/>
          </a:prstGeom>
        </p:spPr>
        <p:txBody>
          <a:bodyPr wrap="none">
            <a:spAutoFit/>
          </a:bodyPr>
          <a:lstStyle/>
          <a:p>
            <a:r>
              <a:rPr lang="zh-CN" altLang="en-US" sz="2000" dirty="0">
                <a:solidFill>
                  <a:srgbClr val="000000"/>
                </a:solidFill>
                <a:latin typeface="Inter"/>
              </a:rPr>
              <a:t>移动设备木马</a:t>
            </a:r>
          </a:p>
        </p:txBody>
      </p:sp>
      <p:sp>
        <p:nvSpPr>
          <p:cNvPr id="17" name="文本框 16">
            <a:extLst>
              <a:ext uri="{FF2B5EF4-FFF2-40B4-BE49-F238E27FC236}">
                <a16:creationId xmlns:a16="http://schemas.microsoft.com/office/drawing/2014/main" id="{240941DB-0F68-17B9-F2CF-7B0529628DCC}"/>
              </a:ext>
            </a:extLst>
          </p:cNvPr>
          <p:cNvSpPr txBox="1"/>
          <p:nvPr/>
        </p:nvSpPr>
        <p:spPr>
          <a:xfrm>
            <a:off x="555600" y="863855"/>
            <a:ext cx="2350323" cy="480131"/>
          </a:xfrm>
          <a:prstGeom prst="rect">
            <a:avLst/>
          </a:prstGeom>
          <a:noFill/>
        </p:spPr>
        <p:txBody>
          <a:bodyPr wrap="none" rtlCol="0">
            <a:spAutoFit/>
          </a:bodyPr>
          <a:ls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pPr algn="ctr">
              <a:lnSpc>
                <a:spcPct val="90000"/>
              </a:lnSpc>
              <a:spcBef>
                <a:spcPct val="0"/>
              </a:spcBef>
            </a:pPr>
            <a:r>
              <a:rPr lang="en-US" altLang="zh-CN" sz="2800" b="1" dirty="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2</a:t>
            </a:r>
            <a:r>
              <a:rPr lang="en-US" altLang="zh-CN" sz="2800" b="1" dirty="0" smtClean="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a:t>
            </a:r>
            <a:r>
              <a:rPr lang="zh-CN" altLang="en-US" sz="2800" b="1" dirty="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木马</a:t>
            </a:r>
            <a:r>
              <a:rPr lang="zh-CN" altLang="en-US" sz="2800" b="1" dirty="0" smtClean="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的分类</a:t>
            </a:r>
            <a:endParaRPr lang="zh-CN" altLang="en-US" sz="2800" b="1" dirty="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887491151"/>
      </p:ext>
    </p:extLst>
  </p:cSld>
  <p:clrMapOvr>
    <a:masterClrMapping/>
  </p:clrMapOvr>
  <mc:AlternateContent xmlns:mc="http://schemas.openxmlformats.org/markup-compatibility/2006" xmlns:p14="http://schemas.microsoft.com/office/powerpoint/2010/main">
    <mc:Choice Requires="p14">
      <p:transition>
        <p14:flip dir="r"/>
        <p:sndAc>
          <p:stSnd>
            <p:snd r:embed="rId2" name="chimes.wav"/>
          </p:stSnd>
        </p:sndAc>
      </p:transition>
    </mc:Choice>
    <mc:Fallback xmlns="">
      <p:transition>
        <p:fade/>
        <p:sndAc>
          <p:stSnd>
            <p:snd r:embed="rId8" name="chimes.wav"/>
          </p:stSnd>
        </p:sndAc>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435600" y="1611783"/>
            <a:ext cx="1734770" cy="424732"/>
          </a:xfrm>
          <a:prstGeom prst="rect">
            <a:avLst/>
          </a:prstGeom>
        </p:spPr>
        <p:txBody>
          <a:bodyPr wrap="none">
            <a:spAutoFit/>
          </a:bodyPr>
          <a:lstStyle/>
          <a:p>
            <a:pPr algn="ctr">
              <a:lnSpc>
                <a:spcPct val="90000"/>
              </a:lnSpc>
              <a:spcBef>
                <a:spcPct val="0"/>
              </a:spcBef>
            </a:pPr>
            <a:r>
              <a:rPr lang="en-US" altLang="zh-CN" sz="2400" b="1" dirty="0">
                <a:solidFill>
                  <a:schemeClr val="accent1">
                    <a:lumMod val="75000"/>
                  </a:schemeClr>
                </a:solidFill>
                <a:latin typeface="黑体" panose="02010609060101010101" pitchFamily="49" charset="-122"/>
                <a:ea typeface="黑体" panose="02010609060101010101" pitchFamily="49" charset="-122"/>
              </a:rPr>
              <a:t>3.1 </a:t>
            </a:r>
            <a:r>
              <a:rPr lang="zh-CN" altLang="en-US" sz="2400" b="1" dirty="0">
                <a:solidFill>
                  <a:schemeClr val="accent1">
                    <a:lumMod val="75000"/>
                  </a:schemeClr>
                </a:solidFill>
                <a:latin typeface="黑体" panose="02010609060101010101" pitchFamily="49" charset="-122"/>
                <a:ea typeface="黑体" panose="02010609060101010101" pitchFamily="49" charset="-122"/>
              </a:rPr>
              <a:t>隐蔽性</a:t>
            </a:r>
            <a:endParaRPr lang="zh-CN" altLang="en-US" sz="2400" b="1" dirty="0">
              <a:solidFill>
                <a:schemeClr val="accent1">
                  <a:lumMod val="75000"/>
                </a:schemeClr>
              </a:solidFill>
              <a:latin typeface="黑体" panose="02010609060101010101" pitchFamily="49" charset="-122"/>
              <a:ea typeface="黑体" panose="02010609060101010101" pitchFamily="49" charset="-122"/>
            </a:endParaRPr>
          </a:p>
        </p:txBody>
      </p:sp>
      <p:sp>
        <p:nvSpPr>
          <p:cNvPr id="4" name="矩形 3"/>
          <p:cNvSpPr/>
          <p:nvPr/>
        </p:nvSpPr>
        <p:spPr>
          <a:xfrm>
            <a:off x="692359" y="2224406"/>
            <a:ext cx="7825340" cy="3785652"/>
          </a:xfrm>
          <a:prstGeom prst="rect">
            <a:avLst/>
          </a:prstGeom>
        </p:spPr>
        <p:txBody>
          <a:bodyPr wrap="square">
            <a:spAutoFit/>
          </a:bodyPr>
          <a:lstStyle/>
          <a:p>
            <a:pPr marL="0" lvl="1">
              <a:lnSpc>
                <a:spcPct val="150000"/>
              </a:lnSpc>
              <a:buFont typeface="Arial" panose="020B0604020202020204" pitchFamily="34" charset="0"/>
              <a:buChar char="•"/>
            </a:pPr>
            <a:r>
              <a:rPr lang="zh-CN" altLang="en-US" sz="2000" dirty="0">
                <a:latin typeface="+mn-ea"/>
              </a:rPr>
              <a:t>隐藏运行：木马</a:t>
            </a:r>
            <a:r>
              <a:rPr lang="zh-CN" altLang="en-US" sz="2000" dirty="0" smtClean="0">
                <a:latin typeface="+mn-ea"/>
              </a:rPr>
              <a:t>会隐藏</a:t>
            </a:r>
            <a:r>
              <a:rPr lang="zh-CN" altLang="en-US" sz="2000" dirty="0">
                <a:latin typeface="+mn-ea"/>
              </a:rPr>
              <a:t>自己的存在</a:t>
            </a:r>
            <a:r>
              <a:rPr lang="zh-CN" altLang="en-US" sz="2000" dirty="0" smtClean="0">
                <a:latin typeface="+mn-ea"/>
              </a:rPr>
              <a:t>，在</a:t>
            </a:r>
            <a:r>
              <a:rPr lang="zh-CN" altLang="en-US" sz="2000" dirty="0">
                <a:latin typeface="+mn-ea"/>
              </a:rPr>
              <a:t>后台</a:t>
            </a:r>
            <a:r>
              <a:rPr lang="zh-CN" altLang="en-US" sz="2000" dirty="0" smtClean="0">
                <a:latin typeface="+mn-ea"/>
              </a:rPr>
              <a:t>悄悄运行</a:t>
            </a:r>
            <a:r>
              <a:rPr lang="zh-CN" altLang="en-US" sz="2000" dirty="0">
                <a:latin typeface="+mn-ea"/>
              </a:rPr>
              <a:t>，不会在</a:t>
            </a:r>
            <a:r>
              <a:rPr lang="zh-CN" altLang="en-US" sz="2000" dirty="0" smtClean="0">
                <a:latin typeface="+mn-ea"/>
              </a:rPr>
              <a:t>任务栏等</a:t>
            </a:r>
            <a:r>
              <a:rPr lang="zh-CN" altLang="en-US" sz="2000" dirty="0">
                <a:latin typeface="+mn-ea"/>
              </a:rPr>
              <a:t>显眼位置显示</a:t>
            </a:r>
            <a:r>
              <a:rPr lang="zh-CN" altLang="en-US" sz="2000" dirty="0" smtClean="0">
                <a:latin typeface="+mn-ea"/>
              </a:rPr>
              <a:t>图标，</a:t>
            </a:r>
            <a:r>
              <a:rPr lang="zh-CN" altLang="en-US" sz="2000" dirty="0">
                <a:latin typeface="+mn-ea"/>
              </a:rPr>
              <a:t>用户很难直接察觉它的运行状态。</a:t>
            </a:r>
          </a:p>
          <a:p>
            <a:pPr marL="0" lvl="1">
              <a:lnSpc>
                <a:spcPct val="150000"/>
              </a:lnSpc>
              <a:buFont typeface="Arial" panose="020B0604020202020204" pitchFamily="34" charset="0"/>
              <a:buChar char="•"/>
            </a:pPr>
            <a:r>
              <a:rPr lang="zh-CN" altLang="en-US" sz="2000" dirty="0">
                <a:latin typeface="+mn-ea"/>
              </a:rPr>
              <a:t>伪装进程：它可能将自身伪装成系统正常进程或常见的应用程序进程，通过修改进程名称、图标等方式，使其在任务管理器中看起来与正常进程无异，从而逃避用户和安全软件的检测。</a:t>
            </a:r>
          </a:p>
          <a:p>
            <a:pPr marL="0" lvl="1">
              <a:lnSpc>
                <a:spcPct val="150000"/>
              </a:lnSpc>
              <a:buFont typeface="Arial" panose="020B0604020202020204" pitchFamily="34" charset="0"/>
              <a:buChar char="•"/>
            </a:pPr>
            <a:r>
              <a:rPr lang="zh-CN" altLang="en-US" sz="2000" dirty="0">
                <a:latin typeface="+mn-ea"/>
              </a:rPr>
              <a:t>无痕自启：木马具备自启动能力，能够在计算机系统启动时自动运行，而且往往采用隐蔽的自启动</a:t>
            </a:r>
            <a:r>
              <a:rPr lang="zh-CN" altLang="en-US" sz="2000" dirty="0" smtClean="0">
                <a:latin typeface="+mn-ea"/>
              </a:rPr>
              <a:t>方式</a:t>
            </a:r>
            <a:r>
              <a:rPr lang="zh-CN" altLang="en-US" sz="2000" dirty="0">
                <a:latin typeface="+mn-ea"/>
              </a:rPr>
              <a:t>，</a:t>
            </a:r>
            <a:r>
              <a:rPr lang="zh-CN" altLang="en-US" sz="2000" dirty="0" smtClean="0">
                <a:latin typeface="+mn-ea"/>
              </a:rPr>
              <a:t>确保</a:t>
            </a:r>
            <a:r>
              <a:rPr lang="zh-CN" altLang="en-US" sz="2000" dirty="0">
                <a:latin typeface="+mn-ea"/>
              </a:rPr>
              <a:t>在用户登录系统后就能够立即生效，同时不留下明显的启动痕迹。</a:t>
            </a:r>
          </a:p>
        </p:txBody>
      </p:sp>
      <p:sp>
        <p:nvSpPr>
          <p:cNvPr id="5" name="文本框 4">
            <a:extLst>
              <a:ext uri="{FF2B5EF4-FFF2-40B4-BE49-F238E27FC236}">
                <a16:creationId xmlns:a16="http://schemas.microsoft.com/office/drawing/2014/main" id="{240941DB-0F68-17B9-F2CF-7B0529628DCC}"/>
              </a:ext>
            </a:extLst>
          </p:cNvPr>
          <p:cNvSpPr txBox="1"/>
          <p:nvPr/>
        </p:nvSpPr>
        <p:spPr>
          <a:xfrm>
            <a:off x="494056" y="902630"/>
            <a:ext cx="2350323" cy="480131"/>
          </a:xfrm>
          <a:prstGeom prst="rect">
            <a:avLst/>
          </a:prstGeom>
          <a:noFill/>
        </p:spPr>
        <p:txBody>
          <a:bodyPr wrap="none" rtlCol="0">
            <a:spAutoFit/>
          </a:bodyPr>
          <a:ls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pPr algn="ctr">
              <a:lnSpc>
                <a:spcPct val="90000"/>
              </a:lnSpc>
              <a:spcBef>
                <a:spcPct val="0"/>
              </a:spcBef>
            </a:pPr>
            <a:r>
              <a:rPr lang="en-US" altLang="zh-CN" sz="2800" b="1" dirty="0" smtClean="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3.</a:t>
            </a:r>
            <a:r>
              <a:rPr lang="zh-CN" altLang="en-US" sz="2800" b="1" dirty="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木马</a:t>
            </a:r>
            <a:r>
              <a:rPr lang="zh-CN" altLang="en-US" sz="2800" b="1" dirty="0" smtClean="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的特点</a:t>
            </a:r>
            <a:endParaRPr lang="zh-CN" altLang="en-US" sz="2800" b="1" dirty="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516991338"/>
      </p:ext>
    </p:extLst>
  </p:cSld>
  <p:clrMapOvr>
    <a:masterClrMapping/>
  </p:clrMapOvr>
  <mc:AlternateContent xmlns:mc="http://schemas.openxmlformats.org/markup-compatibility/2006" xmlns:p14="http://schemas.microsoft.com/office/powerpoint/2010/main">
    <mc:Choice Requires="p14">
      <p:transition>
        <p14:flip dir="r"/>
        <p:sndAc>
          <p:stSnd>
            <p:snd r:embed="rId2" name="chimes.wav"/>
          </p:stSnd>
        </p:sndAc>
      </p:transition>
    </mc:Choice>
    <mc:Fallback xmlns="">
      <p:transition>
        <p:fade/>
        <p:sndAc>
          <p:stSnd>
            <p:snd r:embed="rId8" name="chimes.wav"/>
          </p:stSnd>
        </p:sndAc>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452902" y="1650357"/>
            <a:ext cx="1734770" cy="424732"/>
          </a:xfrm>
          <a:prstGeom prst="rect">
            <a:avLst/>
          </a:prstGeom>
        </p:spPr>
        <p:txBody>
          <a:bodyPr wrap="none">
            <a:spAutoFit/>
          </a:bodyPr>
          <a:lstStyle/>
          <a:p>
            <a:pPr algn="ctr">
              <a:lnSpc>
                <a:spcPct val="90000"/>
              </a:lnSpc>
              <a:spcBef>
                <a:spcPct val="0"/>
              </a:spcBef>
            </a:pPr>
            <a:r>
              <a:rPr lang="en-US" altLang="zh-CN" sz="2400" b="1" dirty="0" smtClean="0">
                <a:solidFill>
                  <a:schemeClr val="accent1">
                    <a:lumMod val="75000"/>
                  </a:schemeClr>
                </a:solidFill>
                <a:latin typeface="黑体" panose="02010609060101010101" pitchFamily="49" charset="-122"/>
                <a:ea typeface="黑体" panose="02010609060101010101" pitchFamily="49" charset="-122"/>
              </a:rPr>
              <a:t>3.2 </a:t>
            </a:r>
            <a:r>
              <a:rPr lang="zh-CN" altLang="en-US" sz="2400" b="1" dirty="0" smtClean="0">
                <a:solidFill>
                  <a:schemeClr val="accent1">
                    <a:lumMod val="75000"/>
                  </a:schemeClr>
                </a:solidFill>
                <a:latin typeface="黑体" panose="02010609060101010101" pitchFamily="49" charset="-122"/>
                <a:ea typeface="黑体" panose="02010609060101010101" pitchFamily="49" charset="-122"/>
              </a:rPr>
              <a:t>欺骗性</a:t>
            </a:r>
            <a:endParaRPr lang="zh-CN" altLang="en-US" sz="2400" b="1" dirty="0">
              <a:solidFill>
                <a:schemeClr val="accent1">
                  <a:lumMod val="75000"/>
                </a:schemeClr>
              </a:solidFill>
              <a:latin typeface="黑体" panose="02010609060101010101" pitchFamily="49" charset="-122"/>
              <a:ea typeface="黑体" panose="02010609060101010101" pitchFamily="49" charset="-122"/>
            </a:endParaRPr>
          </a:p>
        </p:txBody>
      </p:sp>
      <p:sp>
        <p:nvSpPr>
          <p:cNvPr id="4" name="矩形 3"/>
          <p:cNvSpPr/>
          <p:nvPr/>
        </p:nvSpPr>
        <p:spPr>
          <a:xfrm>
            <a:off x="637188" y="2075089"/>
            <a:ext cx="8043350" cy="3539430"/>
          </a:xfrm>
          <a:prstGeom prst="rect">
            <a:avLst/>
          </a:prstGeom>
        </p:spPr>
        <p:txBody>
          <a:bodyPr wrap="square">
            <a:spAutoFit/>
          </a:bodyPr>
          <a:lstStyle/>
          <a:p>
            <a:pPr>
              <a:buFont typeface="Arial" panose="020B0604020202020204" pitchFamily="34" charset="0"/>
              <a:buChar char="•"/>
            </a:pPr>
            <a:endParaRPr lang="zh-CN" altLang="en-US" dirty="0">
              <a:solidFill>
                <a:srgbClr val="000000"/>
              </a:solidFill>
              <a:latin typeface="Inter"/>
            </a:endParaRPr>
          </a:p>
          <a:p>
            <a:pPr marL="0" lvl="1" indent="-285750">
              <a:lnSpc>
                <a:spcPct val="150000"/>
              </a:lnSpc>
              <a:buFont typeface="Arial" panose="020B0604020202020204" pitchFamily="34" charset="0"/>
              <a:buChar char="•"/>
            </a:pPr>
            <a:r>
              <a:rPr lang="zh-CN" altLang="en-US" sz="2000" dirty="0">
                <a:latin typeface="+mn-ea"/>
              </a:rPr>
              <a:t>诱骗用户：木马通常会伪装成用户可能需要或信任的软件、文件或链接。例如，它可能伪装成热门的游戏、实用的工具软件、重要的文档文件，或者以虚假的中奖信息、系统更新提示等形式出现，诱使用户主动下载、安装或点击运行。</a:t>
            </a:r>
          </a:p>
          <a:p>
            <a:pPr marL="0" lvl="1" indent="-285750">
              <a:lnSpc>
                <a:spcPct val="150000"/>
              </a:lnSpc>
              <a:buFont typeface="Arial" panose="020B0604020202020204" pitchFamily="34" charset="0"/>
              <a:buChar char="•"/>
            </a:pPr>
            <a:r>
              <a:rPr lang="zh-CN" altLang="en-US" sz="2000" dirty="0">
                <a:latin typeface="+mn-ea"/>
              </a:rPr>
              <a:t>伪造来源：为了增加可信度，木马可能会伪造其来源，显示虚假的开发者信息、数字签名或文件属性。让用户误以为该文件是来自正规渠道或可信赖的开发者，从而降低用户的警惕性</a:t>
            </a:r>
            <a:r>
              <a:rPr lang="zh-CN" altLang="en-US" sz="2000" dirty="0" smtClean="0">
                <a:latin typeface="+mn-ea"/>
              </a:rPr>
              <a:t>。</a:t>
            </a:r>
            <a:endParaRPr lang="zh-CN" altLang="en-US" sz="2000" dirty="0">
              <a:latin typeface="+mn-ea"/>
            </a:endParaRPr>
          </a:p>
        </p:txBody>
      </p:sp>
      <p:sp>
        <p:nvSpPr>
          <p:cNvPr id="5" name="文本框 4">
            <a:extLst>
              <a:ext uri="{FF2B5EF4-FFF2-40B4-BE49-F238E27FC236}">
                <a16:creationId xmlns:a16="http://schemas.microsoft.com/office/drawing/2014/main" id="{240941DB-0F68-17B9-F2CF-7B0529628DCC}"/>
              </a:ext>
            </a:extLst>
          </p:cNvPr>
          <p:cNvSpPr txBox="1"/>
          <p:nvPr/>
        </p:nvSpPr>
        <p:spPr>
          <a:xfrm>
            <a:off x="494056" y="902630"/>
            <a:ext cx="2350323" cy="480131"/>
          </a:xfrm>
          <a:prstGeom prst="rect">
            <a:avLst/>
          </a:prstGeom>
          <a:noFill/>
        </p:spPr>
        <p:txBody>
          <a:bodyPr wrap="none" rtlCol="0">
            <a:spAutoFit/>
          </a:bodyPr>
          <a:ls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pPr algn="ctr">
              <a:lnSpc>
                <a:spcPct val="90000"/>
              </a:lnSpc>
              <a:spcBef>
                <a:spcPct val="0"/>
              </a:spcBef>
            </a:pPr>
            <a:r>
              <a:rPr lang="en-US" altLang="zh-CN" sz="2800" b="1" dirty="0" smtClean="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3.</a:t>
            </a:r>
            <a:r>
              <a:rPr lang="zh-CN" altLang="en-US" sz="2800" b="1" dirty="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木马</a:t>
            </a:r>
            <a:r>
              <a:rPr lang="zh-CN" altLang="en-US" sz="2800" b="1" dirty="0" smtClean="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的特点</a:t>
            </a:r>
            <a:endParaRPr lang="zh-CN" altLang="en-US" sz="2800" b="1" dirty="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179059895"/>
      </p:ext>
    </p:extLst>
  </p:cSld>
  <p:clrMapOvr>
    <a:masterClrMapping/>
  </p:clrMapOvr>
  <mc:AlternateContent xmlns:mc="http://schemas.openxmlformats.org/markup-compatibility/2006" xmlns:p14="http://schemas.microsoft.com/office/powerpoint/2010/main">
    <mc:Choice Requires="p14">
      <p:transition>
        <p14:flip dir="r"/>
        <p:sndAc>
          <p:stSnd>
            <p:snd r:embed="rId2" name="chimes.wav"/>
          </p:stSnd>
        </p:sndAc>
      </p:transition>
    </mc:Choice>
    <mc:Fallback xmlns="">
      <p:transition>
        <p:fade/>
        <p:sndAc>
          <p:stSnd>
            <p:snd r:embed="rId8" name="chimes.wav"/>
          </p:stSnd>
        </p:sndAc>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095657" y="1781447"/>
            <a:ext cx="2353529" cy="424732"/>
          </a:xfrm>
          <a:prstGeom prst="rect">
            <a:avLst/>
          </a:prstGeom>
        </p:spPr>
        <p:txBody>
          <a:bodyPr wrap="none">
            <a:spAutoFit/>
          </a:bodyPr>
          <a:lstStyle/>
          <a:p>
            <a:pPr algn="ctr">
              <a:lnSpc>
                <a:spcPct val="90000"/>
              </a:lnSpc>
              <a:spcBef>
                <a:spcPct val="0"/>
              </a:spcBef>
            </a:pPr>
            <a:r>
              <a:rPr lang="en-US" altLang="zh-CN" sz="2400" b="1" dirty="0" smtClean="0">
                <a:solidFill>
                  <a:schemeClr val="accent1">
                    <a:lumMod val="75000"/>
                  </a:schemeClr>
                </a:solidFill>
                <a:latin typeface="黑体" panose="02010609060101010101" pitchFamily="49" charset="-122"/>
                <a:ea typeface="黑体" panose="02010609060101010101" pitchFamily="49" charset="-122"/>
              </a:rPr>
              <a:t>3.3 </a:t>
            </a:r>
            <a:r>
              <a:rPr lang="zh-CN" altLang="en-US" sz="2400" b="1" dirty="0" smtClean="0">
                <a:solidFill>
                  <a:schemeClr val="accent1">
                    <a:lumMod val="75000"/>
                  </a:schemeClr>
                </a:solidFill>
                <a:latin typeface="黑体" panose="02010609060101010101" pitchFamily="49" charset="-122"/>
                <a:ea typeface="黑体" panose="02010609060101010101" pitchFamily="49" charset="-122"/>
              </a:rPr>
              <a:t>远程</a:t>
            </a:r>
            <a:r>
              <a:rPr lang="zh-CN" altLang="en-US" sz="2400" b="1" dirty="0">
                <a:solidFill>
                  <a:schemeClr val="accent1">
                    <a:lumMod val="75000"/>
                  </a:schemeClr>
                </a:solidFill>
                <a:latin typeface="黑体" panose="02010609060101010101" pitchFamily="49" charset="-122"/>
                <a:ea typeface="黑体" panose="02010609060101010101" pitchFamily="49" charset="-122"/>
              </a:rPr>
              <a:t>控制性</a:t>
            </a:r>
          </a:p>
        </p:txBody>
      </p:sp>
      <p:sp>
        <p:nvSpPr>
          <p:cNvPr id="4" name="矩形 3"/>
          <p:cNvSpPr/>
          <p:nvPr/>
        </p:nvSpPr>
        <p:spPr>
          <a:xfrm>
            <a:off x="682668" y="2604864"/>
            <a:ext cx="8060499" cy="3323987"/>
          </a:xfrm>
          <a:prstGeom prst="rect">
            <a:avLst/>
          </a:prstGeom>
        </p:spPr>
        <p:txBody>
          <a:bodyPr wrap="square">
            <a:spAutoFit/>
          </a:bodyPr>
          <a:lstStyle/>
          <a:p>
            <a:pPr marL="0" lvl="1">
              <a:lnSpc>
                <a:spcPct val="150000"/>
              </a:lnSpc>
              <a:buFont typeface="Arial" panose="020B0604020202020204" pitchFamily="34" charset="0"/>
              <a:buChar char="•"/>
            </a:pPr>
            <a:r>
              <a:rPr lang="zh-CN" altLang="en-US" sz="2000" dirty="0">
                <a:latin typeface="+mn-ea"/>
              </a:rPr>
              <a:t>建立连接：一旦木马成功植入目标计算机，它就会尝试与攻击者的控制服务器建立连接。这个连接可以是通过互联网的 </a:t>
            </a:r>
            <a:r>
              <a:rPr lang="en-US" altLang="zh-CN" sz="2000" dirty="0">
                <a:latin typeface="+mn-ea"/>
              </a:rPr>
              <a:t>TCP/IP </a:t>
            </a:r>
            <a:r>
              <a:rPr lang="zh-CN" altLang="en-US" sz="2000" dirty="0">
                <a:latin typeface="+mn-ea"/>
              </a:rPr>
              <a:t>协议，也可能利用其他网络通信方式，使得攻击者能够远程控制受害者的计算机。</a:t>
            </a:r>
          </a:p>
          <a:p>
            <a:pPr marL="0" lvl="1">
              <a:lnSpc>
                <a:spcPct val="150000"/>
              </a:lnSpc>
              <a:buFont typeface="Arial" panose="020B0604020202020204" pitchFamily="34" charset="0"/>
              <a:buChar char="•"/>
            </a:pPr>
            <a:r>
              <a:rPr lang="zh-CN" altLang="en-US" sz="2000" dirty="0">
                <a:latin typeface="+mn-ea"/>
              </a:rPr>
              <a:t>指令执行：攻击者可以通过控制服务器向木马发送各种指令，让木马在目标计算机上执行相应的操作，如窃取文件、获取系统信息、控制摄像头和麦克风、进行文件传输、修改系统设置等，就像直接操作目标计算机一样。</a:t>
            </a:r>
          </a:p>
        </p:txBody>
      </p:sp>
      <p:sp>
        <p:nvSpPr>
          <p:cNvPr id="5" name="文本框 4">
            <a:extLst>
              <a:ext uri="{FF2B5EF4-FFF2-40B4-BE49-F238E27FC236}">
                <a16:creationId xmlns:a16="http://schemas.microsoft.com/office/drawing/2014/main" id="{240941DB-0F68-17B9-F2CF-7B0529628DCC}"/>
              </a:ext>
            </a:extLst>
          </p:cNvPr>
          <p:cNvSpPr txBox="1"/>
          <p:nvPr/>
        </p:nvSpPr>
        <p:spPr>
          <a:xfrm>
            <a:off x="494056" y="902630"/>
            <a:ext cx="2350323" cy="480131"/>
          </a:xfrm>
          <a:prstGeom prst="rect">
            <a:avLst/>
          </a:prstGeom>
          <a:noFill/>
        </p:spPr>
        <p:txBody>
          <a:bodyPr wrap="none" rtlCol="0">
            <a:spAutoFit/>
          </a:bodyPr>
          <a:ls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pPr algn="ctr">
              <a:lnSpc>
                <a:spcPct val="90000"/>
              </a:lnSpc>
              <a:spcBef>
                <a:spcPct val="0"/>
              </a:spcBef>
            </a:pPr>
            <a:r>
              <a:rPr lang="en-US" altLang="zh-CN" sz="2800" b="1" dirty="0" smtClean="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3.</a:t>
            </a:r>
            <a:r>
              <a:rPr lang="zh-CN" altLang="en-US" sz="2800" b="1" dirty="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木马</a:t>
            </a:r>
            <a:r>
              <a:rPr lang="zh-CN" altLang="en-US" sz="2800" b="1" dirty="0" smtClean="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的特点</a:t>
            </a:r>
            <a:endParaRPr lang="zh-CN" altLang="en-US" sz="2800" b="1" dirty="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126762033"/>
      </p:ext>
    </p:extLst>
  </p:cSld>
  <p:clrMapOvr>
    <a:masterClrMapping/>
  </p:clrMapOvr>
  <mc:AlternateContent xmlns:mc="http://schemas.openxmlformats.org/markup-compatibility/2006" xmlns:p14="http://schemas.microsoft.com/office/powerpoint/2010/main">
    <mc:Choice Requires="p14">
      <p:transition>
        <p14:flip dir="r"/>
        <p:sndAc>
          <p:stSnd>
            <p:snd r:embed="rId2" name="chimes.wav"/>
          </p:stSnd>
        </p:sndAc>
      </p:transition>
    </mc:Choice>
    <mc:Fallback xmlns="">
      <p:transition>
        <p:fade/>
        <p:sndAc>
          <p:stSnd>
            <p:snd r:embed="rId8" name="chimes.wav"/>
          </p:stSnd>
        </p:sndAc>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571302" y="1793514"/>
            <a:ext cx="1734770" cy="424732"/>
          </a:xfrm>
          <a:prstGeom prst="rect">
            <a:avLst/>
          </a:prstGeom>
        </p:spPr>
        <p:txBody>
          <a:bodyPr wrap="none">
            <a:spAutoFit/>
          </a:bodyPr>
          <a:lstStyle/>
          <a:p>
            <a:pPr algn="ctr">
              <a:lnSpc>
                <a:spcPct val="90000"/>
              </a:lnSpc>
              <a:spcBef>
                <a:spcPct val="0"/>
              </a:spcBef>
            </a:pPr>
            <a:r>
              <a:rPr lang="en-US" altLang="zh-CN" sz="2400" b="1" dirty="0" smtClean="0">
                <a:solidFill>
                  <a:schemeClr val="accent1">
                    <a:lumMod val="75000"/>
                  </a:schemeClr>
                </a:solidFill>
                <a:latin typeface="黑体" panose="02010609060101010101" pitchFamily="49" charset="-122"/>
                <a:ea typeface="黑体" panose="02010609060101010101" pitchFamily="49" charset="-122"/>
              </a:rPr>
              <a:t>3.4 </a:t>
            </a:r>
            <a:r>
              <a:rPr lang="zh-CN" altLang="en-US" sz="2400" b="1" dirty="0" smtClean="0">
                <a:solidFill>
                  <a:schemeClr val="accent1">
                    <a:lumMod val="75000"/>
                  </a:schemeClr>
                </a:solidFill>
                <a:latin typeface="黑体" panose="02010609060101010101" pitchFamily="49" charset="-122"/>
                <a:ea typeface="黑体" panose="02010609060101010101" pitchFamily="49" charset="-122"/>
              </a:rPr>
              <a:t>破坏性</a:t>
            </a:r>
            <a:endParaRPr lang="zh-CN" altLang="en-US" sz="2400" b="1" dirty="0">
              <a:solidFill>
                <a:schemeClr val="accent1">
                  <a:lumMod val="75000"/>
                </a:schemeClr>
              </a:solidFill>
              <a:latin typeface="黑体" panose="02010609060101010101" pitchFamily="49" charset="-122"/>
              <a:ea typeface="黑体" panose="02010609060101010101" pitchFamily="49" charset="-122"/>
            </a:endParaRPr>
          </a:p>
        </p:txBody>
      </p:sp>
      <p:sp>
        <p:nvSpPr>
          <p:cNvPr id="4" name="矩形 3"/>
          <p:cNvSpPr/>
          <p:nvPr/>
        </p:nvSpPr>
        <p:spPr>
          <a:xfrm>
            <a:off x="624426" y="2406136"/>
            <a:ext cx="7979252" cy="3323987"/>
          </a:xfrm>
          <a:prstGeom prst="rect">
            <a:avLst/>
          </a:prstGeom>
        </p:spPr>
        <p:txBody>
          <a:bodyPr wrap="square">
            <a:spAutoFit/>
          </a:bodyPr>
          <a:lstStyle/>
          <a:p>
            <a:pPr marL="0" lvl="1">
              <a:lnSpc>
                <a:spcPct val="150000"/>
              </a:lnSpc>
              <a:buFont typeface="Arial" panose="020B0604020202020204" pitchFamily="34" charset="0"/>
              <a:buChar char="•"/>
            </a:pPr>
            <a:r>
              <a:rPr lang="zh-CN" altLang="en-US" sz="2000" dirty="0">
                <a:latin typeface="+mn-ea"/>
              </a:rPr>
              <a:t>数据破坏：木马可以对目标计算机中的数据进行破坏</a:t>
            </a:r>
            <a:r>
              <a:rPr lang="zh-CN" altLang="en-US" sz="2000" dirty="0" smtClean="0">
                <a:latin typeface="+mn-ea"/>
              </a:rPr>
              <a:t>，导致</a:t>
            </a:r>
            <a:r>
              <a:rPr lang="zh-CN" altLang="en-US" sz="2000" dirty="0">
                <a:latin typeface="+mn-ea"/>
              </a:rPr>
              <a:t>用户的数据丢失或损坏，给用户带来巨大的损失。</a:t>
            </a:r>
          </a:p>
          <a:p>
            <a:pPr marL="0" lvl="1">
              <a:lnSpc>
                <a:spcPct val="150000"/>
              </a:lnSpc>
              <a:buFont typeface="Arial" panose="020B0604020202020204" pitchFamily="34" charset="0"/>
              <a:buChar char="•"/>
            </a:pPr>
            <a:r>
              <a:rPr lang="zh-CN" altLang="en-US" sz="2000" dirty="0">
                <a:latin typeface="+mn-ea"/>
              </a:rPr>
              <a:t>系统干扰：它可能会干扰计算机系统的正常运行</a:t>
            </a:r>
            <a:r>
              <a:rPr lang="zh-CN" altLang="en-US" sz="2000" dirty="0" smtClean="0">
                <a:latin typeface="+mn-ea"/>
              </a:rPr>
              <a:t>，导致</a:t>
            </a:r>
            <a:r>
              <a:rPr lang="zh-CN" altLang="en-US" sz="2000" dirty="0">
                <a:latin typeface="+mn-ea"/>
              </a:rPr>
              <a:t>系统出现蓝屏、死机、运行缓慢等问题，甚至使系统完全瘫痪，无法正常使用。</a:t>
            </a:r>
          </a:p>
          <a:p>
            <a:pPr marL="0" lvl="1">
              <a:lnSpc>
                <a:spcPct val="150000"/>
              </a:lnSpc>
              <a:buFont typeface="Arial" panose="020B0604020202020204" pitchFamily="34" charset="0"/>
              <a:buChar char="•"/>
            </a:pPr>
            <a:r>
              <a:rPr lang="zh-CN" altLang="en-US" sz="2000" dirty="0">
                <a:latin typeface="+mn-ea"/>
              </a:rPr>
              <a:t>隐私侵犯：通过控制摄像头和麦克风，木马能够窃取用户的隐私</a:t>
            </a:r>
            <a:r>
              <a:rPr lang="zh-CN" altLang="en-US" sz="2000" dirty="0" smtClean="0">
                <a:latin typeface="+mn-ea"/>
              </a:rPr>
              <a:t>信息。</a:t>
            </a:r>
            <a:r>
              <a:rPr lang="zh-CN" altLang="en-US" sz="2000" dirty="0">
                <a:latin typeface="+mn-ea"/>
              </a:rPr>
              <a:t>此外，它还可以监控用户的上网行为，记录用户访问的网站、输入的信息等，进一步侵犯用户的隐私。</a:t>
            </a:r>
          </a:p>
        </p:txBody>
      </p:sp>
      <p:sp>
        <p:nvSpPr>
          <p:cNvPr id="5" name="文本框 4">
            <a:extLst>
              <a:ext uri="{FF2B5EF4-FFF2-40B4-BE49-F238E27FC236}">
                <a16:creationId xmlns:a16="http://schemas.microsoft.com/office/drawing/2014/main" id="{240941DB-0F68-17B9-F2CF-7B0529628DCC}"/>
              </a:ext>
            </a:extLst>
          </p:cNvPr>
          <p:cNvSpPr txBox="1"/>
          <p:nvPr/>
        </p:nvSpPr>
        <p:spPr>
          <a:xfrm>
            <a:off x="494056" y="902630"/>
            <a:ext cx="2350323" cy="480131"/>
          </a:xfrm>
          <a:prstGeom prst="rect">
            <a:avLst/>
          </a:prstGeom>
          <a:noFill/>
        </p:spPr>
        <p:txBody>
          <a:bodyPr wrap="none" rtlCol="0">
            <a:spAutoFit/>
          </a:bodyPr>
          <a:ls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pPr algn="ctr">
              <a:lnSpc>
                <a:spcPct val="90000"/>
              </a:lnSpc>
              <a:spcBef>
                <a:spcPct val="0"/>
              </a:spcBef>
            </a:pPr>
            <a:r>
              <a:rPr lang="en-US" altLang="zh-CN" sz="2800" b="1" dirty="0" smtClean="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3.</a:t>
            </a:r>
            <a:r>
              <a:rPr lang="zh-CN" altLang="en-US" sz="2800" b="1" dirty="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木马</a:t>
            </a:r>
            <a:r>
              <a:rPr lang="zh-CN" altLang="en-US" sz="2800" b="1" dirty="0" smtClean="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的特点</a:t>
            </a:r>
            <a:endParaRPr lang="zh-CN" altLang="en-US" sz="2800" b="1" dirty="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084789294"/>
      </p:ext>
    </p:extLst>
  </p:cSld>
  <p:clrMapOvr>
    <a:masterClrMapping/>
  </p:clrMapOvr>
  <mc:AlternateContent xmlns:mc="http://schemas.openxmlformats.org/markup-compatibility/2006" xmlns:p14="http://schemas.microsoft.com/office/powerpoint/2010/main">
    <mc:Choice Requires="p14">
      <p:transition>
        <p14:flip dir="r"/>
        <p:sndAc>
          <p:stSnd>
            <p:snd r:embed="rId2" name="chimes.wav"/>
          </p:stSnd>
        </p:sndAc>
      </p:transition>
    </mc:Choice>
    <mc:Fallback xmlns="">
      <p:transition>
        <p:fade/>
        <p:sndAc>
          <p:stSnd>
            <p:snd r:embed="rId8" name="chimes.wav"/>
          </p:stSnd>
        </p:sndAc>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286452" y="2817836"/>
            <a:ext cx="6291794" cy="1938992"/>
          </a:xfrm>
          <a:prstGeom prst="rect">
            <a:avLst/>
          </a:prstGeom>
        </p:spPr>
        <p:txBody>
          <a:bodyPr wrap="square">
            <a:spAutoFit/>
          </a:bodyPr>
          <a:lstStyle/>
          <a:p>
            <a:pPr marL="0" lvl="1" indent="457200">
              <a:lnSpc>
                <a:spcPct val="150000"/>
              </a:lnSpc>
            </a:pPr>
            <a:r>
              <a:rPr lang="zh-CN" altLang="en-US" sz="2000" dirty="0">
                <a:latin typeface="+mn-ea"/>
              </a:rPr>
              <a:t>冰河木马是一款由黄鑫于 </a:t>
            </a:r>
            <a:r>
              <a:rPr lang="en-US" altLang="zh-CN" sz="2000" dirty="0">
                <a:latin typeface="+mn-ea"/>
              </a:rPr>
              <a:t>1999 </a:t>
            </a:r>
            <a:r>
              <a:rPr lang="zh-CN" altLang="en-US" sz="2000" dirty="0">
                <a:latin typeface="+mn-ea"/>
              </a:rPr>
              <a:t>年开发的远程控制软件，最初的设计目的是为了提供一种功能强大的远程控制手段</a:t>
            </a:r>
            <a:r>
              <a:rPr lang="en-US" altLang="zh-CN" sz="2000" dirty="0">
                <a:latin typeface="+mn-ea"/>
              </a:rPr>
              <a:t>1</a:t>
            </a:r>
            <a:r>
              <a:rPr lang="zh-CN" altLang="en-US" sz="2000" dirty="0">
                <a:latin typeface="+mn-ea"/>
              </a:rPr>
              <a:t>。然而，随着其广泛传播，冰河木马逐渐被黑客利用，成为了一种入侵</a:t>
            </a:r>
            <a:r>
              <a:rPr lang="zh-CN" altLang="en-US" sz="2000" dirty="0" smtClean="0">
                <a:latin typeface="+mn-ea"/>
              </a:rPr>
              <a:t>工具。</a:t>
            </a:r>
            <a:endParaRPr lang="zh-CN" altLang="en-US" sz="2000" dirty="0">
              <a:latin typeface="+mn-ea"/>
            </a:endParaRPr>
          </a:p>
        </p:txBody>
      </p:sp>
      <p:sp>
        <p:nvSpPr>
          <p:cNvPr id="6" name="文本框 5">
            <a:extLst>
              <a:ext uri="{FF2B5EF4-FFF2-40B4-BE49-F238E27FC236}">
                <a16:creationId xmlns:a16="http://schemas.microsoft.com/office/drawing/2014/main" id="{240941DB-0F68-17B9-F2CF-7B0529628DCC}"/>
              </a:ext>
            </a:extLst>
          </p:cNvPr>
          <p:cNvSpPr txBox="1"/>
          <p:nvPr/>
        </p:nvSpPr>
        <p:spPr>
          <a:xfrm>
            <a:off x="516404" y="827977"/>
            <a:ext cx="1989647" cy="480131"/>
          </a:xfrm>
          <a:prstGeom prst="rect">
            <a:avLst/>
          </a:prstGeom>
          <a:noFill/>
        </p:spPr>
        <p:txBody>
          <a:bodyPr wrap="none" rtlCol="0">
            <a:spAutoFit/>
          </a:bodyPr>
          <a:ls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pPr algn="ctr">
              <a:lnSpc>
                <a:spcPct val="90000"/>
              </a:lnSpc>
              <a:spcBef>
                <a:spcPct val="0"/>
              </a:spcBef>
            </a:pPr>
            <a:r>
              <a:rPr lang="en-US" altLang="zh-CN" sz="2800" b="1" dirty="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4</a:t>
            </a:r>
            <a:r>
              <a:rPr lang="en-US" altLang="zh-CN" sz="2800" b="1" dirty="0" smtClean="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a:t>
            </a:r>
            <a:r>
              <a:rPr lang="zh-CN" altLang="en-US" sz="2800" b="1" dirty="0" smtClean="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冰河木马</a:t>
            </a:r>
            <a:endParaRPr lang="zh-CN" altLang="en-US" sz="2800" b="1" dirty="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endParaRPr>
          </a:p>
        </p:txBody>
      </p:sp>
      <p:sp>
        <p:nvSpPr>
          <p:cNvPr id="7" name="文本框 6">
            <a:extLst>
              <a:ext uri="{FF2B5EF4-FFF2-40B4-BE49-F238E27FC236}">
                <a16:creationId xmlns:a16="http://schemas.microsoft.com/office/drawing/2014/main" id="{240941DB-0F68-17B9-F2CF-7B0529628DCC}"/>
              </a:ext>
            </a:extLst>
          </p:cNvPr>
          <p:cNvSpPr txBox="1"/>
          <p:nvPr/>
        </p:nvSpPr>
        <p:spPr>
          <a:xfrm>
            <a:off x="3232355" y="2010775"/>
            <a:ext cx="2044150" cy="424732"/>
          </a:xfrm>
          <a:prstGeom prst="rect">
            <a:avLst/>
          </a:prstGeom>
          <a:noFill/>
        </p:spPr>
        <p:txBody>
          <a:bodyPr wrap="none" rtlCol="0">
            <a:spAutoFit/>
          </a:bodyPr>
          <a:ls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pPr algn="ctr">
              <a:lnSpc>
                <a:spcPct val="90000"/>
              </a:lnSpc>
              <a:spcBef>
                <a:spcPct val="0"/>
              </a:spcBef>
            </a:pPr>
            <a:r>
              <a:rPr lang="en-US" altLang="zh-CN" sz="2400" b="1" dirty="0" smtClean="0">
                <a:solidFill>
                  <a:schemeClr val="accent1">
                    <a:lumMod val="75000"/>
                  </a:schemeClr>
                </a:solidFill>
                <a:latin typeface="黑体" panose="02010609060101010101" pitchFamily="49" charset="-122"/>
                <a:ea typeface="黑体" panose="02010609060101010101" pitchFamily="49" charset="-122"/>
              </a:rPr>
              <a:t>4.1 </a:t>
            </a:r>
            <a:r>
              <a:rPr lang="zh-CN" altLang="en-US" sz="2400" b="1" dirty="0" smtClean="0">
                <a:solidFill>
                  <a:schemeClr val="accent1">
                    <a:lumMod val="75000"/>
                  </a:schemeClr>
                </a:solidFill>
                <a:latin typeface="黑体" panose="02010609060101010101" pitchFamily="49" charset="-122"/>
                <a:ea typeface="黑体" panose="02010609060101010101" pitchFamily="49" charset="-122"/>
              </a:rPr>
              <a:t>冰河简介</a:t>
            </a:r>
            <a:endParaRPr lang="zh-CN" altLang="en-US" sz="2400" b="1" dirty="0">
              <a:solidFill>
                <a:schemeClr val="accent1">
                  <a:lumMod val="75000"/>
                </a:schemeClr>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571986704"/>
      </p:ext>
    </p:extLst>
  </p:cSld>
  <p:clrMapOvr>
    <a:masterClrMapping/>
  </p:clrMapOvr>
  <mc:AlternateContent xmlns:mc="http://schemas.openxmlformats.org/markup-compatibility/2006" xmlns:p14="http://schemas.microsoft.com/office/powerpoint/2010/main">
    <mc:Choice Requires="p14">
      <p:transition>
        <p14:flip dir="r"/>
        <p:sndAc>
          <p:stSnd>
            <p:snd r:embed="rId2" name="chimes.wav"/>
          </p:stSnd>
        </p:sndAc>
      </p:transition>
    </mc:Choice>
    <mc:Fallback xmlns="">
      <p:transition>
        <p:fade/>
        <p:sndAc>
          <p:stSnd>
            <p:snd r:embed="rId8" name="chimes.wav"/>
          </p:stSnd>
        </p:sndAc>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240941DB-0F68-17B9-F2CF-7B0529628DCC}"/>
              </a:ext>
            </a:extLst>
          </p:cNvPr>
          <p:cNvSpPr txBox="1"/>
          <p:nvPr/>
        </p:nvSpPr>
        <p:spPr>
          <a:xfrm>
            <a:off x="516404" y="827977"/>
            <a:ext cx="1989647" cy="480131"/>
          </a:xfrm>
          <a:prstGeom prst="rect">
            <a:avLst/>
          </a:prstGeom>
          <a:noFill/>
        </p:spPr>
        <p:txBody>
          <a:bodyPr wrap="none" rtlCol="0">
            <a:spAutoFit/>
          </a:bodyPr>
          <a:ls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pPr algn="ctr">
              <a:lnSpc>
                <a:spcPct val="90000"/>
              </a:lnSpc>
              <a:spcBef>
                <a:spcPct val="0"/>
              </a:spcBef>
            </a:pPr>
            <a:r>
              <a:rPr lang="en-US" altLang="zh-CN" sz="2800" b="1" dirty="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4</a:t>
            </a:r>
            <a:r>
              <a:rPr lang="en-US" altLang="zh-CN" sz="2800" b="1" dirty="0" smtClean="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a:t>
            </a:r>
            <a:r>
              <a:rPr lang="zh-CN" altLang="en-US" sz="2800" b="1" dirty="0" smtClean="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冰河木马</a:t>
            </a:r>
            <a:endParaRPr lang="zh-CN" altLang="en-US" sz="2800" b="1" dirty="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endParaRPr>
          </a:p>
        </p:txBody>
      </p:sp>
      <p:sp>
        <p:nvSpPr>
          <p:cNvPr id="3" name="文本框 2">
            <a:extLst>
              <a:ext uri="{FF2B5EF4-FFF2-40B4-BE49-F238E27FC236}">
                <a16:creationId xmlns:a16="http://schemas.microsoft.com/office/drawing/2014/main" id="{240941DB-0F68-17B9-F2CF-7B0529628DCC}"/>
              </a:ext>
            </a:extLst>
          </p:cNvPr>
          <p:cNvSpPr txBox="1"/>
          <p:nvPr/>
        </p:nvSpPr>
        <p:spPr>
          <a:xfrm>
            <a:off x="3345088" y="1814982"/>
            <a:ext cx="2044150" cy="424732"/>
          </a:xfrm>
          <a:prstGeom prst="rect">
            <a:avLst/>
          </a:prstGeom>
          <a:noFill/>
        </p:spPr>
        <p:txBody>
          <a:bodyPr wrap="none" rtlCol="0">
            <a:spAutoFit/>
          </a:bodyPr>
          <a:ls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pPr algn="ctr">
              <a:lnSpc>
                <a:spcPct val="90000"/>
              </a:lnSpc>
              <a:spcBef>
                <a:spcPct val="0"/>
              </a:spcBef>
            </a:pPr>
            <a:r>
              <a:rPr lang="en-US" altLang="zh-CN" sz="2400" b="1" dirty="0" smtClean="0">
                <a:solidFill>
                  <a:schemeClr val="accent1">
                    <a:lumMod val="75000"/>
                  </a:schemeClr>
                </a:solidFill>
                <a:latin typeface="黑体" panose="02010609060101010101" pitchFamily="49" charset="-122"/>
                <a:ea typeface="黑体" panose="02010609060101010101" pitchFamily="49" charset="-122"/>
              </a:rPr>
              <a:t>4.2 </a:t>
            </a:r>
            <a:r>
              <a:rPr lang="zh-CN" altLang="en-US" sz="2400" b="1" dirty="0" smtClean="0">
                <a:solidFill>
                  <a:schemeClr val="accent1">
                    <a:lumMod val="75000"/>
                  </a:schemeClr>
                </a:solidFill>
                <a:latin typeface="黑体" panose="02010609060101010101" pitchFamily="49" charset="-122"/>
                <a:ea typeface="黑体" panose="02010609060101010101" pitchFamily="49" charset="-122"/>
              </a:rPr>
              <a:t>工作</a:t>
            </a:r>
            <a:r>
              <a:rPr lang="zh-CN" altLang="en-US" sz="2400" b="1" dirty="0">
                <a:solidFill>
                  <a:schemeClr val="accent1">
                    <a:lumMod val="75000"/>
                  </a:schemeClr>
                </a:solidFill>
                <a:latin typeface="黑体" panose="02010609060101010101" pitchFamily="49" charset="-122"/>
                <a:ea typeface="黑体" panose="02010609060101010101" pitchFamily="49" charset="-122"/>
              </a:rPr>
              <a:t>原理</a:t>
            </a:r>
            <a:endParaRPr lang="zh-CN" altLang="en-US" sz="2400" b="1" dirty="0">
              <a:solidFill>
                <a:schemeClr val="accent1">
                  <a:lumMod val="75000"/>
                </a:schemeClr>
              </a:solidFill>
              <a:latin typeface="黑体" panose="02010609060101010101" pitchFamily="49" charset="-122"/>
              <a:ea typeface="黑体" panose="02010609060101010101" pitchFamily="49" charset="-122"/>
            </a:endParaRPr>
          </a:p>
        </p:txBody>
      </p:sp>
      <p:sp>
        <p:nvSpPr>
          <p:cNvPr id="4" name="矩形 3"/>
          <p:cNvSpPr/>
          <p:nvPr/>
        </p:nvSpPr>
        <p:spPr>
          <a:xfrm>
            <a:off x="980003" y="2746587"/>
            <a:ext cx="6774321" cy="2400657"/>
          </a:xfrm>
          <a:prstGeom prst="rect">
            <a:avLst/>
          </a:prstGeom>
        </p:spPr>
        <p:txBody>
          <a:bodyPr wrap="square">
            <a:spAutoFit/>
          </a:bodyPr>
          <a:lstStyle/>
          <a:p>
            <a:pPr marL="0" lvl="1" indent="457200">
              <a:lnSpc>
                <a:spcPct val="150000"/>
              </a:lnSpc>
            </a:pPr>
            <a:r>
              <a:rPr lang="zh-CN" altLang="en-US" sz="2000" dirty="0">
                <a:latin typeface="+mn-ea"/>
              </a:rPr>
              <a:t>冰河木马本质上是一个网络客户 </a:t>
            </a:r>
            <a:r>
              <a:rPr lang="en-US" altLang="zh-CN" sz="2000" dirty="0">
                <a:latin typeface="+mn-ea"/>
              </a:rPr>
              <a:t>/ </a:t>
            </a:r>
            <a:r>
              <a:rPr lang="zh-CN" altLang="en-US" sz="2000" dirty="0">
                <a:latin typeface="+mn-ea"/>
              </a:rPr>
              <a:t>服务程序，由 </a:t>
            </a:r>
            <a:r>
              <a:rPr lang="en-US" altLang="zh-CN" sz="2000" dirty="0">
                <a:latin typeface="+mn-ea"/>
              </a:rPr>
              <a:t>C++Builder </a:t>
            </a:r>
            <a:r>
              <a:rPr lang="zh-CN" altLang="en-US" sz="2000" dirty="0">
                <a:latin typeface="+mn-ea"/>
              </a:rPr>
              <a:t>编写，其原理涉及 </a:t>
            </a:r>
            <a:r>
              <a:rPr lang="en-US" altLang="zh-CN" sz="2000" dirty="0">
                <a:latin typeface="+mn-ea"/>
              </a:rPr>
              <a:t>Winsock </a:t>
            </a:r>
            <a:r>
              <a:rPr lang="zh-CN" altLang="en-US" sz="2000" dirty="0">
                <a:latin typeface="+mn-ea"/>
              </a:rPr>
              <a:t>编程和 </a:t>
            </a:r>
            <a:r>
              <a:rPr lang="en-US" altLang="zh-CN" sz="2000" dirty="0">
                <a:latin typeface="+mn-ea"/>
              </a:rPr>
              <a:t>Windows API</a:t>
            </a:r>
            <a:r>
              <a:rPr lang="zh-CN" altLang="en-US" sz="2000" dirty="0">
                <a:latin typeface="+mn-ea"/>
              </a:rPr>
              <a:t>。被控制端充当服务器角色，控制端则是客户机，</a:t>
            </a:r>
            <a:r>
              <a:rPr lang="en-US" altLang="zh-CN" sz="2000" dirty="0">
                <a:latin typeface="+mn-ea"/>
              </a:rPr>
              <a:t>G - server.exe </a:t>
            </a:r>
            <a:r>
              <a:rPr lang="zh-CN" altLang="en-US" sz="2000" dirty="0">
                <a:latin typeface="+mn-ea"/>
              </a:rPr>
              <a:t>是守护进程，</a:t>
            </a:r>
            <a:r>
              <a:rPr lang="en-US" altLang="zh-CN" sz="2000" dirty="0">
                <a:latin typeface="+mn-ea"/>
              </a:rPr>
              <a:t>G - client </a:t>
            </a:r>
            <a:r>
              <a:rPr lang="zh-CN" altLang="en-US" sz="2000" dirty="0">
                <a:latin typeface="+mn-ea"/>
              </a:rPr>
              <a:t>是客户端应用程序，主要功能均在 </a:t>
            </a:r>
            <a:r>
              <a:rPr lang="en-US" altLang="zh-CN" sz="2000" dirty="0">
                <a:latin typeface="+mn-ea"/>
              </a:rPr>
              <a:t>G - Server - </a:t>
            </a:r>
            <a:r>
              <a:rPr lang="en-US" altLang="zh-CN" sz="2000" dirty="0" err="1">
                <a:latin typeface="+mn-ea"/>
              </a:rPr>
              <a:t>DateArrive</a:t>
            </a:r>
            <a:r>
              <a:rPr lang="en-US" altLang="zh-CN" sz="2000" dirty="0">
                <a:latin typeface="+mn-ea"/>
              </a:rPr>
              <a:t> </a:t>
            </a:r>
            <a:r>
              <a:rPr lang="zh-CN" altLang="en-US" sz="2000" dirty="0">
                <a:latin typeface="+mn-ea"/>
              </a:rPr>
              <a:t>事件中实现。</a:t>
            </a:r>
          </a:p>
        </p:txBody>
      </p:sp>
    </p:spTree>
    <p:extLst>
      <p:ext uri="{BB962C8B-B14F-4D97-AF65-F5344CB8AC3E}">
        <p14:creationId xmlns:p14="http://schemas.microsoft.com/office/powerpoint/2010/main" val="2187249147"/>
      </p:ext>
    </p:extLst>
  </p:cSld>
  <p:clrMapOvr>
    <a:masterClrMapping/>
  </p:clrMapOvr>
  <mc:AlternateContent xmlns:mc="http://schemas.openxmlformats.org/markup-compatibility/2006" xmlns:p14="http://schemas.microsoft.com/office/powerpoint/2010/main">
    <mc:Choice Requires="p14">
      <p:transition>
        <p14:flip dir="r"/>
        <p:sndAc>
          <p:stSnd>
            <p:snd r:embed="rId2" name="chimes.wav"/>
          </p:stSnd>
        </p:sndAc>
      </p:transition>
    </mc:Choice>
    <mc:Fallback xmlns="">
      <p:transition>
        <p:fade/>
        <p:sndAc>
          <p:stSnd>
            <p:snd r:embed="rId8" name="chimes.wav"/>
          </p:stSnd>
        </p:sndAc>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218636" y="2272621"/>
            <a:ext cx="6203713" cy="1015663"/>
          </a:xfrm>
          <a:prstGeom prst="rect">
            <a:avLst/>
          </a:prstGeom>
        </p:spPr>
        <p:txBody>
          <a:bodyPr wrap="square">
            <a:spAutoFit/>
          </a:bodyPr>
          <a:lstStyle/>
          <a:p>
            <a:pPr marL="0" lvl="1" indent="-285750">
              <a:lnSpc>
                <a:spcPct val="150000"/>
              </a:lnSpc>
              <a:spcAft>
                <a:spcPts val="0"/>
              </a:spcAft>
              <a:buFont typeface="Arial" panose="020B0604020202020204" pitchFamily="34" charset="0"/>
              <a:buChar char="•"/>
              <a:tabLst>
                <a:tab pos="2431415" algn="l"/>
              </a:tabLst>
            </a:pPr>
            <a:r>
              <a:rPr lang="en-US" altLang="zh-CN" sz="2000" dirty="0">
                <a:latin typeface="+mn-ea"/>
              </a:rPr>
              <a:t>1</a:t>
            </a:r>
            <a:r>
              <a:rPr lang="zh-CN" altLang="zh-CN" sz="2000" dirty="0">
                <a:latin typeface="+mn-ea"/>
              </a:rPr>
              <a:t>、关闭主机火绒安全，将冰河拖入两台虚拟机中。使</a:t>
            </a:r>
            <a:r>
              <a:rPr lang="en-US" altLang="zh-CN" sz="2000" dirty="0">
                <a:latin typeface="+mn-ea"/>
              </a:rPr>
              <a:t>Server</a:t>
            </a:r>
            <a:r>
              <a:rPr lang="zh-CN" altLang="zh-CN" sz="2000" dirty="0">
                <a:latin typeface="+mn-ea"/>
              </a:rPr>
              <a:t>做为主控端，</a:t>
            </a:r>
            <a:r>
              <a:rPr lang="en-US" altLang="zh-CN" sz="2000" dirty="0">
                <a:latin typeface="+mn-ea"/>
              </a:rPr>
              <a:t>XP</a:t>
            </a:r>
            <a:r>
              <a:rPr lang="zh-CN" altLang="zh-CN" sz="2000" dirty="0">
                <a:latin typeface="+mn-ea"/>
              </a:rPr>
              <a:t>作为被控端。</a:t>
            </a:r>
          </a:p>
        </p:txBody>
      </p:sp>
      <p:pic>
        <p:nvPicPr>
          <p:cNvPr id="4" name="图片 3"/>
          <p:cNvPicPr/>
          <p:nvPr/>
        </p:nvPicPr>
        <p:blipFill rotWithShape="1">
          <a:blip r:embed="rId3" cstate="print">
            <a:extLst>
              <a:ext uri="{28A0092B-C50C-407E-A947-70E740481C1C}">
                <a14:useLocalDpi xmlns:a14="http://schemas.microsoft.com/office/drawing/2010/main" val="0"/>
              </a:ext>
            </a:extLst>
          </a:blip>
          <a:srcRect l="8610" t="15174" r="13888" b="38703"/>
          <a:stretch/>
        </p:blipFill>
        <p:spPr bwMode="auto">
          <a:xfrm>
            <a:off x="1946558" y="3465260"/>
            <a:ext cx="5001260" cy="2413000"/>
          </a:xfrm>
          <a:prstGeom prst="rect">
            <a:avLst/>
          </a:prstGeom>
          <a:ln w="12700" cap="flat" cmpd="sng" algn="ctr">
            <a:solidFill>
              <a:sysClr val="windowText" lastClr="000000"/>
            </a:solidFill>
            <a:prstDash val="solid"/>
            <a:round/>
            <a:headEnd type="none" w="med" len="med"/>
            <a:tailEnd type="none" w="med" len="med"/>
            <a:extLst>
              <a:ext uri="{C807C97D-BFC1-408E-A445-0C87EB9F89A2}">
                <ask:lineSketchStyleProps xmlns:lc="http://schemas.openxmlformats.org/drawingml/2006/lockedCanvas" xmlns:ask="http://schemas.microsoft.com/office/drawing/2018/sketchyshapes" xmlns:pic="http://schemas.openxmlformats.org/drawingml/2006/picture" xmlns:wps="http://schemas.microsoft.com/office/word/2010/wordprocessingShape" xmlns:wne="http://schemas.microsoft.com/office/word/2006/wordml" xmlns:wpi="http://schemas.microsoft.com/office/word/2010/wordprocessingInk" xmlns:wpg="http://schemas.microsoft.com/office/word/2010/wordprocessingGroup" xmlns:w16se="http://schemas.microsoft.com/office/word/2015/wordml/symex" xmlns:w16sdtdh="http://schemas.microsoft.com/office/word/2020/wordml/sdtdatahash" xmlns:w16du="http://schemas.microsoft.com/office/word/2023/wordml/word16du" xmlns:w16="http://schemas.microsoft.com/office/word/2018/wordml" xmlns:w16cid="http://schemas.microsoft.com/office/word/2016/wordml/cid" xmlns:w16cex="http://schemas.microsoft.com/office/word/2018/wordml/cex" xmlns:w15="http://schemas.microsoft.com/office/word/2012/wordml" xmlns:w14="http://schemas.microsoft.com/office/word/2010/wordml" xmlns:w="http://schemas.openxmlformats.org/wordprocessingml/2006/main" xmlns:w10="urn:schemas-microsoft-com:office:word" xmlns:wp="http://schemas.openxmlformats.org/drawingml/2006/wordprocessingDrawing" xmlns:wp14="http://schemas.microsoft.com/office/word/2010/wordprocessingDrawing" xmlns:v="urn:schemas-microsoft-com:vml" xmlns:m="http://schemas.openxmlformats.org/officeDocument/2006/math" xmlns:oel="http://schemas.microsoft.com/office/2019/extlst" xmlns:o="urn:schemas-microsoft-com:office:office"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xmlns="" sd="0">
                  <a:custGeom>
                    <a:avLst/>
                    <a:gdLst/>
                    <a:ahLst/>
                    <a:cxnLst/>
                    <a:rect l="0" t="0" r="0" b="0"/>
                    <a:pathLst/>
                  </a:custGeom>
                  <ask:type/>
                </ask:lineSketchStyleProps>
              </a:ext>
            </a:extLst>
          </a:ln>
          <a:extLst>
            <a:ext uri="{53640926-AAD7-44D8-BBD7-CCE9431645EC}">
              <a14:shadowObscured xmlns:a14="http://schemas.microsoft.com/office/drawing/2010/main"/>
            </a:ext>
          </a:extLst>
        </p:spPr>
      </p:pic>
      <p:sp>
        <p:nvSpPr>
          <p:cNvPr id="5" name="文本框 4">
            <a:extLst>
              <a:ext uri="{FF2B5EF4-FFF2-40B4-BE49-F238E27FC236}">
                <a16:creationId xmlns:a16="http://schemas.microsoft.com/office/drawing/2014/main" id="{240941DB-0F68-17B9-F2CF-7B0529628DCC}"/>
              </a:ext>
            </a:extLst>
          </p:cNvPr>
          <p:cNvSpPr txBox="1"/>
          <p:nvPr/>
        </p:nvSpPr>
        <p:spPr>
          <a:xfrm>
            <a:off x="516404" y="827977"/>
            <a:ext cx="1989647" cy="480131"/>
          </a:xfrm>
          <a:prstGeom prst="rect">
            <a:avLst/>
          </a:prstGeom>
          <a:noFill/>
        </p:spPr>
        <p:txBody>
          <a:bodyPr wrap="none" rtlCol="0">
            <a:spAutoFit/>
          </a:bodyPr>
          <a:ls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pPr algn="ctr">
              <a:lnSpc>
                <a:spcPct val="90000"/>
              </a:lnSpc>
              <a:spcBef>
                <a:spcPct val="0"/>
              </a:spcBef>
            </a:pPr>
            <a:r>
              <a:rPr lang="en-US" altLang="zh-CN" sz="2800" b="1" dirty="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4</a:t>
            </a:r>
            <a:r>
              <a:rPr lang="en-US" altLang="zh-CN" sz="2800" b="1" dirty="0" smtClean="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a:t>
            </a:r>
            <a:r>
              <a:rPr lang="zh-CN" altLang="en-US" sz="2800" b="1" dirty="0" smtClean="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冰河木马</a:t>
            </a:r>
            <a:endParaRPr lang="zh-CN" altLang="en-US" sz="2800" b="1" dirty="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endParaRPr>
          </a:p>
        </p:txBody>
      </p:sp>
      <p:sp>
        <p:nvSpPr>
          <p:cNvPr id="6" name="文本框 5">
            <a:extLst>
              <a:ext uri="{FF2B5EF4-FFF2-40B4-BE49-F238E27FC236}">
                <a16:creationId xmlns:a16="http://schemas.microsoft.com/office/drawing/2014/main" id="{240941DB-0F68-17B9-F2CF-7B0529628DCC}"/>
              </a:ext>
            </a:extLst>
          </p:cNvPr>
          <p:cNvSpPr txBox="1"/>
          <p:nvPr/>
        </p:nvSpPr>
        <p:spPr>
          <a:xfrm>
            <a:off x="3194775" y="1577999"/>
            <a:ext cx="2044150" cy="424732"/>
          </a:xfrm>
          <a:prstGeom prst="rect">
            <a:avLst/>
          </a:prstGeom>
          <a:noFill/>
        </p:spPr>
        <p:txBody>
          <a:bodyPr wrap="none" rtlCol="0">
            <a:spAutoFit/>
          </a:bodyPr>
          <a:ls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pPr algn="ctr">
              <a:lnSpc>
                <a:spcPct val="90000"/>
              </a:lnSpc>
              <a:spcBef>
                <a:spcPct val="0"/>
              </a:spcBef>
            </a:pPr>
            <a:r>
              <a:rPr lang="en-US" altLang="zh-CN" sz="2400" b="1" dirty="0" smtClean="0">
                <a:solidFill>
                  <a:schemeClr val="accent1">
                    <a:lumMod val="75000"/>
                  </a:schemeClr>
                </a:solidFill>
                <a:latin typeface="黑体" panose="02010609060101010101" pitchFamily="49" charset="-122"/>
                <a:ea typeface="黑体" panose="02010609060101010101" pitchFamily="49" charset="-122"/>
              </a:rPr>
              <a:t>4.3 </a:t>
            </a:r>
            <a:r>
              <a:rPr lang="zh-CN" altLang="en-US" sz="2400" b="1" dirty="0" smtClean="0">
                <a:solidFill>
                  <a:schemeClr val="accent1">
                    <a:lumMod val="75000"/>
                  </a:schemeClr>
                </a:solidFill>
                <a:latin typeface="黑体" panose="02010609060101010101" pitchFamily="49" charset="-122"/>
                <a:ea typeface="黑体" panose="02010609060101010101" pitchFamily="49" charset="-122"/>
              </a:rPr>
              <a:t>实验步骤</a:t>
            </a:r>
            <a:endParaRPr lang="zh-CN" altLang="en-US" sz="2400" b="1" dirty="0">
              <a:solidFill>
                <a:schemeClr val="accent1">
                  <a:lumMod val="75000"/>
                </a:schemeClr>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317644980"/>
      </p:ext>
    </p:extLst>
  </p:cSld>
  <p:clrMapOvr>
    <a:masterClrMapping/>
  </p:clrMapOvr>
  <mc:AlternateContent xmlns:mc="http://schemas.openxmlformats.org/markup-compatibility/2006" xmlns:p14="http://schemas.microsoft.com/office/powerpoint/2010/main">
    <mc:Choice Requires="p14">
      <p:transition>
        <p14:flip dir="r"/>
        <p:sndAc>
          <p:stSnd>
            <p:snd r:embed="rId2" name="chimes.wav"/>
          </p:stSnd>
        </p:sndAc>
      </p:transition>
    </mc:Choice>
    <mc:Fallback xmlns="">
      <p:transition>
        <p:fade/>
        <p:sndAc>
          <p:stSnd>
            <p:snd r:embed="rId8" name="chimes.wav"/>
          </p:stSnd>
        </p:sndAc>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240941DB-0F68-17B9-F2CF-7B0529628DCC}"/>
              </a:ext>
            </a:extLst>
          </p:cNvPr>
          <p:cNvSpPr txBox="1"/>
          <p:nvPr/>
        </p:nvSpPr>
        <p:spPr>
          <a:xfrm>
            <a:off x="5200935" y="2780851"/>
            <a:ext cx="3071675" cy="480131"/>
          </a:xfrm>
          <a:prstGeom prst="rect">
            <a:avLst/>
          </a:prstGeom>
          <a:noFill/>
        </p:spPr>
        <p:txBody>
          <a:bodyPr wrap="none" rtlCol="0">
            <a:spAutoFit/>
          </a:bodyPr>
          <a:ls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pPr algn="ctr">
              <a:lnSpc>
                <a:spcPct val="90000"/>
              </a:lnSpc>
              <a:spcBef>
                <a:spcPct val="0"/>
              </a:spcBef>
            </a:pPr>
            <a:r>
              <a:rPr lang="en-US" altLang="zh-CN" sz="2800" b="1" dirty="0" smtClean="0">
                <a:solidFill>
                  <a:schemeClr val="accent1">
                    <a:lumMod val="75000"/>
                  </a:schemeClr>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1.</a:t>
            </a:r>
            <a:r>
              <a:rPr lang="zh-CN" altLang="en-US" sz="2800" b="1" dirty="0" smtClean="0">
                <a:solidFill>
                  <a:schemeClr val="accent1">
                    <a:lumMod val="75000"/>
                  </a:schemeClr>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木马的基本概念</a:t>
            </a:r>
            <a:endParaRPr lang="zh-CN" altLang="en-US" sz="2800" b="1" dirty="0">
              <a:solidFill>
                <a:schemeClr val="accent1">
                  <a:lumMod val="75000"/>
                </a:schemeClr>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endParaRPr>
          </a:p>
        </p:txBody>
      </p:sp>
      <p:sp>
        <p:nvSpPr>
          <p:cNvPr id="3" name="文本框 2">
            <a:extLst>
              <a:ext uri="{FF2B5EF4-FFF2-40B4-BE49-F238E27FC236}">
                <a16:creationId xmlns:a16="http://schemas.microsoft.com/office/drawing/2014/main" id="{240941DB-0F68-17B9-F2CF-7B0529628DCC}"/>
              </a:ext>
            </a:extLst>
          </p:cNvPr>
          <p:cNvSpPr txBox="1"/>
          <p:nvPr/>
        </p:nvSpPr>
        <p:spPr>
          <a:xfrm>
            <a:off x="5200935" y="3553737"/>
            <a:ext cx="2350323" cy="480131"/>
          </a:xfrm>
          <a:prstGeom prst="rect">
            <a:avLst/>
          </a:prstGeom>
          <a:noFill/>
        </p:spPr>
        <p:txBody>
          <a:bodyPr wrap="none" rtlCol="0">
            <a:spAutoFit/>
          </a:bodyPr>
          <a:ls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pPr algn="ctr">
              <a:lnSpc>
                <a:spcPct val="90000"/>
              </a:lnSpc>
              <a:spcBef>
                <a:spcPct val="0"/>
              </a:spcBef>
            </a:pPr>
            <a:r>
              <a:rPr lang="en-US" altLang="zh-CN" sz="2800" b="1" dirty="0">
                <a:solidFill>
                  <a:schemeClr val="accent1">
                    <a:lumMod val="75000"/>
                  </a:schemeClr>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2.</a:t>
            </a:r>
            <a:r>
              <a:rPr lang="zh-CN" altLang="en-US" sz="2800" b="1" dirty="0">
                <a:solidFill>
                  <a:schemeClr val="accent1">
                    <a:lumMod val="75000"/>
                  </a:schemeClr>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木马的分类</a:t>
            </a:r>
            <a:endParaRPr lang="zh-CN" altLang="en-US" sz="2800" b="1" dirty="0">
              <a:solidFill>
                <a:schemeClr val="accent1">
                  <a:lumMod val="75000"/>
                </a:schemeClr>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endParaRPr>
          </a:p>
        </p:txBody>
      </p:sp>
      <p:sp>
        <p:nvSpPr>
          <p:cNvPr id="4" name="文本框 3">
            <a:extLst>
              <a:ext uri="{FF2B5EF4-FFF2-40B4-BE49-F238E27FC236}">
                <a16:creationId xmlns:a16="http://schemas.microsoft.com/office/drawing/2014/main" id="{240941DB-0F68-17B9-F2CF-7B0529628DCC}"/>
              </a:ext>
            </a:extLst>
          </p:cNvPr>
          <p:cNvSpPr txBox="1"/>
          <p:nvPr/>
        </p:nvSpPr>
        <p:spPr>
          <a:xfrm>
            <a:off x="5200934" y="4327748"/>
            <a:ext cx="2350323" cy="480131"/>
          </a:xfrm>
          <a:prstGeom prst="rect">
            <a:avLst/>
          </a:prstGeom>
          <a:noFill/>
        </p:spPr>
        <p:txBody>
          <a:bodyPr wrap="none" rtlCol="0">
            <a:spAutoFit/>
          </a:bodyPr>
          <a:ls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pPr algn="ctr">
              <a:lnSpc>
                <a:spcPct val="90000"/>
              </a:lnSpc>
              <a:spcBef>
                <a:spcPct val="0"/>
              </a:spcBef>
            </a:pPr>
            <a:r>
              <a:rPr lang="en-US" altLang="zh-CN" sz="2800" b="1" dirty="0">
                <a:solidFill>
                  <a:schemeClr val="accent1">
                    <a:lumMod val="75000"/>
                  </a:schemeClr>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3.</a:t>
            </a:r>
            <a:r>
              <a:rPr lang="zh-CN" altLang="en-US" sz="2800" b="1" dirty="0">
                <a:solidFill>
                  <a:schemeClr val="accent1">
                    <a:lumMod val="75000"/>
                  </a:schemeClr>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木马</a:t>
            </a:r>
            <a:r>
              <a:rPr lang="zh-CN" altLang="en-US" sz="2800" b="1" dirty="0">
                <a:solidFill>
                  <a:schemeClr val="accent1">
                    <a:lumMod val="75000"/>
                  </a:schemeClr>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的特点</a:t>
            </a:r>
            <a:endParaRPr lang="zh-CN" altLang="en-US" sz="2800" b="1" dirty="0">
              <a:solidFill>
                <a:schemeClr val="accent1">
                  <a:lumMod val="75000"/>
                </a:schemeClr>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endParaRPr>
          </a:p>
        </p:txBody>
      </p:sp>
      <p:sp>
        <p:nvSpPr>
          <p:cNvPr id="5" name="文本框 4">
            <a:extLst>
              <a:ext uri="{FF2B5EF4-FFF2-40B4-BE49-F238E27FC236}">
                <a16:creationId xmlns:a16="http://schemas.microsoft.com/office/drawing/2014/main" id="{240941DB-0F68-17B9-F2CF-7B0529628DCC}"/>
              </a:ext>
            </a:extLst>
          </p:cNvPr>
          <p:cNvSpPr txBox="1"/>
          <p:nvPr/>
        </p:nvSpPr>
        <p:spPr>
          <a:xfrm>
            <a:off x="5200934" y="5100634"/>
            <a:ext cx="1989647" cy="480131"/>
          </a:xfrm>
          <a:prstGeom prst="rect">
            <a:avLst/>
          </a:prstGeom>
          <a:noFill/>
        </p:spPr>
        <p:txBody>
          <a:bodyPr wrap="none" rtlCol="0">
            <a:spAutoFit/>
          </a:bodyPr>
          <a:ls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pPr algn="ctr">
              <a:lnSpc>
                <a:spcPct val="90000"/>
              </a:lnSpc>
              <a:spcBef>
                <a:spcPct val="0"/>
              </a:spcBef>
            </a:pPr>
            <a:r>
              <a:rPr lang="en-US" altLang="zh-CN" sz="2800" b="1" dirty="0">
                <a:solidFill>
                  <a:schemeClr val="accent1">
                    <a:lumMod val="75000"/>
                  </a:schemeClr>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4.</a:t>
            </a:r>
            <a:r>
              <a:rPr lang="zh-CN" altLang="en-US" sz="2800" b="1" dirty="0">
                <a:solidFill>
                  <a:schemeClr val="accent1">
                    <a:lumMod val="75000"/>
                  </a:schemeClr>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冰河木马</a:t>
            </a:r>
            <a:endParaRPr lang="zh-CN" altLang="en-US" sz="2800" b="1" dirty="0">
              <a:solidFill>
                <a:schemeClr val="accent1">
                  <a:lumMod val="75000"/>
                </a:schemeClr>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endParaRPr>
          </a:p>
        </p:txBody>
      </p:sp>
      <p:sp>
        <p:nvSpPr>
          <p:cNvPr id="156" name="Oval 113"/>
          <p:cNvSpPr/>
          <p:nvPr/>
        </p:nvSpPr>
        <p:spPr>
          <a:xfrm>
            <a:off x="3757497" y="3110421"/>
            <a:ext cx="150561" cy="150561"/>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id-ID">
              <a:solidFill>
                <a:srgbClr val="605448"/>
              </a:solidFill>
              <a:latin typeface="华文细黑" pitchFamily="2" charset="-122"/>
              <a:ea typeface="华文细黑" pitchFamily="2" charset="-122"/>
            </a:endParaRPr>
          </a:p>
        </p:txBody>
      </p:sp>
      <p:sp>
        <p:nvSpPr>
          <p:cNvPr id="157" name="Oval 118"/>
          <p:cNvSpPr/>
          <p:nvPr/>
        </p:nvSpPr>
        <p:spPr>
          <a:xfrm>
            <a:off x="3232465" y="3612390"/>
            <a:ext cx="587731" cy="587731"/>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id-ID">
              <a:solidFill>
                <a:srgbClr val="605448"/>
              </a:solidFill>
              <a:latin typeface="华文细黑" pitchFamily="2" charset="-122"/>
              <a:ea typeface="华文细黑" pitchFamily="2" charset="-122"/>
            </a:endParaRPr>
          </a:p>
        </p:txBody>
      </p:sp>
      <p:sp>
        <p:nvSpPr>
          <p:cNvPr id="158" name="chenying0907 56"/>
          <p:cNvSpPr/>
          <p:nvPr/>
        </p:nvSpPr>
        <p:spPr bwMode="auto">
          <a:xfrm>
            <a:off x="1105427" y="2266215"/>
            <a:ext cx="2919928" cy="3657257"/>
          </a:xfrm>
          <a:custGeom>
            <a:avLst/>
            <a:gdLst>
              <a:gd name="T0" fmla="*/ 197 w 454"/>
              <a:gd name="T1" fmla="*/ 254 h 569"/>
              <a:gd name="T2" fmla="*/ 200 w 454"/>
              <a:gd name="T3" fmla="*/ 449 h 569"/>
              <a:gd name="T4" fmla="*/ 148 w 454"/>
              <a:gd name="T5" fmla="*/ 559 h 569"/>
              <a:gd name="T6" fmla="*/ 122 w 454"/>
              <a:gd name="T7" fmla="*/ 569 h 569"/>
              <a:gd name="T8" fmla="*/ 339 w 454"/>
              <a:gd name="T9" fmla="*/ 569 h 569"/>
              <a:gd name="T10" fmla="*/ 304 w 454"/>
              <a:gd name="T11" fmla="*/ 557 h 569"/>
              <a:gd name="T12" fmla="*/ 277 w 454"/>
              <a:gd name="T13" fmla="*/ 354 h 569"/>
              <a:gd name="T14" fmla="*/ 282 w 454"/>
              <a:gd name="T15" fmla="*/ 261 h 569"/>
              <a:gd name="T16" fmla="*/ 315 w 454"/>
              <a:gd name="T17" fmla="*/ 247 h 569"/>
              <a:gd name="T18" fmla="*/ 454 w 454"/>
              <a:gd name="T19" fmla="*/ 120 h 569"/>
              <a:gd name="T20" fmla="*/ 451 w 454"/>
              <a:gd name="T21" fmla="*/ 117 h 569"/>
              <a:gd name="T22" fmla="*/ 451 w 454"/>
              <a:gd name="T23" fmla="*/ 117 h 569"/>
              <a:gd name="T24" fmla="*/ 389 w 454"/>
              <a:gd name="T25" fmla="*/ 164 h 569"/>
              <a:gd name="T26" fmla="*/ 400 w 454"/>
              <a:gd name="T27" fmla="*/ 82 h 569"/>
              <a:gd name="T28" fmla="*/ 399 w 454"/>
              <a:gd name="T29" fmla="*/ 82 h 569"/>
              <a:gd name="T30" fmla="*/ 398 w 454"/>
              <a:gd name="T31" fmla="*/ 82 h 569"/>
              <a:gd name="T32" fmla="*/ 362 w 454"/>
              <a:gd name="T33" fmla="*/ 182 h 569"/>
              <a:gd name="T34" fmla="*/ 257 w 454"/>
              <a:gd name="T35" fmla="*/ 234 h 569"/>
              <a:gd name="T36" fmla="*/ 241 w 454"/>
              <a:gd name="T37" fmla="*/ 146 h 569"/>
              <a:gd name="T38" fmla="*/ 296 w 454"/>
              <a:gd name="T39" fmla="*/ 54 h 569"/>
              <a:gd name="T40" fmla="*/ 295 w 454"/>
              <a:gd name="T41" fmla="*/ 54 h 569"/>
              <a:gd name="T42" fmla="*/ 294 w 454"/>
              <a:gd name="T43" fmla="*/ 52 h 569"/>
              <a:gd name="T44" fmla="*/ 238 w 454"/>
              <a:gd name="T45" fmla="*/ 113 h 569"/>
              <a:gd name="T46" fmla="*/ 235 w 454"/>
              <a:gd name="T47" fmla="*/ 35 h 569"/>
              <a:gd name="T48" fmla="*/ 235 w 454"/>
              <a:gd name="T49" fmla="*/ 35 h 569"/>
              <a:gd name="T50" fmla="*/ 230 w 454"/>
              <a:gd name="T51" fmla="*/ 35 h 569"/>
              <a:gd name="T52" fmla="*/ 219 w 454"/>
              <a:gd name="T53" fmla="*/ 223 h 569"/>
              <a:gd name="T54" fmla="*/ 122 w 454"/>
              <a:gd name="T55" fmla="*/ 132 h 569"/>
              <a:gd name="T56" fmla="*/ 137 w 454"/>
              <a:gd name="T57" fmla="*/ 64 h 569"/>
              <a:gd name="T58" fmla="*/ 135 w 454"/>
              <a:gd name="T59" fmla="*/ 63 h 569"/>
              <a:gd name="T60" fmla="*/ 135 w 454"/>
              <a:gd name="T61" fmla="*/ 63 h 569"/>
              <a:gd name="T62" fmla="*/ 113 w 454"/>
              <a:gd name="T63" fmla="*/ 118 h 569"/>
              <a:gd name="T64" fmla="*/ 52 w 454"/>
              <a:gd name="T65" fmla="*/ 1 h 569"/>
              <a:gd name="T66" fmla="*/ 50 w 454"/>
              <a:gd name="T67" fmla="*/ 0 h 569"/>
              <a:gd name="T68" fmla="*/ 46 w 454"/>
              <a:gd name="T69" fmla="*/ 1 h 569"/>
              <a:gd name="T70" fmla="*/ 74 w 454"/>
              <a:gd name="T71" fmla="*/ 91 h 569"/>
              <a:gd name="T72" fmla="*/ 74 w 454"/>
              <a:gd name="T73" fmla="*/ 91 h 569"/>
              <a:gd name="T74" fmla="*/ 149 w 454"/>
              <a:gd name="T75" fmla="*/ 208 h 569"/>
              <a:gd name="T76" fmla="*/ 3 w 454"/>
              <a:gd name="T77" fmla="*/ 195 h 569"/>
              <a:gd name="T78" fmla="*/ 3 w 454"/>
              <a:gd name="T79" fmla="*/ 196 h 569"/>
              <a:gd name="T80" fmla="*/ 0 w 454"/>
              <a:gd name="T81" fmla="*/ 201 h 569"/>
              <a:gd name="T82" fmla="*/ 172 w 454"/>
              <a:gd name="T83" fmla="*/ 237 h 569"/>
              <a:gd name="T84" fmla="*/ 197 w 454"/>
              <a:gd name="T85" fmla="*/ 254 h 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54" h="569">
                <a:moveTo>
                  <a:pt x="197" y="254"/>
                </a:moveTo>
                <a:cubicBezTo>
                  <a:pt x="209" y="304"/>
                  <a:pt x="213" y="368"/>
                  <a:pt x="200" y="449"/>
                </a:cubicBezTo>
                <a:cubicBezTo>
                  <a:pt x="191" y="518"/>
                  <a:pt x="199" y="559"/>
                  <a:pt x="148" y="559"/>
                </a:cubicBezTo>
                <a:cubicBezTo>
                  <a:pt x="148" y="559"/>
                  <a:pt x="138" y="555"/>
                  <a:pt x="122" y="569"/>
                </a:cubicBezTo>
                <a:cubicBezTo>
                  <a:pt x="339" y="569"/>
                  <a:pt x="339" y="569"/>
                  <a:pt x="339" y="569"/>
                </a:cubicBezTo>
                <a:cubicBezTo>
                  <a:pt x="328" y="564"/>
                  <a:pt x="315" y="559"/>
                  <a:pt x="304" y="557"/>
                </a:cubicBezTo>
                <a:cubicBezTo>
                  <a:pt x="292" y="529"/>
                  <a:pt x="279" y="475"/>
                  <a:pt x="277" y="354"/>
                </a:cubicBezTo>
                <a:cubicBezTo>
                  <a:pt x="276" y="318"/>
                  <a:pt x="278" y="287"/>
                  <a:pt x="282" y="261"/>
                </a:cubicBezTo>
                <a:cubicBezTo>
                  <a:pt x="315" y="247"/>
                  <a:pt x="315" y="247"/>
                  <a:pt x="315" y="247"/>
                </a:cubicBezTo>
                <a:cubicBezTo>
                  <a:pt x="404" y="194"/>
                  <a:pt x="433" y="147"/>
                  <a:pt x="454" y="120"/>
                </a:cubicBezTo>
                <a:cubicBezTo>
                  <a:pt x="451" y="117"/>
                  <a:pt x="451" y="117"/>
                  <a:pt x="451" y="117"/>
                </a:cubicBezTo>
                <a:cubicBezTo>
                  <a:pt x="451" y="117"/>
                  <a:pt x="451" y="117"/>
                  <a:pt x="451" y="117"/>
                </a:cubicBezTo>
                <a:cubicBezTo>
                  <a:pt x="428" y="135"/>
                  <a:pt x="407" y="151"/>
                  <a:pt x="389" y="164"/>
                </a:cubicBezTo>
                <a:cubicBezTo>
                  <a:pt x="396" y="133"/>
                  <a:pt x="398" y="121"/>
                  <a:pt x="400" y="82"/>
                </a:cubicBezTo>
                <a:cubicBezTo>
                  <a:pt x="399" y="82"/>
                  <a:pt x="399" y="82"/>
                  <a:pt x="399" y="82"/>
                </a:cubicBezTo>
                <a:cubicBezTo>
                  <a:pt x="399" y="82"/>
                  <a:pt x="398" y="82"/>
                  <a:pt x="398" y="82"/>
                </a:cubicBezTo>
                <a:cubicBezTo>
                  <a:pt x="393" y="101"/>
                  <a:pt x="379" y="147"/>
                  <a:pt x="362" y="182"/>
                </a:cubicBezTo>
                <a:cubicBezTo>
                  <a:pt x="312" y="215"/>
                  <a:pt x="278" y="228"/>
                  <a:pt x="257" y="234"/>
                </a:cubicBezTo>
                <a:cubicBezTo>
                  <a:pt x="251" y="213"/>
                  <a:pt x="245" y="185"/>
                  <a:pt x="241" y="146"/>
                </a:cubicBezTo>
                <a:cubicBezTo>
                  <a:pt x="257" y="110"/>
                  <a:pt x="284" y="70"/>
                  <a:pt x="296" y="54"/>
                </a:cubicBezTo>
                <a:cubicBezTo>
                  <a:pt x="295" y="54"/>
                  <a:pt x="295" y="54"/>
                  <a:pt x="295" y="54"/>
                </a:cubicBezTo>
                <a:cubicBezTo>
                  <a:pt x="294" y="52"/>
                  <a:pt x="294" y="52"/>
                  <a:pt x="294" y="52"/>
                </a:cubicBezTo>
                <a:cubicBezTo>
                  <a:pt x="265" y="79"/>
                  <a:pt x="258" y="88"/>
                  <a:pt x="238" y="113"/>
                </a:cubicBezTo>
                <a:cubicBezTo>
                  <a:pt x="236" y="91"/>
                  <a:pt x="235" y="64"/>
                  <a:pt x="235" y="35"/>
                </a:cubicBezTo>
                <a:cubicBezTo>
                  <a:pt x="235" y="35"/>
                  <a:pt x="235" y="35"/>
                  <a:pt x="235" y="35"/>
                </a:cubicBezTo>
                <a:cubicBezTo>
                  <a:pt x="230" y="35"/>
                  <a:pt x="230" y="35"/>
                  <a:pt x="230" y="35"/>
                </a:cubicBezTo>
                <a:cubicBezTo>
                  <a:pt x="223" y="69"/>
                  <a:pt x="210" y="143"/>
                  <a:pt x="219" y="223"/>
                </a:cubicBezTo>
                <a:cubicBezTo>
                  <a:pt x="219" y="223"/>
                  <a:pt x="175" y="205"/>
                  <a:pt x="122" y="132"/>
                </a:cubicBezTo>
                <a:cubicBezTo>
                  <a:pt x="123" y="120"/>
                  <a:pt x="125" y="90"/>
                  <a:pt x="137" y="64"/>
                </a:cubicBezTo>
                <a:cubicBezTo>
                  <a:pt x="135" y="63"/>
                  <a:pt x="135" y="63"/>
                  <a:pt x="135" y="63"/>
                </a:cubicBezTo>
                <a:cubicBezTo>
                  <a:pt x="135" y="63"/>
                  <a:pt x="135" y="63"/>
                  <a:pt x="135" y="63"/>
                </a:cubicBezTo>
                <a:cubicBezTo>
                  <a:pt x="127" y="75"/>
                  <a:pt x="118" y="94"/>
                  <a:pt x="113" y="118"/>
                </a:cubicBezTo>
                <a:cubicBezTo>
                  <a:pt x="93" y="88"/>
                  <a:pt x="72" y="50"/>
                  <a:pt x="52" y="1"/>
                </a:cubicBezTo>
                <a:cubicBezTo>
                  <a:pt x="51" y="1"/>
                  <a:pt x="51" y="1"/>
                  <a:pt x="50" y="0"/>
                </a:cubicBezTo>
                <a:cubicBezTo>
                  <a:pt x="46" y="1"/>
                  <a:pt x="46" y="1"/>
                  <a:pt x="46" y="1"/>
                </a:cubicBezTo>
                <a:cubicBezTo>
                  <a:pt x="49" y="17"/>
                  <a:pt x="74" y="91"/>
                  <a:pt x="74" y="91"/>
                </a:cubicBezTo>
                <a:cubicBezTo>
                  <a:pt x="74" y="91"/>
                  <a:pt x="74" y="91"/>
                  <a:pt x="74" y="91"/>
                </a:cubicBezTo>
                <a:cubicBezTo>
                  <a:pt x="91" y="132"/>
                  <a:pt x="115" y="175"/>
                  <a:pt x="149" y="208"/>
                </a:cubicBezTo>
                <a:cubicBezTo>
                  <a:pt x="149" y="208"/>
                  <a:pt x="89" y="222"/>
                  <a:pt x="3" y="195"/>
                </a:cubicBezTo>
                <a:cubicBezTo>
                  <a:pt x="3" y="196"/>
                  <a:pt x="3" y="196"/>
                  <a:pt x="3" y="196"/>
                </a:cubicBezTo>
                <a:cubicBezTo>
                  <a:pt x="0" y="201"/>
                  <a:pt x="0" y="201"/>
                  <a:pt x="0" y="201"/>
                </a:cubicBezTo>
                <a:cubicBezTo>
                  <a:pt x="37" y="218"/>
                  <a:pt x="97" y="238"/>
                  <a:pt x="172" y="237"/>
                </a:cubicBezTo>
                <a:cubicBezTo>
                  <a:pt x="178" y="238"/>
                  <a:pt x="187" y="243"/>
                  <a:pt x="197" y="254"/>
                </a:cubicBezTo>
                <a:close/>
              </a:path>
            </a:pathLst>
          </a:custGeom>
          <a:solidFill>
            <a:srgbClr val="005188"/>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a:solidFill>
                <a:srgbClr val="605448"/>
              </a:solidFill>
              <a:latin typeface="华文细黑" pitchFamily="2" charset="-122"/>
              <a:ea typeface="华文细黑" pitchFamily="2" charset="-122"/>
            </a:endParaRPr>
          </a:p>
        </p:txBody>
      </p:sp>
      <p:grpSp>
        <p:nvGrpSpPr>
          <p:cNvPr id="161" name="chenying0907 3"/>
          <p:cNvGrpSpPr/>
          <p:nvPr/>
        </p:nvGrpSpPr>
        <p:grpSpPr>
          <a:xfrm>
            <a:off x="2941269" y="3035138"/>
            <a:ext cx="1618615" cy="1634918"/>
            <a:chOff x="6557336" y="3969080"/>
            <a:chExt cx="1506414" cy="1521587"/>
          </a:xfrm>
        </p:grpSpPr>
        <p:sp>
          <p:nvSpPr>
            <p:cNvPr id="252" name="椭圆 31"/>
            <p:cNvSpPr/>
            <p:nvPr/>
          </p:nvSpPr>
          <p:spPr>
            <a:xfrm rot="15654318">
              <a:off x="6549749" y="3976667"/>
              <a:ext cx="1521587" cy="1506414"/>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1" fmla="*/ 328247 w 656494"/>
                <a:gd name="connsiteY0-2" fmla="*/ 0 h 633046"/>
                <a:gd name="connsiteX1-3" fmla="*/ 656494 w 656494"/>
                <a:gd name="connsiteY1-4" fmla="*/ 316523 h 633046"/>
                <a:gd name="connsiteX2-5" fmla="*/ 328247 w 656494"/>
                <a:gd name="connsiteY2-6" fmla="*/ 633046 h 633046"/>
                <a:gd name="connsiteX3-7" fmla="*/ 0 w 656494"/>
                <a:gd name="connsiteY3-8" fmla="*/ 316523 h 633046"/>
                <a:gd name="connsiteX4-9" fmla="*/ 419687 w 656494"/>
                <a:gd name="connsiteY4-10" fmla="*/ 91440 h 633046"/>
                <a:gd name="connsiteX0-11" fmla="*/ 402964 w 731211"/>
                <a:gd name="connsiteY0-12" fmla="*/ 0 h 633046"/>
                <a:gd name="connsiteX1-13" fmla="*/ 731211 w 731211"/>
                <a:gd name="connsiteY1-14" fmla="*/ 316523 h 633046"/>
                <a:gd name="connsiteX2-15" fmla="*/ 402964 w 731211"/>
                <a:gd name="connsiteY2-16" fmla="*/ 633046 h 633046"/>
                <a:gd name="connsiteX3-17" fmla="*/ 74717 w 731211"/>
                <a:gd name="connsiteY3-18" fmla="*/ 316523 h 633046"/>
                <a:gd name="connsiteX4-19" fmla="*/ 161895 w 731211"/>
                <a:gd name="connsiteY4-20" fmla="*/ 152400 h 633046"/>
                <a:gd name="connsiteX0-21" fmla="*/ 353700 w 681947"/>
                <a:gd name="connsiteY0-22" fmla="*/ 0 h 633046"/>
                <a:gd name="connsiteX1-23" fmla="*/ 681947 w 681947"/>
                <a:gd name="connsiteY1-24" fmla="*/ 316523 h 633046"/>
                <a:gd name="connsiteX2-25" fmla="*/ 353700 w 681947"/>
                <a:gd name="connsiteY2-26" fmla="*/ 633046 h 633046"/>
                <a:gd name="connsiteX3-27" fmla="*/ 25453 w 681947"/>
                <a:gd name="connsiteY3-28" fmla="*/ 316523 h 633046"/>
                <a:gd name="connsiteX4-29" fmla="*/ 112631 w 681947"/>
                <a:gd name="connsiteY4-30" fmla="*/ 152400 h 633046"/>
                <a:gd name="connsiteX0-31" fmla="*/ 341249 w 669496"/>
                <a:gd name="connsiteY0-32" fmla="*/ 0 h 633046"/>
                <a:gd name="connsiteX1-33" fmla="*/ 669496 w 669496"/>
                <a:gd name="connsiteY1-34" fmla="*/ 316523 h 633046"/>
                <a:gd name="connsiteX2-35" fmla="*/ 341249 w 669496"/>
                <a:gd name="connsiteY2-36" fmla="*/ 633046 h 633046"/>
                <a:gd name="connsiteX3-37" fmla="*/ 13002 w 669496"/>
                <a:gd name="connsiteY3-38" fmla="*/ 316523 h 633046"/>
                <a:gd name="connsiteX4-39" fmla="*/ 100180 w 669496"/>
                <a:gd name="connsiteY4-40" fmla="*/ 152400 h 633046"/>
                <a:gd name="connsiteX0-41" fmla="*/ 347951 w 676198"/>
                <a:gd name="connsiteY0-42" fmla="*/ 0 h 633046"/>
                <a:gd name="connsiteX1-43" fmla="*/ 676198 w 676198"/>
                <a:gd name="connsiteY1-44" fmla="*/ 316523 h 633046"/>
                <a:gd name="connsiteX2-45" fmla="*/ 347951 w 676198"/>
                <a:gd name="connsiteY2-46" fmla="*/ 633046 h 633046"/>
                <a:gd name="connsiteX3-47" fmla="*/ 19704 w 676198"/>
                <a:gd name="connsiteY3-48" fmla="*/ 316523 h 633046"/>
                <a:gd name="connsiteX4-49" fmla="*/ 79173 w 676198"/>
                <a:gd name="connsiteY4-50" fmla="*/ 113607 h 633046"/>
                <a:gd name="connsiteX0-51" fmla="*/ 333371 w 661618"/>
                <a:gd name="connsiteY0-52" fmla="*/ 0 h 633046"/>
                <a:gd name="connsiteX1-53" fmla="*/ 661618 w 661618"/>
                <a:gd name="connsiteY1-54" fmla="*/ 316523 h 633046"/>
                <a:gd name="connsiteX2-55" fmla="*/ 333371 w 661618"/>
                <a:gd name="connsiteY2-56" fmla="*/ 633046 h 633046"/>
                <a:gd name="connsiteX3-57" fmla="*/ 5124 w 661618"/>
                <a:gd name="connsiteY3-58" fmla="*/ 316523 h 633046"/>
                <a:gd name="connsiteX4-59" fmla="*/ 64593 w 661618"/>
                <a:gd name="connsiteY4-60" fmla="*/ 113607 h 633046"/>
                <a:gd name="connsiteX0-61" fmla="*/ 178200 w 661618"/>
                <a:gd name="connsiteY0-62" fmla="*/ 0 h 583170"/>
                <a:gd name="connsiteX1-63" fmla="*/ 661618 w 661618"/>
                <a:gd name="connsiteY1-64" fmla="*/ 266647 h 583170"/>
                <a:gd name="connsiteX2-65" fmla="*/ 333371 w 661618"/>
                <a:gd name="connsiteY2-66" fmla="*/ 583170 h 583170"/>
                <a:gd name="connsiteX3-67" fmla="*/ 5124 w 661618"/>
                <a:gd name="connsiteY3-68" fmla="*/ 266647 h 583170"/>
                <a:gd name="connsiteX4-69" fmla="*/ 64593 w 661618"/>
                <a:gd name="connsiteY4-70" fmla="*/ 63731 h 583170"/>
                <a:gd name="connsiteX0-71" fmla="*/ 178200 w 662133"/>
                <a:gd name="connsiteY0-72" fmla="*/ 66578 h 649748"/>
                <a:gd name="connsiteX1-73" fmla="*/ 412660 w 662133"/>
                <a:gd name="connsiteY1-74" fmla="*/ 10947 h 649748"/>
                <a:gd name="connsiteX2-75" fmla="*/ 661618 w 662133"/>
                <a:gd name="connsiteY2-76" fmla="*/ 333225 h 649748"/>
                <a:gd name="connsiteX3-77" fmla="*/ 333371 w 662133"/>
                <a:gd name="connsiteY3-78" fmla="*/ 649748 h 649748"/>
                <a:gd name="connsiteX4-79" fmla="*/ 5124 w 662133"/>
                <a:gd name="connsiteY4-80" fmla="*/ 333225 h 649748"/>
                <a:gd name="connsiteX5" fmla="*/ 64593 w 662133"/>
                <a:gd name="connsiteY5" fmla="*/ 130309 h 649748"/>
                <a:gd name="connsiteX0-81" fmla="*/ 178200 w 662148"/>
                <a:gd name="connsiteY0-82" fmla="*/ 66578 h 649748"/>
                <a:gd name="connsiteX1-83" fmla="*/ 412660 w 662148"/>
                <a:gd name="connsiteY1-84" fmla="*/ 10947 h 649748"/>
                <a:gd name="connsiteX2-85" fmla="*/ 661618 w 662148"/>
                <a:gd name="connsiteY2-86" fmla="*/ 333225 h 649748"/>
                <a:gd name="connsiteX3-87" fmla="*/ 333371 w 662148"/>
                <a:gd name="connsiteY3-88" fmla="*/ 649748 h 649748"/>
                <a:gd name="connsiteX4-89" fmla="*/ 5124 w 662148"/>
                <a:gd name="connsiteY4-90" fmla="*/ 333225 h 649748"/>
                <a:gd name="connsiteX5-91" fmla="*/ 64593 w 662148"/>
                <a:gd name="connsiteY5-92" fmla="*/ 130309 h 649748"/>
                <a:gd name="connsiteX0-93" fmla="*/ 178200 w 662148"/>
                <a:gd name="connsiteY0-94" fmla="*/ 61032 h 644202"/>
                <a:gd name="connsiteX1-95" fmla="*/ 412660 w 662148"/>
                <a:gd name="connsiteY1-96" fmla="*/ 5401 h 644202"/>
                <a:gd name="connsiteX2-97" fmla="*/ 661618 w 662148"/>
                <a:gd name="connsiteY2-98" fmla="*/ 327679 h 644202"/>
                <a:gd name="connsiteX3-99" fmla="*/ 333371 w 662148"/>
                <a:gd name="connsiteY3-100" fmla="*/ 644202 h 644202"/>
                <a:gd name="connsiteX4-101" fmla="*/ 5124 w 662148"/>
                <a:gd name="connsiteY4-102" fmla="*/ 327679 h 644202"/>
                <a:gd name="connsiteX5-103" fmla="*/ 64593 w 662148"/>
                <a:gd name="connsiteY5-104" fmla="*/ 124763 h 644202"/>
                <a:gd name="connsiteX0-105" fmla="*/ 178200 w 662148"/>
                <a:gd name="connsiteY0-106" fmla="*/ 75865 h 659035"/>
                <a:gd name="connsiteX1-107" fmla="*/ 168819 w 662148"/>
                <a:gd name="connsiteY1-108" fmla="*/ 31317 h 659035"/>
                <a:gd name="connsiteX2-109" fmla="*/ 412660 w 662148"/>
                <a:gd name="connsiteY2-110" fmla="*/ 20234 h 659035"/>
                <a:gd name="connsiteX3-111" fmla="*/ 661618 w 662148"/>
                <a:gd name="connsiteY3-112" fmla="*/ 342512 h 659035"/>
                <a:gd name="connsiteX4-113" fmla="*/ 333371 w 662148"/>
                <a:gd name="connsiteY4-114" fmla="*/ 659035 h 659035"/>
                <a:gd name="connsiteX5-115" fmla="*/ 5124 w 662148"/>
                <a:gd name="connsiteY5-116" fmla="*/ 342512 h 659035"/>
                <a:gd name="connsiteX6" fmla="*/ 64593 w 662148"/>
                <a:gd name="connsiteY6" fmla="*/ 139596 h 659035"/>
                <a:gd name="connsiteX0-117" fmla="*/ 178200 w 662148"/>
                <a:gd name="connsiteY0-118" fmla="*/ 68901 h 652071"/>
                <a:gd name="connsiteX1-119" fmla="*/ 130026 w 662148"/>
                <a:gd name="connsiteY1-120" fmla="*/ 68688 h 652071"/>
                <a:gd name="connsiteX2-121" fmla="*/ 412660 w 662148"/>
                <a:gd name="connsiteY2-122" fmla="*/ 13270 h 652071"/>
                <a:gd name="connsiteX3-123" fmla="*/ 661618 w 662148"/>
                <a:gd name="connsiteY3-124" fmla="*/ 335548 h 652071"/>
                <a:gd name="connsiteX4-125" fmla="*/ 333371 w 662148"/>
                <a:gd name="connsiteY4-126" fmla="*/ 652071 h 652071"/>
                <a:gd name="connsiteX5-127" fmla="*/ 5124 w 662148"/>
                <a:gd name="connsiteY5-128" fmla="*/ 335548 h 652071"/>
                <a:gd name="connsiteX6-129" fmla="*/ 64593 w 662148"/>
                <a:gd name="connsiteY6-130" fmla="*/ 132632 h 652071"/>
                <a:gd name="connsiteX0-131" fmla="*/ 178200 w 662220"/>
                <a:gd name="connsiteY0-132" fmla="*/ 68901 h 652071"/>
                <a:gd name="connsiteX1-133" fmla="*/ 130026 w 662220"/>
                <a:gd name="connsiteY1-134" fmla="*/ 68688 h 652071"/>
                <a:gd name="connsiteX2-135" fmla="*/ 412660 w 662220"/>
                <a:gd name="connsiteY2-136" fmla="*/ 13270 h 652071"/>
                <a:gd name="connsiteX3-137" fmla="*/ 661618 w 662220"/>
                <a:gd name="connsiteY3-138" fmla="*/ 335548 h 652071"/>
                <a:gd name="connsiteX4-139" fmla="*/ 333371 w 662220"/>
                <a:gd name="connsiteY4-140" fmla="*/ 652071 h 652071"/>
                <a:gd name="connsiteX5-141" fmla="*/ 5124 w 662220"/>
                <a:gd name="connsiteY5-142" fmla="*/ 335548 h 652071"/>
                <a:gd name="connsiteX6-143" fmla="*/ 64593 w 662220"/>
                <a:gd name="connsiteY6-144" fmla="*/ 132632 h 652071"/>
                <a:gd name="connsiteX0-145" fmla="*/ 178200 w 662220"/>
                <a:gd name="connsiteY0-146" fmla="*/ 58449 h 641619"/>
                <a:gd name="connsiteX1-147" fmla="*/ 130026 w 662220"/>
                <a:gd name="connsiteY1-148" fmla="*/ 58236 h 641619"/>
                <a:gd name="connsiteX2-149" fmla="*/ 412660 w 662220"/>
                <a:gd name="connsiteY2-150" fmla="*/ 2818 h 641619"/>
                <a:gd name="connsiteX3-151" fmla="*/ 661618 w 662220"/>
                <a:gd name="connsiteY3-152" fmla="*/ 325096 h 641619"/>
                <a:gd name="connsiteX4-153" fmla="*/ 333371 w 662220"/>
                <a:gd name="connsiteY4-154" fmla="*/ 641619 h 641619"/>
                <a:gd name="connsiteX5-155" fmla="*/ 5124 w 662220"/>
                <a:gd name="connsiteY5-156" fmla="*/ 325096 h 641619"/>
                <a:gd name="connsiteX6-157" fmla="*/ 64593 w 662220"/>
                <a:gd name="connsiteY6-158" fmla="*/ 122180 h 641619"/>
                <a:gd name="connsiteX0-159" fmla="*/ 178200 w 662220"/>
                <a:gd name="connsiteY0-160" fmla="*/ 58449 h 641619"/>
                <a:gd name="connsiteX1-161" fmla="*/ 130026 w 662220"/>
                <a:gd name="connsiteY1-162" fmla="*/ 58236 h 641619"/>
                <a:gd name="connsiteX2-163" fmla="*/ 412660 w 662220"/>
                <a:gd name="connsiteY2-164" fmla="*/ 2818 h 641619"/>
                <a:gd name="connsiteX3-165" fmla="*/ 661618 w 662220"/>
                <a:gd name="connsiteY3-166" fmla="*/ 325096 h 641619"/>
                <a:gd name="connsiteX4-167" fmla="*/ 333371 w 662220"/>
                <a:gd name="connsiteY4-168" fmla="*/ 641619 h 641619"/>
                <a:gd name="connsiteX5-169" fmla="*/ 5124 w 662220"/>
                <a:gd name="connsiteY5-170" fmla="*/ 325096 h 641619"/>
                <a:gd name="connsiteX6-171" fmla="*/ 64593 w 662220"/>
                <a:gd name="connsiteY6-172" fmla="*/ 122180 h 641619"/>
                <a:gd name="connsiteX0-173" fmla="*/ 178200 w 662220"/>
                <a:gd name="connsiteY0-174" fmla="*/ 58449 h 641619"/>
                <a:gd name="connsiteX1-175" fmla="*/ 130026 w 662220"/>
                <a:gd name="connsiteY1-176" fmla="*/ 58236 h 641619"/>
                <a:gd name="connsiteX2-177" fmla="*/ 412660 w 662220"/>
                <a:gd name="connsiteY2-178" fmla="*/ 2818 h 641619"/>
                <a:gd name="connsiteX3-179" fmla="*/ 661618 w 662220"/>
                <a:gd name="connsiteY3-180" fmla="*/ 325096 h 641619"/>
                <a:gd name="connsiteX4-181" fmla="*/ 333371 w 662220"/>
                <a:gd name="connsiteY4-182" fmla="*/ 641619 h 641619"/>
                <a:gd name="connsiteX5-183" fmla="*/ 5124 w 662220"/>
                <a:gd name="connsiteY5-184" fmla="*/ 325096 h 641619"/>
                <a:gd name="connsiteX6-185" fmla="*/ 64593 w 662220"/>
                <a:gd name="connsiteY6-186" fmla="*/ 122180 h 641619"/>
                <a:gd name="connsiteX0-187" fmla="*/ 178200 w 662220"/>
                <a:gd name="connsiteY0-188" fmla="*/ 58449 h 641619"/>
                <a:gd name="connsiteX1-189" fmla="*/ 130026 w 662220"/>
                <a:gd name="connsiteY1-190" fmla="*/ 58236 h 641619"/>
                <a:gd name="connsiteX2-191" fmla="*/ 412660 w 662220"/>
                <a:gd name="connsiteY2-192" fmla="*/ 2818 h 641619"/>
                <a:gd name="connsiteX3-193" fmla="*/ 661618 w 662220"/>
                <a:gd name="connsiteY3-194" fmla="*/ 325096 h 641619"/>
                <a:gd name="connsiteX4-195" fmla="*/ 333371 w 662220"/>
                <a:gd name="connsiteY4-196" fmla="*/ 641619 h 641619"/>
                <a:gd name="connsiteX5-197" fmla="*/ 5124 w 662220"/>
                <a:gd name="connsiteY5-198" fmla="*/ 325096 h 641619"/>
                <a:gd name="connsiteX6-199" fmla="*/ 64593 w 662220"/>
                <a:gd name="connsiteY6-200" fmla="*/ 122180 h 641619"/>
                <a:gd name="connsiteX0-201" fmla="*/ 178200 w 662220"/>
                <a:gd name="connsiteY0-202" fmla="*/ 58449 h 641619"/>
                <a:gd name="connsiteX1-203" fmla="*/ 130026 w 662220"/>
                <a:gd name="connsiteY1-204" fmla="*/ 58236 h 641619"/>
                <a:gd name="connsiteX2-205" fmla="*/ 412660 w 662220"/>
                <a:gd name="connsiteY2-206" fmla="*/ 2818 h 641619"/>
                <a:gd name="connsiteX3-207" fmla="*/ 661618 w 662220"/>
                <a:gd name="connsiteY3-208" fmla="*/ 325096 h 641619"/>
                <a:gd name="connsiteX4-209" fmla="*/ 333371 w 662220"/>
                <a:gd name="connsiteY4-210" fmla="*/ 641619 h 641619"/>
                <a:gd name="connsiteX5-211" fmla="*/ 5124 w 662220"/>
                <a:gd name="connsiteY5-212" fmla="*/ 325096 h 641619"/>
                <a:gd name="connsiteX6-213" fmla="*/ 64593 w 662220"/>
                <a:gd name="connsiteY6-214" fmla="*/ 122180 h 641619"/>
                <a:gd name="connsiteX0-215" fmla="*/ 176252 w 660272"/>
                <a:gd name="connsiteY0-216" fmla="*/ 58449 h 641619"/>
                <a:gd name="connsiteX1-217" fmla="*/ 128078 w 660272"/>
                <a:gd name="connsiteY1-218" fmla="*/ 58236 h 641619"/>
                <a:gd name="connsiteX2-219" fmla="*/ 410712 w 660272"/>
                <a:gd name="connsiteY2-220" fmla="*/ 2818 h 641619"/>
                <a:gd name="connsiteX3-221" fmla="*/ 659670 w 660272"/>
                <a:gd name="connsiteY3-222" fmla="*/ 325096 h 641619"/>
                <a:gd name="connsiteX4-223" fmla="*/ 331423 w 660272"/>
                <a:gd name="connsiteY4-224" fmla="*/ 641619 h 641619"/>
                <a:gd name="connsiteX5-225" fmla="*/ 3176 w 660272"/>
                <a:gd name="connsiteY5-226" fmla="*/ 325096 h 641619"/>
                <a:gd name="connsiteX6-227" fmla="*/ 62645 w 660272"/>
                <a:gd name="connsiteY6-228" fmla="*/ 122180 h 641619"/>
                <a:gd name="connsiteX0-229" fmla="*/ 253837 w 660272"/>
                <a:gd name="connsiteY0-230" fmla="*/ 30740 h 641619"/>
                <a:gd name="connsiteX1-231" fmla="*/ 128078 w 660272"/>
                <a:gd name="connsiteY1-232" fmla="*/ 58236 h 641619"/>
                <a:gd name="connsiteX2-233" fmla="*/ 410712 w 660272"/>
                <a:gd name="connsiteY2-234" fmla="*/ 2818 h 641619"/>
                <a:gd name="connsiteX3-235" fmla="*/ 659670 w 660272"/>
                <a:gd name="connsiteY3-236" fmla="*/ 325096 h 641619"/>
                <a:gd name="connsiteX4-237" fmla="*/ 331423 w 660272"/>
                <a:gd name="connsiteY4-238" fmla="*/ 641619 h 641619"/>
                <a:gd name="connsiteX5-239" fmla="*/ 3176 w 660272"/>
                <a:gd name="connsiteY5-240" fmla="*/ 325096 h 641619"/>
                <a:gd name="connsiteX6-241" fmla="*/ 62645 w 660272"/>
                <a:gd name="connsiteY6-242" fmla="*/ 122180 h 641619"/>
                <a:gd name="connsiteX0-243" fmla="*/ 253837 w 660191"/>
                <a:gd name="connsiteY0-244" fmla="*/ 41069 h 651948"/>
                <a:gd name="connsiteX1-245" fmla="*/ 161329 w 660191"/>
                <a:gd name="connsiteY1-246" fmla="*/ 63023 h 651948"/>
                <a:gd name="connsiteX2-247" fmla="*/ 410712 w 660191"/>
                <a:gd name="connsiteY2-248" fmla="*/ 13147 h 651948"/>
                <a:gd name="connsiteX3-249" fmla="*/ 659670 w 660191"/>
                <a:gd name="connsiteY3-250" fmla="*/ 335425 h 651948"/>
                <a:gd name="connsiteX4-251" fmla="*/ 331423 w 660191"/>
                <a:gd name="connsiteY4-252" fmla="*/ 651948 h 651948"/>
                <a:gd name="connsiteX5-253" fmla="*/ 3176 w 660191"/>
                <a:gd name="connsiteY5-254" fmla="*/ 335425 h 651948"/>
                <a:gd name="connsiteX6-255" fmla="*/ 62645 w 660191"/>
                <a:gd name="connsiteY6-256" fmla="*/ 132509 h 651948"/>
                <a:gd name="connsiteX0-257" fmla="*/ 253837 w 660897"/>
                <a:gd name="connsiteY0-258" fmla="*/ 45475 h 656354"/>
                <a:gd name="connsiteX1-259" fmla="*/ 161329 w 660897"/>
                <a:gd name="connsiteY1-260" fmla="*/ 67429 h 656354"/>
                <a:gd name="connsiteX2-261" fmla="*/ 410712 w 660897"/>
                <a:gd name="connsiteY2-262" fmla="*/ 17553 h 656354"/>
                <a:gd name="connsiteX3-263" fmla="*/ 659670 w 660897"/>
                <a:gd name="connsiteY3-264" fmla="*/ 339831 h 656354"/>
                <a:gd name="connsiteX4-265" fmla="*/ 331423 w 660897"/>
                <a:gd name="connsiteY4-266" fmla="*/ 656354 h 656354"/>
                <a:gd name="connsiteX5-267" fmla="*/ 3176 w 660897"/>
                <a:gd name="connsiteY5-268" fmla="*/ 339831 h 656354"/>
                <a:gd name="connsiteX6-269" fmla="*/ 62645 w 660897"/>
                <a:gd name="connsiteY6-270" fmla="*/ 136915 h 656354"/>
                <a:gd name="connsiteX0-271" fmla="*/ 253837 w 660406"/>
                <a:gd name="connsiteY0-272" fmla="*/ 41070 h 651949"/>
                <a:gd name="connsiteX1-273" fmla="*/ 161329 w 660406"/>
                <a:gd name="connsiteY1-274" fmla="*/ 63024 h 651949"/>
                <a:gd name="connsiteX2-275" fmla="*/ 410712 w 660406"/>
                <a:gd name="connsiteY2-276" fmla="*/ 13148 h 651949"/>
                <a:gd name="connsiteX3-277" fmla="*/ 659670 w 660406"/>
                <a:gd name="connsiteY3-278" fmla="*/ 335426 h 651949"/>
                <a:gd name="connsiteX4-279" fmla="*/ 331423 w 660406"/>
                <a:gd name="connsiteY4-280" fmla="*/ 651949 h 651949"/>
                <a:gd name="connsiteX5-281" fmla="*/ 3176 w 660406"/>
                <a:gd name="connsiteY5-282" fmla="*/ 335426 h 651949"/>
                <a:gd name="connsiteX6-283" fmla="*/ 62645 w 660406"/>
                <a:gd name="connsiteY6-284" fmla="*/ 132510 h 651949"/>
                <a:gd name="connsiteX0-285" fmla="*/ 161329 w 660406"/>
                <a:gd name="connsiteY0-286" fmla="*/ 63024 h 651949"/>
                <a:gd name="connsiteX1-287" fmla="*/ 410712 w 660406"/>
                <a:gd name="connsiteY1-288" fmla="*/ 13148 h 651949"/>
                <a:gd name="connsiteX2-289" fmla="*/ 659670 w 660406"/>
                <a:gd name="connsiteY2-290" fmla="*/ 335426 h 651949"/>
                <a:gd name="connsiteX3-291" fmla="*/ 331423 w 660406"/>
                <a:gd name="connsiteY3-292" fmla="*/ 651949 h 651949"/>
                <a:gd name="connsiteX4-293" fmla="*/ 3176 w 660406"/>
                <a:gd name="connsiteY4-294" fmla="*/ 335426 h 651949"/>
                <a:gd name="connsiteX5-295" fmla="*/ 62645 w 660406"/>
                <a:gd name="connsiteY5-296" fmla="*/ 132510 h 651949"/>
                <a:gd name="connsiteX0-297" fmla="*/ 128078 w 660207"/>
                <a:gd name="connsiteY0-298" fmla="*/ 63024 h 651949"/>
                <a:gd name="connsiteX1-299" fmla="*/ 410712 w 660207"/>
                <a:gd name="connsiteY1-300" fmla="*/ 13148 h 651949"/>
                <a:gd name="connsiteX2-301" fmla="*/ 659670 w 660207"/>
                <a:gd name="connsiteY2-302" fmla="*/ 335426 h 651949"/>
                <a:gd name="connsiteX3-303" fmla="*/ 331423 w 660207"/>
                <a:gd name="connsiteY3-304" fmla="*/ 651949 h 651949"/>
                <a:gd name="connsiteX4-305" fmla="*/ 3176 w 660207"/>
                <a:gd name="connsiteY4-306" fmla="*/ 335426 h 651949"/>
                <a:gd name="connsiteX5-307" fmla="*/ 62645 w 660207"/>
                <a:gd name="connsiteY5-308" fmla="*/ 132510 h 651949"/>
                <a:gd name="connsiteX0-309" fmla="*/ 128078 w 660438"/>
                <a:gd name="connsiteY0-310" fmla="*/ 60888 h 649813"/>
                <a:gd name="connsiteX1-311" fmla="*/ 410712 w 660438"/>
                <a:gd name="connsiteY1-312" fmla="*/ 11012 h 649813"/>
                <a:gd name="connsiteX2-313" fmla="*/ 659670 w 660438"/>
                <a:gd name="connsiteY2-314" fmla="*/ 333290 h 649813"/>
                <a:gd name="connsiteX3-315" fmla="*/ 331423 w 660438"/>
                <a:gd name="connsiteY3-316" fmla="*/ 649813 h 649813"/>
                <a:gd name="connsiteX4-317" fmla="*/ 3176 w 660438"/>
                <a:gd name="connsiteY4-318" fmla="*/ 333290 h 649813"/>
                <a:gd name="connsiteX5-319" fmla="*/ 62645 w 660438"/>
                <a:gd name="connsiteY5-320" fmla="*/ 130374 h 649813"/>
                <a:gd name="connsiteX0-321" fmla="*/ 128078 w 660438"/>
                <a:gd name="connsiteY0-322" fmla="*/ 64927 h 653852"/>
                <a:gd name="connsiteX1-323" fmla="*/ 410712 w 660438"/>
                <a:gd name="connsiteY1-324" fmla="*/ 15051 h 653852"/>
                <a:gd name="connsiteX2-325" fmla="*/ 659670 w 660438"/>
                <a:gd name="connsiteY2-326" fmla="*/ 337329 h 653852"/>
                <a:gd name="connsiteX3-327" fmla="*/ 331423 w 660438"/>
                <a:gd name="connsiteY3-328" fmla="*/ 653852 h 653852"/>
                <a:gd name="connsiteX4-329" fmla="*/ 3176 w 660438"/>
                <a:gd name="connsiteY4-330" fmla="*/ 337329 h 653852"/>
                <a:gd name="connsiteX5-331" fmla="*/ 62645 w 660438"/>
                <a:gd name="connsiteY5-332" fmla="*/ 134413 h 653852"/>
              </a:gdLst>
              <a:ahLst/>
              <a:cxnLst>
                <a:cxn ang="0">
                  <a:pos x="connsiteX0-321" y="connsiteY0-322"/>
                </a:cxn>
                <a:cxn ang="0">
                  <a:pos x="connsiteX1-323" y="connsiteY1-324"/>
                </a:cxn>
                <a:cxn ang="0">
                  <a:pos x="connsiteX2-325" y="connsiteY2-326"/>
                </a:cxn>
                <a:cxn ang="0">
                  <a:pos x="connsiteX3-327" y="connsiteY3-328"/>
                </a:cxn>
                <a:cxn ang="0">
                  <a:pos x="connsiteX4-329" y="connsiteY4-330"/>
                </a:cxn>
                <a:cxn ang="0">
                  <a:pos x="connsiteX5-331" y="connsiteY5-332"/>
                </a:cxn>
              </a:cxnLst>
              <a:rect l="l" t="t" r="r" b="b"/>
              <a:pathLst>
                <a:path w="660438" h="653852">
                  <a:moveTo>
                    <a:pt x="128078" y="64927"/>
                  </a:moveTo>
                  <a:cubicBezTo>
                    <a:pt x="200406" y="22404"/>
                    <a:pt x="266694" y="-24807"/>
                    <a:pt x="410712" y="15051"/>
                  </a:cubicBezTo>
                  <a:cubicBezTo>
                    <a:pt x="554730" y="54909"/>
                    <a:pt x="671038" y="190221"/>
                    <a:pt x="659670" y="337329"/>
                  </a:cubicBezTo>
                  <a:cubicBezTo>
                    <a:pt x="648302" y="484437"/>
                    <a:pt x="512709" y="653852"/>
                    <a:pt x="331423" y="653852"/>
                  </a:cubicBezTo>
                  <a:cubicBezTo>
                    <a:pt x="150137" y="653852"/>
                    <a:pt x="14721" y="457153"/>
                    <a:pt x="3176" y="337329"/>
                  </a:cubicBezTo>
                  <a:cubicBezTo>
                    <a:pt x="-8369" y="217505"/>
                    <a:pt x="11590" y="209227"/>
                    <a:pt x="62645" y="134413"/>
                  </a:cubicBezTo>
                </a:path>
              </a:pathLst>
            </a:custGeom>
            <a:solidFill>
              <a:schemeClr val="bg1">
                <a:lumMod val="95000"/>
              </a:schemeClr>
            </a:solidFill>
            <a:ln w="25400" cap="rnd">
              <a:solidFill>
                <a:srgbClr val="005188"/>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rgbClr val="605448"/>
                </a:solidFill>
              </a:endParaRPr>
            </a:p>
          </p:txBody>
        </p:sp>
        <p:grpSp>
          <p:nvGrpSpPr>
            <p:cNvPr id="253" name="chenying0907 172"/>
            <p:cNvGrpSpPr/>
            <p:nvPr/>
          </p:nvGrpSpPr>
          <p:grpSpPr>
            <a:xfrm>
              <a:off x="6945963" y="4376558"/>
              <a:ext cx="674490" cy="711464"/>
              <a:chOff x="4197350" y="2182813"/>
              <a:chExt cx="608013" cy="641350"/>
            </a:xfrm>
            <a:solidFill>
              <a:srgbClr val="005188"/>
            </a:solidFill>
          </p:grpSpPr>
          <p:sp>
            <p:nvSpPr>
              <p:cNvPr id="254" name="chenying0907 166"/>
              <p:cNvSpPr/>
              <p:nvPr/>
            </p:nvSpPr>
            <p:spPr bwMode="auto">
              <a:xfrm>
                <a:off x="4229100" y="2211388"/>
                <a:ext cx="39688" cy="157163"/>
              </a:xfrm>
              <a:custGeom>
                <a:avLst/>
                <a:gdLst/>
                <a:ahLst/>
                <a:cxnLst>
                  <a:cxn ang="0">
                    <a:pos x="63" y="2"/>
                  </a:cxn>
                  <a:cxn ang="0">
                    <a:pos x="63" y="2"/>
                  </a:cxn>
                  <a:cxn ang="0">
                    <a:pos x="58" y="14"/>
                  </a:cxn>
                  <a:cxn ang="0">
                    <a:pos x="54" y="25"/>
                  </a:cxn>
                  <a:cxn ang="0">
                    <a:pos x="47" y="49"/>
                  </a:cxn>
                  <a:cxn ang="0">
                    <a:pos x="34" y="96"/>
                  </a:cxn>
                  <a:cxn ang="0">
                    <a:pos x="34" y="96"/>
                  </a:cxn>
                  <a:cxn ang="0">
                    <a:pos x="27" y="122"/>
                  </a:cxn>
                  <a:cxn ang="0">
                    <a:pos x="21" y="149"/>
                  </a:cxn>
                  <a:cxn ang="0">
                    <a:pos x="10" y="203"/>
                  </a:cxn>
                  <a:cxn ang="0">
                    <a:pos x="10" y="203"/>
                  </a:cxn>
                  <a:cxn ang="0">
                    <a:pos x="6" y="222"/>
                  </a:cxn>
                  <a:cxn ang="0">
                    <a:pos x="3" y="243"/>
                  </a:cxn>
                  <a:cxn ang="0">
                    <a:pos x="1" y="263"/>
                  </a:cxn>
                  <a:cxn ang="0">
                    <a:pos x="0" y="283"/>
                  </a:cxn>
                  <a:cxn ang="0">
                    <a:pos x="0" y="283"/>
                  </a:cxn>
                  <a:cxn ang="0">
                    <a:pos x="1" y="290"/>
                  </a:cxn>
                  <a:cxn ang="0">
                    <a:pos x="2" y="292"/>
                  </a:cxn>
                  <a:cxn ang="0">
                    <a:pos x="3" y="294"/>
                  </a:cxn>
                  <a:cxn ang="0">
                    <a:pos x="6" y="296"/>
                  </a:cxn>
                  <a:cxn ang="0">
                    <a:pos x="8" y="296"/>
                  </a:cxn>
                  <a:cxn ang="0">
                    <a:pos x="11" y="296"/>
                  </a:cxn>
                  <a:cxn ang="0">
                    <a:pos x="14" y="294"/>
                  </a:cxn>
                  <a:cxn ang="0">
                    <a:pos x="14" y="294"/>
                  </a:cxn>
                  <a:cxn ang="0">
                    <a:pos x="15" y="293"/>
                  </a:cxn>
                  <a:cxn ang="0">
                    <a:pos x="16" y="291"/>
                  </a:cxn>
                  <a:cxn ang="0">
                    <a:pos x="15" y="287"/>
                  </a:cxn>
                  <a:cxn ang="0">
                    <a:pos x="14" y="285"/>
                  </a:cxn>
                  <a:cxn ang="0">
                    <a:pos x="12" y="285"/>
                  </a:cxn>
                  <a:cxn ang="0">
                    <a:pos x="11" y="284"/>
                  </a:cxn>
                  <a:cxn ang="0">
                    <a:pos x="9" y="285"/>
                  </a:cxn>
                  <a:cxn ang="0">
                    <a:pos x="9" y="285"/>
                  </a:cxn>
                  <a:cxn ang="0">
                    <a:pos x="11" y="282"/>
                  </a:cxn>
                  <a:cxn ang="0">
                    <a:pos x="12" y="276"/>
                  </a:cxn>
                  <a:cxn ang="0">
                    <a:pos x="14" y="259"/>
                  </a:cxn>
                  <a:cxn ang="0">
                    <a:pos x="14" y="232"/>
                  </a:cxn>
                  <a:cxn ang="0">
                    <a:pos x="14" y="232"/>
                  </a:cxn>
                  <a:cxn ang="0">
                    <a:pos x="17" y="212"/>
                  </a:cxn>
                  <a:cxn ang="0">
                    <a:pos x="21" y="193"/>
                  </a:cxn>
                  <a:cxn ang="0">
                    <a:pos x="29" y="155"/>
                  </a:cxn>
                  <a:cxn ang="0">
                    <a:pos x="29" y="155"/>
                  </a:cxn>
                  <a:cxn ang="0">
                    <a:pos x="38" y="119"/>
                  </a:cxn>
                  <a:cxn ang="0">
                    <a:pos x="48" y="83"/>
                  </a:cxn>
                  <a:cxn ang="0">
                    <a:pos x="48" y="83"/>
                  </a:cxn>
                  <a:cxn ang="0">
                    <a:pos x="58" y="45"/>
                  </a:cxn>
                  <a:cxn ang="0">
                    <a:pos x="64" y="25"/>
                  </a:cxn>
                  <a:cxn ang="0">
                    <a:pos x="68" y="16"/>
                  </a:cxn>
                  <a:cxn ang="0">
                    <a:pos x="72" y="8"/>
                  </a:cxn>
                  <a:cxn ang="0">
                    <a:pos x="72" y="8"/>
                  </a:cxn>
                  <a:cxn ang="0">
                    <a:pos x="73" y="5"/>
                  </a:cxn>
                  <a:cxn ang="0">
                    <a:pos x="73" y="3"/>
                  </a:cxn>
                  <a:cxn ang="0">
                    <a:pos x="72" y="2"/>
                  </a:cxn>
                  <a:cxn ang="0">
                    <a:pos x="71" y="1"/>
                  </a:cxn>
                  <a:cxn ang="0">
                    <a:pos x="69" y="0"/>
                  </a:cxn>
                  <a:cxn ang="0">
                    <a:pos x="67" y="0"/>
                  </a:cxn>
                  <a:cxn ang="0">
                    <a:pos x="65" y="1"/>
                  </a:cxn>
                  <a:cxn ang="0">
                    <a:pos x="63" y="2"/>
                  </a:cxn>
                  <a:cxn ang="0">
                    <a:pos x="63" y="2"/>
                  </a:cxn>
                </a:cxnLst>
                <a:rect l="0" t="0" r="r" b="b"/>
                <a:pathLst>
                  <a:path w="73" h="296">
                    <a:moveTo>
                      <a:pt x="63" y="2"/>
                    </a:moveTo>
                    <a:lnTo>
                      <a:pt x="63" y="2"/>
                    </a:lnTo>
                    <a:lnTo>
                      <a:pt x="58" y="14"/>
                    </a:lnTo>
                    <a:lnTo>
                      <a:pt x="54" y="25"/>
                    </a:lnTo>
                    <a:lnTo>
                      <a:pt x="47" y="49"/>
                    </a:lnTo>
                    <a:lnTo>
                      <a:pt x="34" y="96"/>
                    </a:lnTo>
                    <a:lnTo>
                      <a:pt x="34" y="96"/>
                    </a:lnTo>
                    <a:lnTo>
                      <a:pt x="27" y="122"/>
                    </a:lnTo>
                    <a:lnTo>
                      <a:pt x="21" y="149"/>
                    </a:lnTo>
                    <a:lnTo>
                      <a:pt x="10" y="203"/>
                    </a:lnTo>
                    <a:lnTo>
                      <a:pt x="10" y="203"/>
                    </a:lnTo>
                    <a:lnTo>
                      <a:pt x="6" y="222"/>
                    </a:lnTo>
                    <a:lnTo>
                      <a:pt x="3" y="243"/>
                    </a:lnTo>
                    <a:lnTo>
                      <a:pt x="1" y="263"/>
                    </a:lnTo>
                    <a:lnTo>
                      <a:pt x="0" y="283"/>
                    </a:lnTo>
                    <a:lnTo>
                      <a:pt x="0" y="283"/>
                    </a:lnTo>
                    <a:lnTo>
                      <a:pt x="1" y="290"/>
                    </a:lnTo>
                    <a:lnTo>
                      <a:pt x="2" y="292"/>
                    </a:lnTo>
                    <a:lnTo>
                      <a:pt x="3" y="294"/>
                    </a:lnTo>
                    <a:lnTo>
                      <a:pt x="6" y="296"/>
                    </a:lnTo>
                    <a:lnTo>
                      <a:pt x="8" y="296"/>
                    </a:lnTo>
                    <a:lnTo>
                      <a:pt x="11" y="296"/>
                    </a:lnTo>
                    <a:lnTo>
                      <a:pt x="14" y="294"/>
                    </a:lnTo>
                    <a:lnTo>
                      <a:pt x="14" y="294"/>
                    </a:lnTo>
                    <a:lnTo>
                      <a:pt x="15" y="293"/>
                    </a:lnTo>
                    <a:lnTo>
                      <a:pt x="16" y="291"/>
                    </a:lnTo>
                    <a:lnTo>
                      <a:pt x="15" y="287"/>
                    </a:lnTo>
                    <a:lnTo>
                      <a:pt x="14" y="285"/>
                    </a:lnTo>
                    <a:lnTo>
                      <a:pt x="12" y="285"/>
                    </a:lnTo>
                    <a:lnTo>
                      <a:pt x="11" y="284"/>
                    </a:lnTo>
                    <a:lnTo>
                      <a:pt x="9" y="285"/>
                    </a:lnTo>
                    <a:lnTo>
                      <a:pt x="9" y="285"/>
                    </a:lnTo>
                    <a:lnTo>
                      <a:pt x="11" y="282"/>
                    </a:lnTo>
                    <a:lnTo>
                      <a:pt x="12" y="276"/>
                    </a:lnTo>
                    <a:lnTo>
                      <a:pt x="14" y="259"/>
                    </a:lnTo>
                    <a:lnTo>
                      <a:pt x="14" y="232"/>
                    </a:lnTo>
                    <a:lnTo>
                      <a:pt x="14" y="232"/>
                    </a:lnTo>
                    <a:lnTo>
                      <a:pt x="17" y="212"/>
                    </a:lnTo>
                    <a:lnTo>
                      <a:pt x="21" y="193"/>
                    </a:lnTo>
                    <a:lnTo>
                      <a:pt x="29" y="155"/>
                    </a:lnTo>
                    <a:lnTo>
                      <a:pt x="29" y="155"/>
                    </a:lnTo>
                    <a:lnTo>
                      <a:pt x="38" y="119"/>
                    </a:lnTo>
                    <a:lnTo>
                      <a:pt x="48" y="83"/>
                    </a:lnTo>
                    <a:lnTo>
                      <a:pt x="48" y="83"/>
                    </a:lnTo>
                    <a:lnTo>
                      <a:pt x="58" y="45"/>
                    </a:lnTo>
                    <a:lnTo>
                      <a:pt x="64" y="25"/>
                    </a:lnTo>
                    <a:lnTo>
                      <a:pt x="68" y="16"/>
                    </a:lnTo>
                    <a:lnTo>
                      <a:pt x="72" y="8"/>
                    </a:lnTo>
                    <a:lnTo>
                      <a:pt x="72" y="8"/>
                    </a:lnTo>
                    <a:lnTo>
                      <a:pt x="73" y="5"/>
                    </a:lnTo>
                    <a:lnTo>
                      <a:pt x="73" y="3"/>
                    </a:lnTo>
                    <a:lnTo>
                      <a:pt x="72" y="2"/>
                    </a:lnTo>
                    <a:lnTo>
                      <a:pt x="71" y="1"/>
                    </a:lnTo>
                    <a:lnTo>
                      <a:pt x="69" y="0"/>
                    </a:lnTo>
                    <a:lnTo>
                      <a:pt x="67" y="0"/>
                    </a:lnTo>
                    <a:lnTo>
                      <a:pt x="65" y="1"/>
                    </a:lnTo>
                    <a:lnTo>
                      <a:pt x="63" y="2"/>
                    </a:lnTo>
                    <a:lnTo>
                      <a:pt x="63" y="2"/>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solidFill>
                    <a:srgbClr val="605448"/>
                  </a:solidFill>
                </a:endParaRPr>
              </a:p>
            </p:txBody>
          </p:sp>
          <p:sp>
            <p:nvSpPr>
              <p:cNvPr id="255" name="chenying0907 167"/>
              <p:cNvSpPr/>
              <p:nvPr/>
            </p:nvSpPr>
            <p:spPr bwMode="auto">
              <a:xfrm>
                <a:off x="4251325" y="2206625"/>
                <a:ext cx="39688" cy="177800"/>
              </a:xfrm>
              <a:custGeom>
                <a:avLst/>
                <a:gdLst/>
                <a:ahLst/>
                <a:cxnLst>
                  <a:cxn ang="0">
                    <a:pos x="66" y="3"/>
                  </a:cxn>
                  <a:cxn ang="0">
                    <a:pos x="66" y="3"/>
                  </a:cxn>
                  <a:cxn ang="0">
                    <a:pos x="51" y="40"/>
                  </a:cxn>
                  <a:cxn ang="0">
                    <a:pos x="44" y="59"/>
                  </a:cxn>
                  <a:cxn ang="0">
                    <a:pos x="38" y="78"/>
                  </a:cxn>
                  <a:cxn ang="0">
                    <a:pos x="38" y="78"/>
                  </a:cxn>
                  <a:cxn ang="0">
                    <a:pos x="33" y="101"/>
                  </a:cxn>
                  <a:cxn ang="0">
                    <a:pos x="29" y="124"/>
                  </a:cxn>
                  <a:cxn ang="0">
                    <a:pos x="20" y="170"/>
                  </a:cxn>
                  <a:cxn ang="0">
                    <a:pos x="20" y="170"/>
                  </a:cxn>
                  <a:cxn ang="0">
                    <a:pos x="5" y="249"/>
                  </a:cxn>
                  <a:cxn ang="0">
                    <a:pos x="5" y="249"/>
                  </a:cxn>
                  <a:cxn ang="0">
                    <a:pos x="2" y="270"/>
                  </a:cxn>
                  <a:cxn ang="0">
                    <a:pos x="1" y="290"/>
                  </a:cxn>
                  <a:cxn ang="0">
                    <a:pos x="0" y="311"/>
                  </a:cxn>
                  <a:cxn ang="0">
                    <a:pos x="0" y="332"/>
                  </a:cxn>
                  <a:cxn ang="0">
                    <a:pos x="0" y="332"/>
                  </a:cxn>
                  <a:cxn ang="0">
                    <a:pos x="0" y="334"/>
                  </a:cxn>
                  <a:cxn ang="0">
                    <a:pos x="1" y="336"/>
                  </a:cxn>
                  <a:cxn ang="0">
                    <a:pos x="3" y="336"/>
                  </a:cxn>
                  <a:cxn ang="0">
                    <a:pos x="5" y="337"/>
                  </a:cxn>
                  <a:cxn ang="0">
                    <a:pos x="6" y="336"/>
                  </a:cxn>
                  <a:cxn ang="0">
                    <a:pos x="8" y="336"/>
                  </a:cxn>
                  <a:cxn ang="0">
                    <a:pos x="9" y="334"/>
                  </a:cxn>
                  <a:cxn ang="0">
                    <a:pos x="9" y="332"/>
                  </a:cxn>
                  <a:cxn ang="0">
                    <a:pos x="9" y="332"/>
                  </a:cxn>
                  <a:cxn ang="0">
                    <a:pos x="9" y="310"/>
                  </a:cxn>
                  <a:cxn ang="0">
                    <a:pos x="10" y="288"/>
                  </a:cxn>
                  <a:cxn ang="0">
                    <a:pos x="12" y="265"/>
                  </a:cxn>
                  <a:cxn ang="0">
                    <a:pos x="16" y="244"/>
                  </a:cxn>
                  <a:cxn ang="0">
                    <a:pos x="16" y="244"/>
                  </a:cxn>
                  <a:cxn ang="0">
                    <a:pos x="32" y="164"/>
                  </a:cxn>
                  <a:cxn ang="0">
                    <a:pos x="32" y="164"/>
                  </a:cxn>
                  <a:cxn ang="0">
                    <a:pos x="39" y="122"/>
                  </a:cxn>
                  <a:cxn ang="0">
                    <a:pos x="47" y="81"/>
                  </a:cxn>
                  <a:cxn ang="0">
                    <a:pos x="47" y="81"/>
                  </a:cxn>
                  <a:cxn ang="0">
                    <a:pos x="52" y="61"/>
                  </a:cxn>
                  <a:cxn ang="0">
                    <a:pos x="60" y="43"/>
                  </a:cxn>
                  <a:cxn ang="0">
                    <a:pos x="75" y="6"/>
                  </a:cxn>
                  <a:cxn ang="0">
                    <a:pos x="75" y="6"/>
                  </a:cxn>
                  <a:cxn ang="0">
                    <a:pos x="76" y="4"/>
                  </a:cxn>
                  <a:cxn ang="0">
                    <a:pos x="75" y="2"/>
                  </a:cxn>
                  <a:cxn ang="0">
                    <a:pos x="74" y="1"/>
                  </a:cxn>
                  <a:cxn ang="0">
                    <a:pos x="72" y="0"/>
                  </a:cxn>
                  <a:cxn ang="0">
                    <a:pos x="69" y="1"/>
                  </a:cxn>
                  <a:cxn ang="0">
                    <a:pos x="67" y="2"/>
                  </a:cxn>
                  <a:cxn ang="0">
                    <a:pos x="66" y="3"/>
                  </a:cxn>
                  <a:cxn ang="0">
                    <a:pos x="66" y="3"/>
                  </a:cxn>
                </a:cxnLst>
                <a:rect l="0" t="0" r="r" b="b"/>
                <a:pathLst>
                  <a:path w="76" h="337">
                    <a:moveTo>
                      <a:pt x="66" y="3"/>
                    </a:moveTo>
                    <a:lnTo>
                      <a:pt x="66" y="3"/>
                    </a:lnTo>
                    <a:lnTo>
                      <a:pt x="51" y="40"/>
                    </a:lnTo>
                    <a:lnTo>
                      <a:pt x="44" y="59"/>
                    </a:lnTo>
                    <a:lnTo>
                      <a:pt x="38" y="78"/>
                    </a:lnTo>
                    <a:lnTo>
                      <a:pt x="38" y="78"/>
                    </a:lnTo>
                    <a:lnTo>
                      <a:pt x="33" y="101"/>
                    </a:lnTo>
                    <a:lnTo>
                      <a:pt x="29" y="124"/>
                    </a:lnTo>
                    <a:lnTo>
                      <a:pt x="20" y="170"/>
                    </a:lnTo>
                    <a:lnTo>
                      <a:pt x="20" y="170"/>
                    </a:lnTo>
                    <a:lnTo>
                      <a:pt x="5" y="249"/>
                    </a:lnTo>
                    <a:lnTo>
                      <a:pt x="5" y="249"/>
                    </a:lnTo>
                    <a:lnTo>
                      <a:pt x="2" y="270"/>
                    </a:lnTo>
                    <a:lnTo>
                      <a:pt x="1" y="290"/>
                    </a:lnTo>
                    <a:lnTo>
                      <a:pt x="0" y="311"/>
                    </a:lnTo>
                    <a:lnTo>
                      <a:pt x="0" y="332"/>
                    </a:lnTo>
                    <a:lnTo>
                      <a:pt x="0" y="332"/>
                    </a:lnTo>
                    <a:lnTo>
                      <a:pt x="0" y="334"/>
                    </a:lnTo>
                    <a:lnTo>
                      <a:pt x="1" y="336"/>
                    </a:lnTo>
                    <a:lnTo>
                      <a:pt x="3" y="336"/>
                    </a:lnTo>
                    <a:lnTo>
                      <a:pt x="5" y="337"/>
                    </a:lnTo>
                    <a:lnTo>
                      <a:pt x="6" y="336"/>
                    </a:lnTo>
                    <a:lnTo>
                      <a:pt x="8" y="336"/>
                    </a:lnTo>
                    <a:lnTo>
                      <a:pt x="9" y="334"/>
                    </a:lnTo>
                    <a:lnTo>
                      <a:pt x="9" y="332"/>
                    </a:lnTo>
                    <a:lnTo>
                      <a:pt x="9" y="332"/>
                    </a:lnTo>
                    <a:lnTo>
                      <a:pt x="9" y="310"/>
                    </a:lnTo>
                    <a:lnTo>
                      <a:pt x="10" y="288"/>
                    </a:lnTo>
                    <a:lnTo>
                      <a:pt x="12" y="265"/>
                    </a:lnTo>
                    <a:lnTo>
                      <a:pt x="16" y="244"/>
                    </a:lnTo>
                    <a:lnTo>
                      <a:pt x="16" y="244"/>
                    </a:lnTo>
                    <a:lnTo>
                      <a:pt x="32" y="164"/>
                    </a:lnTo>
                    <a:lnTo>
                      <a:pt x="32" y="164"/>
                    </a:lnTo>
                    <a:lnTo>
                      <a:pt x="39" y="122"/>
                    </a:lnTo>
                    <a:lnTo>
                      <a:pt x="47" y="81"/>
                    </a:lnTo>
                    <a:lnTo>
                      <a:pt x="47" y="81"/>
                    </a:lnTo>
                    <a:lnTo>
                      <a:pt x="52" y="61"/>
                    </a:lnTo>
                    <a:lnTo>
                      <a:pt x="60" y="43"/>
                    </a:lnTo>
                    <a:lnTo>
                      <a:pt x="75" y="6"/>
                    </a:lnTo>
                    <a:lnTo>
                      <a:pt x="75" y="6"/>
                    </a:lnTo>
                    <a:lnTo>
                      <a:pt x="76" y="4"/>
                    </a:lnTo>
                    <a:lnTo>
                      <a:pt x="75" y="2"/>
                    </a:lnTo>
                    <a:lnTo>
                      <a:pt x="74" y="1"/>
                    </a:lnTo>
                    <a:lnTo>
                      <a:pt x="72" y="0"/>
                    </a:lnTo>
                    <a:lnTo>
                      <a:pt x="69" y="1"/>
                    </a:lnTo>
                    <a:lnTo>
                      <a:pt x="67" y="2"/>
                    </a:lnTo>
                    <a:lnTo>
                      <a:pt x="66" y="3"/>
                    </a:lnTo>
                    <a:lnTo>
                      <a:pt x="66" y="3"/>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solidFill>
                    <a:srgbClr val="605448"/>
                  </a:solidFill>
                </a:endParaRPr>
              </a:p>
            </p:txBody>
          </p:sp>
          <p:sp>
            <p:nvSpPr>
              <p:cNvPr id="256" name="chenying0907 168"/>
              <p:cNvSpPr/>
              <p:nvPr/>
            </p:nvSpPr>
            <p:spPr bwMode="auto">
              <a:xfrm>
                <a:off x="4271963" y="2197100"/>
                <a:ext cx="55563" cy="195263"/>
              </a:xfrm>
              <a:custGeom>
                <a:avLst/>
                <a:gdLst/>
                <a:ahLst/>
                <a:cxnLst>
                  <a:cxn ang="0">
                    <a:pos x="98" y="2"/>
                  </a:cxn>
                  <a:cxn ang="0">
                    <a:pos x="98" y="2"/>
                  </a:cxn>
                  <a:cxn ang="0">
                    <a:pos x="84" y="26"/>
                  </a:cxn>
                  <a:cxn ang="0">
                    <a:pos x="71" y="51"/>
                  </a:cxn>
                  <a:cxn ang="0">
                    <a:pos x="61" y="77"/>
                  </a:cxn>
                  <a:cxn ang="0">
                    <a:pos x="51" y="103"/>
                  </a:cxn>
                  <a:cxn ang="0">
                    <a:pos x="42" y="128"/>
                  </a:cxn>
                  <a:cxn ang="0">
                    <a:pos x="34" y="155"/>
                  </a:cxn>
                  <a:cxn ang="0">
                    <a:pos x="27" y="182"/>
                  </a:cxn>
                  <a:cxn ang="0">
                    <a:pos x="21" y="209"/>
                  </a:cxn>
                  <a:cxn ang="0">
                    <a:pos x="21" y="209"/>
                  </a:cxn>
                  <a:cxn ang="0">
                    <a:pos x="14" y="234"/>
                  </a:cxn>
                  <a:cxn ang="0">
                    <a:pos x="9" y="259"/>
                  </a:cxn>
                  <a:cxn ang="0">
                    <a:pos x="6" y="283"/>
                  </a:cxn>
                  <a:cxn ang="0">
                    <a:pos x="3" y="308"/>
                  </a:cxn>
                  <a:cxn ang="0">
                    <a:pos x="3" y="308"/>
                  </a:cxn>
                  <a:cxn ang="0">
                    <a:pos x="1" y="323"/>
                  </a:cxn>
                  <a:cxn ang="0">
                    <a:pos x="0" y="340"/>
                  </a:cxn>
                  <a:cxn ang="0">
                    <a:pos x="0" y="349"/>
                  </a:cxn>
                  <a:cxn ang="0">
                    <a:pos x="1" y="356"/>
                  </a:cxn>
                  <a:cxn ang="0">
                    <a:pos x="4" y="363"/>
                  </a:cxn>
                  <a:cxn ang="0">
                    <a:pos x="6" y="366"/>
                  </a:cxn>
                  <a:cxn ang="0">
                    <a:pos x="8" y="368"/>
                  </a:cxn>
                  <a:cxn ang="0">
                    <a:pos x="8" y="368"/>
                  </a:cxn>
                  <a:cxn ang="0">
                    <a:pos x="11" y="370"/>
                  </a:cxn>
                  <a:cxn ang="0">
                    <a:pos x="13" y="369"/>
                  </a:cxn>
                  <a:cxn ang="0">
                    <a:pos x="15" y="368"/>
                  </a:cxn>
                  <a:cxn ang="0">
                    <a:pos x="16" y="365"/>
                  </a:cxn>
                  <a:cxn ang="0">
                    <a:pos x="16" y="361"/>
                  </a:cxn>
                  <a:cxn ang="0">
                    <a:pos x="16" y="361"/>
                  </a:cxn>
                  <a:cxn ang="0">
                    <a:pos x="16" y="359"/>
                  </a:cxn>
                  <a:cxn ang="0">
                    <a:pos x="15" y="357"/>
                  </a:cxn>
                  <a:cxn ang="0">
                    <a:pos x="13" y="356"/>
                  </a:cxn>
                  <a:cxn ang="0">
                    <a:pos x="11" y="356"/>
                  </a:cxn>
                  <a:cxn ang="0">
                    <a:pos x="11" y="356"/>
                  </a:cxn>
                  <a:cxn ang="0">
                    <a:pos x="10" y="349"/>
                  </a:cxn>
                  <a:cxn ang="0">
                    <a:pos x="10" y="339"/>
                  </a:cxn>
                  <a:cxn ang="0">
                    <a:pos x="11" y="324"/>
                  </a:cxn>
                  <a:cxn ang="0">
                    <a:pos x="11" y="324"/>
                  </a:cxn>
                  <a:cxn ang="0">
                    <a:pos x="12" y="304"/>
                  </a:cxn>
                  <a:cxn ang="0">
                    <a:pos x="14" y="283"/>
                  </a:cxn>
                  <a:cxn ang="0">
                    <a:pos x="14" y="283"/>
                  </a:cxn>
                  <a:cxn ang="0">
                    <a:pos x="19" y="259"/>
                  </a:cxn>
                  <a:cxn ang="0">
                    <a:pos x="24" y="235"/>
                  </a:cxn>
                  <a:cxn ang="0">
                    <a:pos x="35" y="185"/>
                  </a:cxn>
                  <a:cxn ang="0">
                    <a:pos x="35" y="185"/>
                  </a:cxn>
                  <a:cxn ang="0">
                    <a:pos x="47" y="143"/>
                  </a:cxn>
                  <a:cxn ang="0">
                    <a:pos x="61" y="102"/>
                  </a:cxn>
                  <a:cxn ang="0">
                    <a:pos x="61" y="102"/>
                  </a:cxn>
                  <a:cxn ang="0">
                    <a:pos x="70" y="77"/>
                  </a:cxn>
                  <a:cxn ang="0">
                    <a:pos x="80" y="53"/>
                  </a:cxn>
                  <a:cxn ang="0">
                    <a:pos x="93" y="30"/>
                  </a:cxn>
                  <a:cxn ang="0">
                    <a:pos x="106" y="8"/>
                  </a:cxn>
                  <a:cxn ang="0">
                    <a:pos x="106" y="8"/>
                  </a:cxn>
                  <a:cxn ang="0">
                    <a:pos x="106" y="6"/>
                  </a:cxn>
                  <a:cxn ang="0">
                    <a:pos x="106" y="3"/>
                  </a:cxn>
                  <a:cxn ang="0">
                    <a:pos x="105" y="2"/>
                  </a:cxn>
                  <a:cxn ang="0">
                    <a:pos x="104" y="0"/>
                  </a:cxn>
                  <a:cxn ang="0">
                    <a:pos x="102" y="0"/>
                  </a:cxn>
                  <a:cxn ang="0">
                    <a:pos x="101" y="0"/>
                  </a:cxn>
                  <a:cxn ang="0">
                    <a:pos x="99" y="0"/>
                  </a:cxn>
                  <a:cxn ang="0">
                    <a:pos x="98" y="2"/>
                  </a:cxn>
                  <a:cxn ang="0">
                    <a:pos x="98" y="2"/>
                  </a:cxn>
                </a:cxnLst>
                <a:rect l="0" t="0" r="r" b="b"/>
                <a:pathLst>
                  <a:path w="106" h="370">
                    <a:moveTo>
                      <a:pt x="98" y="2"/>
                    </a:moveTo>
                    <a:lnTo>
                      <a:pt x="98" y="2"/>
                    </a:lnTo>
                    <a:lnTo>
                      <a:pt x="84" y="26"/>
                    </a:lnTo>
                    <a:lnTo>
                      <a:pt x="71" y="51"/>
                    </a:lnTo>
                    <a:lnTo>
                      <a:pt x="61" y="77"/>
                    </a:lnTo>
                    <a:lnTo>
                      <a:pt x="51" y="103"/>
                    </a:lnTo>
                    <a:lnTo>
                      <a:pt x="42" y="128"/>
                    </a:lnTo>
                    <a:lnTo>
                      <a:pt x="34" y="155"/>
                    </a:lnTo>
                    <a:lnTo>
                      <a:pt x="27" y="182"/>
                    </a:lnTo>
                    <a:lnTo>
                      <a:pt x="21" y="209"/>
                    </a:lnTo>
                    <a:lnTo>
                      <a:pt x="21" y="209"/>
                    </a:lnTo>
                    <a:lnTo>
                      <a:pt x="14" y="234"/>
                    </a:lnTo>
                    <a:lnTo>
                      <a:pt x="9" y="259"/>
                    </a:lnTo>
                    <a:lnTo>
                      <a:pt x="6" y="283"/>
                    </a:lnTo>
                    <a:lnTo>
                      <a:pt x="3" y="308"/>
                    </a:lnTo>
                    <a:lnTo>
                      <a:pt x="3" y="308"/>
                    </a:lnTo>
                    <a:lnTo>
                      <a:pt x="1" y="323"/>
                    </a:lnTo>
                    <a:lnTo>
                      <a:pt x="0" y="340"/>
                    </a:lnTo>
                    <a:lnTo>
                      <a:pt x="0" y="349"/>
                    </a:lnTo>
                    <a:lnTo>
                      <a:pt x="1" y="356"/>
                    </a:lnTo>
                    <a:lnTo>
                      <a:pt x="4" y="363"/>
                    </a:lnTo>
                    <a:lnTo>
                      <a:pt x="6" y="366"/>
                    </a:lnTo>
                    <a:lnTo>
                      <a:pt x="8" y="368"/>
                    </a:lnTo>
                    <a:lnTo>
                      <a:pt x="8" y="368"/>
                    </a:lnTo>
                    <a:lnTo>
                      <a:pt x="11" y="370"/>
                    </a:lnTo>
                    <a:lnTo>
                      <a:pt x="13" y="369"/>
                    </a:lnTo>
                    <a:lnTo>
                      <a:pt x="15" y="368"/>
                    </a:lnTo>
                    <a:lnTo>
                      <a:pt x="16" y="365"/>
                    </a:lnTo>
                    <a:lnTo>
                      <a:pt x="16" y="361"/>
                    </a:lnTo>
                    <a:lnTo>
                      <a:pt x="16" y="361"/>
                    </a:lnTo>
                    <a:lnTo>
                      <a:pt x="16" y="359"/>
                    </a:lnTo>
                    <a:lnTo>
                      <a:pt x="15" y="357"/>
                    </a:lnTo>
                    <a:lnTo>
                      <a:pt x="13" y="356"/>
                    </a:lnTo>
                    <a:lnTo>
                      <a:pt x="11" y="356"/>
                    </a:lnTo>
                    <a:lnTo>
                      <a:pt x="11" y="356"/>
                    </a:lnTo>
                    <a:lnTo>
                      <a:pt x="10" y="349"/>
                    </a:lnTo>
                    <a:lnTo>
                      <a:pt x="10" y="339"/>
                    </a:lnTo>
                    <a:lnTo>
                      <a:pt x="11" y="324"/>
                    </a:lnTo>
                    <a:lnTo>
                      <a:pt x="11" y="324"/>
                    </a:lnTo>
                    <a:lnTo>
                      <a:pt x="12" y="304"/>
                    </a:lnTo>
                    <a:lnTo>
                      <a:pt x="14" y="283"/>
                    </a:lnTo>
                    <a:lnTo>
                      <a:pt x="14" y="283"/>
                    </a:lnTo>
                    <a:lnTo>
                      <a:pt x="19" y="259"/>
                    </a:lnTo>
                    <a:lnTo>
                      <a:pt x="24" y="235"/>
                    </a:lnTo>
                    <a:lnTo>
                      <a:pt x="35" y="185"/>
                    </a:lnTo>
                    <a:lnTo>
                      <a:pt x="35" y="185"/>
                    </a:lnTo>
                    <a:lnTo>
                      <a:pt x="47" y="143"/>
                    </a:lnTo>
                    <a:lnTo>
                      <a:pt x="61" y="102"/>
                    </a:lnTo>
                    <a:lnTo>
                      <a:pt x="61" y="102"/>
                    </a:lnTo>
                    <a:lnTo>
                      <a:pt x="70" y="77"/>
                    </a:lnTo>
                    <a:lnTo>
                      <a:pt x="80" y="53"/>
                    </a:lnTo>
                    <a:lnTo>
                      <a:pt x="93" y="30"/>
                    </a:lnTo>
                    <a:lnTo>
                      <a:pt x="106" y="8"/>
                    </a:lnTo>
                    <a:lnTo>
                      <a:pt x="106" y="8"/>
                    </a:lnTo>
                    <a:lnTo>
                      <a:pt x="106" y="6"/>
                    </a:lnTo>
                    <a:lnTo>
                      <a:pt x="106" y="3"/>
                    </a:lnTo>
                    <a:lnTo>
                      <a:pt x="105" y="2"/>
                    </a:lnTo>
                    <a:lnTo>
                      <a:pt x="104" y="0"/>
                    </a:lnTo>
                    <a:lnTo>
                      <a:pt x="102" y="0"/>
                    </a:lnTo>
                    <a:lnTo>
                      <a:pt x="101" y="0"/>
                    </a:lnTo>
                    <a:lnTo>
                      <a:pt x="99" y="0"/>
                    </a:lnTo>
                    <a:lnTo>
                      <a:pt x="98" y="2"/>
                    </a:lnTo>
                    <a:lnTo>
                      <a:pt x="98" y="2"/>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solidFill>
                    <a:srgbClr val="605448"/>
                  </a:solidFill>
                </a:endParaRPr>
              </a:p>
            </p:txBody>
          </p:sp>
          <p:sp>
            <p:nvSpPr>
              <p:cNvPr id="257" name="chenying0907 169"/>
              <p:cNvSpPr/>
              <p:nvPr/>
            </p:nvSpPr>
            <p:spPr bwMode="auto">
              <a:xfrm>
                <a:off x="4305300" y="2198688"/>
                <a:ext cx="39688" cy="146050"/>
              </a:xfrm>
              <a:custGeom>
                <a:avLst/>
                <a:gdLst/>
                <a:ahLst/>
                <a:cxnLst>
                  <a:cxn ang="0">
                    <a:pos x="68" y="2"/>
                  </a:cxn>
                  <a:cxn ang="0">
                    <a:pos x="68" y="2"/>
                  </a:cxn>
                  <a:cxn ang="0">
                    <a:pos x="62" y="10"/>
                  </a:cxn>
                  <a:cxn ang="0">
                    <a:pos x="57" y="20"/>
                  </a:cxn>
                  <a:cxn ang="0">
                    <a:pos x="54" y="31"/>
                  </a:cxn>
                  <a:cxn ang="0">
                    <a:pos x="53" y="41"/>
                  </a:cxn>
                  <a:cxn ang="0">
                    <a:pos x="53" y="41"/>
                  </a:cxn>
                  <a:cxn ang="0">
                    <a:pos x="51" y="51"/>
                  </a:cxn>
                  <a:cxn ang="0">
                    <a:pos x="49" y="60"/>
                  </a:cxn>
                  <a:cxn ang="0">
                    <a:pos x="42" y="80"/>
                  </a:cxn>
                  <a:cxn ang="0">
                    <a:pos x="37" y="101"/>
                  </a:cxn>
                  <a:cxn ang="0">
                    <a:pos x="32" y="120"/>
                  </a:cxn>
                  <a:cxn ang="0">
                    <a:pos x="32" y="120"/>
                  </a:cxn>
                  <a:cxn ang="0">
                    <a:pos x="14" y="191"/>
                  </a:cxn>
                  <a:cxn ang="0">
                    <a:pos x="7" y="227"/>
                  </a:cxn>
                  <a:cxn ang="0">
                    <a:pos x="3" y="244"/>
                  </a:cxn>
                  <a:cxn ang="0">
                    <a:pos x="1" y="263"/>
                  </a:cxn>
                  <a:cxn ang="0">
                    <a:pos x="1" y="263"/>
                  </a:cxn>
                  <a:cxn ang="0">
                    <a:pos x="0" y="265"/>
                  </a:cxn>
                  <a:cxn ang="0">
                    <a:pos x="0" y="270"/>
                  </a:cxn>
                  <a:cxn ang="0">
                    <a:pos x="0" y="270"/>
                  </a:cxn>
                  <a:cxn ang="0">
                    <a:pos x="0" y="272"/>
                  </a:cxn>
                  <a:cxn ang="0">
                    <a:pos x="1" y="273"/>
                  </a:cxn>
                  <a:cxn ang="0">
                    <a:pos x="3" y="274"/>
                  </a:cxn>
                  <a:cxn ang="0">
                    <a:pos x="4" y="274"/>
                  </a:cxn>
                  <a:cxn ang="0">
                    <a:pos x="7" y="273"/>
                  </a:cxn>
                  <a:cxn ang="0">
                    <a:pos x="8" y="272"/>
                  </a:cxn>
                  <a:cxn ang="0">
                    <a:pos x="9" y="270"/>
                  </a:cxn>
                  <a:cxn ang="0">
                    <a:pos x="9" y="270"/>
                  </a:cxn>
                  <a:cxn ang="0">
                    <a:pos x="11" y="254"/>
                  </a:cxn>
                  <a:cxn ang="0">
                    <a:pos x="14" y="237"/>
                  </a:cxn>
                  <a:cxn ang="0">
                    <a:pos x="22" y="204"/>
                  </a:cxn>
                  <a:cxn ang="0">
                    <a:pos x="37" y="139"/>
                  </a:cxn>
                  <a:cxn ang="0">
                    <a:pos x="37" y="139"/>
                  </a:cxn>
                  <a:cxn ang="0">
                    <a:pos x="45" y="106"/>
                  </a:cxn>
                  <a:cxn ang="0">
                    <a:pos x="54" y="73"/>
                  </a:cxn>
                  <a:cxn ang="0">
                    <a:pos x="54" y="73"/>
                  </a:cxn>
                  <a:cxn ang="0">
                    <a:pos x="58" y="56"/>
                  </a:cxn>
                  <a:cxn ang="0">
                    <a:pos x="61" y="39"/>
                  </a:cxn>
                  <a:cxn ang="0">
                    <a:pos x="64" y="31"/>
                  </a:cxn>
                  <a:cxn ang="0">
                    <a:pos x="66" y="22"/>
                  </a:cxn>
                  <a:cxn ang="0">
                    <a:pos x="70" y="14"/>
                  </a:cxn>
                  <a:cxn ang="0">
                    <a:pos x="74" y="8"/>
                  </a:cxn>
                  <a:cxn ang="0">
                    <a:pos x="74" y="8"/>
                  </a:cxn>
                  <a:cxn ang="0">
                    <a:pos x="75" y="6"/>
                  </a:cxn>
                  <a:cxn ang="0">
                    <a:pos x="75" y="5"/>
                  </a:cxn>
                  <a:cxn ang="0">
                    <a:pos x="74" y="1"/>
                  </a:cxn>
                  <a:cxn ang="0">
                    <a:pos x="72" y="0"/>
                  </a:cxn>
                  <a:cxn ang="0">
                    <a:pos x="71" y="0"/>
                  </a:cxn>
                  <a:cxn ang="0">
                    <a:pos x="69" y="0"/>
                  </a:cxn>
                  <a:cxn ang="0">
                    <a:pos x="68" y="2"/>
                  </a:cxn>
                  <a:cxn ang="0">
                    <a:pos x="68" y="2"/>
                  </a:cxn>
                </a:cxnLst>
                <a:rect l="0" t="0" r="r" b="b"/>
                <a:pathLst>
                  <a:path w="75" h="274">
                    <a:moveTo>
                      <a:pt x="68" y="2"/>
                    </a:moveTo>
                    <a:lnTo>
                      <a:pt x="68" y="2"/>
                    </a:lnTo>
                    <a:lnTo>
                      <a:pt x="62" y="10"/>
                    </a:lnTo>
                    <a:lnTo>
                      <a:pt x="57" y="20"/>
                    </a:lnTo>
                    <a:lnTo>
                      <a:pt x="54" y="31"/>
                    </a:lnTo>
                    <a:lnTo>
                      <a:pt x="53" y="41"/>
                    </a:lnTo>
                    <a:lnTo>
                      <a:pt x="53" y="41"/>
                    </a:lnTo>
                    <a:lnTo>
                      <a:pt x="51" y="51"/>
                    </a:lnTo>
                    <a:lnTo>
                      <a:pt x="49" y="60"/>
                    </a:lnTo>
                    <a:lnTo>
                      <a:pt x="42" y="80"/>
                    </a:lnTo>
                    <a:lnTo>
                      <a:pt x="37" y="101"/>
                    </a:lnTo>
                    <a:lnTo>
                      <a:pt x="32" y="120"/>
                    </a:lnTo>
                    <a:lnTo>
                      <a:pt x="32" y="120"/>
                    </a:lnTo>
                    <a:lnTo>
                      <a:pt x="14" y="191"/>
                    </a:lnTo>
                    <a:lnTo>
                      <a:pt x="7" y="227"/>
                    </a:lnTo>
                    <a:lnTo>
                      <a:pt x="3" y="244"/>
                    </a:lnTo>
                    <a:lnTo>
                      <a:pt x="1" y="263"/>
                    </a:lnTo>
                    <a:lnTo>
                      <a:pt x="1" y="263"/>
                    </a:lnTo>
                    <a:lnTo>
                      <a:pt x="0" y="265"/>
                    </a:lnTo>
                    <a:lnTo>
                      <a:pt x="0" y="270"/>
                    </a:lnTo>
                    <a:lnTo>
                      <a:pt x="0" y="270"/>
                    </a:lnTo>
                    <a:lnTo>
                      <a:pt x="0" y="272"/>
                    </a:lnTo>
                    <a:lnTo>
                      <a:pt x="1" y="273"/>
                    </a:lnTo>
                    <a:lnTo>
                      <a:pt x="3" y="274"/>
                    </a:lnTo>
                    <a:lnTo>
                      <a:pt x="4" y="274"/>
                    </a:lnTo>
                    <a:lnTo>
                      <a:pt x="7" y="273"/>
                    </a:lnTo>
                    <a:lnTo>
                      <a:pt x="8" y="272"/>
                    </a:lnTo>
                    <a:lnTo>
                      <a:pt x="9" y="270"/>
                    </a:lnTo>
                    <a:lnTo>
                      <a:pt x="9" y="270"/>
                    </a:lnTo>
                    <a:lnTo>
                      <a:pt x="11" y="254"/>
                    </a:lnTo>
                    <a:lnTo>
                      <a:pt x="14" y="237"/>
                    </a:lnTo>
                    <a:lnTo>
                      <a:pt x="22" y="204"/>
                    </a:lnTo>
                    <a:lnTo>
                      <a:pt x="37" y="139"/>
                    </a:lnTo>
                    <a:lnTo>
                      <a:pt x="37" y="139"/>
                    </a:lnTo>
                    <a:lnTo>
                      <a:pt x="45" y="106"/>
                    </a:lnTo>
                    <a:lnTo>
                      <a:pt x="54" y="73"/>
                    </a:lnTo>
                    <a:lnTo>
                      <a:pt x="54" y="73"/>
                    </a:lnTo>
                    <a:lnTo>
                      <a:pt x="58" y="56"/>
                    </a:lnTo>
                    <a:lnTo>
                      <a:pt x="61" y="39"/>
                    </a:lnTo>
                    <a:lnTo>
                      <a:pt x="64" y="31"/>
                    </a:lnTo>
                    <a:lnTo>
                      <a:pt x="66" y="22"/>
                    </a:lnTo>
                    <a:lnTo>
                      <a:pt x="70" y="14"/>
                    </a:lnTo>
                    <a:lnTo>
                      <a:pt x="74" y="8"/>
                    </a:lnTo>
                    <a:lnTo>
                      <a:pt x="74" y="8"/>
                    </a:lnTo>
                    <a:lnTo>
                      <a:pt x="75" y="6"/>
                    </a:lnTo>
                    <a:lnTo>
                      <a:pt x="75" y="5"/>
                    </a:lnTo>
                    <a:lnTo>
                      <a:pt x="74" y="1"/>
                    </a:lnTo>
                    <a:lnTo>
                      <a:pt x="72" y="0"/>
                    </a:lnTo>
                    <a:lnTo>
                      <a:pt x="71" y="0"/>
                    </a:lnTo>
                    <a:lnTo>
                      <a:pt x="69" y="0"/>
                    </a:lnTo>
                    <a:lnTo>
                      <a:pt x="68" y="2"/>
                    </a:lnTo>
                    <a:lnTo>
                      <a:pt x="68" y="2"/>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solidFill>
                    <a:srgbClr val="605448"/>
                  </a:solidFill>
                </a:endParaRPr>
              </a:p>
            </p:txBody>
          </p:sp>
          <p:sp>
            <p:nvSpPr>
              <p:cNvPr id="258" name="chenying0907 170"/>
              <p:cNvSpPr/>
              <p:nvPr/>
            </p:nvSpPr>
            <p:spPr bwMode="auto">
              <a:xfrm>
                <a:off x="4338638" y="2201863"/>
                <a:ext cx="31750" cy="112713"/>
              </a:xfrm>
              <a:custGeom>
                <a:avLst/>
                <a:gdLst/>
                <a:ahLst/>
                <a:cxnLst>
                  <a:cxn ang="0">
                    <a:pos x="52" y="4"/>
                  </a:cxn>
                  <a:cxn ang="0">
                    <a:pos x="52" y="4"/>
                  </a:cxn>
                  <a:cxn ang="0">
                    <a:pos x="51" y="10"/>
                  </a:cxn>
                  <a:cxn ang="0">
                    <a:pos x="48" y="16"/>
                  </a:cxn>
                  <a:cxn ang="0">
                    <a:pos x="43" y="29"/>
                  </a:cxn>
                  <a:cxn ang="0">
                    <a:pos x="38" y="41"/>
                  </a:cxn>
                  <a:cxn ang="0">
                    <a:pos x="36" y="47"/>
                  </a:cxn>
                  <a:cxn ang="0">
                    <a:pos x="34" y="54"/>
                  </a:cxn>
                  <a:cxn ang="0">
                    <a:pos x="34" y="54"/>
                  </a:cxn>
                  <a:cxn ang="0">
                    <a:pos x="25" y="103"/>
                  </a:cxn>
                  <a:cxn ang="0">
                    <a:pos x="25" y="103"/>
                  </a:cxn>
                  <a:cxn ang="0">
                    <a:pos x="23" y="116"/>
                  </a:cxn>
                  <a:cxn ang="0">
                    <a:pos x="19" y="129"/>
                  </a:cxn>
                  <a:cxn ang="0">
                    <a:pos x="10" y="156"/>
                  </a:cxn>
                  <a:cxn ang="0">
                    <a:pos x="3" y="181"/>
                  </a:cxn>
                  <a:cxn ang="0">
                    <a:pos x="1" y="195"/>
                  </a:cxn>
                  <a:cxn ang="0">
                    <a:pos x="0" y="208"/>
                  </a:cxn>
                  <a:cxn ang="0">
                    <a:pos x="0" y="208"/>
                  </a:cxn>
                  <a:cxn ang="0">
                    <a:pos x="0" y="210"/>
                  </a:cxn>
                  <a:cxn ang="0">
                    <a:pos x="1" y="211"/>
                  </a:cxn>
                  <a:cxn ang="0">
                    <a:pos x="2" y="212"/>
                  </a:cxn>
                  <a:cxn ang="0">
                    <a:pos x="4" y="212"/>
                  </a:cxn>
                  <a:cxn ang="0">
                    <a:pos x="6" y="212"/>
                  </a:cxn>
                  <a:cxn ang="0">
                    <a:pos x="7" y="211"/>
                  </a:cxn>
                  <a:cxn ang="0">
                    <a:pos x="8" y="210"/>
                  </a:cxn>
                  <a:cxn ang="0">
                    <a:pos x="9" y="208"/>
                  </a:cxn>
                  <a:cxn ang="0">
                    <a:pos x="9" y="208"/>
                  </a:cxn>
                  <a:cxn ang="0">
                    <a:pos x="10" y="200"/>
                  </a:cxn>
                  <a:cxn ang="0">
                    <a:pos x="11" y="192"/>
                  </a:cxn>
                  <a:cxn ang="0">
                    <a:pos x="15" y="176"/>
                  </a:cxn>
                  <a:cxn ang="0">
                    <a:pos x="26" y="144"/>
                  </a:cxn>
                  <a:cxn ang="0">
                    <a:pos x="26" y="144"/>
                  </a:cxn>
                  <a:cxn ang="0">
                    <a:pos x="29" y="131"/>
                  </a:cxn>
                  <a:cxn ang="0">
                    <a:pos x="32" y="117"/>
                  </a:cxn>
                  <a:cxn ang="0">
                    <a:pos x="37" y="91"/>
                  </a:cxn>
                  <a:cxn ang="0">
                    <a:pos x="37" y="91"/>
                  </a:cxn>
                  <a:cxn ang="0">
                    <a:pos x="41" y="67"/>
                  </a:cxn>
                  <a:cxn ang="0">
                    <a:pos x="46" y="42"/>
                  </a:cxn>
                  <a:cxn ang="0">
                    <a:pos x="46" y="42"/>
                  </a:cxn>
                  <a:cxn ang="0">
                    <a:pos x="50" y="33"/>
                  </a:cxn>
                  <a:cxn ang="0">
                    <a:pos x="55" y="23"/>
                  </a:cxn>
                  <a:cxn ang="0">
                    <a:pos x="59" y="14"/>
                  </a:cxn>
                  <a:cxn ang="0">
                    <a:pos x="60" y="9"/>
                  </a:cxn>
                  <a:cxn ang="0">
                    <a:pos x="61" y="4"/>
                  </a:cxn>
                  <a:cxn ang="0">
                    <a:pos x="61" y="4"/>
                  </a:cxn>
                  <a:cxn ang="0">
                    <a:pos x="61" y="3"/>
                  </a:cxn>
                  <a:cxn ang="0">
                    <a:pos x="60" y="1"/>
                  </a:cxn>
                  <a:cxn ang="0">
                    <a:pos x="59" y="0"/>
                  </a:cxn>
                  <a:cxn ang="0">
                    <a:pos x="57" y="0"/>
                  </a:cxn>
                  <a:cxn ang="0">
                    <a:pos x="54" y="1"/>
                  </a:cxn>
                  <a:cxn ang="0">
                    <a:pos x="53" y="3"/>
                  </a:cxn>
                  <a:cxn ang="0">
                    <a:pos x="52" y="4"/>
                  </a:cxn>
                  <a:cxn ang="0">
                    <a:pos x="52" y="4"/>
                  </a:cxn>
                </a:cxnLst>
                <a:rect l="0" t="0" r="r" b="b"/>
                <a:pathLst>
                  <a:path w="61" h="212">
                    <a:moveTo>
                      <a:pt x="52" y="4"/>
                    </a:moveTo>
                    <a:lnTo>
                      <a:pt x="52" y="4"/>
                    </a:lnTo>
                    <a:lnTo>
                      <a:pt x="51" y="10"/>
                    </a:lnTo>
                    <a:lnTo>
                      <a:pt x="48" y="16"/>
                    </a:lnTo>
                    <a:lnTo>
                      <a:pt x="43" y="29"/>
                    </a:lnTo>
                    <a:lnTo>
                      <a:pt x="38" y="41"/>
                    </a:lnTo>
                    <a:lnTo>
                      <a:pt x="36" y="47"/>
                    </a:lnTo>
                    <a:lnTo>
                      <a:pt x="34" y="54"/>
                    </a:lnTo>
                    <a:lnTo>
                      <a:pt x="34" y="54"/>
                    </a:lnTo>
                    <a:lnTo>
                      <a:pt x="25" y="103"/>
                    </a:lnTo>
                    <a:lnTo>
                      <a:pt x="25" y="103"/>
                    </a:lnTo>
                    <a:lnTo>
                      <a:pt x="23" y="116"/>
                    </a:lnTo>
                    <a:lnTo>
                      <a:pt x="19" y="129"/>
                    </a:lnTo>
                    <a:lnTo>
                      <a:pt x="10" y="156"/>
                    </a:lnTo>
                    <a:lnTo>
                      <a:pt x="3" y="181"/>
                    </a:lnTo>
                    <a:lnTo>
                      <a:pt x="1" y="195"/>
                    </a:lnTo>
                    <a:lnTo>
                      <a:pt x="0" y="208"/>
                    </a:lnTo>
                    <a:lnTo>
                      <a:pt x="0" y="208"/>
                    </a:lnTo>
                    <a:lnTo>
                      <a:pt x="0" y="210"/>
                    </a:lnTo>
                    <a:lnTo>
                      <a:pt x="1" y="211"/>
                    </a:lnTo>
                    <a:lnTo>
                      <a:pt x="2" y="212"/>
                    </a:lnTo>
                    <a:lnTo>
                      <a:pt x="4" y="212"/>
                    </a:lnTo>
                    <a:lnTo>
                      <a:pt x="6" y="212"/>
                    </a:lnTo>
                    <a:lnTo>
                      <a:pt x="7" y="211"/>
                    </a:lnTo>
                    <a:lnTo>
                      <a:pt x="8" y="210"/>
                    </a:lnTo>
                    <a:lnTo>
                      <a:pt x="9" y="208"/>
                    </a:lnTo>
                    <a:lnTo>
                      <a:pt x="9" y="208"/>
                    </a:lnTo>
                    <a:lnTo>
                      <a:pt x="10" y="200"/>
                    </a:lnTo>
                    <a:lnTo>
                      <a:pt x="11" y="192"/>
                    </a:lnTo>
                    <a:lnTo>
                      <a:pt x="15" y="176"/>
                    </a:lnTo>
                    <a:lnTo>
                      <a:pt x="26" y="144"/>
                    </a:lnTo>
                    <a:lnTo>
                      <a:pt x="26" y="144"/>
                    </a:lnTo>
                    <a:lnTo>
                      <a:pt x="29" y="131"/>
                    </a:lnTo>
                    <a:lnTo>
                      <a:pt x="32" y="117"/>
                    </a:lnTo>
                    <a:lnTo>
                      <a:pt x="37" y="91"/>
                    </a:lnTo>
                    <a:lnTo>
                      <a:pt x="37" y="91"/>
                    </a:lnTo>
                    <a:lnTo>
                      <a:pt x="41" y="67"/>
                    </a:lnTo>
                    <a:lnTo>
                      <a:pt x="46" y="42"/>
                    </a:lnTo>
                    <a:lnTo>
                      <a:pt x="46" y="42"/>
                    </a:lnTo>
                    <a:lnTo>
                      <a:pt x="50" y="33"/>
                    </a:lnTo>
                    <a:lnTo>
                      <a:pt x="55" y="23"/>
                    </a:lnTo>
                    <a:lnTo>
                      <a:pt x="59" y="14"/>
                    </a:lnTo>
                    <a:lnTo>
                      <a:pt x="60" y="9"/>
                    </a:lnTo>
                    <a:lnTo>
                      <a:pt x="61" y="4"/>
                    </a:lnTo>
                    <a:lnTo>
                      <a:pt x="61" y="4"/>
                    </a:lnTo>
                    <a:lnTo>
                      <a:pt x="61" y="3"/>
                    </a:lnTo>
                    <a:lnTo>
                      <a:pt x="60" y="1"/>
                    </a:lnTo>
                    <a:lnTo>
                      <a:pt x="59" y="0"/>
                    </a:lnTo>
                    <a:lnTo>
                      <a:pt x="57" y="0"/>
                    </a:lnTo>
                    <a:lnTo>
                      <a:pt x="54" y="1"/>
                    </a:lnTo>
                    <a:lnTo>
                      <a:pt x="53" y="3"/>
                    </a:lnTo>
                    <a:lnTo>
                      <a:pt x="52" y="4"/>
                    </a:lnTo>
                    <a:lnTo>
                      <a:pt x="52" y="4"/>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solidFill>
                    <a:srgbClr val="605448"/>
                  </a:solidFill>
                </a:endParaRPr>
              </a:p>
            </p:txBody>
          </p:sp>
          <p:sp>
            <p:nvSpPr>
              <p:cNvPr id="259" name="chenying0907 171"/>
              <p:cNvSpPr/>
              <p:nvPr/>
            </p:nvSpPr>
            <p:spPr bwMode="auto">
              <a:xfrm>
                <a:off x="4357688" y="2209800"/>
                <a:ext cx="36513" cy="90488"/>
              </a:xfrm>
              <a:custGeom>
                <a:avLst/>
                <a:gdLst/>
                <a:ahLst/>
                <a:cxnLst>
                  <a:cxn ang="0">
                    <a:pos x="60" y="1"/>
                  </a:cxn>
                  <a:cxn ang="0">
                    <a:pos x="60" y="1"/>
                  </a:cxn>
                  <a:cxn ang="0">
                    <a:pos x="51" y="10"/>
                  </a:cxn>
                  <a:cxn ang="0">
                    <a:pos x="43" y="22"/>
                  </a:cxn>
                  <a:cxn ang="0">
                    <a:pos x="37" y="34"/>
                  </a:cxn>
                  <a:cxn ang="0">
                    <a:pos x="33" y="48"/>
                  </a:cxn>
                  <a:cxn ang="0">
                    <a:pos x="29" y="61"/>
                  </a:cxn>
                  <a:cxn ang="0">
                    <a:pos x="25" y="75"/>
                  </a:cxn>
                  <a:cxn ang="0">
                    <a:pos x="20" y="100"/>
                  </a:cxn>
                  <a:cxn ang="0">
                    <a:pos x="20" y="100"/>
                  </a:cxn>
                  <a:cxn ang="0">
                    <a:pos x="15" y="115"/>
                  </a:cxn>
                  <a:cxn ang="0">
                    <a:pos x="6" y="135"/>
                  </a:cxn>
                  <a:cxn ang="0">
                    <a:pos x="3" y="147"/>
                  </a:cxn>
                  <a:cxn ang="0">
                    <a:pos x="0" y="156"/>
                  </a:cxn>
                  <a:cxn ang="0">
                    <a:pos x="0" y="164"/>
                  </a:cxn>
                  <a:cxn ang="0">
                    <a:pos x="1" y="166"/>
                  </a:cxn>
                  <a:cxn ang="0">
                    <a:pos x="3" y="170"/>
                  </a:cxn>
                  <a:cxn ang="0">
                    <a:pos x="3" y="170"/>
                  </a:cxn>
                  <a:cxn ang="0">
                    <a:pos x="4" y="170"/>
                  </a:cxn>
                  <a:cxn ang="0">
                    <a:pos x="6" y="171"/>
                  </a:cxn>
                  <a:cxn ang="0">
                    <a:pos x="9" y="169"/>
                  </a:cxn>
                  <a:cxn ang="0">
                    <a:pos x="10" y="167"/>
                  </a:cxn>
                  <a:cxn ang="0">
                    <a:pos x="11" y="165"/>
                  </a:cxn>
                  <a:cxn ang="0">
                    <a:pos x="10" y="164"/>
                  </a:cxn>
                  <a:cxn ang="0">
                    <a:pos x="9" y="162"/>
                  </a:cxn>
                  <a:cxn ang="0">
                    <a:pos x="9" y="162"/>
                  </a:cxn>
                  <a:cxn ang="0">
                    <a:pos x="10" y="159"/>
                  </a:cxn>
                  <a:cxn ang="0">
                    <a:pos x="14" y="152"/>
                  </a:cxn>
                  <a:cxn ang="0">
                    <a:pos x="18" y="138"/>
                  </a:cxn>
                  <a:cxn ang="0">
                    <a:pos x="18" y="138"/>
                  </a:cxn>
                  <a:cxn ang="0">
                    <a:pos x="24" y="119"/>
                  </a:cxn>
                  <a:cxn ang="0">
                    <a:pos x="29" y="100"/>
                  </a:cxn>
                  <a:cxn ang="0">
                    <a:pos x="29" y="100"/>
                  </a:cxn>
                  <a:cxn ang="0">
                    <a:pos x="34" y="76"/>
                  </a:cxn>
                  <a:cxn ang="0">
                    <a:pos x="38" y="63"/>
                  </a:cxn>
                  <a:cxn ang="0">
                    <a:pos x="41" y="51"/>
                  </a:cxn>
                  <a:cxn ang="0">
                    <a:pos x="47" y="38"/>
                  </a:cxn>
                  <a:cxn ang="0">
                    <a:pos x="52" y="27"/>
                  </a:cxn>
                  <a:cxn ang="0">
                    <a:pos x="58" y="17"/>
                  </a:cxn>
                  <a:cxn ang="0">
                    <a:pos x="66" y="7"/>
                  </a:cxn>
                  <a:cxn ang="0">
                    <a:pos x="66" y="7"/>
                  </a:cxn>
                  <a:cxn ang="0">
                    <a:pos x="67" y="6"/>
                  </a:cxn>
                  <a:cxn ang="0">
                    <a:pos x="68" y="4"/>
                  </a:cxn>
                  <a:cxn ang="0">
                    <a:pos x="67" y="3"/>
                  </a:cxn>
                  <a:cxn ang="0">
                    <a:pos x="66" y="1"/>
                  </a:cxn>
                  <a:cxn ang="0">
                    <a:pos x="65" y="0"/>
                  </a:cxn>
                  <a:cxn ang="0">
                    <a:pos x="63" y="0"/>
                  </a:cxn>
                  <a:cxn ang="0">
                    <a:pos x="61" y="0"/>
                  </a:cxn>
                  <a:cxn ang="0">
                    <a:pos x="60" y="1"/>
                  </a:cxn>
                  <a:cxn ang="0">
                    <a:pos x="60" y="1"/>
                  </a:cxn>
                </a:cxnLst>
                <a:rect l="0" t="0" r="r" b="b"/>
                <a:pathLst>
                  <a:path w="68" h="171">
                    <a:moveTo>
                      <a:pt x="60" y="1"/>
                    </a:moveTo>
                    <a:lnTo>
                      <a:pt x="60" y="1"/>
                    </a:lnTo>
                    <a:lnTo>
                      <a:pt x="51" y="10"/>
                    </a:lnTo>
                    <a:lnTo>
                      <a:pt x="43" y="22"/>
                    </a:lnTo>
                    <a:lnTo>
                      <a:pt x="37" y="34"/>
                    </a:lnTo>
                    <a:lnTo>
                      <a:pt x="33" y="48"/>
                    </a:lnTo>
                    <a:lnTo>
                      <a:pt x="29" y="61"/>
                    </a:lnTo>
                    <a:lnTo>
                      <a:pt x="25" y="75"/>
                    </a:lnTo>
                    <a:lnTo>
                      <a:pt x="20" y="100"/>
                    </a:lnTo>
                    <a:lnTo>
                      <a:pt x="20" y="100"/>
                    </a:lnTo>
                    <a:lnTo>
                      <a:pt x="15" y="115"/>
                    </a:lnTo>
                    <a:lnTo>
                      <a:pt x="6" y="135"/>
                    </a:lnTo>
                    <a:lnTo>
                      <a:pt x="3" y="147"/>
                    </a:lnTo>
                    <a:lnTo>
                      <a:pt x="0" y="156"/>
                    </a:lnTo>
                    <a:lnTo>
                      <a:pt x="0" y="164"/>
                    </a:lnTo>
                    <a:lnTo>
                      <a:pt x="1" y="166"/>
                    </a:lnTo>
                    <a:lnTo>
                      <a:pt x="3" y="170"/>
                    </a:lnTo>
                    <a:lnTo>
                      <a:pt x="3" y="170"/>
                    </a:lnTo>
                    <a:lnTo>
                      <a:pt x="4" y="170"/>
                    </a:lnTo>
                    <a:lnTo>
                      <a:pt x="6" y="171"/>
                    </a:lnTo>
                    <a:lnTo>
                      <a:pt x="9" y="169"/>
                    </a:lnTo>
                    <a:lnTo>
                      <a:pt x="10" y="167"/>
                    </a:lnTo>
                    <a:lnTo>
                      <a:pt x="11" y="165"/>
                    </a:lnTo>
                    <a:lnTo>
                      <a:pt x="10" y="164"/>
                    </a:lnTo>
                    <a:lnTo>
                      <a:pt x="9" y="162"/>
                    </a:lnTo>
                    <a:lnTo>
                      <a:pt x="9" y="162"/>
                    </a:lnTo>
                    <a:lnTo>
                      <a:pt x="10" y="159"/>
                    </a:lnTo>
                    <a:lnTo>
                      <a:pt x="14" y="152"/>
                    </a:lnTo>
                    <a:lnTo>
                      <a:pt x="18" y="138"/>
                    </a:lnTo>
                    <a:lnTo>
                      <a:pt x="18" y="138"/>
                    </a:lnTo>
                    <a:lnTo>
                      <a:pt x="24" y="119"/>
                    </a:lnTo>
                    <a:lnTo>
                      <a:pt x="29" y="100"/>
                    </a:lnTo>
                    <a:lnTo>
                      <a:pt x="29" y="100"/>
                    </a:lnTo>
                    <a:lnTo>
                      <a:pt x="34" y="76"/>
                    </a:lnTo>
                    <a:lnTo>
                      <a:pt x="38" y="63"/>
                    </a:lnTo>
                    <a:lnTo>
                      <a:pt x="41" y="51"/>
                    </a:lnTo>
                    <a:lnTo>
                      <a:pt x="47" y="38"/>
                    </a:lnTo>
                    <a:lnTo>
                      <a:pt x="52" y="27"/>
                    </a:lnTo>
                    <a:lnTo>
                      <a:pt x="58" y="17"/>
                    </a:lnTo>
                    <a:lnTo>
                      <a:pt x="66" y="7"/>
                    </a:lnTo>
                    <a:lnTo>
                      <a:pt x="66" y="7"/>
                    </a:lnTo>
                    <a:lnTo>
                      <a:pt x="67" y="6"/>
                    </a:lnTo>
                    <a:lnTo>
                      <a:pt x="68" y="4"/>
                    </a:lnTo>
                    <a:lnTo>
                      <a:pt x="67" y="3"/>
                    </a:lnTo>
                    <a:lnTo>
                      <a:pt x="66" y="1"/>
                    </a:lnTo>
                    <a:lnTo>
                      <a:pt x="65" y="0"/>
                    </a:lnTo>
                    <a:lnTo>
                      <a:pt x="63" y="0"/>
                    </a:lnTo>
                    <a:lnTo>
                      <a:pt x="61" y="0"/>
                    </a:lnTo>
                    <a:lnTo>
                      <a:pt x="60" y="1"/>
                    </a:lnTo>
                    <a:lnTo>
                      <a:pt x="60" y="1"/>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solidFill>
                    <a:srgbClr val="605448"/>
                  </a:solidFill>
                </a:endParaRPr>
              </a:p>
            </p:txBody>
          </p:sp>
          <p:sp>
            <p:nvSpPr>
              <p:cNvPr id="260" name="chenying0907 172"/>
              <p:cNvSpPr/>
              <p:nvPr/>
            </p:nvSpPr>
            <p:spPr bwMode="auto">
              <a:xfrm>
                <a:off x="4383088" y="2219325"/>
                <a:ext cx="33338" cy="63500"/>
              </a:xfrm>
              <a:custGeom>
                <a:avLst/>
                <a:gdLst/>
                <a:ahLst/>
                <a:cxnLst>
                  <a:cxn ang="0">
                    <a:pos x="55" y="0"/>
                  </a:cxn>
                  <a:cxn ang="0">
                    <a:pos x="55" y="0"/>
                  </a:cxn>
                  <a:cxn ang="0">
                    <a:pos x="50" y="2"/>
                  </a:cxn>
                  <a:cxn ang="0">
                    <a:pos x="46" y="5"/>
                  </a:cxn>
                  <a:cxn ang="0">
                    <a:pos x="42" y="8"/>
                  </a:cxn>
                  <a:cxn ang="0">
                    <a:pos x="39" y="11"/>
                  </a:cxn>
                  <a:cxn ang="0">
                    <a:pos x="33" y="19"/>
                  </a:cxn>
                  <a:cxn ang="0">
                    <a:pos x="29" y="30"/>
                  </a:cxn>
                  <a:cxn ang="0">
                    <a:pos x="29" y="30"/>
                  </a:cxn>
                  <a:cxn ang="0">
                    <a:pos x="13" y="70"/>
                  </a:cxn>
                  <a:cxn ang="0">
                    <a:pos x="6" y="91"/>
                  </a:cxn>
                  <a:cxn ang="0">
                    <a:pos x="0" y="112"/>
                  </a:cxn>
                  <a:cxn ang="0">
                    <a:pos x="0" y="112"/>
                  </a:cxn>
                  <a:cxn ang="0">
                    <a:pos x="0" y="114"/>
                  </a:cxn>
                  <a:cxn ang="0">
                    <a:pos x="1" y="116"/>
                  </a:cxn>
                  <a:cxn ang="0">
                    <a:pos x="2" y="118"/>
                  </a:cxn>
                  <a:cxn ang="0">
                    <a:pos x="4" y="118"/>
                  </a:cxn>
                  <a:cxn ang="0">
                    <a:pos x="6" y="119"/>
                  </a:cxn>
                  <a:cxn ang="0">
                    <a:pos x="7" y="118"/>
                  </a:cxn>
                  <a:cxn ang="0">
                    <a:pos x="8" y="116"/>
                  </a:cxn>
                  <a:cxn ang="0">
                    <a:pos x="9" y="114"/>
                  </a:cxn>
                  <a:cxn ang="0">
                    <a:pos x="9" y="114"/>
                  </a:cxn>
                  <a:cxn ang="0">
                    <a:pos x="13" y="100"/>
                  </a:cxn>
                  <a:cxn ang="0">
                    <a:pos x="17" y="84"/>
                  </a:cxn>
                  <a:cxn ang="0">
                    <a:pos x="23" y="70"/>
                  </a:cxn>
                  <a:cxn ang="0">
                    <a:pos x="30" y="56"/>
                  </a:cxn>
                  <a:cxn ang="0">
                    <a:pos x="30" y="56"/>
                  </a:cxn>
                  <a:cxn ang="0">
                    <a:pos x="34" y="42"/>
                  </a:cxn>
                  <a:cxn ang="0">
                    <a:pos x="39" y="29"/>
                  </a:cxn>
                  <a:cxn ang="0">
                    <a:pos x="42" y="22"/>
                  </a:cxn>
                  <a:cxn ang="0">
                    <a:pos x="46" y="17"/>
                  </a:cxn>
                  <a:cxn ang="0">
                    <a:pos x="51" y="12"/>
                  </a:cxn>
                  <a:cxn ang="0">
                    <a:pos x="57" y="9"/>
                  </a:cxn>
                  <a:cxn ang="0">
                    <a:pos x="57" y="9"/>
                  </a:cxn>
                  <a:cxn ang="0">
                    <a:pos x="60" y="8"/>
                  </a:cxn>
                  <a:cxn ang="0">
                    <a:pos x="61" y="7"/>
                  </a:cxn>
                  <a:cxn ang="0">
                    <a:pos x="62" y="5"/>
                  </a:cxn>
                  <a:cxn ang="0">
                    <a:pos x="61" y="3"/>
                  </a:cxn>
                  <a:cxn ang="0">
                    <a:pos x="61" y="2"/>
                  </a:cxn>
                  <a:cxn ang="0">
                    <a:pos x="60" y="0"/>
                  </a:cxn>
                  <a:cxn ang="0">
                    <a:pos x="57" y="0"/>
                  </a:cxn>
                  <a:cxn ang="0">
                    <a:pos x="55" y="0"/>
                  </a:cxn>
                  <a:cxn ang="0">
                    <a:pos x="55" y="0"/>
                  </a:cxn>
                </a:cxnLst>
                <a:rect l="0" t="0" r="r" b="b"/>
                <a:pathLst>
                  <a:path w="62" h="119">
                    <a:moveTo>
                      <a:pt x="55" y="0"/>
                    </a:moveTo>
                    <a:lnTo>
                      <a:pt x="55" y="0"/>
                    </a:lnTo>
                    <a:lnTo>
                      <a:pt x="50" y="2"/>
                    </a:lnTo>
                    <a:lnTo>
                      <a:pt x="46" y="5"/>
                    </a:lnTo>
                    <a:lnTo>
                      <a:pt x="42" y="8"/>
                    </a:lnTo>
                    <a:lnTo>
                      <a:pt x="39" y="11"/>
                    </a:lnTo>
                    <a:lnTo>
                      <a:pt x="33" y="19"/>
                    </a:lnTo>
                    <a:lnTo>
                      <a:pt x="29" y="30"/>
                    </a:lnTo>
                    <a:lnTo>
                      <a:pt x="29" y="30"/>
                    </a:lnTo>
                    <a:lnTo>
                      <a:pt x="13" y="70"/>
                    </a:lnTo>
                    <a:lnTo>
                      <a:pt x="6" y="91"/>
                    </a:lnTo>
                    <a:lnTo>
                      <a:pt x="0" y="112"/>
                    </a:lnTo>
                    <a:lnTo>
                      <a:pt x="0" y="112"/>
                    </a:lnTo>
                    <a:lnTo>
                      <a:pt x="0" y="114"/>
                    </a:lnTo>
                    <a:lnTo>
                      <a:pt x="1" y="116"/>
                    </a:lnTo>
                    <a:lnTo>
                      <a:pt x="2" y="118"/>
                    </a:lnTo>
                    <a:lnTo>
                      <a:pt x="4" y="118"/>
                    </a:lnTo>
                    <a:lnTo>
                      <a:pt x="6" y="119"/>
                    </a:lnTo>
                    <a:lnTo>
                      <a:pt x="7" y="118"/>
                    </a:lnTo>
                    <a:lnTo>
                      <a:pt x="8" y="116"/>
                    </a:lnTo>
                    <a:lnTo>
                      <a:pt x="9" y="114"/>
                    </a:lnTo>
                    <a:lnTo>
                      <a:pt x="9" y="114"/>
                    </a:lnTo>
                    <a:lnTo>
                      <a:pt x="13" y="100"/>
                    </a:lnTo>
                    <a:lnTo>
                      <a:pt x="17" y="84"/>
                    </a:lnTo>
                    <a:lnTo>
                      <a:pt x="23" y="70"/>
                    </a:lnTo>
                    <a:lnTo>
                      <a:pt x="30" y="56"/>
                    </a:lnTo>
                    <a:lnTo>
                      <a:pt x="30" y="56"/>
                    </a:lnTo>
                    <a:lnTo>
                      <a:pt x="34" y="42"/>
                    </a:lnTo>
                    <a:lnTo>
                      <a:pt x="39" y="29"/>
                    </a:lnTo>
                    <a:lnTo>
                      <a:pt x="42" y="22"/>
                    </a:lnTo>
                    <a:lnTo>
                      <a:pt x="46" y="17"/>
                    </a:lnTo>
                    <a:lnTo>
                      <a:pt x="51" y="12"/>
                    </a:lnTo>
                    <a:lnTo>
                      <a:pt x="57" y="9"/>
                    </a:lnTo>
                    <a:lnTo>
                      <a:pt x="57" y="9"/>
                    </a:lnTo>
                    <a:lnTo>
                      <a:pt x="60" y="8"/>
                    </a:lnTo>
                    <a:lnTo>
                      <a:pt x="61" y="7"/>
                    </a:lnTo>
                    <a:lnTo>
                      <a:pt x="62" y="5"/>
                    </a:lnTo>
                    <a:lnTo>
                      <a:pt x="61" y="3"/>
                    </a:lnTo>
                    <a:lnTo>
                      <a:pt x="61" y="2"/>
                    </a:lnTo>
                    <a:lnTo>
                      <a:pt x="60" y="0"/>
                    </a:lnTo>
                    <a:lnTo>
                      <a:pt x="57" y="0"/>
                    </a:lnTo>
                    <a:lnTo>
                      <a:pt x="55" y="0"/>
                    </a:lnTo>
                    <a:lnTo>
                      <a:pt x="55" y="0"/>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solidFill>
                    <a:srgbClr val="605448"/>
                  </a:solidFill>
                </a:endParaRPr>
              </a:p>
            </p:txBody>
          </p:sp>
          <p:sp>
            <p:nvSpPr>
              <p:cNvPr id="261" name="chenying0907 173"/>
              <p:cNvSpPr/>
              <p:nvPr/>
            </p:nvSpPr>
            <p:spPr bwMode="auto">
              <a:xfrm>
                <a:off x="4403725" y="2228850"/>
                <a:ext cx="17463" cy="52388"/>
              </a:xfrm>
              <a:custGeom>
                <a:avLst/>
                <a:gdLst/>
                <a:ahLst/>
                <a:cxnLst>
                  <a:cxn ang="0">
                    <a:pos x="27" y="1"/>
                  </a:cxn>
                  <a:cxn ang="0">
                    <a:pos x="27" y="1"/>
                  </a:cxn>
                  <a:cxn ang="0">
                    <a:pos x="24" y="2"/>
                  </a:cxn>
                  <a:cxn ang="0">
                    <a:pos x="22" y="6"/>
                  </a:cxn>
                  <a:cxn ang="0">
                    <a:pos x="17" y="12"/>
                  </a:cxn>
                  <a:cxn ang="0">
                    <a:pos x="15" y="20"/>
                  </a:cxn>
                  <a:cxn ang="0">
                    <a:pos x="14" y="27"/>
                  </a:cxn>
                  <a:cxn ang="0">
                    <a:pos x="14" y="27"/>
                  </a:cxn>
                  <a:cxn ang="0">
                    <a:pos x="12" y="45"/>
                  </a:cxn>
                  <a:cxn ang="0">
                    <a:pos x="10" y="61"/>
                  </a:cxn>
                  <a:cxn ang="0">
                    <a:pos x="6" y="78"/>
                  </a:cxn>
                  <a:cxn ang="0">
                    <a:pos x="0" y="94"/>
                  </a:cxn>
                  <a:cxn ang="0">
                    <a:pos x="0" y="94"/>
                  </a:cxn>
                  <a:cxn ang="0">
                    <a:pos x="0" y="96"/>
                  </a:cxn>
                  <a:cxn ang="0">
                    <a:pos x="0" y="97"/>
                  </a:cxn>
                  <a:cxn ang="0">
                    <a:pos x="1" y="100"/>
                  </a:cxn>
                  <a:cxn ang="0">
                    <a:pos x="3" y="100"/>
                  </a:cxn>
                  <a:cxn ang="0">
                    <a:pos x="6" y="100"/>
                  </a:cxn>
                  <a:cxn ang="0">
                    <a:pos x="8" y="98"/>
                  </a:cxn>
                  <a:cxn ang="0">
                    <a:pos x="9" y="96"/>
                  </a:cxn>
                  <a:cxn ang="0">
                    <a:pos x="9" y="96"/>
                  </a:cxn>
                  <a:cxn ang="0">
                    <a:pos x="13" y="85"/>
                  </a:cxn>
                  <a:cxn ang="0">
                    <a:pos x="15" y="80"/>
                  </a:cxn>
                  <a:cxn ang="0">
                    <a:pos x="18" y="75"/>
                  </a:cxn>
                  <a:cxn ang="0">
                    <a:pos x="18" y="75"/>
                  </a:cxn>
                  <a:cxn ang="0">
                    <a:pos x="19" y="72"/>
                  </a:cxn>
                  <a:cxn ang="0">
                    <a:pos x="21" y="69"/>
                  </a:cxn>
                  <a:cxn ang="0">
                    <a:pos x="21" y="62"/>
                  </a:cxn>
                  <a:cxn ang="0">
                    <a:pos x="22" y="49"/>
                  </a:cxn>
                  <a:cxn ang="0">
                    <a:pos x="22" y="49"/>
                  </a:cxn>
                  <a:cxn ang="0">
                    <a:pos x="23" y="28"/>
                  </a:cxn>
                  <a:cxn ang="0">
                    <a:pos x="24" y="22"/>
                  </a:cxn>
                  <a:cxn ang="0">
                    <a:pos x="25" y="17"/>
                  </a:cxn>
                  <a:cxn ang="0">
                    <a:pos x="27" y="13"/>
                  </a:cxn>
                  <a:cxn ang="0">
                    <a:pos x="30" y="10"/>
                  </a:cxn>
                  <a:cxn ang="0">
                    <a:pos x="30" y="10"/>
                  </a:cxn>
                  <a:cxn ang="0">
                    <a:pos x="31" y="9"/>
                  </a:cxn>
                  <a:cxn ang="0">
                    <a:pos x="32" y="8"/>
                  </a:cxn>
                  <a:cxn ang="0">
                    <a:pos x="33" y="3"/>
                  </a:cxn>
                  <a:cxn ang="0">
                    <a:pos x="32" y="2"/>
                  </a:cxn>
                  <a:cxn ang="0">
                    <a:pos x="31" y="1"/>
                  </a:cxn>
                  <a:cxn ang="0">
                    <a:pos x="29" y="0"/>
                  </a:cxn>
                  <a:cxn ang="0">
                    <a:pos x="27" y="1"/>
                  </a:cxn>
                  <a:cxn ang="0">
                    <a:pos x="27" y="1"/>
                  </a:cxn>
                </a:cxnLst>
                <a:rect l="0" t="0" r="r" b="b"/>
                <a:pathLst>
                  <a:path w="33" h="100">
                    <a:moveTo>
                      <a:pt x="27" y="1"/>
                    </a:moveTo>
                    <a:lnTo>
                      <a:pt x="27" y="1"/>
                    </a:lnTo>
                    <a:lnTo>
                      <a:pt x="24" y="2"/>
                    </a:lnTo>
                    <a:lnTo>
                      <a:pt x="22" y="6"/>
                    </a:lnTo>
                    <a:lnTo>
                      <a:pt x="17" y="12"/>
                    </a:lnTo>
                    <a:lnTo>
                      <a:pt x="15" y="20"/>
                    </a:lnTo>
                    <a:lnTo>
                      <a:pt x="14" y="27"/>
                    </a:lnTo>
                    <a:lnTo>
                      <a:pt x="14" y="27"/>
                    </a:lnTo>
                    <a:lnTo>
                      <a:pt x="12" y="45"/>
                    </a:lnTo>
                    <a:lnTo>
                      <a:pt x="10" y="61"/>
                    </a:lnTo>
                    <a:lnTo>
                      <a:pt x="6" y="78"/>
                    </a:lnTo>
                    <a:lnTo>
                      <a:pt x="0" y="94"/>
                    </a:lnTo>
                    <a:lnTo>
                      <a:pt x="0" y="94"/>
                    </a:lnTo>
                    <a:lnTo>
                      <a:pt x="0" y="96"/>
                    </a:lnTo>
                    <a:lnTo>
                      <a:pt x="0" y="97"/>
                    </a:lnTo>
                    <a:lnTo>
                      <a:pt x="1" y="100"/>
                    </a:lnTo>
                    <a:lnTo>
                      <a:pt x="3" y="100"/>
                    </a:lnTo>
                    <a:lnTo>
                      <a:pt x="6" y="100"/>
                    </a:lnTo>
                    <a:lnTo>
                      <a:pt x="8" y="98"/>
                    </a:lnTo>
                    <a:lnTo>
                      <a:pt x="9" y="96"/>
                    </a:lnTo>
                    <a:lnTo>
                      <a:pt x="9" y="96"/>
                    </a:lnTo>
                    <a:lnTo>
                      <a:pt x="13" y="85"/>
                    </a:lnTo>
                    <a:lnTo>
                      <a:pt x="15" y="80"/>
                    </a:lnTo>
                    <a:lnTo>
                      <a:pt x="18" y="75"/>
                    </a:lnTo>
                    <a:lnTo>
                      <a:pt x="18" y="75"/>
                    </a:lnTo>
                    <a:lnTo>
                      <a:pt x="19" y="72"/>
                    </a:lnTo>
                    <a:lnTo>
                      <a:pt x="21" y="69"/>
                    </a:lnTo>
                    <a:lnTo>
                      <a:pt x="21" y="62"/>
                    </a:lnTo>
                    <a:lnTo>
                      <a:pt x="22" y="49"/>
                    </a:lnTo>
                    <a:lnTo>
                      <a:pt x="22" y="49"/>
                    </a:lnTo>
                    <a:lnTo>
                      <a:pt x="23" y="28"/>
                    </a:lnTo>
                    <a:lnTo>
                      <a:pt x="24" y="22"/>
                    </a:lnTo>
                    <a:lnTo>
                      <a:pt x="25" y="17"/>
                    </a:lnTo>
                    <a:lnTo>
                      <a:pt x="27" y="13"/>
                    </a:lnTo>
                    <a:lnTo>
                      <a:pt x="30" y="10"/>
                    </a:lnTo>
                    <a:lnTo>
                      <a:pt x="30" y="10"/>
                    </a:lnTo>
                    <a:lnTo>
                      <a:pt x="31" y="9"/>
                    </a:lnTo>
                    <a:lnTo>
                      <a:pt x="32" y="8"/>
                    </a:lnTo>
                    <a:lnTo>
                      <a:pt x="33" y="3"/>
                    </a:lnTo>
                    <a:lnTo>
                      <a:pt x="32" y="2"/>
                    </a:lnTo>
                    <a:lnTo>
                      <a:pt x="31" y="1"/>
                    </a:lnTo>
                    <a:lnTo>
                      <a:pt x="29" y="0"/>
                    </a:lnTo>
                    <a:lnTo>
                      <a:pt x="27" y="1"/>
                    </a:lnTo>
                    <a:lnTo>
                      <a:pt x="27" y="1"/>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solidFill>
                    <a:srgbClr val="605448"/>
                  </a:solidFill>
                </a:endParaRPr>
              </a:p>
            </p:txBody>
          </p:sp>
          <p:sp>
            <p:nvSpPr>
              <p:cNvPr id="262" name="chenying0907 174"/>
              <p:cNvSpPr/>
              <p:nvPr/>
            </p:nvSpPr>
            <p:spPr bwMode="auto">
              <a:xfrm>
                <a:off x="4340225" y="2436813"/>
                <a:ext cx="4763" cy="42863"/>
              </a:xfrm>
              <a:custGeom>
                <a:avLst/>
                <a:gdLst/>
                <a:ahLst/>
                <a:cxnLst>
                  <a:cxn ang="0">
                    <a:pos x="0" y="5"/>
                  </a:cxn>
                  <a:cxn ang="0">
                    <a:pos x="0" y="76"/>
                  </a:cxn>
                  <a:cxn ang="0">
                    <a:pos x="0" y="76"/>
                  </a:cxn>
                  <a:cxn ang="0">
                    <a:pos x="1" y="78"/>
                  </a:cxn>
                  <a:cxn ang="0">
                    <a:pos x="2" y="79"/>
                  </a:cxn>
                  <a:cxn ang="0">
                    <a:pos x="3" y="80"/>
                  </a:cxn>
                  <a:cxn ang="0">
                    <a:pos x="5" y="80"/>
                  </a:cxn>
                  <a:cxn ang="0">
                    <a:pos x="6" y="80"/>
                  </a:cxn>
                  <a:cxn ang="0">
                    <a:pos x="8" y="79"/>
                  </a:cxn>
                  <a:cxn ang="0">
                    <a:pos x="9" y="78"/>
                  </a:cxn>
                  <a:cxn ang="0">
                    <a:pos x="9" y="76"/>
                  </a:cxn>
                  <a:cxn ang="0">
                    <a:pos x="9" y="5"/>
                  </a:cxn>
                  <a:cxn ang="0">
                    <a:pos x="9" y="5"/>
                  </a:cxn>
                  <a:cxn ang="0">
                    <a:pos x="9" y="3"/>
                  </a:cxn>
                  <a:cxn ang="0">
                    <a:pos x="8" y="2"/>
                  </a:cxn>
                  <a:cxn ang="0">
                    <a:pos x="6" y="1"/>
                  </a:cxn>
                  <a:cxn ang="0">
                    <a:pos x="5" y="0"/>
                  </a:cxn>
                  <a:cxn ang="0">
                    <a:pos x="3" y="1"/>
                  </a:cxn>
                  <a:cxn ang="0">
                    <a:pos x="2" y="2"/>
                  </a:cxn>
                  <a:cxn ang="0">
                    <a:pos x="1" y="3"/>
                  </a:cxn>
                  <a:cxn ang="0">
                    <a:pos x="0" y="5"/>
                  </a:cxn>
                  <a:cxn ang="0">
                    <a:pos x="0" y="5"/>
                  </a:cxn>
                </a:cxnLst>
                <a:rect l="0" t="0" r="r" b="b"/>
                <a:pathLst>
                  <a:path w="9" h="80">
                    <a:moveTo>
                      <a:pt x="0" y="5"/>
                    </a:moveTo>
                    <a:lnTo>
                      <a:pt x="0" y="76"/>
                    </a:lnTo>
                    <a:lnTo>
                      <a:pt x="0" y="76"/>
                    </a:lnTo>
                    <a:lnTo>
                      <a:pt x="1" y="78"/>
                    </a:lnTo>
                    <a:lnTo>
                      <a:pt x="2" y="79"/>
                    </a:lnTo>
                    <a:lnTo>
                      <a:pt x="3" y="80"/>
                    </a:lnTo>
                    <a:lnTo>
                      <a:pt x="5" y="80"/>
                    </a:lnTo>
                    <a:lnTo>
                      <a:pt x="6" y="80"/>
                    </a:lnTo>
                    <a:lnTo>
                      <a:pt x="8" y="79"/>
                    </a:lnTo>
                    <a:lnTo>
                      <a:pt x="9" y="78"/>
                    </a:lnTo>
                    <a:lnTo>
                      <a:pt x="9" y="76"/>
                    </a:lnTo>
                    <a:lnTo>
                      <a:pt x="9" y="5"/>
                    </a:lnTo>
                    <a:lnTo>
                      <a:pt x="9" y="5"/>
                    </a:lnTo>
                    <a:lnTo>
                      <a:pt x="9" y="3"/>
                    </a:lnTo>
                    <a:lnTo>
                      <a:pt x="8" y="2"/>
                    </a:lnTo>
                    <a:lnTo>
                      <a:pt x="6" y="1"/>
                    </a:lnTo>
                    <a:lnTo>
                      <a:pt x="5" y="0"/>
                    </a:lnTo>
                    <a:lnTo>
                      <a:pt x="3" y="1"/>
                    </a:lnTo>
                    <a:lnTo>
                      <a:pt x="2" y="2"/>
                    </a:lnTo>
                    <a:lnTo>
                      <a:pt x="1" y="3"/>
                    </a:lnTo>
                    <a:lnTo>
                      <a:pt x="0" y="5"/>
                    </a:lnTo>
                    <a:lnTo>
                      <a:pt x="0" y="5"/>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solidFill>
                    <a:srgbClr val="605448"/>
                  </a:solidFill>
                </a:endParaRPr>
              </a:p>
            </p:txBody>
          </p:sp>
          <p:sp>
            <p:nvSpPr>
              <p:cNvPr id="263" name="chenying0907 175"/>
              <p:cNvSpPr/>
              <p:nvPr/>
            </p:nvSpPr>
            <p:spPr bwMode="auto">
              <a:xfrm>
                <a:off x="4370388" y="2460625"/>
                <a:ext cx="11113" cy="65088"/>
              </a:xfrm>
              <a:custGeom>
                <a:avLst/>
                <a:gdLst/>
                <a:ahLst/>
                <a:cxnLst>
                  <a:cxn ang="0">
                    <a:pos x="12" y="2"/>
                  </a:cxn>
                  <a:cxn ang="0">
                    <a:pos x="12" y="2"/>
                  </a:cxn>
                  <a:cxn ang="0">
                    <a:pos x="9" y="9"/>
                  </a:cxn>
                  <a:cxn ang="0">
                    <a:pos x="7" y="15"/>
                  </a:cxn>
                  <a:cxn ang="0">
                    <a:pos x="3" y="29"/>
                  </a:cxn>
                  <a:cxn ang="0">
                    <a:pos x="1" y="44"/>
                  </a:cxn>
                  <a:cxn ang="0">
                    <a:pos x="0" y="59"/>
                  </a:cxn>
                  <a:cxn ang="0">
                    <a:pos x="1" y="90"/>
                  </a:cxn>
                  <a:cxn ang="0">
                    <a:pos x="2" y="118"/>
                  </a:cxn>
                  <a:cxn ang="0">
                    <a:pos x="2" y="118"/>
                  </a:cxn>
                  <a:cxn ang="0">
                    <a:pos x="3" y="120"/>
                  </a:cxn>
                  <a:cxn ang="0">
                    <a:pos x="4" y="122"/>
                  </a:cxn>
                  <a:cxn ang="0">
                    <a:pos x="5" y="123"/>
                  </a:cxn>
                  <a:cxn ang="0">
                    <a:pos x="7" y="123"/>
                  </a:cxn>
                  <a:cxn ang="0">
                    <a:pos x="9" y="123"/>
                  </a:cxn>
                  <a:cxn ang="0">
                    <a:pos x="10" y="122"/>
                  </a:cxn>
                  <a:cxn ang="0">
                    <a:pos x="11" y="120"/>
                  </a:cxn>
                  <a:cxn ang="0">
                    <a:pos x="11" y="118"/>
                  </a:cxn>
                  <a:cxn ang="0">
                    <a:pos x="11" y="118"/>
                  </a:cxn>
                  <a:cxn ang="0">
                    <a:pos x="10" y="91"/>
                  </a:cxn>
                  <a:cxn ang="0">
                    <a:pos x="10" y="61"/>
                  </a:cxn>
                  <a:cxn ang="0">
                    <a:pos x="10" y="47"/>
                  </a:cxn>
                  <a:cxn ang="0">
                    <a:pos x="12" y="32"/>
                  </a:cxn>
                  <a:cxn ang="0">
                    <a:pos x="15" y="19"/>
                  </a:cxn>
                  <a:cxn ang="0">
                    <a:pos x="17" y="13"/>
                  </a:cxn>
                  <a:cxn ang="0">
                    <a:pos x="20" y="8"/>
                  </a:cxn>
                  <a:cxn ang="0">
                    <a:pos x="20" y="8"/>
                  </a:cxn>
                  <a:cxn ang="0">
                    <a:pos x="22" y="5"/>
                  </a:cxn>
                  <a:cxn ang="0">
                    <a:pos x="20" y="3"/>
                  </a:cxn>
                  <a:cxn ang="0">
                    <a:pos x="19" y="1"/>
                  </a:cxn>
                  <a:cxn ang="0">
                    <a:pos x="18" y="0"/>
                  </a:cxn>
                  <a:cxn ang="0">
                    <a:pos x="17" y="0"/>
                  </a:cxn>
                  <a:cxn ang="0">
                    <a:pos x="15" y="0"/>
                  </a:cxn>
                  <a:cxn ang="0">
                    <a:pos x="13" y="0"/>
                  </a:cxn>
                  <a:cxn ang="0">
                    <a:pos x="12" y="2"/>
                  </a:cxn>
                  <a:cxn ang="0">
                    <a:pos x="12" y="2"/>
                  </a:cxn>
                </a:cxnLst>
                <a:rect l="0" t="0" r="r" b="b"/>
                <a:pathLst>
                  <a:path w="22" h="123">
                    <a:moveTo>
                      <a:pt x="12" y="2"/>
                    </a:moveTo>
                    <a:lnTo>
                      <a:pt x="12" y="2"/>
                    </a:lnTo>
                    <a:lnTo>
                      <a:pt x="9" y="9"/>
                    </a:lnTo>
                    <a:lnTo>
                      <a:pt x="7" y="15"/>
                    </a:lnTo>
                    <a:lnTo>
                      <a:pt x="3" y="29"/>
                    </a:lnTo>
                    <a:lnTo>
                      <a:pt x="1" y="44"/>
                    </a:lnTo>
                    <a:lnTo>
                      <a:pt x="0" y="59"/>
                    </a:lnTo>
                    <a:lnTo>
                      <a:pt x="1" y="90"/>
                    </a:lnTo>
                    <a:lnTo>
                      <a:pt x="2" y="118"/>
                    </a:lnTo>
                    <a:lnTo>
                      <a:pt x="2" y="118"/>
                    </a:lnTo>
                    <a:lnTo>
                      <a:pt x="3" y="120"/>
                    </a:lnTo>
                    <a:lnTo>
                      <a:pt x="4" y="122"/>
                    </a:lnTo>
                    <a:lnTo>
                      <a:pt x="5" y="123"/>
                    </a:lnTo>
                    <a:lnTo>
                      <a:pt x="7" y="123"/>
                    </a:lnTo>
                    <a:lnTo>
                      <a:pt x="9" y="123"/>
                    </a:lnTo>
                    <a:lnTo>
                      <a:pt x="10" y="122"/>
                    </a:lnTo>
                    <a:lnTo>
                      <a:pt x="11" y="120"/>
                    </a:lnTo>
                    <a:lnTo>
                      <a:pt x="11" y="118"/>
                    </a:lnTo>
                    <a:lnTo>
                      <a:pt x="11" y="118"/>
                    </a:lnTo>
                    <a:lnTo>
                      <a:pt x="10" y="91"/>
                    </a:lnTo>
                    <a:lnTo>
                      <a:pt x="10" y="61"/>
                    </a:lnTo>
                    <a:lnTo>
                      <a:pt x="10" y="47"/>
                    </a:lnTo>
                    <a:lnTo>
                      <a:pt x="12" y="32"/>
                    </a:lnTo>
                    <a:lnTo>
                      <a:pt x="15" y="19"/>
                    </a:lnTo>
                    <a:lnTo>
                      <a:pt x="17" y="13"/>
                    </a:lnTo>
                    <a:lnTo>
                      <a:pt x="20" y="8"/>
                    </a:lnTo>
                    <a:lnTo>
                      <a:pt x="20" y="8"/>
                    </a:lnTo>
                    <a:lnTo>
                      <a:pt x="22" y="5"/>
                    </a:lnTo>
                    <a:lnTo>
                      <a:pt x="20" y="3"/>
                    </a:lnTo>
                    <a:lnTo>
                      <a:pt x="19" y="1"/>
                    </a:lnTo>
                    <a:lnTo>
                      <a:pt x="18" y="0"/>
                    </a:lnTo>
                    <a:lnTo>
                      <a:pt x="17" y="0"/>
                    </a:lnTo>
                    <a:lnTo>
                      <a:pt x="15" y="0"/>
                    </a:lnTo>
                    <a:lnTo>
                      <a:pt x="13" y="0"/>
                    </a:lnTo>
                    <a:lnTo>
                      <a:pt x="12" y="2"/>
                    </a:lnTo>
                    <a:lnTo>
                      <a:pt x="12" y="2"/>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solidFill>
                    <a:srgbClr val="605448"/>
                  </a:solidFill>
                </a:endParaRPr>
              </a:p>
            </p:txBody>
          </p:sp>
          <p:sp>
            <p:nvSpPr>
              <p:cNvPr id="264" name="chenying0907 176"/>
              <p:cNvSpPr/>
              <p:nvPr/>
            </p:nvSpPr>
            <p:spPr bwMode="auto">
              <a:xfrm>
                <a:off x="4395788" y="2492375"/>
                <a:ext cx="7938" cy="55563"/>
              </a:xfrm>
              <a:custGeom>
                <a:avLst/>
                <a:gdLst/>
                <a:ahLst/>
                <a:cxnLst>
                  <a:cxn ang="0">
                    <a:pos x="6" y="5"/>
                  </a:cxn>
                  <a:cxn ang="0">
                    <a:pos x="6" y="5"/>
                  </a:cxn>
                  <a:cxn ang="0">
                    <a:pos x="5" y="29"/>
                  </a:cxn>
                  <a:cxn ang="0">
                    <a:pos x="2" y="53"/>
                  </a:cxn>
                  <a:cxn ang="0">
                    <a:pos x="1" y="77"/>
                  </a:cxn>
                  <a:cxn ang="0">
                    <a:pos x="0" y="100"/>
                  </a:cxn>
                  <a:cxn ang="0">
                    <a:pos x="0" y="100"/>
                  </a:cxn>
                  <a:cxn ang="0">
                    <a:pos x="1" y="102"/>
                  </a:cxn>
                  <a:cxn ang="0">
                    <a:pos x="2" y="104"/>
                  </a:cxn>
                  <a:cxn ang="0">
                    <a:pos x="4" y="105"/>
                  </a:cxn>
                  <a:cxn ang="0">
                    <a:pos x="6" y="105"/>
                  </a:cxn>
                  <a:cxn ang="0">
                    <a:pos x="7" y="105"/>
                  </a:cxn>
                  <a:cxn ang="0">
                    <a:pos x="9" y="104"/>
                  </a:cxn>
                  <a:cxn ang="0">
                    <a:pos x="10" y="102"/>
                  </a:cxn>
                  <a:cxn ang="0">
                    <a:pos x="10" y="100"/>
                  </a:cxn>
                  <a:cxn ang="0">
                    <a:pos x="10" y="100"/>
                  </a:cxn>
                  <a:cxn ang="0">
                    <a:pos x="11" y="77"/>
                  </a:cxn>
                  <a:cxn ang="0">
                    <a:pos x="13" y="53"/>
                  </a:cxn>
                  <a:cxn ang="0">
                    <a:pos x="14" y="29"/>
                  </a:cxn>
                  <a:cxn ang="0">
                    <a:pos x="15" y="5"/>
                  </a:cxn>
                  <a:cxn ang="0">
                    <a:pos x="15" y="5"/>
                  </a:cxn>
                  <a:cxn ang="0">
                    <a:pos x="15" y="3"/>
                  </a:cxn>
                  <a:cxn ang="0">
                    <a:pos x="14" y="2"/>
                  </a:cxn>
                  <a:cxn ang="0">
                    <a:pos x="12" y="1"/>
                  </a:cxn>
                  <a:cxn ang="0">
                    <a:pos x="10" y="0"/>
                  </a:cxn>
                  <a:cxn ang="0">
                    <a:pos x="9" y="1"/>
                  </a:cxn>
                  <a:cxn ang="0">
                    <a:pos x="7" y="2"/>
                  </a:cxn>
                  <a:cxn ang="0">
                    <a:pos x="6" y="3"/>
                  </a:cxn>
                  <a:cxn ang="0">
                    <a:pos x="6" y="5"/>
                  </a:cxn>
                  <a:cxn ang="0">
                    <a:pos x="6" y="5"/>
                  </a:cxn>
                </a:cxnLst>
                <a:rect l="0" t="0" r="r" b="b"/>
                <a:pathLst>
                  <a:path w="15" h="105">
                    <a:moveTo>
                      <a:pt x="6" y="5"/>
                    </a:moveTo>
                    <a:lnTo>
                      <a:pt x="6" y="5"/>
                    </a:lnTo>
                    <a:lnTo>
                      <a:pt x="5" y="29"/>
                    </a:lnTo>
                    <a:lnTo>
                      <a:pt x="2" y="53"/>
                    </a:lnTo>
                    <a:lnTo>
                      <a:pt x="1" y="77"/>
                    </a:lnTo>
                    <a:lnTo>
                      <a:pt x="0" y="100"/>
                    </a:lnTo>
                    <a:lnTo>
                      <a:pt x="0" y="100"/>
                    </a:lnTo>
                    <a:lnTo>
                      <a:pt x="1" y="102"/>
                    </a:lnTo>
                    <a:lnTo>
                      <a:pt x="2" y="104"/>
                    </a:lnTo>
                    <a:lnTo>
                      <a:pt x="4" y="105"/>
                    </a:lnTo>
                    <a:lnTo>
                      <a:pt x="6" y="105"/>
                    </a:lnTo>
                    <a:lnTo>
                      <a:pt x="7" y="105"/>
                    </a:lnTo>
                    <a:lnTo>
                      <a:pt x="9" y="104"/>
                    </a:lnTo>
                    <a:lnTo>
                      <a:pt x="10" y="102"/>
                    </a:lnTo>
                    <a:lnTo>
                      <a:pt x="10" y="100"/>
                    </a:lnTo>
                    <a:lnTo>
                      <a:pt x="10" y="100"/>
                    </a:lnTo>
                    <a:lnTo>
                      <a:pt x="11" y="77"/>
                    </a:lnTo>
                    <a:lnTo>
                      <a:pt x="13" y="53"/>
                    </a:lnTo>
                    <a:lnTo>
                      <a:pt x="14" y="29"/>
                    </a:lnTo>
                    <a:lnTo>
                      <a:pt x="15" y="5"/>
                    </a:lnTo>
                    <a:lnTo>
                      <a:pt x="15" y="5"/>
                    </a:lnTo>
                    <a:lnTo>
                      <a:pt x="15" y="3"/>
                    </a:lnTo>
                    <a:lnTo>
                      <a:pt x="14" y="2"/>
                    </a:lnTo>
                    <a:lnTo>
                      <a:pt x="12" y="1"/>
                    </a:lnTo>
                    <a:lnTo>
                      <a:pt x="10" y="0"/>
                    </a:lnTo>
                    <a:lnTo>
                      <a:pt x="9" y="1"/>
                    </a:lnTo>
                    <a:lnTo>
                      <a:pt x="7" y="2"/>
                    </a:lnTo>
                    <a:lnTo>
                      <a:pt x="6" y="3"/>
                    </a:lnTo>
                    <a:lnTo>
                      <a:pt x="6" y="5"/>
                    </a:lnTo>
                    <a:lnTo>
                      <a:pt x="6" y="5"/>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solidFill>
                    <a:srgbClr val="605448"/>
                  </a:solidFill>
                </a:endParaRPr>
              </a:p>
            </p:txBody>
          </p:sp>
          <p:sp>
            <p:nvSpPr>
              <p:cNvPr id="265" name="chenying0907 177"/>
              <p:cNvSpPr/>
              <p:nvPr/>
            </p:nvSpPr>
            <p:spPr bwMode="auto">
              <a:xfrm>
                <a:off x="4424363" y="2520950"/>
                <a:ext cx="4763" cy="71438"/>
              </a:xfrm>
              <a:custGeom>
                <a:avLst/>
                <a:gdLst/>
                <a:ahLst/>
                <a:cxnLst>
                  <a:cxn ang="0">
                    <a:pos x="0" y="4"/>
                  </a:cxn>
                  <a:cxn ang="0">
                    <a:pos x="0" y="132"/>
                  </a:cxn>
                  <a:cxn ang="0">
                    <a:pos x="0" y="132"/>
                  </a:cxn>
                  <a:cxn ang="0">
                    <a:pos x="0" y="134"/>
                  </a:cxn>
                  <a:cxn ang="0">
                    <a:pos x="1" y="136"/>
                  </a:cxn>
                  <a:cxn ang="0">
                    <a:pos x="3" y="136"/>
                  </a:cxn>
                  <a:cxn ang="0">
                    <a:pos x="4" y="137"/>
                  </a:cxn>
                  <a:cxn ang="0">
                    <a:pos x="6" y="136"/>
                  </a:cxn>
                  <a:cxn ang="0">
                    <a:pos x="7" y="136"/>
                  </a:cxn>
                  <a:cxn ang="0">
                    <a:pos x="8" y="134"/>
                  </a:cxn>
                  <a:cxn ang="0">
                    <a:pos x="9" y="132"/>
                  </a:cxn>
                  <a:cxn ang="0">
                    <a:pos x="9" y="4"/>
                  </a:cxn>
                  <a:cxn ang="0">
                    <a:pos x="9" y="4"/>
                  </a:cxn>
                  <a:cxn ang="0">
                    <a:pos x="8" y="2"/>
                  </a:cxn>
                  <a:cxn ang="0">
                    <a:pos x="7" y="1"/>
                  </a:cxn>
                  <a:cxn ang="0">
                    <a:pos x="6" y="0"/>
                  </a:cxn>
                  <a:cxn ang="0">
                    <a:pos x="4" y="0"/>
                  </a:cxn>
                  <a:cxn ang="0">
                    <a:pos x="3" y="0"/>
                  </a:cxn>
                  <a:cxn ang="0">
                    <a:pos x="1" y="1"/>
                  </a:cxn>
                  <a:cxn ang="0">
                    <a:pos x="0" y="2"/>
                  </a:cxn>
                  <a:cxn ang="0">
                    <a:pos x="0" y="4"/>
                  </a:cxn>
                  <a:cxn ang="0">
                    <a:pos x="0" y="4"/>
                  </a:cxn>
                </a:cxnLst>
                <a:rect l="0" t="0" r="r" b="b"/>
                <a:pathLst>
                  <a:path w="9" h="137">
                    <a:moveTo>
                      <a:pt x="0" y="4"/>
                    </a:moveTo>
                    <a:lnTo>
                      <a:pt x="0" y="132"/>
                    </a:lnTo>
                    <a:lnTo>
                      <a:pt x="0" y="132"/>
                    </a:lnTo>
                    <a:lnTo>
                      <a:pt x="0" y="134"/>
                    </a:lnTo>
                    <a:lnTo>
                      <a:pt x="1" y="136"/>
                    </a:lnTo>
                    <a:lnTo>
                      <a:pt x="3" y="136"/>
                    </a:lnTo>
                    <a:lnTo>
                      <a:pt x="4" y="137"/>
                    </a:lnTo>
                    <a:lnTo>
                      <a:pt x="6" y="136"/>
                    </a:lnTo>
                    <a:lnTo>
                      <a:pt x="7" y="136"/>
                    </a:lnTo>
                    <a:lnTo>
                      <a:pt x="8" y="134"/>
                    </a:lnTo>
                    <a:lnTo>
                      <a:pt x="9" y="132"/>
                    </a:lnTo>
                    <a:lnTo>
                      <a:pt x="9" y="4"/>
                    </a:lnTo>
                    <a:lnTo>
                      <a:pt x="9" y="4"/>
                    </a:lnTo>
                    <a:lnTo>
                      <a:pt x="8" y="2"/>
                    </a:lnTo>
                    <a:lnTo>
                      <a:pt x="7" y="1"/>
                    </a:lnTo>
                    <a:lnTo>
                      <a:pt x="6" y="0"/>
                    </a:lnTo>
                    <a:lnTo>
                      <a:pt x="4" y="0"/>
                    </a:lnTo>
                    <a:lnTo>
                      <a:pt x="3" y="0"/>
                    </a:lnTo>
                    <a:lnTo>
                      <a:pt x="1" y="1"/>
                    </a:lnTo>
                    <a:lnTo>
                      <a:pt x="0" y="2"/>
                    </a:lnTo>
                    <a:lnTo>
                      <a:pt x="0" y="4"/>
                    </a:lnTo>
                    <a:lnTo>
                      <a:pt x="0" y="4"/>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solidFill>
                    <a:srgbClr val="605448"/>
                  </a:solidFill>
                </a:endParaRPr>
              </a:p>
            </p:txBody>
          </p:sp>
          <p:sp>
            <p:nvSpPr>
              <p:cNvPr id="266" name="chenying0907 178"/>
              <p:cNvSpPr/>
              <p:nvPr/>
            </p:nvSpPr>
            <p:spPr bwMode="auto">
              <a:xfrm>
                <a:off x="4451350" y="2547938"/>
                <a:ext cx="7938" cy="68263"/>
              </a:xfrm>
              <a:custGeom>
                <a:avLst/>
                <a:gdLst/>
                <a:ahLst/>
                <a:cxnLst>
                  <a:cxn ang="0">
                    <a:pos x="5" y="5"/>
                  </a:cxn>
                  <a:cxn ang="0">
                    <a:pos x="5" y="5"/>
                  </a:cxn>
                  <a:cxn ang="0">
                    <a:pos x="2" y="33"/>
                  </a:cxn>
                  <a:cxn ang="0">
                    <a:pos x="1" y="47"/>
                  </a:cxn>
                  <a:cxn ang="0">
                    <a:pos x="0" y="62"/>
                  </a:cxn>
                  <a:cxn ang="0">
                    <a:pos x="0" y="124"/>
                  </a:cxn>
                  <a:cxn ang="0">
                    <a:pos x="0" y="124"/>
                  </a:cxn>
                  <a:cxn ang="0">
                    <a:pos x="1" y="126"/>
                  </a:cxn>
                  <a:cxn ang="0">
                    <a:pos x="2" y="127"/>
                  </a:cxn>
                  <a:cxn ang="0">
                    <a:pos x="3" y="128"/>
                  </a:cxn>
                  <a:cxn ang="0">
                    <a:pos x="5" y="128"/>
                  </a:cxn>
                  <a:cxn ang="0">
                    <a:pos x="6" y="128"/>
                  </a:cxn>
                  <a:cxn ang="0">
                    <a:pos x="8" y="127"/>
                  </a:cxn>
                  <a:cxn ang="0">
                    <a:pos x="9" y="126"/>
                  </a:cxn>
                  <a:cxn ang="0">
                    <a:pos x="9" y="124"/>
                  </a:cxn>
                  <a:cxn ang="0">
                    <a:pos x="9" y="69"/>
                  </a:cxn>
                  <a:cxn ang="0">
                    <a:pos x="9" y="69"/>
                  </a:cxn>
                  <a:cxn ang="0">
                    <a:pos x="10" y="52"/>
                  </a:cxn>
                  <a:cxn ang="0">
                    <a:pos x="11" y="37"/>
                  </a:cxn>
                  <a:cxn ang="0">
                    <a:pos x="14" y="5"/>
                  </a:cxn>
                  <a:cxn ang="0">
                    <a:pos x="14" y="5"/>
                  </a:cxn>
                  <a:cxn ang="0">
                    <a:pos x="14" y="3"/>
                  </a:cxn>
                  <a:cxn ang="0">
                    <a:pos x="13" y="2"/>
                  </a:cxn>
                  <a:cxn ang="0">
                    <a:pos x="11" y="1"/>
                  </a:cxn>
                  <a:cxn ang="0">
                    <a:pos x="10" y="0"/>
                  </a:cxn>
                  <a:cxn ang="0">
                    <a:pos x="6" y="2"/>
                  </a:cxn>
                  <a:cxn ang="0">
                    <a:pos x="5" y="3"/>
                  </a:cxn>
                  <a:cxn ang="0">
                    <a:pos x="5" y="5"/>
                  </a:cxn>
                  <a:cxn ang="0">
                    <a:pos x="5" y="5"/>
                  </a:cxn>
                </a:cxnLst>
                <a:rect l="0" t="0" r="r" b="b"/>
                <a:pathLst>
                  <a:path w="14" h="128">
                    <a:moveTo>
                      <a:pt x="5" y="5"/>
                    </a:moveTo>
                    <a:lnTo>
                      <a:pt x="5" y="5"/>
                    </a:lnTo>
                    <a:lnTo>
                      <a:pt x="2" y="33"/>
                    </a:lnTo>
                    <a:lnTo>
                      <a:pt x="1" y="47"/>
                    </a:lnTo>
                    <a:lnTo>
                      <a:pt x="0" y="62"/>
                    </a:lnTo>
                    <a:lnTo>
                      <a:pt x="0" y="124"/>
                    </a:lnTo>
                    <a:lnTo>
                      <a:pt x="0" y="124"/>
                    </a:lnTo>
                    <a:lnTo>
                      <a:pt x="1" y="126"/>
                    </a:lnTo>
                    <a:lnTo>
                      <a:pt x="2" y="127"/>
                    </a:lnTo>
                    <a:lnTo>
                      <a:pt x="3" y="128"/>
                    </a:lnTo>
                    <a:lnTo>
                      <a:pt x="5" y="128"/>
                    </a:lnTo>
                    <a:lnTo>
                      <a:pt x="6" y="128"/>
                    </a:lnTo>
                    <a:lnTo>
                      <a:pt x="8" y="127"/>
                    </a:lnTo>
                    <a:lnTo>
                      <a:pt x="9" y="126"/>
                    </a:lnTo>
                    <a:lnTo>
                      <a:pt x="9" y="124"/>
                    </a:lnTo>
                    <a:lnTo>
                      <a:pt x="9" y="69"/>
                    </a:lnTo>
                    <a:lnTo>
                      <a:pt x="9" y="69"/>
                    </a:lnTo>
                    <a:lnTo>
                      <a:pt x="10" y="52"/>
                    </a:lnTo>
                    <a:lnTo>
                      <a:pt x="11" y="37"/>
                    </a:lnTo>
                    <a:lnTo>
                      <a:pt x="14" y="5"/>
                    </a:lnTo>
                    <a:lnTo>
                      <a:pt x="14" y="5"/>
                    </a:lnTo>
                    <a:lnTo>
                      <a:pt x="14" y="3"/>
                    </a:lnTo>
                    <a:lnTo>
                      <a:pt x="13" y="2"/>
                    </a:lnTo>
                    <a:lnTo>
                      <a:pt x="11" y="1"/>
                    </a:lnTo>
                    <a:lnTo>
                      <a:pt x="10" y="0"/>
                    </a:lnTo>
                    <a:lnTo>
                      <a:pt x="6" y="2"/>
                    </a:lnTo>
                    <a:lnTo>
                      <a:pt x="5" y="3"/>
                    </a:lnTo>
                    <a:lnTo>
                      <a:pt x="5" y="5"/>
                    </a:lnTo>
                    <a:lnTo>
                      <a:pt x="5" y="5"/>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solidFill>
                    <a:srgbClr val="605448"/>
                  </a:solidFill>
                </a:endParaRPr>
              </a:p>
            </p:txBody>
          </p:sp>
          <p:sp>
            <p:nvSpPr>
              <p:cNvPr id="267" name="chenying0907 179"/>
              <p:cNvSpPr/>
              <p:nvPr/>
            </p:nvSpPr>
            <p:spPr bwMode="auto">
              <a:xfrm>
                <a:off x="4478338" y="2578100"/>
                <a:ext cx="6350" cy="55563"/>
              </a:xfrm>
              <a:custGeom>
                <a:avLst/>
                <a:gdLst/>
                <a:ahLst/>
                <a:cxnLst>
                  <a:cxn ang="0">
                    <a:pos x="0" y="5"/>
                  </a:cxn>
                  <a:cxn ang="0">
                    <a:pos x="0" y="100"/>
                  </a:cxn>
                  <a:cxn ang="0">
                    <a:pos x="0" y="100"/>
                  </a:cxn>
                  <a:cxn ang="0">
                    <a:pos x="0" y="102"/>
                  </a:cxn>
                  <a:cxn ang="0">
                    <a:pos x="1" y="103"/>
                  </a:cxn>
                  <a:cxn ang="0">
                    <a:pos x="4" y="104"/>
                  </a:cxn>
                  <a:cxn ang="0">
                    <a:pos x="5" y="104"/>
                  </a:cxn>
                  <a:cxn ang="0">
                    <a:pos x="7" y="104"/>
                  </a:cxn>
                  <a:cxn ang="0">
                    <a:pos x="8" y="103"/>
                  </a:cxn>
                  <a:cxn ang="0">
                    <a:pos x="9" y="102"/>
                  </a:cxn>
                  <a:cxn ang="0">
                    <a:pos x="10" y="100"/>
                  </a:cxn>
                  <a:cxn ang="0">
                    <a:pos x="10" y="5"/>
                  </a:cxn>
                  <a:cxn ang="0">
                    <a:pos x="10" y="5"/>
                  </a:cxn>
                  <a:cxn ang="0">
                    <a:pos x="9" y="2"/>
                  </a:cxn>
                  <a:cxn ang="0">
                    <a:pos x="8" y="1"/>
                  </a:cxn>
                  <a:cxn ang="0">
                    <a:pos x="7" y="0"/>
                  </a:cxn>
                  <a:cxn ang="0">
                    <a:pos x="5" y="0"/>
                  </a:cxn>
                  <a:cxn ang="0">
                    <a:pos x="4" y="0"/>
                  </a:cxn>
                  <a:cxn ang="0">
                    <a:pos x="1" y="1"/>
                  </a:cxn>
                  <a:cxn ang="0">
                    <a:pos x="0" y="2"/>
                  </a:cxn>
                  <a:cxn ang="0">
                    <a:pos x="0" y="5"/>
                  </a:cxn>
                  <a:cxn ang="0">
                    <a:pos x="0" y="5"/>
                  </a:cxn>
                </a:cxnLst>
                <a:rect l="0" t="0" r="r" b="b"/>
                <a:pathLst>
                  <a:path w="10" h="104">
                    <a:moveTo>
                      <a:pt x="0" y="5"/>
                    </a:moveTo>
                    <a:lnTo>
                      <a:pt x="0" y="100"/>
                    </a:lnTo>
                    <a:lnTo>
                      <a:pt x="0" y="100"/>
                    </a:lnTo>
                    <a:lnTo>
                      <a:pt x="0" y="102"/>
                    </a:lnTo>
                    <a:lnTo>
                      <a:pt x="1" y="103"/>
                    </a:lnTo>
                    <a:lnTo>
                      <a:pt x="4" y="104"/>
                    </a:lnTo>
                    <a:lnTo>
                      <a:pt x="5" y="104"/>
                    </a:lnTo>
                    <a:lnTo>
                      <a:pt x="7" y="104"/>
                    </a:lnTo>
                    <a:lnTo>
                      <a:pt x="8" y="103"/>
                    </a:lnTo>
                    <a:lnTo>
                      <a:pt x="9" y="102"/>
                    </a:lnTo>
                    <a:lnTo>
                      <a:pt x="10" y="100"/>
                    </a:lnTo>
                    <a:lnTo>
                      <a:pt x="10" y="5"/>
                    </a:lnTo>
                    <a:lnTo>
                      <a:pt x="10" y="5"/>
                    </a:lnTo>
                    <a:lnTo>
                      <a:pt x="9" y="2"/>
                    </a:lnTo>
                    <a:lnTo>
                      <a:pt x="8" y="1"/>
                    </a:lnTo>
                    <a:lnTo>
                      <a:pt x="7" y="0"/>
                    </a:lnTo>
                    <a:lnTo>
                      <a:pt x="5" y="0"/>
                    </a:lnTo>
                    <a:lnTo>
                      <a:pt x="4" y="0"/>
                    </a:lnTo>
                    <a:lnTo>
                      <a:pt x="1" y="1"/>
                    </a:lnTo>
                    <a:lnTo>
                      <a:pt x="0" y="2"/>
                    </a:lnTo>
                    <a:lnTo>
                      <a:pt x="0" y="5"/>
                    </a:lnTo>
                    <a:lnTo>
                      <a:pt x="0" y="5"/>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solidFill>
                    <a:srgbClr val="605448"/>
                  </a:solidFill>
                </a:endParaRPr>
              </a:p>
            </p:txBody>
          </p:sp>
          <p:sp>
            <p:nvSpPr>
              <p:cNvPr id="268" name="chenying0907 180"/>
              <p:cNvSpPr/>
              <p:nvPr/>
            </p:nvSpPr>
            <p:spPr bwMode="auto">
              <a:xfrm>
                <a:off x="4500563" y="2608263"/>
                <a:ext cx="7938" cy="49213"/>
              </a:xfrm>
              <a:custGeom>
                <a:avLst/>
                <a:gdLst/>
                <a:ahLst/>
                <a:cxnLst>
                  <a:cxn ang="0">
                    <a:pos x="15" y="88"/>
                  </a:cxn>
                  <a:cxn ang="0">
                    <a:pos x="15" y="88"/>
                  </a:cxn>
                  <a:cxn ang="0">
                    <a:pos x="12" y="79"/>
                  </a:cxn>
                  <a:cxn ang="0">
                    <a:pos x="10" y="68"/>
                  </a:cxn>
                  <a:cxn ang="0">
                    <a:pos x="9" y="57"/>
                  </a:cxn>
                  <a:cxn ang="0">
                    <a:pos x="9" y="47"/>
                  </a:cxn>
                  <a:cxn ang="0">
                    <a:pos x="9" y="25"/>
                  </a:cxn>
                  <a:cxn ang="0">
                    <a:pos x="10" y="4"/>
                  </a:cxn>
                  <a:cxn ang="0">
                    <a:pos x="10" y="4"/>
                  </a:cxn>
                  <a:cxn ang="0">
                    <a:pos x="10" y="2"/>
                  </a:cxn>
                  <a:cxn ang="0">
                    <a:pos x="9" y="1"/>
                  </a:cxn>
                  <a:cxn ang="0">
                    <a:pos x="7" y="0"/>
                  </a:cxn>
                  <a:cxn ang="0">
                    <a:pos x="6" y="0"/>
                  </a:cxn>
                  <a:cxn ang="0">
                    <a:pos x="4" y="0"/>
                  </a:cxn>
                  <a:cxn ang="0">
                    <a:pos x="2" y="1"/>
                  </a:cxn>
                  <a:cxn ang="0">
                    <a:pos x="1" y="2"/>
                  </a:cxn>
                  <a:cxn ang="0">
                    <a:pos x="1" y="4"/>
                  </a:cxn>
                  <a:cxn ang="0">
                    <a:pos x="1" y="4"/>
                  </a:cxn>
                  <a:cxn ang="0">
                    <a:pos x="0" y="26"/>
                  </a:cxn>
                  <a:cxn ang="0">
                    <a:pos x="0" y="48"/>
                  </a:cxn>
                  <a:cxn ang="0">
                    <a:pos x="0" y="59"/>
                  </a:cxn>
                  <a:cxn ang="0">
                    <a:pos x="1" y="69"/>
                  </a:cxn>
                  <a:cxn ang="0">
                    <a:pos x="3" y="81"/>
                  </a:cxn>
                  <a:cxn ang="0">
                    <a:pos x="6" y="91"/>
                  </a:cxn>
                  <a:cxn ang="0">
                    <a:pos x="6" y="91"/>
                  </a:cxn>
                  <a:cxn ang="0">
                    <a:pos x="7" y="93"/>
                  </a:cxn>
                  <a:cxn ang="0">
                    <a:pos x="8" y="94"/>
                  </a:cxn>
                  <a:cxn ang="0">
                    <a:pos x="10" y="94"/>
                  </a:cxn>
                  <a:cxn ang="0">
                    <a:pos x="12" y="94"/>
                  </a:cxn>
                  <a:cxn ang="0">
                    <a:pos x="13" y="93"/>
                  </a:cxn>
                  <a:cxn ang="0">
                    <a:pos x="14" y="92"/>
                  </a:cxn>
                  <a:cxn ang="0">
                    <a:pos x="15" y="90"/>
                  </a:cxn>
                  <a:cxn ang="0">
                    <a:pos x="15" y="88"/>
                  </a:cxn>
                  <a:cxn ang="0">
                    <a:pos x="15" y="88"/>
                  </a:cxn>
                </a:cxnLst>
                <a:rect l="0" t="0" r="r" b="b"/>
                <a:pathLst>
                  <a:path w="15" h="94">
                    <a:moveTo>
                      <a:pt x="15" y="88"/>
                    </a:moveTo>
                    <a:lnTo>
                      <a:pt x="15" y="88"/>
                    </a:lnTo>
                    <a:lnTo>
                      <a:pt x="12" y="79"/>
                    </a:lnTo>
                    <a:lnTo>
                      <a:pt x="10" y="68"/>
                    </a:lnTo>
                    <a:lnTo>
                      <a:pt x="9" y="57"/>
                    </a:lnTo>
                    <a:lnTo>
                      <a:pt x="9" y="47"/>
                    </a:lnTo>
                    <a:lnTo>
                      <a:pt x="9" y="25"/>
                    </a:lnTo>
                    <a:lnTo>
                      <a:pt x="10" y="4"/>
                    </a:lnTo>
                    <a:lnTo>
                      <a:pt x="10" y="4"/>
                    </a:lnTo>
                    <a:lnTo>
                      <a:pt x="10" y="2"/>
                    </a:lnTo>
                    <a:lnTo>
                      <a:pt x="9" y="1"/>
                    </a:lnTo>
                    <a:lnTo>
                      <a:pt x="7" y="0"/>
                    </a:lnTo>
                    <a:lnTo>
                      <a:pt x="6" y="0"/>
                    </a:lnTo>
                    <a:lnTo>
                      <a:pt x="4" y="0"/>
                    </a:lnTo>
                    <a:lnTo>
                      <a:pt x="2" y="1"/>
                    </a:lnTo>
                    <a:lnTo>
                      <a:pt x="1" y="2"/>
                    </a:lnTo>
                    <a:lnTo>
                      <a:pt x="1" y="4"/>
                    </a:lnTo>
                    <a:lnTo>
                      <a:pt x="1" y="4"/>
                    </a:lnTo>
                    <a:lnTo>
                      <a:pt x="0" y="26"/>
                    </a:lnTo>
                    <a:lnTo>
                      <a:pt x="0" y="48"/>
                    </a:lnTo>
                    <a:lnTo>
                      <a:pt x="0" y="59"/>
                    </a:lnTo>
                    <a:lnTo>
                      <a:pt x="1" y="69"/>
                    </a:lnTo>
                    <a:lnTo>
                      <a:pt x="3" y="81"/>
                    </a:lnTo>
                    <a:lnTo>
                      <a:pt x="6" y="91"/>
                    </a:lnTo>
                    <a:lnTo>
                      <a:pt x="6" y="91"/>
                    </a:lnTo>
                    <a:lnTo>
                      <a:pt x="7" y="93"/>
                    </a:lnTo>
                    <a:lnTo>
                      <a:pt x="8" y="94"/>
                    </a:lnTo>
                    <a:lnTo>
                      <a:pt x="10" y="94"/>
                    </a:lnTo>
                    <a:lnTo>
                      <a:pt x="12" y="94"/>
                    </a:lnTo>
                    <a:lnTo>
                      <a:pt x="13" y="93"/>
                    </a:lnTo>
                    <a:lnTo>
                      <a:pt x="14" y="92"/>
                    </a:lnTo>
                    <a:lnTo>
                      <a:pt x="15" y="90"/>
                    </a:lnTo>
                    <a:lnTo>
                      <a:pt x="15" y="88"/>
                    </a:lnTo>
                    <a:lnTo>
                      <a:pt x="15" y="88"/>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solidFill>
                    <a:srgbClr val="605448"/>
                  </a:solidFill>
                </a:endParaRPr>
              </a:p>
            </p:txBody>
          </p:sp>
          <p:sp>
            <p:nvSpPr>
              <p:cNvPr id="269" name="chenying0907 181"/>
              <p:cNvSpPr/>
              <p:nvPr/>
            </p:nvSpPr>
            <p:spPr bwMode="auto">
              <a:xfrm>
                <a:off x="4529138" y="2622550"/>
                <a:ext cx="7938" cy="63500"/>
              </a:xfrm>
              <a:custGeom>
                <a:avLst/>
                <a:gdLst/>
                <a:ahLst/>
                <a:cxnLst>
                  <a:cxn ang="0">
                    <a:pos x="6" y="5"/>
                  </a:cxn>
                  <a:cxn ang="0">
                    <a:pos x="6" y="5"/>
                  </a:cxn>
                  <a:cxn ang="0">
                    <a:pos x="5" y="18"/>
                  </a:cxn>
                  <a:cxn ang="0">
                    <a:pos x="3" y="31"/>
                  </a:cxn>
                  <a:cxn ang="0">
                    <a:pos x="1" y="43"/>
                  </a:cxn>
                  <a:cxn ang="0">
                    <a:pos x="0" y="57"/>
                  </a:cxn>
                  <a:cxn ang="0">
                    <a:pos x="0" y="57"/>
                  </a:cxn>
                  <a:cxn ang="0">
                    <a:pos x="0" y="86"/>
                  </a:cxn>
                  <a:cxn ang="0">
                    <a:pos x="0" y="114"/>
                  </a:cxn>
                  <a:cxn ang="0">
                    <a:pos x="0" y="114"/>
                  </a:cxn>
                  <a:cxn ang="0">
                    <a:pos x="1" y="116"/>
                  </a:cxn>
                  <a:cxn ang="0">
                    <a:pos x="2" y="117"/>
                  </a:cxn>
                  <a:cxn ang="0">
                    <a:pos x="3" y="118"/>
                  </a:cxn>
                  <a:cxn ang="0">
                    <a:pos x="6" y="119"/>
                  </a:cxn>
                  <a:cxn ang="0">
                    <a:pos x="8" y="118"/>
                  </a:cxn>
                  <a:cxn ang="0">
                    <a:pos x="9" y="117"/>
                  </a:cxn>
                  <a:cxn ang="0">
                    <a:pos x="10" y="116"/>
                  </a:cxn>
                  <a:cxn ang="0">
                    <a:pos x="11" y="114"/>
                  </a:cxn>
                  <a:cxn ang="0">
                    <a:pos x="11" y="57"/>
                  </a:cxn>
                  <a:cxn ang="0">
                    <a:pos x="11" y="57"/>
                  </a:cxn>
                  <a:cxn ang="0">
                    <a:pos x="11" y="43"/>
                  </a:cxn>
                  <a:cxn ang="0">
                    <a:pos x="13" y="31"/>
                  </a:cxn>
                  <a:cxn ang="0">
                    <a:pos x="14" y="18"/>
                  </a:cxn>
                  <a:cxn ang="0">
                    <a:pos x="15" y="5"/>
                  </a:cxn>
                  <a:cxn ang="0">
                    <a:pos x="15" y="5"/>
                  </a:cxn>
                  <a:cxn ang="0">
                    <a:pos x="15" y="3"/>
                  </a:cxn>
                  <a:cxn ang="0">
                    <a:pos x="14" y="1"/>
                  </a:cxn>
                  <a:cxn ang="0">
                    <a:pos x="12" y="0"/>
                  </a:cxn>
                  <a:cxn ang="0">
                    <a:pos x="11" y="0"/>
                  </a:cxn>
                  <a:cxn ang="0">
                    <a:pos x="9" y="0"/>
                  </a:cxn>
                  <a:cxn ang="0">
                    <a:pos x="8" y="1"/>
                  </a:cxn>
                  <a:cxn ang="0">
                    <a:pos x="6" y="3"/>
                  </a:cxn>
                  <a:cxn ang="0">
                    <a:pos x="6" y="5"/>
                  </a:cxn>
                  <a:cxn ang="0">
                    <a:pos x="6" y="5"/>
                  </a:cxn>
                </a:cxnLst>
                <a:rect l="0" t="0" r="r" b="b"/>
                <a:pathLst>
                  <a:path w="15" h="119">
                    <a:moveTo>
                      <a:pt x="6" y="5"/>
                    </a:moveTo>
                    <a:lnTo>
                      <a:pt x="6" y="5"/>
                    </a:lnTo>
                    <a:lnTo>
                      <a:pt x="5" y="18"/>
                    </a:lnTo>
                    <a:lnTo>
                      <a:pt x="3" y="31"/>
                    </a:lnTo>
                    <a:lnTo>
                      <a:pt x="1" y="43"/>
                    </a:lnTo>
                    <a:lnTo>
                      <a:pt x="0" y="57"/>
                    </a:lnTo>
                    <a:lnTo>
                      <a:pt x="0" y="57"/>
                    </a:lnTo>
                    <a:lnTo>
                      <a:pt x="0" y="86"/>
                    </a:lnTo>
                    <a:lnTo>
                      <a:pt x="0" y="114"/>
                    </a:lnTo>
                    <a:lnTo>
                      <a:pt x="0" y="114"/>
                    </a:lnTo>
                    <a:lnTo>
                      <a:pt x="1" y="116"/>
                    </a:lnTo>
                    <a:lnTo>
                      <a:pt x="2" y="117"/>
                    </a:lnTo>
                    <a:lnTo>
                      <a:pt x="3" y="118"/>
                    </a:lnTo>
                    <a:lnTo>
                      <a:pt x="6" y="119"/>
                    </a:lnTo>
                    <a:lnTo>
                      <a:pt x="8" y="118"/>
                    </a:lnTo>
                    <a:lnTo>
                      <a:pt x="9" y="117"/>
                    </a:lnTo>
                    <a:lnTo>
                      <a:pt x="10" y="116"/>
                    </a:lnTo>
                    <a:lnTo>
                      <a:pt x="11" y="114"/>
                    </a:lnTo>
                    <a:lnTo>
                      <a:pt x="11" y="57"/>
                    </a:lnTo>
                    <a:lnTo>
                      <a:pt x="11" y="57"/>
                    </a:lnTo>
                    <a:lnTo>
                      <a:pt x="11" y="43"/>
                    </a:lnTo>
                    <a:lnTo>
                      <a:pt x="13" y="31"/>
                    </a:lnTo>
                    <a:lnTo>
                      <a:pt x="14" y="18"/>
                    </a:lnTo>
                    <a:lnTo>
                      <a:pt x="15" y="5"/>
                    </a:lnTo>
                    <a:lnTo>
                      <a:pt x="15" y="5"/>
                    </a:lnTo>
                    <a:lnTo>
                      <a:pt x="15" y="3"/>
                    </a:lnTo>
                    <a:lnTo>
                      <a:pt x="14" y="1"/>
                    </a:lnTo>
                    <a:lnTo>
                      <a:pt x="12" y="0"/>
                    </a:lnTo>
                    <a:lnTo>
                      <a:pt x="11" y="0"/>
                    </a:lnTo>
                    <a:lnTo>
                      <a:pt x="9" y="0"/>
                    </a:lnTo>
                    <a:lnTo>
                      <a:pt x="8" y="1"/>
                    </a:lnTo>
                    <a:lnTo>
                      <a:pt x="6" y="3"/>
                    </a:lnTo>
                    <a:lnTo>
                      <a:pt x="6" y="5"/>
                    </a:lnTo>
                    <a:lnTo>
                      <a:pt x="6" y="5"/>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solidFill>
                    <a:srgbClr val="605448"/>
                  </a:solidFill>
                </a:endParaRPr>
              </a:p>
            </p:txBody>
          </p:sp>
          <p:sp>
            <p:nvSpPr>
              <p:cNvPr id="270" name="chenying0907 182"/>
              <p:cNvSpPr/>
              <p:nvPr/>
            </p:nvSpPr>
            <p:spPr bwMode="auto">
              <a:xfrm>
                <a:off x="4551363" y="2652713"/>
                <a:ext cx="4763" cy="55563"/>
              </a:xfrm>
              <a:custGeom>
                <a:avLst/>
                <a:gdLst/>
                <a:ahLst/>
                <a:cxnLst>
                  <a:cxn ang="0">
                    <a:pos x="11" y="5"/>
                  </a:cxn>
                  <a:cxn ang="0">
                    <a:pos x="11" y="5"/>
                  </a:cxn>
                  <a:cxn ang="0">
                    <a:pos x="11" y="3"/>
                  </a:cxn>
                  <a:cxn ang="0">
                    <a:pos x="10" y="1"/>
                  </a:cxn>
                  <a:cxn ang="0">
                    <a:pos x="8" y="0"/>
                  </a:cxn>
                  <a:cxn ang="0">
                    <a:pos x="6" y="0"/>
                  </a:cxn>
                  <a:cxn ang="0">
                    <a:pos x="5" y="0"/>
                  </a:cxn>
                  <a:cxn ang="0">
                    <a:pos x="3" y="1"/>
                  </a:cxn>
                  <a:cxn ang="0">
                    <a:pos x="2" y="3"/>
                  </a:cxn>
                  <a:cxn ang="0">
                    <a:pos x="2" y="5"/>
                  </a:cxn>
                  <a:cxn ang="0">
                    <a:pos x="2" y="5"/>
                  </a:cxn>
                  <a:cxn ang="0">
                    <a:pos x="0" y="53"/>
                  </a:cxn>
                  <a:cxn ang="0">
                    <a:pos x="0" y="75"/>
                  </a:cxn>
                  <a:cxn ang="0">
                    <a:pos x="2" y="99"/>
                  </a:cxn>
                  <a:cxn ang="0">
                    <a:pos x="2" y="99"/>
                  </a:cxn>
                  <a:cxn ang="0">
                    <a:pos x="2" y="101"/>
                  </a:cxn>
                  <a:cxn ang="0">
                    <a:pos x="4" y="103"/>
                  </a:cxn>
                  <a:cxn ang="0">
                    <a:pos x="7" y="104"/>
                  </a:cxn>
                  <a:cxn ang="0">
                    <a:pos x="9" y="104"/>
                  </a:cxn>
                  <a:cxn ang="0">
                    <a:pos x="10" y="103"/>
                  </a:cxn>
                  <a:cxn ang="0">
                    <a:pos x="11" y="101"/>
                  </a:cxn>
                  <a:cxn ang="0">
                    <a:pos x="11" y="99"/>
                  </a:cxn>
                  <a:cxn ang="0">
                    <a:pos x="11" y="99"/>
                  </a:cxn>
                  <a:cxn ang="0">
                    <a:pos x="9" y="75"/>
                  </a:cxn>
                  <a:cxn ang="0">
                    <a:pos x="9" y="53"/>
                  </a:cxn>
                  <a:cxn ang="0">
                    <a:pos x="11" y="5"/>
                  </a:cxn>
                  <a:cxn ang="0">
                    <a:pos x="11" y="5"/>
                  </a:cxn>
                </a:cxnLst>
                <a:rect l="0" t="0" r="r" b="b"/>
                <a:pathLst>
                  <a:path w="11" h="104">
                    <a:moveTo>
                      <a:pt x="11" y="5"/>
                    </a:moveTo>
                    <a:lnTo>
                      <a:pt x="11" y="5"/>
                    </a:lnTo>
                    <a:lnTo>
                      <a:pt x="11" y="3"/>
                    </a:lnTo>
                    <a:lnTo>
                      <a:pt x="10" y="1"/>
                    </a:lnTo>
                    <a:lnTo>
                      <a:pt x="8" y="0"/>
                    </a:lnTo>
                    <a:lnTo>
                      <a:pt x="6" y="0"/>
                    </a:lnTo>
                    <a:lnTo>
                      <a:pt x="5" y="0"/>
                    </a:lnTo>
                    <a:lnTo>
                      <a:pt x="3" y="1"/>
                    </a:lnTo>
                    <a:lnTo>
                      <a:pt x="2" y="3"/>
                    </a:lnTo>
                    <a:lnTo>
                      <a:pt x="2" y="5"/>
                    </a:lnTo>
                    <a:lnTo>
                      <a:pt x="2" y="5"/>
                    </a:lnTo>
                    <a:lnTo>
                      <a:pt x="0" y="53"/>
                    </a:lnTo>
                    <a:lnTo>
                      <a:pt x="0" y="75"/>
                    </a:lnTo>
                    <a:lnTo>
                      <a:pt x="2" y="99"/>
                    </a:lnTo>
                    <a:lnTo>
                      <a:pt x="2" y="99"/>
                    </a:lnTo>
                    <a:lnTo>
                      <a:pt x="2" y="101"/>
                    </a:lnTo>
                    <a:lnTo>
                      <a:pt x="4" y="103"/>
                    </a:lnTo>
                    <a:lnTo>
                      <a:pt x="7" y="104"/>
                    </a:lnTo>
                    <a:lnTo>
                      <a:pt x="9" y="104"/>
                    </a:lnTo>
                    <a:lnTo>
                      <a:pt x="10" y="103"/>
                    </a:lnTo>
                    <a:lnTo>
                      <a:pt x="11" y="101"/>
                    </a:lnTo>
                    <a:lnTo>
                      <a:pt x="11" y="99"/>
                    </a:lnTo>
                    <a:lnTo>
                      <a:pt x="11" y="99"/>
                    </a:lnTo>
                    <a:lnTo>
                      <a:pt x="9" y="75"/>
                    </a:lnTo>
                    <a:lnTo>
                      <a:pt x="9" y="53"/>
                    </a:lnTo>
                    <a:lnTo>
                      <a:pt x="11" y="5"/>
                    </a:lnTo>
                    <a:lnTo>
                      <a:pt x="11" y="5"/>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solidFill>
                    <a:srgbClr val="605448"/>
                  </a:solidFill>
                </a:endParaRPr>
              </a:p>
            </p:txBody>
          </p:sp>
          <p:sp>
            <p:nvSpPr>
              <p:cNvPr id="271" name="chenying0907 183"/>
              <p:cNvSpPr/>
              <p:nvPr/>
            </p:nvSpPr>
            <p:spPr bwMode="auto">
              <a:xfrm>
                <a:off x="4572000" y="2676525"/>
                <a:ext cx="6350" cy="58738"/>
              </a:xfrm>
              <a:custGeom>
                <a:avLst/>
                <a:gdLst/>
                <a:ahLst/>
                <a:cxnLst>
                  <a:cxn ang="0">
                    <a:pos x="10" y="4"/>
                  </a:cxn>
                  <a:cxn ang="0">
                    <a:pos x="10" y="4"/>
                  </a:cxn>
                  <a:cxn ang="0">
                    <a:pos x="9" y="2"/>
                  </a:cxn>
                  <a:cxn ang="0">
                    <a:pos x="8" y="1"/>
                  </a:cxn>
                  <a:cxn ang="0">
                    <a:pos x="7" y="0"/>
                  </a:cxn>
                  <a:cxn ang="0">
                    <a:pos x="5" y="0"/>
                  </a:cxn>
                  <a:cxn ang="0">
                    <a:pos x="3" y="0"/>
                  </a:cxn>
                  <a:cxn ang="0">
                    <a:pos x="2" y="1"/>
                  </a:cxn>
                  <a:cxn ang="0">
                    <a:pos x="1" y="2"/>
                  </a:cxn>
                  <a:cxn ang="0">
                    <a:pos x="0" y="4"/>
                  </a:cxn>
                  <a:cxn ang="0">
                    <a:pos x="0" y="4"/>
                  </a:cxn>
                  <a:cxn ang="0">
                    <a:pos x="1" y="57"/>
                  </a:cxn>
                  <a:cxn ang="0">
                    <a:pos x="2" y="83"/>
                  </a:cxn>
                  <a:cxn ang="0">
                    <a:pos x="5" y="109"/>
                  </a:cxn>
                  <a:cxn ang="0">
                    <a:pos x="5" y="109"/>
                  </a:cxn>
                  <a:cxn ang="0">
                    <a:pos x="6" y="111"/>
                  </a:cxn>
                  <a:cxn ang="0">
                    <a:pos x="7" y="112"/>
                  </a:cxn>
                  <a:cxn ang="0">
                    <a:pos x="10" y="113"/>
                  </a:cxn>
                  <a:cxn ang="0">
                    <a:pos x="12" y="113"/>
                  </a:cxn>
                  <a:cxn ang="0">
                    <a:pos x="13" y="112"/>
                  </a:cxn>
                  <a:cxn ang="0">
                    <a:pos x="14" y="111"/>
                  </a:cxn>
                  <a:cxn ang="0">
                    <a:pos x="14" y="109"/>
                  </a:cxn>
                  <a:cxn ang="0">
                    <a:pos x="14" y="109"/>
                  </a:cxn>
                  <a:cxn ang="0">
                    <a:pos x="12" y="83"/>
                  </a:cxn>
                  <a:cxn ang="0">
                    <a:pos x="10" y="57"/>
                  </a:cxn>
                  <a:cxn ang="0">
                    <a:pos x="10" y="4"/>
                  </a:cxn>
                  <a:cxn ang="0">
                    <a:pos x="10" y="4"/>
                  </a:cxn>
                </a:cxnLst>
                <a:rect l="0" t="0" r="r" b="b"/>
                <a:pathLst>
                  <a:path w="14" h="113">
                    <a:moveTo>
                      <a:pt x="10" y="4"/>
                    </a:moveTo>
                    <a:lnTo>
                      <a:pt x="10" y="4"/>
                    </a:lnTo>
                    <a:lnTo>
                      <a:pt x="9" y="2"/>
                    </a:lnTo>
                    <a:lnTo>
                      <a:pt x="8" y="1"/>
                    </a:lnTo>
                    <a:lnTo>
                      <a:pt x="7" y="0"/>
                    </a:lnTo>
                    <a:lnTo>
                      <a:pt x="5" y="0"/>
                    </a:lnTo>
                    <a:lnTo>
                      <a:pt x="3" y="0"/>
                    </a:lnTo>
                    <a:lnTo>
                      <a:pt x="2" y="1"/>
                    </a:lnTo>
                    <a:lnTo>
                      <a:pt x="1" y="2"/>
                    </a:lnTo>
                    <a:lnTo>
                      <a:pt x="0" y="4"/>
                    </a:lnTo>
                    <a:lnTo>
                      <a:pt x="0" y="4"/>
                    </a:lnTo>
                    <a:lnTo>
                      <a:pt x="1" y="57"/>
                    </a:lnTo>
                    <a:lnTo>
                      <a:pt x="2" y="83"/>
                    </a:lnTo>
                    <a:lnTo>
                      <a:pt x="5" y="109"/>
                    </a:lnTo>
                    <a:lnTo>
                      <a:pt x="5" y="109"/>
                    </a:lnTo>
                    <a:lnTo>
                      <a:pt x="6" y="111"/>
                    </a:lnTo>
                    <a:lnTo>
                      <a:pt x="7" y="112"/>
                    </a:lnTo>
                    <a:lnTo>
                      <a:pt x="10" y="113"/>
                    </a:lnTo>
                    <a:lnTo>
                      <a:pt x="12" y="113"/>
                    </a:lnTo>
                    <a:lnTo>
                      <a:pt x="13" y="112"/>
                    </a:lnTo>
                    <a:lnTo>
                      <a:pt x="14" y="111"/>
                    </a:lnTo>
                    <a:lnTo>
                      <a:pt x="14" y="109"/>
                    </a:lnTo>
                    <a:lnTo>
                      <a:pt x="14" y="109"/>
                    </a:lnTo>
                    <a:lnTo>
                      <a:pt x="12" y="83"/>
                    </a:lnTo>
                    <a:lnTo>
                      <a:pt x="10" y="57"/>
                    </a:lnTo>
                    <a:lnTo>
                      <a:pt x="10" y="4"/>
                    </a:lnTo>
                    <a:lnTo>
                      <a:pt x="10" y="4"/>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solidFill>
                    <a:srgbClr val="605448"/>
                  </a:solidFill>
                </a:endParaRPr>
              </a:p>
            </p:txBody>
          </p:sp>
          <p:sp>
            <p:nvSpPr>
              <p:cNvPr id="272" name="chenying0907 184"/>
              <p:cNvSpPr/>
              <p:nvPr/>
            </p:nvSpPr>
            <p:spPr bwMode="auto">
              <a:xfrm>
                <a:off x="4481513" y="2305050"/>
                <a:ext cx="12700" cy="61913"/>
              </a:xfrm>
              <a:custGeom>
                <a:avLst/>
                <a:gdLst/>
                <a:ahLst/>
                <a:cxnLst>
                  <a:cxn ang="0">
                    <a:pos x="21" y="109"/>
                  </a:cxn>
                  <a:cxn ang="0">
                    <a:pos x="21" y="109"/>
                  </a:cxn>
                  <a:cxn ang="0">
                    <a:pos x="16" y="105"/>
                  </a:cxn>
                  <a:cxn ang="0">
                    <a:pos x="13" y="101"/>
                  </a:cxn>
                  <a:cxn ang="0">
                    <a:pos x="11" y="95"/>
                  </a:cxn>
                  <a:cxn ang="0">
                    <a:pos x="9" y="89"/>
                  </a:cxn>
                  <a:cxn ang="0">
                    <a:pos x="9" y="76"/>
                  </a:cxn>
                  <a:cxn ang="0">
                    <a:pos x="9" y="64"/>
                  </a:cxn>
                  <a:cxn ang="0">
                    <a:pos x="9" y="64"/>
                  </a:cxn>
                  <a:cxn ang="0">
                    <a:pos x="10" y="34"/>
                  </a:cxn>
                  <a:cxn ang="0">
                    <a:pos x="9" y="5"/>
                  </a:cxn>
                  <a:cxn ang="0">
                    <a:pos x="9" y="5"/>
                  </a:cxn>
                  <a:cxn ang="0">
                    <a:pos x="9" y="3"/>
                  </a:cxn>
                  <a:cxn ang="0">
                    <a:pos x="8" y="1"/>
                  </a:cxn>
                  <a:cxn ang="0">
                    <a:pos x="6" y="0"/>
                  </a:cxn>
                  <a:cxn ang="0">
                    <a:pos x="5" y="0"/>
                  </a:cxn>
                  <a:cxn ang="0">
                    <a:pos x="3" y="0"/>
                  </a:cxn>
                  <a:cxn ang="0">
                    <a:pos x="2" y="1"/>
                  </a:cxn>
                  <a:cxn ang="0">
                    <a:pos x="1" y="3"/>
                  </a:cxn>
                  <a:cxn ang="0">
                    <a:pos x="0" y="5"/>
                  </a:cxn>
                  <a:cxn ang="0">
                    <a:pos x="0" y="5"/>
                  </a:cxn>
                  <a:cxn ang="0">
                    <a:pos x="0" y="77"/>
                  </a:cxn>
                  <a:cxn ang="0">
                    <a:pos x="0" y="77"/>
                  </a:cxn>
                  <a:cxn ang="0">
                    <a:pos x="0" y="89"/>
                  </a:cxn>
                  <a:cxn ang="0">
                    <a:pos x="1" y="95"/>
                  </a:cxn>
                  <a:cxn ang="0">
                    <a:pos x="3" y="100"/>
                  </a:cxn>
                  <a:cxn ang="0">
                    <a:pos x="5" y="105"/>
                  </a:cxn>
                  <a:cxn ang="0">
                    <a:pos x="8" y="110"/>
                  </a:cxn>
                  <a:cxn ang="0">
                    <a:pos x="12" y="115"/>
                  </a:cxn>
                  <a:cxn ang="0">
                    <a:pos x="16" y="118"/>
                  </a:cxn>
                  <a:cxn ang="0">
                    <a:pos x="16" y="118"/>
                  </a:cxn>
                  <a:cxn ang="0">
                    <a:pos x="18" y="119"/>
                  </a:cxn>
                  <a:cxn ang="0">
                    <a:pos x="20" y="119"/>
                  </a:cxn>
                  <a:cxn ang="0">
                    <a:pos x="21" y="118"/>
                  </a:cxn>
                  <a:cxn ang="0">
                    <a:pos x="22" y="117"/>
                  </a:cxn>
                  <a:cxn ang="0">
                    <a:pos x="23" y="115"/>
                  </a:cxn>
                  <a:cxn ang="0">
                    <a:pos x="23" y="112"/>
                  </a:cxn>
                  <a:cxn ang="0">
                    <a:pos x="22" y="111"/>
                  </a:cxn>
                  <a:cxn ang="0">
                    <a:pos x="21" y="109"/>
                  </a:cxn>
                  <a:cxn ang="0">
                    <a:pos x="21" y="109"/>
                  </a:cxn>
                </a:cxnLst>
                <a:rect l="0" t="0" r="r" b="b"/>
                <a:pathLst>
                  <a:path w="23" h="119">
                    <a:moveTo>
                      <a:pt x="21" y="109"/>
                    </a:moveTo>
                    <a:lnTo>
                      <a:pt x="21" y="109"/>
                    </a:lnTo>
                    <a:lnTo>
                      <a:pt x="16" y="105"/>
                    </a:lnTo>
                    <a:lnTo>
                      <a:pt x="13" y="101"/>
                    </a:lnTo>
                    <a:lnTo>
                      <a:pt x="11" y="95"/>
                    </a:lnTo>
                    <a:lnTo>
                      <a:pt x="9" y="89"/>
                    </a:lnTo>
                    <a:lnTo>
                      <a:pt x="9" y="76"/>
                    </a:lnTo>
                    <a:lnTo>
                      <a:pt x="9" y="64"/>
                    </a:lnTo>
                    <a:lnTo>
                      <a:pt x="9" y="64"/>
                    </a:lnTo>
                    <a:lnTo>
                      <a:pt x="10" y="34"/>
                    </a:lnTo>
                    <a:lnTo>
                      <a:pt x="9" y="5"/>
                    </a:lnTo>
                    <a:lnTo>
                      <a:pt x="9" y="5"/>
                    </a:lnTo>
                    <a:lnTo>
                      <a:pt x="9" y="3"/>
                    </a:lnTo>
                    <a:lnTo>
                      <a:pt x="8" y="1"/>
                    </a:lnTo>
                    <a:lnTo>
                      <a:pt x="6" y="0"/>
                    </a:lnTo>
                    <a:lnTo>
                      <a:pt x="5" y="0"/>
                    </a:lnTo>
                    <a:lnTo>
                      <a:pt x="3" y="0"/>
                    </a:lnTo>
                    <a:lnTo>
                      <a:pt x="2" y="1"/>
                    </a:lnTo>
                    <a:lnTo>
                      <a:pt x="1" y="3"/>
                    </a:lnTo>
                    <a:lnTo>
                      <a:pt x="0" y="5"/>
                    </a:lnTo>
                    <a:lnTo>
                      <a:pt x="0" y="5"/>
                    </a:lnTo>
                    <a:lnTo>
                      <a:pt x="0" y="77"/>
                    </a:lnTo>
                    <a:lnTo>
                      <a:pt x="0" y="77"/>
                    </a:lnTo>
                    <a:lnTo>
                      <a:pt x="0" y="89"/>
                    </a:lnTo>
                    <a:lnTo>
                      <a:pt x="1" y="95"/>
                    </a:lnTo>
                    <a:lnTo>
                      <a:pt x="3" y="100"/>
                    </a:lnTo>
                    <a:lnTo>
                      <a:pt x="5" y="105"/>
                    </a:lnTo>
                    <a:lnTo>
                      <a:pt x="8" y="110"/>
                    </a:lnTo>
                    <a:lnTo>
                      <a:pt x="12" y="115"/>
                    </a:lnTo>
                    <a:lnTo>
                      <a:pt x="16" y="118"/>
                    </a:lnTo>
                    <a:lnTo>
                      <a:pt x="16" y="118"/>
                    </a:lnTo>
                    <a:lnTo>
                      <a:pt x="18" y="119"/>
                    </a:lnTo>
                    <a:lnTo>
                      <a:pt x="20" y="119"/>
                    </a:lnTo>
                    <a:lnTo>
                      <a:pt x="21" y="118"/>
                    </a:lnTo>
                    <a:lnTo>
                      <a:pt x="22" y="117"/>
                    </a:lnTo>
                    <a:lnTo>
                      <a:pt x="23" y="115"/>
                    </a:lnTo>
                    <a:lnTo>
                      <a:pt x="23" y="112"/>
                    </a:lnTo>
                    <a:lnTo>
                      <a:pt x="22" y="111"/>
                    </a:lnTo>
                    <a:lnTo>
                      <a:pt x="21" y="109"/>
                    </a:lnTo>
                    <a:lnTo>
                      <a:pt x="21" y="109"/>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solidFill>
                    <a:srgbClr val="605448"/>
                  </a:solidFill>
                </a:endParaRPr>
              </a:p>
            </p:txBody>
          </p:sp>
          <p:sp>
            <p:nvSpPr>
              <p:cNvPr id="273" name="chenying0907 185"/>
              <p:cNvSpPr/>
              <p:nvPr/>
            </p:nvSpPr>
            <p:spPr bwMode="auto">
              <a:xfrm>
                <a:off x="4519613" y="2336800"/>
                <a:ext cx="9525" cy="55563"/>
              </a:xfrm>
              <a:custGeom>
                <a:avLst/>
                <a:gdLst/>
                <a:ahLst/>
                <a:cxnLst>
                  <a:cxn ang="0">
                    <a:pos x="9" y="3"/>
                  </a:cxn>
                  <a:cxn ang="0">
                    <a:pos x="9" y="3"/>
                  </a:cxn>
                  <a:cxn ang="0">
                    <a:pos x="7" y="15"/>
                  </a:cxn>
                  <a:cxn ang="0">
                    <a:pos x="4" y="27"/>
                  </a:cxn>
                  <a:cxn ang="0">
                    <a:pos x="2" y="50"/>
                  </a:cxn>
                  <a:cxn ang="0">
                    <a:pos x="0" y="75"/>
                  </a:cxn>
                  <a:cxn ang="0">
                    <a:pos x="0" y="99"/>
                  </a:cxn>
                  <a:cxn ang="0">
                    <a:pos x="0" y="99"/>
                  </a:cxn>
                  <a:cxn ang="0">
                    <a:pos x="0" y="101"/>
                  </a:cxn>
                  <a:cxn ang="0">
                    <a:pos x="1" y="102"/>
                  </a:cxn>
                  <a:cxn ang="0">
                    <a:pos x="3" y="103"/>
                  </a:cxn>
                  <a:cxn ang="0">
                    <a:pos x="5" y="104"/>
                  </a:cxn>
                  <a:cxn ang="0">
                    <a:pos x="6" y="103"/>
                  </a:cxn>
                  <a:cxn ang="0">
                    <a:pos x="8" y="102"/>
                  </a:cxn>
                  <a:cxn ang="0">
                    <a:pos x="9" y="101"/>
                  </a:cxn>
                  <a:cxn ang="0">
                    <a:pos x="9" y="99"/>
                  </a:cxn>
                  <a:cxn ang="0">
                    <a:pos x="9" y="99"/>
                  </a:cxn>
                  <a:cxn ang="0">
                    <a:pos x="10" y="75"/>
                  </a:cxn>
                  <a:cxn ang="0">
                    <a:pos x="11" y="52"/>
                  </a:cxn>
                  <a:cxn ang="0">
                    <a:pos x="13" y="29"/>
                  </a:cxn>
                  <a:cxn ang="0">
                    <a:pos x="16" y="17"/>
                  </a:cxn>
                  <a:cxn ang="0">
                    <a:pos x="18" y="6"/>
                  </a:cxn>
                  <a:cxn ang="0">
                    <a:pos x="18" y="6"/>
                  </a:cxn>
                  <a:cxn ang="0">
                    <a:pos x="18" y="4"/>
                  </a:cxn>
                  <a:cxn ang="0">
                    <a:pos x="18" y="2"/>
                  </a:cxn>
                  <a:cxn ang="0">
                    <a:pos x="17" y="1"/>
                  </a:cxn>
                  <a:cxn ang="0">
                    <a:pos x="15" y="0"/>
                  </a:cxn>
                  <a:cxn ang="0">
                    <a:pos x="13" y="0"/>
                  </a:cxn>
                  <a:cxn ang="0">
                    <a:pos x="12" y="0"/>
                  </a:cxn>
                  <a:cxn ang="0">
                    <a:pos x="10" y="1"/>
                  </a:cxn>
                  <a:cxn ang="0">
                    <a:pos x="9" y="3"/>
                  </a:cxn>
                  <a:cxn ang="0">
                    <a:pos x="9" y="3"/>
                  </a:cxn>
                </a:cxnLst>
                <a:rect l="0" t="0" r="r" b="b"/>
                <a:pathLst>
                  <a:path w="18" h="104">
                    <a:moveTo>
                      <a:pt x="9" y="3"/>
                    </a:moveTo>
                    <a:lnTo>
                      <a:pt x="9" y="3"/>
                    </a:lnTo>
                    <a:lnTo>
                      <a:pt x="7" y="15"/>
                    </a:lnTo>
                    <a:lnTo>
                      <a:pt x="4" y="27"/>
                    </a:lnTo>
                    <a:lnTo>
                      <a:pt x="2" y="50"/>
                    </a:lnTo>
                    <a:lnTo>
                      <a:pt x="0" y="75"/>
                    </a:lnTo>
                    <a:lnTo>
                      <a:pt x="0" y="99"/>
                    </a:lnTo>
                    <a:lnTo>
                      <a:pt x="0" y="99"/>
                    </a:lnTo>
                    <a:lnTo>
                      <a:pt x="0" y="101"/>
                    </a:lnTo>
                    <a:lnTo>
                      <a:pt x="1" y="102"/>
                    </a:lnTo>
                    <a:lnTo>
                      <a:pt x="3" y="103"/>
                    </a:lnTo>
                    <a:lnTo>
                      <a:pt x="5" y="104"/>
                    </a:lnTo>
                    <a:lnTo>
                      <a:pt x="6" y="103"/>
                    </a:lnTo>
                    <a:lnTo>
                      <a:pt x="8" y="102"/>
                    </a:lnTo>
                    <a:lnTo>
                      <a:pt x="9" y="101"/>
                    </a:lnTo>
                    <a:lnTo>
                      <a:pt x="9" y="99"/>
                    </a:lnTo>
                    <a:lnTo>
                      <a:pt x="9" y="99"/>
                    </a:lnTo>
                    <a:lnTo>
                      <a:pt x="10" y="75"/>
                    </a:lnTo>
                    <a:lnTo>
                      <a:pt x="11" y="52"/>
                    </a:lnTo>
                    <a:lnTo>
                      <a:pt x="13" y="29"/>
                    </a:lnTo>
                    <a:lnTo>
                      <a:pt x="16" y="17"/>
                    </a:lnTo>
                    <a:lnTo>
                      <a:pt x="18" y="6"/>
                    </a:lnTo>
                    <a:lnTo>
                      <a:pt x="18" y="6"/>
                    </a:lnTo>
                    <a:lnTo>
                      <a:pt x="18" y="4"/>
                    </a:lnTo>
                    <a:lnTo>
                      <a:pt x="18" y="2"/>
                    </a:lnTo>
                    <a:lnTo>
                      <a:pt x="17" y="1"/>
                    </a:lnTo>
                    <a:lnTo>
                      <a:pt x="15" y="0"/>
                    </a:lnTo>
                    <a:lnTo>
                      <a:pt x="13" y="0"/>
                    </a:lnTo>
                    <a:lnTo>
                      <a:pt x="12" y="0"/>
                    </a:lnTo>
                    <a:lnTo>
                      <a:pt x="10" y="1"/>
                    </a:lnTo>
                    <a:lnTo>
                      <a:pt x="9" y="3"/>
                    </a:lnTo>
                    <a:lnTo>
                      <a:pt x="9" y="3"/>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solidFill>
                    <a:srgbClr val="605448"/>
                  </a:solidFill>
                </a:endParaRPr>
              </a:p>
            </p:txBody>
          </p:sp>
          <p:sp>
            <p:nvSpPr>
              <p:cNvPr id="274" name="chenying0907 186"/>
              <p:cNvSpPr/>
              <p:nvPr/>
            </p:nvSpPr>
            <p:spPr bwMode="auto">
              <a:xfrm>
                <a:off x="4543425" y="2370138"/>
                <a:ext cx="7938" cy="71438"/>
              </a:xfrm>
              <a:custGeom>
                <a:avLst/>
                <a:gdLst/>
                <a:ahLst/>
                <a:cxnLst>
                  <a:cxn ang="0">
                    <a:pos x="5" y="4"/>
                  </a:cxn>
                  <a:cxn ang="0">
                    <a:pos x="5" y="4"/>
                  </a:cxn>
                  <a:cxn ang="0">
                    <a:pos x="4" y="36"/>
                  </a:cxn>
                  <a:cxn ang="0">
                    <a:pos x="3" y="68"/>
                  </a:cxn>
                  <a:cxn ang="0">
                    <a:pos x="1" y="100"/>
                  </a:cxn>
                  <a:cxn ang="0">
                    <a:pos x="0" y="132"/>
                  </a:cxn>
                  <a:cxn ang="0">
                    <a:pos x="0" y="132"/>
                  </a:cxn>
                  <a:cxn ang="0">
                    <a:pos x="0" y="134"/>
                  </a:cxn>
                  <a:cxn ang="0">
                    <a:pos x="1" y="135"/>
                  </a:cxn>
                  <a:cxn ang="0">
                    <a:pos x="3" y="136"/>
                  </a:cxn>
                  <a:cxn ang="0">
                    <a:pos x="4" y="136"/>
                  </a:cxn>
                  <a:cxn ang="0">
                    <a:pos x="7" y="136"/>
                  </a:cxn>
                  <a:cxn ang="0">
                    <a:pos x="9" y="135"/>
                  </a:cxn>
                  <a:cxn ang="0">
                    <a:pos x="10" y="134"/>
                  </a:cxn>
                  <a:cxn ang="0">
                    <a:pos x="10" y="132"/>
                  </a:cxn>
                  <a:cxn ang="0">
                    <a:pos x="10" y="132"/>
                  </a:cxn>
                  <a:cxn ang="0">
                    <a:pos x="11" y="100"/>
                  </a:cxn>
                  <a:cxn ang="0">
                    <a:pos x="13" y="68"/>
                  </a:cxn>
                  <a:cxn ang="0">
                    <a:pos x="14" y="36"/>
                  </a:cxn>
                  <a:cxn ang="0">
                    <a:pos x="15" y="4"/>
                  </a:cxn>
                  <a:cxn ang="0">
                    <a:pos x="15" y="4"/>
                  </a:cxn>
                  <a:cxn ang="0">
                    <a:pos x="14" y="2"/>
                  </a:cxn>
                  <a:cxn ang="0">
                    <a:pos x="13" y="1"/>
                  </a:cxn>
                  <a:cxn ang="0">
                    <a:pos x="12" y="0"/>
                  </a:cxn>
                  <a:cxn ang="0">
                    <a:pos x="10" y="0"/>
                  </a:cxn>
                  <a:cxn ang="0">
                    <a:pos x="8" y="0"/>
                  </a:cxn>
                  <a:cxn ang="0">
                    <a:pos x="7" y="1"/>
                  </a:cxn>
                  <a:cxn ang="0">
                    <a:pos x="5" y="2"/>
                  </a:cxn>
                  <a:cxn ang="0">
                    <a:pos x="5" y="4"/>
                  </a:cxn>
                  <a:cxn ang="0">
                    <a:pos x="5" y="4"/>
                  </a:cxn>
                </a:cxnLst>
                <a:rect l="0" t="0" r="r" b="b"/>
                <a:pathLst>
                  <a:path w="15" h="136">
                    <a:moveTo>
                      <a:pt x="5" y="4"/>
                    </a:moveTo>
                    <a:lnTo>
                      <a:pt x="5" y="4"/>
                    </a:lnTo>
                    <a:lnTo>
                      <a:pt x="4" y="36"/>
                    </a:lnTo>
                    <a:lnTo>
                      <a:pt x="3" y="68"/>
                    </a:lnTo>
                    <a:lnTo>
                      <a:pt x="1" y="100"/>
                    </a:lnTo>
                    <a:lnTo>
                      <a:pt x="0" y="132"/>
                    </a:lnTo>
                    <a:lnTo>
                      <a:pt x="0" y="132"/>
                    </a:lnTo>
                    <a:lnTo>
                      <a:pt x="0" y="134"/>
                    </a:lnTo>
                    <a:lnTo>
                      <a:pt x="1" y="135"/>
                    </a:lnTo>
                    <a:lnTo>
                      <a:pt x="3" y="136"/>
                    </a:lnTo>
                    <a:lnTo>
                      <a:pt x="4" y="136"/>
                    </a:lnTo>
                    <a:lnTo>
                      <a:pt x="7" y="136"/>
                    </a:lnTo>
                    <a:lnTo>
                      <a:pt x="9" y="135"/>
                    </a:lnTo>
                    <a:lnTo>
                      <a:pt x="10" y="134"/>
                    </a:lnTo>
                    <a:lnTo>
                      <a:pt x="10" y="132"/>
                    </a:lnTo>
                    <a:lnTo>
                      <a:pt x="10" y="132"/>
                    </a:lnTo>
                    <a:lnTo>
                      <a:pt x="11" y="100"/>
                    </a:lnTo>
                    <a:lnTo>
                      <a:pt x="13" y="68"/>
                    </a:lnTo>
                    <a:lnTo>
                      <a:pt x="14" y="36"/>
                    </a:lnTo>
                    <a:lnTo>
                      <a:pt x="15" y="4"/>
                    </a:lnTo>
                    <a:lnTo>
                      <a:pt x="15" y="4"/>
                    </a:lnTo>
                    <a:lnTo>
                      <a:pt x="14" y="2"/>
                    </a:lnTo>
                    <a:lnTo>
                      <a:pt x="13" y="1"/>
                    </a:lnTo>
                    <a:lnTo>
                      <a:pt x="12" y="0"/>
                    </a:lnTo>
                    <a:lnTo>
                      <a:pt x="10" y="0"/>
                    </a:lnTo>
                    <a:lnTo>
                      <a:pt x="8" y="0"/>
                    </a:lnTo>
                    <a:lnTo>
                      <a:pt x="7" y="1"/>
                    </a:lnTo>
                    <a:lnTo>
                      <a:pt x="5" y="2"/>
                    </a:lnTo>
                    <a:lnTo>
                      <a:pt x="5" y="4"/>
                    </a:lnTo>
                    <a:lnTo>
                      <a:pt x="5" y="4"/>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solidFill>
                    <a:srgbClr val="605448"/>
                  </a:solidFill>
                </a:endParaRPr>
              </a:p>
            </p:txBody>
          </p:sp>
          <p:sp>
            <p:nvSpPr>
              <p:cNvPr id="275" name="chenying0907 187"/>
              <p:cNvSpPr/>
              <p:nvPr/>
            </p:nvSpPr>
            <p:spPr bwMode="auto">
              <a:xfrm>
                <a:off x="4573588" y="2406650"/>
                <a:ext cx="4763" cy="71438"/>
              </a:xfrm>
              <a:custGeom>
                <a:avLst/>
                <a:gdLst/>
                <a:ahLst/>
                <a:cxnLst>
                  <a:cxn ang="0">
                    <a:pos x="0" y="5"/>
                  </a:cxn>
                  <a:cxn ang="0">
                    <a:pos x="0" y="128"/>
                  </a:cxn>
                  <a:cxn ang="0">
                    <a:pos x="0" y="128"/>
                  </a:cxn>
                  <a:cxn ang="0">
                    <a:pos x="0" y="130"/>
                  </a:cxn>
                  <a:cxn ang="0">
                    <a:pos x="1" y="131"/>
                  </a:cxn>
                  <a:cxn ang="0">
                    <a:pos x="3" y="132"/>
                  </a:cxn>
                  <a:cxn ang="0">
                    <a:pos x="5" y="133"/>
                  </a:cxn>
                  <a:cxn ang="0">
                    <a:pos x="6" y="132"/>
                  </a:cxn>
                  <a:cxn ang="0">
                    <a:pos x="8" y="131"/>
                  </a:cxn>
                  <a:cxn ang="0">
                    <a:pos x="9" y="130"/>
                  </a:cxn>
                  <a:cxn ang="0">
                    <a:pos x="9" y="128"/>
                  </a:cxn>
                  <a:cxn ang="0">
                    <a:pos x="9" y="5"/>
                  </a:cxn>
                  <a:cxn ang="0">
                    <a:pos x="9" y="5"/>
                  </a:cxn>
                  <a:cxn ang="0">
                    <a:pos x="9" y="3"/>
                  </a:cxn>
                  <a:cxn ang="0">
                    <a:pos x="8" y="1"/>
                  </a:cxn>
                  <a:cxn ang="0">
                    <a:pos x="6" y="1"/>
                  </a:cxn>
                  <a:cxn ang="0">
                    <a:pos x="5" y="0"/>
                  </a:cxn>
                  <a:cxn ang="0">
                    <a:pos x="3" y="1"/>
                  </a:cxn>
                  <a:cxn ang="0">
                    <a:pos x="1" y="1"/>
                  </a:cxn>
                  <a:cxn ang="0">
                    <a:pos x="0" y="3"/>
                  </a:cxn>
                  <a:cxn ang="0">
                    <a:pos x="0" y="5"/>
                  </a:cxn>
                  <a:cxn ang="0">
                    <a:pos x="0" y="5"/>
                  </a:cxn>
                </a:cxnLst>
                <a:rect l="0" t="0" r="r" b="b"/>
                <a:pathLst>
                  <a:path w="9" h="133">
                    <a:moveTo>
                      <a:pt x="0" y="5"/>
                    </a:moveTo>
                    <a:lnTo>
                      <a:pt x="0" y="128"/>
                    </a:lnTo>
                    <a:lnTo>
                      <a:pt x="0" y="128"/>
                    </a:lnTo>
                    <a:lnTo>
                      <a:pt x="0" y="130"/>
                    </a:lnTo>
                    <a:lnTo>
                      <a:pt x="1" y="131"/>
                    </a:lnTo>
                    <a:lnTo>
                      <a:pt x="3" y="132"/>
                    </a:lnTo>
                    <a:lnTo>
                      <a:pt x="5" y="133"/>
                    </a:lnTo>
                    <a:lnTo>
                      <a:pt x="6" y="132"/>
                    </a:lnTo>
                    <a:lnTo>
                      <a:pt x="8" y="131"/>
                    </a:lnTo>
                    <a:lnTo>
                      <a:pt x="9" y="130"/>
                    </a:lnTo>
                    <a:lnTo>
                      <a:pt x="9" y="128"/>
                    </a:lnTo>
                    <a:lnTo>
                      <a:pt x="9" y="5"/>
                    </a:lnTo>
                    <a:lnTo>
                      <a:pt x="9" y="5"/>
                    </a:lnTo>
                    <a:lnTo>
                      <a:pt x="9" y="3"/>
                    </a:lnTo>
                    <a:lnTo>
                      <a:pt x="8" y="1"/>
                    </a:lnTo>
                    <a:lnTo>
                      <a:pt x="6" y="1"/>
                    </a:lnTo>
                    <a:lnTo>
                      <a:pt x="5" y="0"/>
                    </a:lnTo>
                    <a:lnTo>
                      <a:pt x="3" y="1"/>
                    </a:lnTo>
                    <a:lnTo>
                      <a:pt x="1" y="1"/>
                    </a:lnTo>
                    <a:lnTo>
                      <a:pt x="0" y="3"/>
                    </a:lnTo>
                    <a:lnTo>
                      <a:pt x="0" y="5"/>
                    </a:lnTo>
                    <a:lnTo>
                      <a:pt x="0" y="5"/>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solidFill>
                    <a:srgbClr val="605448"/>
                  </a:solidFill>
                </a:endParaRPr>
              </a:p>
            </p:txBody>
          </p:sp>
          <p:sp>
            <p:nvSpPr>
              <p:cNvPr id="276" name="chenying0907 188"/>
              <p:cNvSpPr/>
              <p:nvPr/>
            </p:nvSpPr>
            <p:spPr bwMode="auto">
              <a:xfrm>
                <a:off x="4602163" y="2432050"/>
                <a:ext cx="4763" cy="65088"/>
              </a:xfrm>
              <a:custGeom>
                <a:avLst/>
                <a:gdLst/>
                <a:ahLst/>
                <a:cxnLst>
                  <a:cxn ang="0">
                    <a:pos x="0" y="5"/>
                  </a:cxn>
                  <a:cxn ang="0">
                    <a:pos x="0" y="118"/>
                  </a:cxn>
                  <a:cxn ang="0">
                    <a:pos x="0" y="118"/>
                  </a:cxn>
                  <a:cxn ang="0">
                    <a:pos x="0" y="120"/>
                  </a:cxn>
                  <a:cxn ang="0">
                    <a:pos x="1" y="121"/>
                  </a:cxn>
                  <a:cxn ang="0">
                    <a:pos x="2" y="123"/>
                  </a:cxn>
                  <a:cxn ang="0">
                    <a:pos x="4" y="123"/>
                  </a:cxn>
                  <a:cxn ang="0">
                    <a:pos x="6" y="123"/>
                  </a:cxn>
                  <a:cxn ang="0">
                    <a:pos x="7" y="121"/>
                  </a:cxn>
                  <a:cxn ang="0">
                    <a:pos x="8" y="120"/>
                  </a:cxn>
                  <a:cxn ang="0">
                    <a:pos x="9" y="118"/>
                  </a:cxn>
                  <a:cxn ang="0">
                    <a:pos x="9" y="5"/>
                  </a:cxn>
                  <a:cxn ang="0">
                    <a:pos x="9" y="5"/>
                  </a:cxn>
                  <a:cxn ang="0">
                    <a:pos x="8" y="3"/>
                  </a:cxn>
                  <a:cxn ang="0">
                    <a:pos x="7" y="1"/>
                  </a:cxn>
                  <a:cxn ang="0">
                    <a:pos x="6" y="1"/>
                  </a:cxn>
                  <a:cxn ang="0">
                    <a:pos x="4" y="0"/>
                  </a:cxn>
                  <a:cxn ang="0">
                    <a:pos x="2" y="1"/>
                  </a:cxn>
                  <a:cxn ang="0">
                    <a:pos x="1" y="1"/>
                  </a:cxn>
                  <a:cxn ang="0">
                    <a:pos x="0" y="3"/>
                  </a:cxn>
                  <a:cxn ang="0">
                    <a:pos x="0" y="5"/>
                  </a:cxn>
                  <a:cxn ang="0">
                    <a:pos x="0" y="5"/>
                  </a:cxn>
                </a:cxnLst>
                <a:rect l="0" t="0" r="r" b="b"/>
                <a:pathLst>
                  <a:path w="9" h="123">
                    <a:moveTo>
                      <a:pt x="0" y="5"/>
                    </a:moveTo>
                    <a:lnTo>
                      <a:pt x="0" y="118"/>
                    </a:lnTo>
                    <a:lnTo>
                      <a:pt x="0" y="118"/>
                    </a:lnTo>
                    <a:lnTo>
                      <a:pt x="0" y="120"/>
                    </a:lnTo>
                    <a:lnTo>
                      <a:pt x="1" y="121"/>
                    </a:lnTo>
                    <a:lnTo>
                      <a:pt x="2" y="123"/>
                    </a:lnTo>
                    <a:lnTo>
                      <a:pt x="4" y="123"/>
                    </a:lnTo>
                    <a:lnTo>
                      <a:pt x="6" y="123"/>
                    </a:lnTo>
                    <a:lnTo>
                      <a:pt x="7" y="121"/>
                    </a:lnTo>
                    <a:lnTo>
                      <a:pt x="8" y="120"/>
                    </a:lnTo>
                    <a:lnTo>
                      <a:pt x="9" y="118"/>
                    </a:lnTo>
                    <a:lnTo>
                      <a:pt x="9" y="5"/>
                    </a:lnTo>
                    <a:lnTo>
                      <a:pt x="9" y="5"/>
                    </a:lnTo>
                    <a:lnTo>
                      <a:pt x="8" y="3"/>
                    </a:lnTo>
                    <a:lnTo>
                      <a:pt x="7" y="1"/>
                    </a:lnTo>
                    <a:lnTo>
                      <a:pt x="6" y="1"/>
                    </a:lnTo>
                    <a:lnTo>
                      <a:pt x="4" y="0"/>
                    </a:lnTo>
                    <a:lnTo>
                      <a:pt x="2" y="1"/>
                    </a:lnTo>
                    <a:lnTo>
                      <a:pt x="1" y="1"/>
                    </a:lnTo>
                    <a:lnTo>
                      <a:pt x="0" y="3"/>
                    </a:lnTo>
                    <a:lnTo>
                      <a:pt x="0" y="5"/>
                    </a:lnTo>
                    <a:lnTo>
                      <a:pt x="0" y="5"/>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solidFill>
                    <a:srgbClr val="605448"/>
                  </a:solidFill>
                </a:endParaRPr>
              </a:p>
            </p:txBody>
          </p:sp>
          <p:sp>
            <p:nvSpPr>
              <p:cNvPr id="277" name="chenying0907 189"/>
              <p:cNvSpPr/>
              <p:nvPr/>
            </p:nvSpPr>
            <p:spPr bwMode="auto">
              <a:xfrm>
                <a:off x="4624388" y="2457450"/>
                <a:ext cx="4763" cy="65088"/>
              </a:xfrm>
              <a:custGeom>
                <a:avLst/>
                <a:gdLst/>
                <a:ahLst/>
                <a:cxnLst>
                  <a:cxn ang="0">
                    <a:pos x="0" y="5"/>
                  </a:cxn>
                  <a:cxn ang="0">
                    <a:pos x="0" y="119"/>
                  </a:cxn>
                  <a:cxn ang="0">
                    <a:pos x="0" y="119"/>
                  </a:cxn>
                  <a:cxn ang="0">
                    <a:pos x="0" y="121"/>
                  </a:cxn>
                  <a:cxn ang="0">
                    <a:pos x="1" y="122"/>
                  </a:cxn>
                  <a:cxn ang="0">
                    <a:pos x="3" y="123"/>
                  </a:cxn>
                  <a:cxn ang="0">
                    <a:pos x="4" y="123"/>
                  </a:cxn>
                  <a:cxn ang="0">
                    <a:pos x="6" y="123"/>
                  </a:cxn>
                  <a:cxn ang="0">
                    <a:pos x="8" y="122"/>
                  </a:cxn>
                  <a:cxn ang="0">
                    <a:pos x="9" y="121"/>
                  </a:cxn>
                  <a:cxn ang="0">
                    <a:pos x="9" y="119"/>
                  </a:cxn>
                  <a:cxn ang="0">
                    <a:pos x="9" y="5"/>
                  </a:cxn>
                  <a:cxn ang="0">
                    <a:pos x="9" y="5"/>
                  </a:cxn>
                  <a:cxn ang="0">
                    <a:pos x="9" y="3"/>
                  </a:cxn>
                  <a:cxn ang="0">
                    <a:pos x="8" y="1"/>
                  </a:cxn>
                  <a:cxn ang="0">
                    <a:pos x="6" y="0"/>
                  </a:cxn>
                  <a:cxn ang="0">
                    <a:pos x="4" y="0"/>
                  </a:cxn>
                  <a:cxn ang="0">
                    <a:pos x="3" y="0"/>
                  </a:cxn>
                  <a:cxn ang="0">
                    <a:pos x="1" y="1"/>
                  </a:cxn>
                  <a:cxn ang="0">
                    <a:pos x="0" y="3"/>
                  </a:cxn>
                  <a:cxn ang="0">
                    <a:pos x="0" y="5"/>
                  </a:cxn>
                  <a:cxn ang="0">
                    <a:pos x="0" y="5"/>
                  </a:cxn>
                </a:cxnLst>
                <a:rect l="0" t="0" r="r" b="b"/>
                <a:pathLst>
                  <a:path w="9" h="123">
                    <a:moveTo>
                      <a:pt x="0" y="5"/>
                    </a:moveTo>
                    <a:lnTo>
                      <a:pt x="0" y="119"/>
                    </a:lnTo>
                    <a:lnTo>
                      <a:pt x="0" y="119"/>
                    </a:lnTo>
                    <a:lnTo>
                      <a:pt x="0" y="121"/>
                    </a:lnTo>
                    <a:lnTo>
                      <a:pt x="1" y="122"/>
                    </a:lnTo>
                    <a:lnTo>
                      <a:pt x="3" y="123"/>
                    </a:lnTo>
                    <a:lnTo>
                      <a:pt x="4" y="123"/>
                    </a:lnTo>
                    <a:lnTo>
                      <a:pt x="6" y="123"/>
                    </a:lnTo>
                    <a:lnTo>
                      <a:pt x="8" y="122"/>
                    </a:lnTo>
                    <a:lnTo>
                      <a:pt x="9" y="121"/>
                    </a:lnTo>
                    <a:lnTo>
                      <a:pt x="9" y="119"/>
                    </a:lnTo>
                    <a:lnTo>
                      <a:pt x="9" y="5"/>
                    </a:lnTo>
                    <a:lnTo>
                      <a:pt x="9" y="5"/>
                    </a:lnTo>
                    <a:lnTo>
                      <a:pt x="9" y="3"/>
                    </a:lnTo>
                    <a:lnTo>
                      <a:pt x="8" y="1"/>
                    </a:lnTo>
                    <a:lnTo>
                      <a:pt x="6" y="0"/>
                    </a:lnTo>
                    <a:lnTo>
                      <a:pt x="4" y="0"/>
                    </a:lnTo>
                    <a:lnTo>
                      <a:pt x="3" y="0"/>
                    </a:lnTo>
                    <a:lnTo>
                      <a:pt x="1" y="1"/>
                    </a:lnTo>
                    <a:lnTo>
                      <a:pt x="0" y="3"/>
                    </a:lnTo>
                    <a:lnTo>
                      <a:pt x="0" y="5"/>
                    </a:lnTo>
                    <a:lnTo>
                      <a:pt x="0" y="5"/>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solidFill>
                    <a:srgbClr val="605448"/>
                  </a:solidFill>
                </a:endParaRPr>
              </a:p>
            </p:txBody>
          </p:sp>
          <p:sp>
            <p:nvSpPr>
              <p:cNvPr id="278" name="chenying0907 190"/>
              <p:cNvSpPr/>
              <p:nvPr/>
            </p:nvSpPr>
            <p:spPr bwMode="auto">
              <a:xfrm>
                <a:off x="4651375" y="2482850"/>
                <a:ext cx="7938" cy="73025"/>
              </a:xfrm>
              <a:custGeom>
                <a:avLst/>
                <a:gdLst/>
                <a:ahLst/>
                <a:cxnLst>
                  <a:cxn ang="0">
                    <a:pos x="5" y="5"/>
                  </a:cxn>
                  <a:cxn ang="0">
                    <a:pos x="5" y="5"/>
                  </a:cxn>
                  <a:cxn ang="0">
                    <a:pos x="2" y="30"/>
                  </a:cxn>
                  <a:cxn ang="0">
                    <a:pos x="1" y="42"/>
                  </a:cxn>
                  <a:cxn ang="0">
                    <a:pos x="0" y="55"/>
                  </a:cxn>
                  <a:cxn ang="0">
                    <a:pos x="0" y="132"/>
                  </a:cxn>
                  <a:cxn ang="0">
                    <a:pos x="0" y="132"/>
                  </a:cxn>
                  <a:cxn ang="0">
                    <a:pos x="1" y="134"/>
                  </a:cxn>
                  <a:cxn ang="0">
                    <a:pos x="2" y="136"/>
                  </a:cxn>
                  <a:cxn ang="0">
                    <a:pos x="3" y="137"/>
                  </a:cxn>
                  <a:cxn ang="0">
                    <a:pos x="5" y="137"/>
                  </a:cxn>
                  <a:cxn ang="0">
                    <a:pos x="7" y="137"/>
                  </a:cxn>
                  <a:cxn ang="0">
                    <a:pos x="8" y="136"/>
                  </a:cxn>
                  <a:cxn ang="0">
                    <a:pos x="9" y="134"/>
                  </a:cxn>
                  <a:cxn ang="0">
                    <a:pos x="10" y="132"/>
                  </a:cxn>
                  <a:cxn ang="0">
                    <a:pos x="10" y="62"/>
                  </a:cxn>
                  <a:cxn ang="0">
                    <a:pos x="10" y="62"/>
                  </a:cxn>
                  <a:cxn ang="0">
                    <a:pos x="10" y="47"/>
                  </a:cxn>
                  <a:cxn ang="0">
                    <a:pos x="11" y="33"/>
                  </a:cxn>
                  <a:cxn ang="0">
                    <a:pos x="14" y="5"/>
                  </a:cxn>
                  <a:cxn ang="0">
                    <a:pos x="14" y="5"/>
                  </a:cxn>
                  <a:cxn ang="0">
                    <a:pos x="14" y="3"/>
                  </a:cxn>
                  <a:cxn ang="0">
                    <a:pos x="13" y="1"/>
                  </a:cxn>
                  <a:cxn ang="0">
                    <a:pos x="12" y="0"/>
                  </a:cxn>
                  <a:cxn ang="0">
                    <a:pos x="10" y="0"/>
                  </a:cxn>
                  <a:cxn ang="0">
                    <a:pos x="7" y="1"/>
                  </a:cxn>
                  <a:cxn ang="0">
                    <a:pos x="6" y="3"/>
                  </a:cxn>
                  <a:cxn ang="0">
                    <a:pos x="5" y="5"/>
                  </a:cxn>
                  <a:cxn ang="0">
                    <a:pos x="5" y="5"/>
                  </a:cxn>
                </a:cxnLst>
                <a:rect l="0" t="0" r="r" b="b"/>
                <a:pathLst>
                  <a:path w="14" h="137">
                    <a:moveTo>
                      <a:pt x="5" y="5"/>
                    </a:moveTo>
                    <a:lnTo>
                      <a:pt x="5" y="5"/>
                    </a:lnTo>
                    <a:lnTo>
                      <a:pt x="2" y="30"/>
                    </a:lnTo>
                    <a:lnTo>
                      <a:pt x="1" y="42"/>
                    </a:lnTo>
                    <a:lnTo>
                      <a:pt x="0" y="55"/>
                    </a:lnTo>
                    <a:lnTo>
                      <a:pt x="0" y="132"/>
                    </a:lnTo>
                    <a:lnTo>
                      <a:pt x="0" y="132"/>
                    </a:lnTo>
                    <a:lnTo>
                      <a:pt x="1" y="134"/>
                    </a:lnTo>
                    <a:lnTo>
                      <a:pt x="2" y="136"/>
                    </a:lnTo>
                    <a:lnTo>
                      <a:pt x="3" y="137"/>
                    </a:lnTo>
                    <a:lnTo>
                      <a:pt x="5" y="137"/>
                    </a:lnTo>
                    <a:lnTo>
                      <a:pt x="7" y="137"/>
                    </a:lnTo>
                    <a:lnTo>
                      <a:pt x="8" y="136"/>
                    </a:lnTo>
                    <a:lnTo>
                      <a:pt x="9" y="134"/>
                    </a:lnTo>
                    <a:lnTo>
                      <a:pt x="10" y="132"/>
                    </a:lnTo>
                    <a:lnTo>
                      <a:pt x="10" y="62"/>
                    </a:lnTo>
                    <a:lnTo>
                      <a:pt x="10" y="62"/>
                    </a:lnTo>
                    <a:lnTo>
                      <a:pt x="10" y="47"/>
                    </a:lnTo>
                    <a:lnTo>
                      <a:pt x="11" y="33"/>
                    </a:lnTo>
                    <a:lnTo>
                      <a:pt x="14" y="5"/>
                    </a:lnTo>
                    <a:lnTo>
                      <a:pt x="14" y="5"/>
                    </a:lnTo>
                    <a:lnTo>
                      <a:pt x="14" y="3"/>
                    </a:lnTo>
                    <a:lnTo>
                      <a:pt x="13" y="1"/>
                    </a:lnTo>
                    <a:lnTo>
                      <a:pt x="12" y="0"/>
                    </a:lnTo>
                    <a:lnTo>
                      <a:pt x="10" y="0"/>
                    </a:lnTo>
                    <a:lnTo>
                      <a:pt x="7" y="1"/>
                    </a:lnTo>
                    <a:lnTo>
                      <a:pt x="6" y="3"/>
                    </a:lnTo>
                    <a:lnTo>
                      <a:pt x="5" y="5"/>
                    </a:lnTo>
                    <a:lnTo>
                      <a:pt x="5" y="5"/>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solidFill>
                    <a:srgbClr val="605448"/>
                  </a:solidFill>
                </a:endParaRPr>
              </a:p>
            </p:txBody>
          </p:sp>
          <p:sp>
            <p:nvSpPr>
              <p:cNvPr id="279" name="chenying0907 191"/>
              <p:cNvSpPr/>
              <p:nvPr/>
            </p:nvSpPr>
            <p:spPr bwMode="auto">
              <a:xfrm>
                <a:off x="4684713" y="2500313"/>
                <a:ext cx="4763" cy="87313"/>
              </a:xfrm>
              <a:custGeom>
                <a:avLst/>
                <a:gdLst/>
                <a:ahLst/>
                <a:cxnLst>
                  <a:cxn ang="0">
                    <a:pos x="0" y="5"/>
                  </a:cxn>
                  <a:cxn ang="0">
                    <a:pos x="0" y="161"/>
                  </a:cxn>
                  <a:cxn ang="0">
                    <a:pos x="0" y="161"/>
                  </a:cxn>
                  <a:cxn ang="0">
                    <a:pos x="0" y="163"/>
                  </a:cxn>
                  <a:cxn ang="0">
                    <a:pos x="1" y="164"/>
                  </a:cxn>
                  <a:cxn ang="0">
                    <a:pos x="3" y="165"/>
                  </a:cxn>
                  <a:cxn ang="0">
                    <a:pos x="5" y="166"/>
                  </a:cxn>
                  <a:cxn ang="0">
                    <a:pos x="6" y="165"/>
                  </a:cxn>
                  <a:cxn ang="0">
                    <a:pos x="8" y="164"/>
                  </a:cxn>
                  <a:cxn ang="0">
                    <a:pos x="9" y="163"/>
                  </a:cxn>
                  <a:cxn ang="0">
                    <a:pos x="9" y="161"/>
                  </a:cxn>
                  <a:cxn ang="0">
                    <a:pos x="9" y="5"/>
                  </a:cxn>
                  <a:cxn ang="0">
                    <a:pos x="9" y="5"/>
                  </a:cxn>
                  <a:cxn ang="0">
                    <a:pos x="9" y="3"/>
                  </a:cxn>
                  <a:cxn ang="0">
                    <a:pos x="8" y="1"/>
                  </a:cxn>
                  <a:cxn ang="0">
                    <a:pos x="6" y="0"/>
                  </a:cxn>
                  <a:cxn ang="0">
                    <a:pos x="5" y="0"/>
                  </a:cxn>
                  <a:cxn ang="0">
                    <a:pos x="3" y="0"/>
                  </a:cxn>
                  <a:cxn ang="0">
                    <a:pos x="1" y="1"/>
                  </a:cxn>
                  <a:cxn ang="0">
                    <a:pos x="0" y="3"/>
                  </a:cxn>
                  <a:cxn ang="0">
                    <a:pos x="0" y="5"/>
                  </a:cxn>
                  <a:cxn ang="0">
                    <a:pos x="0" y="5"/>
                  </a:cxn>
                </a:cxnLst>
                <a:rect l="0" t="0" r="r" b="b"/>
                <a:pathLst>
                  <a:path w="9" h="166">
                    <a:moveTo>
                      <a:pt x="0" y="5"/>
                    </a:moveTo>
                    <a:lnTo>
                      <a:pt x="0" y="161"/>
                    </a:lnTo>
                    <a:lnTo>
                      <a:pt x="0" y="161"/>
                    </a:lnTo>
                    <a:lnTo>
                      <a:pt x="0" y="163"/>
                    </a:lnTo>
                    <a:lnTo>
                      <a:pt x="1" y="164"/>
                    </a:lnTo>
                    <a:lnTo>
                      <a:pt x="3" y="165"/>
                    </a:lnTo>
                    <a:lnTo>
                      <a:pt x="5" y="166"/>
                    </a:lnTo>
                    <a:lnTo>
                      <a:pt x="6" y="165"/>
                    </a:lnTo>
                    <a:lnTo>
                      <a:pt x="8" y="164"/>
                    </a:lnTo>
                    <a:lnTo>
                      <a:pt x="9" y="163"/>
                    </a:lnTo>
                    <a:lnTo>
                      <a:pt x="9" y="161"/>
                    </a:lnTo>
                    <a:lnTo>
                      <a:pt x="9" y="5"/>
                    </a:lnTo>
                    <a:lnTo>
                      <a:pt x="9" y="5"/>
                    </a:lnTo>
                    <a:lnTo>
                      <a:pt x="9" y="3"/>
                    </a:lnTo>
                    <a:lnTo>
                      <a:pt x="8" y="1"/>
                    </a:lnTo>
                    <a:lnTo>
                      <a:pt x="6" y="0"/>
                    </a:lnTo>
                    <a:lnTo>
                      <a:pt x="5" y="0"/>
                    </a:lnTo>
                    <a:lnTo>
                      <a:pt x="3" y="0"/>
                    </a:lnTo>
                    <a:lnTo>
                      <a:pt x="1" y="1"/>
                    </a:lnTo>
                    <a:lnTo>
                      <a:pt x="0" y="3"/>
                    </a:lnTo>
                    <a:lnTo>
                      <a:pt x="0" y="5"/>
                    </a:lnTo>
                    <a:lnTo>
                      <a:pt x="0" y="5"/>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solidFill>
                    <a:srgbClr val="605448"/>
                  </a:solidFill>
                </a:endParaRPr>
              </a:p>
            </p:txBody>
          </p:sp>
          <p:sp>
            <p:nvSpPr>
              <p:cNvPr id="280" name="chenying0907 192"/>
              <p:cNvSpPr/>
              <p:nvPr/>
            </p:nvSpPr>
            <p:spPr bwMode="auto">
              <a:xfrm>
                <a:off x="4702175" y="2540000"/>
                <a:ext cx="7938" cy="69850"/>
              </a:xfrm>
              <a:custGeom>
                <a:avLst/>
                <a:gdLst/>
                <a:ahLst/>
                <a:cxnLst>
                  <a:cxn ang="0">
                    <a:pos x="6" y="3"/>
                  </a:cxn>
                  <a:cxn ang="0">
                    <a:pos x="6" y="3"/>
                  </a:cxn>
                  <a:cxn ang="0">
                    <a:pos x="3" y="19"/>
                  </a:cxn>
                  <a:cxn ang="0">
                    <a:pos x="1" y="34"/>
                  </a:cxn>
                  <a:cxn ang="0">
                    <a:pos x="0" y="50"/>
                  </a:cxn>
                  <a:cxn ang="0">
                    <a:pos x="0" y="65"/>
                  </a:cxn>
                  <a:cxn ang="0">
                    <a:pos x="1" y="96"/>
                  </a:cxn>
                  <a:cxn ang="0">
                    <a:pos x="1" y="127"/>
                  </a:cxn>
                  <a:cxn ang="0">
                    <a:pos x="1" y="127"/>
                  </a:cxn>
                  <a:cxn ang="0">
                    <a:pos x="2" y="129"/>
                  </a:cxn>
                  <a:cxn ang="0">
                    <a:pos x="3" y="131"/>
                  </a:cxn>
                  <a:cxn ang="0">
                    <a:pos x="4" y="132"/>
                  </a:cxn>
                  <a:cxn ang="0">
                    <a:pos x="6" y="132"/>
                  </a:cxn>
                  <a:cxn ang="0">
                    <a:pos x="7" y="132"/>
                  </a:cxn>
                  <a:cxn ang="0">
                    <a:pos x="9" y="131"/>
                  </a:cxn>
                  <a:cxn ang="0">
                    <a:pos x="10" y="129"/>
                  </a:cxn>
                  <a:cxn ang="0">
                    <a:pos x="10" y="127"/>
                  </a:cxn>
                  <a:cxn ang="0">
                    <a:pos x="10" y="127"/>
                  </a:cxn>
                  <a:cxn ang="0">
                    <a:pos x="10" y="97"/>
                  </a:cxn>
                  <a:cxn ang="0">
                    <a:pos x="9" y="66"/>
                  </a:cxn>
                  <a:cxn ang="0">
                    <a:pos x="9" y="51"/>
                  </a:cxn>
                  <a:cxn ang="0">
                    <a:pos x="10" y="36"/>
                  </a:cxn>
                  <a:cxn ang="0">
                    <a:pos x="12" y="21"/>
                  </a:cxn>
                  <a:cxn ang="0">
                    <a:pos x="15" y="5"/>
                  </a:cxn>
                  <a:cxn ang="0">
                    <a:pos x="15" y="5"/>
                  </a:cxn>
                  <a:cxn ang="0">
                    <a:pos x="15" y="3"/>
                  </a:cxn>
                  <a:cxn ang="0">
                    <a:pos x="14" y="2"/>
                  </a:cxn>
                  <a:cxn ang="0">
                    <a:pos x="13" y="0"/>
                  </a:cxn>
                  <a:cxn ang="0">
                    <a:pos x="11" y="0"/>
                  </a:cxn>
                  <a:cxn ang="0">
                    <a:pos x="10" y="0"/>
                  </a:cxn>
                  <a:cxn ang="0">
                    <a:pos x="8" y="0"/>
                  </a:cxn>
                  <a:cxn ang="0">
                    <a:pos x="7" y="1"/>
                  </a:cxn>
                  <a:cxn ang="0">
                    <a:pos x="6" y="3"/>
                  </a:cxn>
                  <a:cxn ang="0">
                    <a:pos x="6" y="3"/>
                  </a:cxn>
                </a:cxnLst>
                <a:rect l="0" t="0" r="r" b="b"/>
                <a:pathLst>
                  <a:path w="15" h="132">
                    <a:moveTo>
                      <a:pt x="6" y="3"/>
                    </a:moveTo>
                    <a:lnTo>
                      <a:pt x="6" y="3"/>
                    </a:lnTo>
                    <a:lnTo>
                      <a:pt x="3" y="19"/>
                    </a:lnTo>
                    <a:lnTo>
                      <a:pt x="1" y="34"/>
                    </a:lnTo>
                    <a:lnTo>
                      <a:pt x="0" y="50"/>
                    </a:lnTo>
                    <a:lnTo>
                      <a:pt x="0" y="65"/>
                    </a:lnTo>
                    <a:lnTo>
                      <a:pt x="1" y="96"/>
                    </a:lnTo>
                    <a:lnTo>
                      <a:pt x="1" y="127"/>
                    </a:lnTo>
                    <a:lnTo>
                      <a:pt x="1" y="127"/>
                    </a:lnTo>
                    <a:lnTo>
                      <a:pt x="2" y="129"/>
                    </a:lnTo>
                    <a:lnTo>
                      <a:pt x="3" y="131"/>
                    </a:lnTo>
                    <a:lnTo>
                      <a:pt x="4" y="132"/>
                    </a:lnTo>
                    <a:lnTo>
                      <a:pt x="6" y="132"/>
                    </a:lnTo>
                    <a:lnTo>
                      <a:pt x="7" y="132"/>
                    </a:lnTo>
                    <a:lnTo>
                      <a:pt x="9" y="131"/>
                    </a:lnTo>
                    <a:lnTo>
                      <a:pt x="10" y="129"/>
                    </a:lnTo>
                    <a:lnTo>
                      <a:pt x="10" y="127"/>
                    </a:lnTo>
                    <a:lnTo>
                      <a:pt x="10" y="127"/>
                    </a:lnTo>
                    <a:lnTo>
                      <a:pt x="10" y="97"/>
                    </a:lnTo>
                    <a:lnTo>
                      <a:pt x="9" y="66"/>
                    </a:lnTo>
                    <a:lnTo>
                      <a:pt x="9" y="51"/>
                    </a:lnTo>
                    <a:lnTo>
                      <a:pt x="10" y="36"/>
                    </a:lnTo>
                    <a:lnTo>
                      <a:pt x="12" y="21"/>
                    </a:lnTo>
                    <a:lnTo>
                      <a:pt x="15" y="5"/>
                    </a:lnTo>
                    <a:lnTo>
                      <a:pt x="15" y="5"/>
                    </a:lnTo>
                    <a:lnTo>
                      <a:pt x="15" y="3"/>
                    </a:lnTo>
                    <a:lnTo>
                      <a:pt x="14" y="2"/>
                    </a:lnTo>
                    <a:lnTo>
                      <a:pt x="13" y="0"/>
                    </a:lnTo>
                    <a:lnTo>
                      <a:pt x="11" y="0"/>
                    </a:lnTo>
                    <a:lnTo>
                      <a:pt x="10" y="0"/>
                    </a:lnTo>
                    <a:lnTo>
                      <a:pt x="8" y="0"/>
                    </a:lnTo>
                    <a:lnTo>
                      <a:pt x="7" y="1"/>
                    </a:lnTo>
                    <a:lnTo>
                      <a:pt x="6" y="3"/>
                    </a:lnTo>
                    <a:lnTo>
                      <a:pt x="6" y="3"/>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solidFill>
                    <a:srgbClr val="605448"/>
                  </a:solidFill>
                </a:endParaRPr>
              </a:p>
            </p:txBody>
          </p:sp>
          <p:sp>
            <p:nvSpPr>
              <p:cNvPr id="281" name="chenying0907 193"/>
              <p:cNvSpPr/>
              <p:nvPr/>
            </p:nvSpPr>
            <p:spPr bwMode="auto">
              <a:xfrm>
                <a:off x="4727575" y="2568575"/>
                <a:ext cx="9525" cy="52388"/>
              </a:xfrm>
              <a:custGeom>
                <a:avLst/>
                <a:gdLst/>
                <a:ahLst/>
                <a:cxnLst>
                  <a:cxn ang="0">
                    <a:pos x="10" y="3"/>
                  </a:cxn>
                  <a:cxn ang="0">
                    <a:pos x="10" y="3"/>
                  </a:cxn>
                  <a:cxn ang="0">
                    <a:pos x="3" y="48"/>
                  </a:cxn>
                  <a:cxn ang="0">
                    <a:pos x="1" y="72"/>
                  </a:cxn>
                  <a:cxn ang="0">
                    <a:pos x="0" y="95"/>
                  </a:cxn>
                  <a:cxn ang="0">
                    <a:pos x="0" y="95"/>
                  </a:cxn>
                  <a:cxn ang="0">
                    <a:pos x="0" y="97"/>
                  </a:cxn>
                  <a:cxn ang="0">
                    <a:pos x="1" y="98"/>
                  </a:cxn>
                  <a:cxn ang="0">
                    <a:pos x="3" y="99"/>
                  </a:cxn>
                  <a:cxn ang="0">
                    <a:pos x="6" y="99"/>
                  </a:cxn>
                  <a:cxn ang="0">
                    <a:pos x="7" y="99"/>
                  </a:cxn>
                  <a:cxn ang="0">
                    <a:pos x="9" y="98"/>
                  </a:cxn>
                  <a:cxn ang="0">
                    <a:pos x="10" y="97"/>
                  </a:cxn>
                  <a:cxn ang="0">
                    <a:pos x="10" y="95"/>
                  </a:cxn>
                  <a:cxn ang="0">
                    <a:pos x="10" y="95"/>
                  </a:cxn>
                  <a:cxn ang="0">
                    <a:pos x="11" y="72"/>
                  </a:cxn>
                  <a:cxn ang="0">
                    <a:pos x="13" y="50"/>
                  </a:cxn>
                  <a:cxn ang="0">
                    <a:pos x="19" y="6"/>
                  </a:cxn>
                  <a:cxn ang="0">
                    <a:pos x="19" y="6"/>
                  </a:cxn>
                  <a:cxn ang="0">
                    <a:pos x="19" y="4"/>
                  </a:cxn>
                  <a:cxn ang="0">
                    <a:pos x="18" y="2"/>
                  </a:cxn>
                  <a:cxn ang="0">
                    <a:pos x="15" y="0"/>
                  </a:cxn>
                  <a:cxn ang="0">
                    <a:pos x="14" y="0"/>
                  </a:cxn>
                  <a:cxn ang="0">
                    <a:pos x="12" y="0"/>
                  </a:cxn>
                  <a:cxn ang="0">
                    <a:pos x="11" y="2"/>
                  </a:cxn>
                  <a:cxn ang="0">
                    <a:pos x="10" y="3"/>
                  </a:cxn>
                  <a:cxn ang="0">
                    <a:pos x="10" y="3"/>
                  </a:cxn>
                </a:cxnLst>
                <a:rect l="0" t="0" r="r" b="b"/>
                <a:pathLst>
                  <a:path w="19" h="99">
                    <a:moveTo>
                      <a:pt x="10" y="3"/>
                    </a:moveTo>
                    <a:lnTo>
                      <a:pt x="10" y="3"/>
                    </a:lnTo>
                    <a:lnTo>
                      <a:pt x="3" y="48"/>
                    </a:lnTo>
                    <a:lnTo>
                      <a:pt x="1" y="72"/>
                    </a:lnTo>
                    <a:lnTo>
                      <a:pt x="0" y="95"/>
                    </a:lnTo>
                    <a:lnTo>
                      <a:pt x="0" y="95"/>
                    </a:lnTo>
                    <a:lnTo>
                      <a:pt x="0" y="97"/>
                    </a:lnTo>
                    <a:lnTo>
                      <a:pt x="1" y="98"/>
                    </a:lnTo>
                    <a:lnTo>
                      <a:pt x="3" y="99"/>
                    </a:lnTo>
                    <a:lnTo>
                      <a:pt x="6" y="99"/>
                    </a:lnTo>
                    <a:lnTo>
                      <a:pt x="7" y="99"/>
                    </a:lnTo>
                    <a:lnTo>
                      <a:pt x="9" y="98"/>
                    </a:lnTo>
                    <a:lnTo>
                      <a:pt x="10" y="97"/>
                    </a:lnTo>
                    <a:lnTo>
                      <a:pt x="10" y="95"/>
                    </a:lnTo>
                    <a:lnTo>
                      <a:pt x="10" y="95"/>
                    </a:lnTo>
                    <a:lnTo>
                      <a:pt x="11" y="72"/>
                    </a:lnTo>
                    <a:lnTo>
                      <a:pt x="13" y="50"/>
                    </a:lnTo>
                    <a:lnTo>
                      <a:pt x="19" y="6"/>
                    </a:lnTo>
                    <a:lnTo>
                      <a:pt x="19" y="6"/>
                    </a:lnTo>
                    <a:lnTo>
                      <a:pt x="19" y="4"/>
                    </a:lnTo>
                    <a:lnTo>
                      <a:pt x="18" y="2"/>
                    </a:lnTo>
                    <a:lnTo>
                      <a:pt x="15" y="0"/>
                    </a:lnTo>
                    <a:lnTo>
                      <a:pt x="14" y="0"/>
                    </a:lnTo>
                    <a:lnTo>
                      <a:pt x="12" y="0"/>
                    </a:lnTo>
                    <a:lnTo>
                      <a:pt x="11" y="2"/>
                    </a:lnTo>
                    <a:lnTo>
                      <a:pt x="10" y="3"/>
                    </a:lnTo>
                    <a:lnTo>
                      <a:pt x="10" y="3"/>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solidFill>
                    <a:srgbClr val="605448"/>
                  </a:solidFill>
                </a:endParaRPr>
              </a:p>
            </p:txBody>
          </p:sp>
          <p:sp>
            <p:nvSpPr>
              <p:cNvPr id="282" name="chenying0907 194"/>
              <p:cNvSpPr/>
              <p:nvPr/>
            </p:nvSpPr>
            <p:spPr bwMode="auto">
              <a:xfrm>
                <a:off x="4748213" y="2590800"/>
                <a:ext cx="4763" cy="57150"/>
              </a:xfrm>
              <a:custGeom>
                <a:avLst/>
                <a:gdLst/>
                <a:ahLst/>
                <a:cxnLst>
                  <a:cxn ang="0">
                    <a:pos x="0" y="5"/>
                  </a:cxn>
                  <a:cxn ang="0">
                    <a:pos x="0" y="104"/>
                  </a:cxn>
                  <a:cxn ang="0">
                    <a:pos x="0" y="104"/>
                  </a:cxn>
                  <a:cxn ang="0">
                    <a:pos x="0" y="107"/>
                  </a:cxn>
                  <a:cxn ang="0">
                    <a:pos x="1" y="109"/>
                  </a:cxn>
                  <a:cxn ang="0">
                    <a:pos x="3" y="109"/>
                  </a:cxn>
                  <a:cxn ang="0">
                    <a:pos x="4" y="110"/>
                  </a:cxn>
                  <a:cxn ang="0">
                    <a:pos x="6" y="109"/>
                  </a:cxn>
                  <a:cxn ang="0">
                    <a:pos x="7" y="109"/>
                  </a:cxn>
                  <a:cxn ang="0">
                    <a:pos x="9" y="107"/>
                  </a:cxn>
                  <a:cxn ang="0">
                    <a:pos x="9" y="104"/>
                  </a:cxn>
                  <a:cxn ang="0">
                    <a:pos x="9" y="5"/>
                  </a:cxn>
                  <a:cxn ang="0">
                    <a:pos x="9" y="5"/>
                  </a:cxn>
                  <a:cxn ang="0">
                    <a:pos x="9" y="3"/>
                  </a:cxn>
                  <a:cxn ang="0">
                    <a:pos x="7" y="2"/>
                  </a:cxn>
                  <a:cxn ang="0">
                    <a:pos x="6" y="1"/>
                  </a:cxn>
                  <a:cxn ang="0">
                    <a:pos x="4" y="0"/>
                  </a:cxn>
                  <a:cxn ang="0">
                    <a:pos x="3" y="1"/>
                  </a:cxn>
                  <a:cxn ang="0">
                    <a:pos x="1" y="2"/>
                  </a:cxn>
                  <a:cxn ang="0">
                    <a:pos x="0" y="3"/>
                  </a:cxn>
                  <a:cxn ang="0">
                    <a:pos x="0" y="5"/>
                  </a:cxn>
                  <a:cxn ang="0">
                    <a:pos x="0" y="5"/>
                  </a:cxn>
                </a:cxnLst>
                <a:rect l="0" t="0" r="r" b="b"/>
                <a:pathLst>
                  <a:path w="9" h="110">
                    <a:moveTo>
                      <a:pt x="0" y="5"/>
                    </a:moveTo>
                    <a:lnTo>
                      <a:pt x="0" y="104"/>
                    </a:lnTo>
                    <a:lnTo>
                      <a:pt x="0" y="104"/>
                    </a:lnTo>
                    <a:lnTo>
                      <a:pt x="0" y="107"/>
                    </a:lnTo>
                    <a:lnTo>
                      <a:pt x="1" y="109"/>
                    </a:lnTo>
                    <a:lnTo>
                      <a:pt x="3" y="109"/>
                    </a:lnTo>
                    <a:lnTo>
                      <a:pt x="4" y="110"/>
                    </a:lnTo>
                    <a:lnTo>
                      <a:pt x="6" y="109"/>
                    </a:lnTo>
                    <a:lnTo>
                      <a:pt x="7" y="109"/>
                    </a:lnTo>
                    <a:lnTo>
                      <a:pt x="9" y="107"/>
                    </a:lnTo>
                    <a:lnTo>
                      <a:pt x="9" y="104"/>
                    </a:lnTo>
                    <a:lnTo>
                      <a:pt x="9" y="5"/>
                    </a:lnTo>
                    <a:lnTo>
                      <a:pt x="9" y="5"/>
                    </a:lnTo>
                    <a:lnTo>
                      <a:pt x="9" y="3"/>
                    </a:lnTo>
                    <a:lnTo>
                      <a:pt x="7" y="2"/>
                    </a:lnTo>
                    <a:lnTo>
                      <a:pt x="6" y="1"/>
                    </a:lnTo>
                    <a:lnTo>
                      <a:pt x="4" y="0"/>
                    </a:lnTo>
                    <a:lnTo>
                      <a:pt x="3" y="1"/>
                    </a:lnTo>
                    <a:lnTo>
                      <a:pt x="1" y="2"/>
                    </a:lnTo>
                    <a:lnTo>
                      <a:pt x="0" y="3"/>
                    </a:lnTo>
                    <a:lnTo>
                      <a:pt x="0" y="5"/>
                    </a:lnTo>
                    <a:lnTo>
                      <a:pt x="0" y="5"/>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solidFill>
                    <a:srgbClr val="605448"/>
                  </a:solidFill>
                </a:endParaRPr>
              </a:p>
            </p:txBody>
          </p:sp>
          <p:sp>
            <p:nvSpPr>
              <p:cNvPr id="283" name="chenying0907 195"/>
              <p:cNvSpPr/>
              <p:nvPr/>
            </p:nvSpPr>
            <p:spPr bwMode="auto">
              <a:xfrm>
                <a:off x="4641850" y="2751138"/>
                <a:ext cx="7938" cy="26988"/>
              </a:xfrm>
              <a:custGeom>
                <a:avLst/>
                <a:gdLst/>
                <a:ahLst/>
                <a:cxnLst>
                  <a:cxn ang="0">
                    <a:pos x="15" y="46"/>
                  </a:cxn>
                  <a:cxn ang="0">
                    <a:pos x="15" y="46"/>
                  </a:cxn>
                  <a:cxn ang="0">
                    <a:pos x="12" y="36"/>
                  </a:cxn>
                  <a:cxn ang="0">
                    <a:pos x="11" y="26"/>
                  </a:cxn>
                  <a:cxn ang="0">
                    <a:pos x="10" y="5"/>
                  </a:cxn>
                  <a:cxn ang="0">
                    <a:pos x="10" y="5"/>
                  </a:cxn>
                  <a:cxn ang="0">
                    <a:pos x="10" y="3"/>
                  </a:cxn>
                  <a:cxn ang="0">
                    <a:pos x="8" y="1"/>
                  </a:cxn>
                  <a:cxn ang="0">
                    <a:pos x="6" y="1"/>
                  </a:cxn>
                  <a:cxn ang="0">
                    <a:pos x="5" y="0"/>
                  </a:cxn>
                  <a:cxn ang="0">
                    <a:pos x="3" y="1"/>
                  </a:cxn>
                  <a:cxn ang="0">
                    <a:pos x="1" y="1"/>
                  </a:cxn>
                  <a:cxn ang="0">
                    <a:pos x="0" y="3"/>
                  </a:cxn>
                  <a:cxn ang="0">
                    <a:pos x="0" y="5"/>
                  </a:cxn>
                  <a:cxn ang="0">
                    <a:pos x="0" y="5"/>
                  </a:cxn>
                  <a:cxn ang="0">
                    <a:pos x="1" y="27"/>
                  </a:cxn>
                  <a:cxn ang="0">
                    <a:pos x="2" y="38"/>
                  </a:cxn>
                  <a:cxn ang="0">
                    <a:pos x="5" y="48"/>
                  </a:cxn>
                  <a:cxn ang="0">
                    <a:pos x="5" y="48"/>
                  </a:cxn>
                  <a:cxn ang="0">
                    <a:pos x="6" y="50"/>
                  </a:cxn>
                  <a:cxn ang="0">
                    <a:pos x="7" y="51"/>
                  </a:cxn>
                  <a:cxn ang="0">
                    <a:pos x="10" y="51"/>
                  </a:cxn>
                  <a:cxn ang="0">
                    <a:pos x="11" y="51"/>
                  </a:cxn>
                  <a:cxn ang="0">
                    <a:pos x="13" y="51"/>
                  </a:cxn>
                  <a:cxn ang="0">
                    <a:pos x="14" y="49"/>
                  </a:cxn>
                  <a:cxn ang="0">
                    <a:pos x="15" y="48"/>
                  </a:cxn>
                  <a:cxn ang="0">
                    <a:pos x="15" y="46"/>
                  </a:cxn>
                  <a:cxn ang="0">
                    <a:pos x="15" y="46"/>
                  </a:cxn>
                </a:cxnLst>
                <a:rect l="0" t="0" r="r" b="b"/>
                <a:pathLst>
                  <a:path w="15" h="51">
                    <a:moveTo>
                      <a:pt x="15" y="46"/>
                    </a:moveTo>
                    <a:lnTo>
                      <a:pt x="15" y="46"/>
                    </a:lnTo>
                    <a:lnTo>
                      <a:pt x="12" y="36"/>
                    </a:lnTo>
                    <a:lnTo>
                      <a:pt x="11" y="26"/>
                    </a:lnTo>
                    <a:lnTo>
                      <a:pt x="10" y="5"/>
                    </a:lnTo>
                    <a:lnTo>
                      <a:pt x="10" y="5"/>
                    </a:lnTo>
                    <a:lnTo>
                      <a:pt x="10" y="3"/>
                    </a:lnTo>
                    <a:lnTo>
                      <a:pt x="8" y="1"/>
                    </a:lnTo>
                    <a:lnTo>
                      <a:pt x="6" y="1"/>
                    </a:lnTo>
                    <a:lnTo>
                      <a:pt x="5" y="0"/>
                    </a:lnTo>
                    <a:lnTo>
                      <a:pt x="3" y="1"/>
                    </a:lnTo>
                    <a:lnTo>
                      <a:pt x="1" y="1"/>
                    </a:lnTo>
                    <a:lnTo>
                      <a:pt x="0" y="3"/>
                    </a:lnTo>
                    <a:lnTo>
                      <a:pt x="0" y="5"/>
                    </a:lnTo>
                    <a:lnTo>
                      <a:pt x="0" y="5"/>
                    </a:lnTo>
                    <a:lnTo>
                      <a:pt x="1" y="27"/>
                    </a:lnTo>
                    <a:lnTo>
                      <a:pt x="2" y="38"/>
                    </a:lnTo>
                    <a:lnTo>
                      <a:pt x="5" y="48"/>
                    </a:lnTo>
                    <a:lnTo>
                      <a:pt x="5" y="48"/>
                    </a:lnTo>
                    <a:lnTo>
                      <a:pt x="6" y="50"/>
                    </a:lnTo>
                    <a:lnTo>
                      <a:pt x="7" y="51"/>
                    </a:lnTo>
                    <a:lnTo>
                      <a:pt x="10" y="51"/>
                    </a:lnTo>
                    <a:lnTo>
                      <a:pt x="11" y="51"/>
                    </a:lnTo>
                    <a:lnTo>
                      <a:pt x="13" y="51"/>
                    </a:lnTo>
                    <a:lnTo>
                      <a:pt x="14" y="49"/>
                    </a:lnTo>
                    <a:lnTo>
                      <a:pt x="15" y="48"/>
                    </a:lnTo>
                    <a:lnTo>
                      <a:pt x="15" y="46"/>
                    </a:lnTo>
                    <a:lnTo>
                      <a:pt x="15" y="46"/>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solidFill>
                    <a:srgbClr val="605448"/>
                  </a:solidFill>
                </a:endParaRPr>
              </a:p>
            </p:txBody>
          </p:sp>
          <p:sp>
            <p:nvSpPr>
              <p:cNvPr id="284" name="chenying0907 196"/>
              <p:cNvSpPr/>
              <p:nvPr/>
            </p:nvSpPr>
            <p:spPr bwMode="auto">
              <a:xfrm>
                <a:off x="4675188" y="2751138"/>
                <a:ext cx="12700" cy="34925"/>
              </a:xfrm>
              <a:custGeom>
                <a:avLst/>
                <a:gdLst/>
                <a:ahLst/>
                <a:cxnLst>
                  <a:cxn ang="0">
                    <a:pos x="18" y="39"/>
                  </a:cxn>
                  <a:cxn ang="0">
                    <a:pos x="18" y="39"/>
                  </a:cxn>
                  <a:cxn ang="0">
                    <a:pos x="14" y="31"/>
                  </a:cxn>
                  <a:cxn ang="0">
                    <a:pos x="12" y="23"/>
                  </a:cxn>
                  <a:cxn ang="0">
                    <a:pos x="9" y="13"/>
                  </a:cxn>
                  <a:cxn ang="0">
                    <a:pos x="9" y="5"/>
                  </a:cxn>
                  <a:cxn ang="0">
                    <a:pos x="9" y="5"/>
                  </a:cxn>
                  <a:cxn ang="0">
                    <a:pos x="8" y="3"/>
                  </a:cxn>
                  <a:cxn ang="0">
                    <a:pos x="7" y="1"/>
                  </a:cxn>
                  <a:cxn ang="0">
                    <a:pos x="6" y="1"/>
                  </a:cxn>
                  <a:cxn ang="0">
                    <a:pos x="4" y="0"/>
                  </a:cxn>
                  <a:cxn ang="0">
                    <a:pos x="3" y="1"/>
                  </a:cxn>
                  <a:cxn ang="0">
                    <a:pos x="1" y="1"/>
                  </a:cxn>
                  <a:cxn ang="0">
                    <a:pos x="0" y="3"/>
                  </a:cxn>
                  <a:cxn ang="0">
                    <a:pos x="0" y="5"/>
                  </a:cxn>
                  <a:cxn ang="0">
                    <a:pos x="0" y="5"/>
                  </a:cxn>
                  <a:cxn ang="0">
                    <a:pos x="0" y="17"/>
                  </a:cxn>
                  <a:cxn ang="0">
                    <a:pos x="1" y="24"/>
                  </a:cxn>
                  <a:cxn ang="0">
                    <a:pos x="3" y="30"/>
                  </a:cxn>
                  <a:cxn ang="0">
                    <a:pos x="3" y="30"/>
                  </a:cxn>
                  <a:cxn ang="0">
                    <a:pos x="6" y="38"/>
                  </a:cxn>
                  <a:cxn ang="0">
                    <a:pos x="9" y="45"/>
                  </a:cxn>
                  <a:cxn ang="0">
                    <a:pos x="13" y="54"/>
                  </a:cxn>
                  <a:cxn ang="0">
                    <a:pos x="14" y="62"/>
                  </a:cxn>
                  <a:cxn ang="0">
                    <a:pos x="14" y="62"/>
                  </a:cxn>
                  <a:cxn ang="0">
                    <a:pos x="15" y="64"/>
                  </a:cxn>
                  <a:cxn ang="0">
                    <a:pos x="16" y="65"/>
                  </a:cxn>
                  <a:cxn ang="0">
                    <a:pos x="18" y="66"/>
                  </a:cxn>
                  <a:cxn ang="0">
                    <a:pos x="19" y="66"/>
                  </a:cxn>
                  <a:cxn ang="0">
                    <a:pos x="21" y="66"/>
                  </a:cxn>
                  <a:cxn ang="0">
                    <a:pos x="22" y="65"/>
                  </a:cxn>
                  <a:cxn ang="0">
                    <a:pos x="23" y="64"/>
                  </a:cxn>
                  <a:cxn ang="0">
                    <a:pos x="24" y="62"/>
                  </a:cxn>
                  <a:cxn ang="0">
                    <a:pos x="24" y="62"/>
                  </a:cxn>
                  <a:cxn ang="0">
                    <a:pos x="23" y="56"/>
                  </a:cxn>
                  <a:cxn ang="0">
                    <a:pos x="22" y="49"/>
                  </a:cxn>
                  <a:cxn ang="0">
                    <a:pos x="18" y="39"/>
                  </a:cxn>
                  <a:cxn ang="0">
                    <a:pos x="18" y="39"/>
                  </a:cxn>
                </a:cxnLst>
                <a:rect l="0" t="0" r="r" b="b"/>
                <a:pathLst>
                  <a:path w="24" h="66">
                    <a:moveTo>
                      <a:pt x="18" y="39"/>
                    </a:moveTo>
                    <a:lnTo>
                      <a:pt x="18" y="39"/>
                    </a:lnTo>
                    <a:lnTo>
                      <a:pt x="14" y="31"/>
                    </a:lnTo>
                    <a:lnTo>
                      <a:pt x="12" y="23"/>
                    </a:lnTo>
                    <a:lnTo>
                      <a:pt x="9" y="13"/>
                    </a:lnTo>
                    <a:lnTo>
                      <a:pt x="9" y="5"/>
                    </a:lnTo>
                    <a:lnTo>
                      <a:pt x="9" y="5"/>
                    </a:lnTo>
                    <a:lnTo>
                      <a:pt x="8" y="3"/>
                    </a:lnTo>
                    <a:lnTo>
                      <a:pt x="7" y="1"/>
                    </a:lnTo>
                    <a:lnTo>
                      <a:pt x="6" y="1"/>
                    </a:lnTo>
                    <a:lnTo>
                      <a:pt x="4" y="0"/>
                    </a:lnTo>
                    <a:lnTo>
                      <a:pt x="3" y="1"/>
                    </a:lnTo>
                    <a:lnTo>
                      <a:pt x="1" y="1"/>
                    </a:lnTo>
                    <a:lnTo>
                      <a:pt x="0" y="3"/>
                    </a:lnTo>
                    <a:lnTo>
                      <a:pt x="0" y="5"/>
                    </a:lnTo>
                    <a:lnTo>
                      <a:pt x="0" y="5"/>
                    </a:lnTo>
                    <a:lnTo>
                      <a:pt x="0" y="17"/>
                    </a:lnTo>
                    <a:lnTo>
                      <a:pt x="1" y="24"/>
                    </a:lnTo>
                    <a:lnTo>
                      <a:pt x="3" y="30"/>
                    </a:lnTo>
                    <a:lnTo>
                      <a:pt x="3" y="30"/>
                    </a:lnTo>
                    <a:lnTo>
                      <a:pt x="6" y="38"/>
                    </a:lnTo>
                    <a:lnTo>
                      <a:pt x="9" y="45"/>
                    </a:lnTo>
                    <a:lnTo>
                      <a:pt x="13" y="54"/>
                    </a:lnTo>
                    <a:lnTo>
                      <a:pt x="14" y="62"/>
                    </a:lnTo>
                    <a:lnTo>
                      <a:pt x="14" y="62"/>
                    </a:lnTo>
                    <a:lnTo>
                      <a:pt x="15" y="64"/>
                    </a:lnTo>
                    <a:lnTo>
                      <a:pt x="16" y="65"/>
                    </a:lnTo>
                    <a:lnTo>
                      <a:pt x="18" y="66"/>
                    </a:lnTo>
                    <a:lnTo>
                      <a:pt x="19" y="66"/>
                    </a:lnTo>
                    <a:lnTo>
                      <a:pt x="21" y="66"/>
                    </a:lnTo>
                    <a:lnTo>
                      <a:pt x="22" y="65"/>
                    </a:lnTo>
                    <a:lnTo>
                      <a:pt x="23" y="64"/>
                    </a:lnTo>
                    <a:lnTo>
                      <a:pt x="24" y="62"/>
                    </a:lnTo>
                    <a:lnTo>
                      <a:pt x="24" y="62"/>
                    </a:lnTo>
                    <a:lnTo>
                      <a:pt x="23" y="56"/>
                    </a:lnTo>
                    <a:lnTo>
                      <a:pt x="22" y="49"/>
                    </a:lnTo>
                    <a:lnTo>
                      <a:pt x="18" y="39"/>
                    </a:lnTo>
                    <a:lnTo>
                      <a:pt x="18" y="39"/>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solidFill>
                    <a:srgbClr val="605448"/>
                  </a:solidFill>
                </a:endParaRPr>
              </a:p>
            </p:txBody>
          </p:sp>
          <p:sp>
            <p:nvSpPr>
              <p:cNvPr id="285" name="chenying0907 197"/>
              <p:cNvSpPr/>
              <p:nvPr/>
            </p:nvSpPr>
            <p:spPr bwMode="auto">
              <a:xfrm>
                <a:off x="4710113" y="2759075"/>
                <a:ext cx="9525" cy="44450"/>
              </a:xfrm>
              <a:custGeom>
                <a:avLst/>
                <a:gdLst/>
                <a:ahLst/>
                <a:cxnLst>
                  <a:cxn ang="0">
                    <a:pos x="10" y="4"/>
                  </a:cxn>
                  <a:cxn ang="0">
                    <a:pos x="10" y="4"/>
                  </a:cxn>
                  <a:cxn ang="0">
                    <a:pos x="10" y="2"/>
                  </a:cxn>
                  <a:cxn ang="0">
                    <a:pos x="9" y="1"/>
                  </a:cxn>
                  <a:cxn ang="0">
                    <a:pos x="6" y="0"/>
                  </a:cxn>
                  <a:cxn ang="0">
                    <a:pos x="4" y="0"/>
                  </a:cxn>
                  <a:cxn ang="0">
                    <a:pos x="3" y="0"/>
                  </a:cxn>
                  <a:cxn ang="0">
                    <a:pos x="1" y="1"/>
                  </a:cxn>
                  <a:cxn ang="0">
                    <a:pos x="0" y="2"/>
                  </a:cxn>
                  <a:cxn ang="0">
                    <a:pos x="0" y="4"/>
                  </a:cxn>
                  <a:cxn ang="0">
                    <a:pos x="0" y="4"/>
                  </a:cxn>
                  <a:cxn ang="0">
                    <a:pos x="1" y="24"/>
                  </a:cxn>
                  <a:cxn ang="0">
                    <a:pos x="3" y="44"/>
                  </a:cxn>
                  <a:cxn ang="0">
                    <a:pos x="6" y="63"/>
                  </a:cxn>
                  <a:cxn ang="0">
                    <a:pos x="10" y="82"/>
                  </a:cxn>
                  <a:cxn ang="0">
                    <a:pos x="10" y="82"/>
                  </a:cxn>
                  <a:cxn ang="0">
                    <a:pos x="11" y="84"/>
                  </a:cxn>
                  <a:cxn ang="0">
                    <a:pos x="12" y="85"/>
                  </a:cxn>
                  <a:cxn ang="0">
                    <a:pos x="14" y="85"/>
                  </a:cxn>
                  <a:cxn ang="0">
                    <a:pos x="16" y="85"/>
                  </a:cxn>
                  <a:cxn ang="0">
                    <a:pos x="17" y="84"/>
                  </a:cxn>
                  <a:cxn ang="0">
                    <a:pos x="18" y="83"/>
                  </a:cxn>
                  <a:cxn ang="0">
                    <a:pos x="19" y="82"/>
                  </a:cxn>
                  <a:cxn ang="0">
                    <a:pos x="19" y="80"/>
                  </a:cxn>
                  <a:cxn ang="0">
                    <a:pos x="19" y="80"/>
                  </a:cxn>
                  <a:cxn ang="0">
                    <a:pos x="16" y="61"/>
                  </a:cxn>
                  <a:cxn ang="0">
                    <a:pos x="13" y="43"/>
                  </a:cxn>
                  <a:cxn ang="0">
                    <a:pos x="11" y="24"/>
                  </a:cxn>
                  <a:cxn ang="0">
                    <a:pos x="10" y="4"/>
                  </a:cxn>
                  <a:cxn ang="0">
                    <a:pos x="10" y="4"/>
                  </a:cxn>
                </a:cxnLst>
                <a:rect l="0" t="0" r="r" b="b"/>
                <a:pathLst>
                  <a:path w="19" h="85">
                    <a:moveTo>
                      <a:pt x="10" y="4"/>
                    </a:moveTo>
                    <a:lnTo>
                      <a:pt x="10" y="4"/>
                    </a:lnTo>
                    <a:lnTo>
                      <a:pt x="10" y="2"/>
                    </a:lnTo>
                    <a:lnTo>
                      <a:pt x="9" y="1"/>
                    </a:lnTo>
                    <a:lnTo>
                      <a:pt x="6" y="0"/>
                    </a:lnTo>
                    <a:lnTo>
                      <a:pt x="4" y="0"/>
                    </a:lnTo>
                    <a:lnTo>
                      <a:pt x="3" y="0"/>
                    </a:lnTo>
                    <a:lnTo>
                      <a:pt x="1" y="1"/>
                    </a:lnTo>
                    <a:lnTo>
                      <a:pt x="0" y="2"/>
                    </a:lnTo>
                    <a:lnTo>
                      <a:pt x="0" y="4"/>
                    </a:lnTo>
                    <a:lnTo>
                      <a:pt x="0" y="4"/>
                    </a:lnTo>
                    <a:lnTo>
                      <a:pt x="1" y="24"/>
                    </a:lnTo>
                    <a:lnTo>
                      <a:pt x="3" y="44"/>
                    </a:lnTo>
                    <a:lnTo>
                      <a:pt x="6" y="63"/>
                    </a:lnTo>
                    <a:lnTo>
                      <a:pt x="10" y="82"/>
                    </a:lnTo>
                    <a:lnTo>
                      <a:pt x="10" y="82"/>
                    </a:lnTo>
                    <a:lnTo>
                      <a:pt x="11" y="84"/>
                    </a:lnTo>
                    <a:lnTo>
                      <a:pt x="12" y="85"/>
                    </a:lnTo>
                    <a:lnTo>
                      <a:pt x="14" y="85"/>
                    </a:lnTo>
                    <a:lnTo>
                      <a:pt x="16" y="85"/>
                    </a:lnTo>
                    <a:lnTo>
                      <a:pt x="17" y="84"/>
                    </a:lnTo>
                    <a:lnTo>
                      <a:pt x="18" y="83"/>
                    </a:lnTo>
                    <a:lnTo>
                      <a:pt x="19" y="82"/>
                    </a:lnTo>
                    <a:lnTo>
                      <a:pt x="19" y="80"/>
                    </a:lnTo>
                    <a:lnTo>
                      <a:pt x="19" y="80"/>
                    </a:lnTo>
                    <a:lnTo>
                      <a:pt x="16" y="61"/>
                    </a:lnTo>
                    <a:lnTo>
                      <a:pt x="13" y="43"/>
                    </a:lnTo>
                    <a:lnTo>
                      <a:pt x="11" y="24"/>
                    </a:lnTo>
                    <a:lnTo>
                      <a:pt x="10" y="4"/>
                    </a:lnTo>
                    <a:lnTo>
                      <a:pt x="10" y="4"/>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solidFill>
                    <a:srgbClr val="605448"/>
                  </a:solidFill>
                </a:endParaRPr>
              </a:p>
            </p:txBody>
          </p:sp>
          <p:sp>
            <p:nvSpPr>
              <p:cNvPr id="286" name="chenying0907 198"/>
              <p:cNvSpPr/>
              <p:nvPr/>
            </p:nvSpPr>
            <p:spPr bwMode="auto">
              <a:xfrm>
                <a:off x="4416425" y="2370138"/>
                <a:ext cx="15875" cy="106363"/>
              </a:xfrm>
              <a:custGeom>
                <a:avLst/>
                <a:gdLst/>
                <a:ahLst/>
                <a:cxnLst>
                  <a:cxn ang="0">
                    <a:pos x="19" y="3"/>
                  </a:cxn>
                  <a:cxn ang="0">
                    <a:pos x="19" y="3"/>
                  </a:cxn>
                  <a:cxn ang="0">
                    <a:pos x="14" y="24"/>
                  </a:cxn>
                  <a:cxn ang="0">
                    <a:pos x="13" y="34"/>
                  </a:cxn>
                  <a:cxn ang="0">
                    <a:pos x="13" y="45"/>
                  </a:cxn>
                  <a:cxn ang="0">
                    <a:pos x="13" y="98"/>
                  </a:cxn>
                  <a:cxn ang="0">
                    <a:pos x="13" y="98"/>
                  </a:cxn>
                  <a:cxn ang="0">
                    <a:pos x="13" y="124"/>
                  </a:cxn>
                  <a:cxn ang="0">
                    <a:pos x="12" y="136"/>
                  </a:cxn>
                  <a:cxn ang="0">
                    <a:pos x="10" y="149"/>
                  </a:cxn>
                  <a:cxn ang="0">
                    <a:pos x="10" y="149"/>
                  </a:cxn>
                  <a:cxn ang="0">
                    <a:pos x="4" y="171"/>
                  </a:cxn>
                  <a:cxn ang="0">
                    <a:pos x="2" y="183"/>
                  </a:cxn>
                  <a:cxn ang="0">
                    <a:pos x="0" y="194"/>
                  </a:cxn>
                  <a:cxn ang="0">
                    <a:pos x="0" y="194"/>
                  </a:cxn>
                  <a:cxn ang="0">
                    <a:pos x="1" y="196"/>
                  </a:cxn>
                  <a:cxn ang="0">
                    <a:pos x="2" y="197"/>
                  </a:cxn>
                  <a:cxn ang="0">
                    <a:pos x="3" y="198"/>
                  </a:cxn>
                  <a:cxn ang="0">
                    <a:pos x="5" y="199"/>
                  </a:cxn>
                  <a:cxn ang="0">
                    <a:pos x="6" y="198"/>
                  </a:cxn>
                  <a:cxn ang="0">
                    <a:pos x="8" y="197"/>
                  </a:cxn>
                  <a:cxn ang="0">
                    <a:pos x="9" y="196"/>
                  </a:cxn>
                  <a:cxn ang="0">
                    <a:pos x="10" y="194"/>
                  </a:cxn>
                  <a:cxn ang="0">
                    <a:pos x="10" y="194"/>
                  </a:cxn>
                  <a:cxn ang="0">
                    <a:pos x="11" y="182"/>
                  </a:cxn>
                  <a:cxn ang="0">
                    <a:pos x="14" y="169"/>
                  </a:cxn>
                  <a:cxn ang="0">
                    <a:pos x="20" y="144"/>
                  </a:cxn>
                  <a:cxn ang="0">
                    <a:pos x="20" y="144"/>
                  </a:cxn>
                  <a:cxn ang="0">
                    <a:pos x="22" y="135"/>
                  </a:cxn>
                  <a:cxn ang="0">
                    <a:pos x="22" y="125"/>
                  </a:cxn>
                  <a:cxn ang="0">
                    <a:pos x="22" y="105"/>
                  </a:cxn>
                  <a:cxn ang="0">
                    <a:pos x="22" y="105"/>
                  </a:cxn>
                  <a:cxn ang="0">
                    <a:pos x="22" y="80"/>
                  </a:cxn>
                  <a:cxn ang="0">
                    <a:pos x="22" y="55"/>
                  </a:cxn>
                  <a:cxn ang="0">
                    <a:pos x="23" y="31"/>
                  </a:cxn>
                  <a:cxn ang="0">
                    <a:pos x="25" y="18"/>
                  </a:cxn>
                  <a:cxn ang="0">
                    <a:pos x="29" y="6"/>
                  </a:cxn>
                  <a:cxn ang="0">
                    <a:pos x="29" y="6"/>
                  </a:cxn>
                  <a:cxn ang="0">
                    <a:pos x="29" y="4"/>
                  </a:cxn>
                  <a:cxn ang="0">
                    <a:pos x="28" y="2"/>
                  </a:cxn>
                  <a:cxn ang="0">
                    <a:pos x="27" y="1"/>
                  </a:cxn>
                  <a:cxn ang="0">
                    <a:pos x="24" y="0"/>
                  </a:cxn>
                  <a:cxn ang="0">
                    <a:pos x="23" y="0"/>
                  </a:cxn>
                  <a:cxn ang="0">
                    <a:pos x="21" y="0"/>
                  </a:cxn>
                  <a:cxn ang="0">
                    <a:pos x="20" y="2"/>
                  </a:cxn>
                  <a:cxn ang="0">
                    <a:pos x="19" y="3"/>
                  </a:cxn>
                  <a:cxn ang="0">
                    <a:pos x="19" y="3"/>
                  </a:cxn>
                </a:cxnLst>
                <a:rect l="0" t="0" r="r" b="b"/>
                <a:pathLst>
                  <a:path w="29" h="199">
                    <a:moveTo>
                      <a:pt x="19" y="3"/>
                    </a:moveTo>
                    <a:lnTo>
                      <a:pt x="19" y="3"/>
                    </a:lnTo>
                    <a:lnTo>
                      <a:pt x="14" y="24"/>
                    </a:lnTo>
                    <a:lnTo>
                      <a:pt x="13" y="34"/>
                    </a:lnTo>
                    <a:lnTo>
                      <a:pt x="13" y="45"/>
                    </a:lnTo>
                    <a:lnTo>
                      <a:pt x="13" y="98"/>
                    </a:lnTo>
                    <a:lnTo>
                      <a:pt x="13" y="98"/>
                    </a:lnTo>
                    <a:lnTo>
                      <a:pt x="13" y="124"/>
                    </a:lnTo>
                    <a:lnTo>
                      <a:pt x="12" y="136"/>
                    </a:lnTo>
                    <a:lnTo>
                      <a:pt x="10" y="149"/>
                    </a:lnTo>
                    <a:lnTo>
                      <a:pt x="10" y="149"/>
                    </a:lnTo>
                    <a:lnTo>
                      <a:pt x="4" y="171"/>
                    </a:lnTo>
                    <a:lnTo>
                      <a:pt x="2" y="183"/>
                    </a:lnTo>
                    <a:lnTo>
                      <a:pt x="0" y="194"/>
                    </a:lnTo>
                    <a:lnTo>
                      <a:pt x="0" y="194"/>
                    </a:lnTo>
                    <a:lnTo>
                      <a:pt x="1" y="196"/>
                    </a:lnTo>
                    <a:lnTo>
                      <a:pt x="2" y="197"/>
                    </a:lnTo>
                    <a:lnTo>
                      <a:pt x="3" y="198"/>
                    </a:lnTo>
                    <a:lnTo>
                      <a:pt x="5" y="199"/>
                    </a:lnTo>
                    <a:lnTo>
                      <a:pt x="6" y="198"/>
                    </a:lnTo>
                    <a:lnTo>
                      <a:pt x="8" y="197"/>
                    </a:lnTo>
                    <a:lnTo>
                      <a:pt x="9" y="196"/>
                    </a:lnTo>
                    <a:lnTo>
                      <a:pt x="10" y="194"/>
                    </a:lnTo>
                    <a:lnTo>
                      <a:pt x="10" y="194"/>
                    </a:lnTo>
                    <a:lnTo>
                      <a:pt x="11" y="182"/>
                    </a:lnTo>
                    <a:lnTo>
                      <a:pt x="14" y="169"/>
                    </a:lnTo>
                    <a:lnTo>
                      <a:pt x="20" y="144"/>
                    </a:lnTo>
                    <a:lnTo>
                      <a:pt x="20" y="144"/>
                    </a:lnTo>
                    <a:lnTo>
                      <a:pt x="22" y="135"/>
                    </a:lnTo>
                    <a:lnTo>
                      <a:pt x="22" y="125"/>
                    </a:lnTo>
                    <a:lnTo>
                      <a:pt x="22" y="105"/>
                    </a:lnTo>
                    <a:lnTo>
                      <a:pt x="22" y="105"/>
                    </a:lnTo>
                    <a:lnTo>
                      <a:pt x="22" y="80"/>
                    </a:lnTo>
                    <a:lnTo>
                      <a:pt x="22" y="55"/>
                    </a:lnTo>
                    <a:lnTo>
                      <a:pt x="23" y="31"/>
                    </a:lnTo>
                    <a:lnTo>
                      <a:pt x="25" y="18"/>
                    </a:lnTo>
                    <a:lnTo>
                      <a:pt x="29" y="6"/>
                    </a:lnTo>
                    <a:lnTo>
                      <a:pt x="29" y="6"/>
                    </a:lnTo>
                    <a:lnTo>
                      <a:pt x="29" y="4"/>
                    </a:lnTo>
                    <a:lnTo>
                      <a:pt x="28" y="2"/>
                    </a:lnTo>
                    <a:lnTo>
                      <a:pt x="27" y="1"/>
                    </a:lnTo>
                    <a:lnTo>
                      <a:pt x="24" y="0"/>
                    </a:lnTo>
                    <a:lnTo>
                      <a:pt x="23" y="0"/>
                    </a:lnTo>
                    <a:lnTo>
                      <a:pt x="21" y="0"/>
                    </a:lnTo>
                    <a:lnTo>
                      <a:pt x="20" y="2"/>
                    </a:lnTo>
                    <a:lnTo>
                      <a:pt x="19" y="3"/>
                    </a:lnTo>
                    <a:lnTo>
                      <a:pt x="19" y="3"/>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solidFill>
                    <a:srgbClr val="605448"/>
                  </a:solidFill>
                </a:endParaRPr>
              </a:p>
            </p:txBody>
          </p:sp>
          <p:sp>
            <p:nvSpPr>
              <p:cNvPr id="287" name="chenying0907 199"/>
              <p:cNvSpPr/>
              <p:nvPr/>
            </p:nvSpPr>
            <p:spPr bwMode="auto">
              <a:xfrm>
                <a:off x="4464050" y="2424113"/>
                <a:ext cx="19050" cy="88900"/>
              </a:xfrm>
              <a:custGeom>
                <a:avLst/>
                <a:gdLst/>
                <a:ahLst/>
                <a:cxnLst>
                  <a:cxn ang="0">
                    <a:pos x="26" y="3"/>
                  </a:cxn>
                  <a:cxn ang="0">
                    <a:pos x="26" y="3"/>
                  </a:cxn>
                  <a:cxn ang="0">
                    <a:pos x="18" y="42"/>
                  </a:cxn>
                  <a:cxn ang="0">
                    <a:pos x="11" y="83"/>
                  </a:cxn>
                  <a:cxn ang="0">
                    <a:pos x="6" y="123"/>
                  </a:cxn>
                  <a:cxn ang="0">
                    <a:pos x="0" y="162"/>
                  </a:cxn>
                  <a:cxn ang="0">
                    <a:pos x="0" y="162"/>
                  </a:cxn>
                  <a:cxn ang="0">
                    <a:pos x="0" y="164"/>
                  </a:cxn>
                  <a:cxn ang="0">
                    <a:pos x="2" y="166"/>
                  </a:cxn>
                  <a:cxn ang="0">
                    <a:pos x="3" y="167"/>
                  </a:cxn>
                  <a:cxn ang="0">
                    <a:pos x="5" y="167"/>
                  </a:cxn>
                  <a:cxn ang="0">
                    <a:pos x="8" y="166"/>
                  </a:cxn>
                  <a:cxn ang="0">
                    <a:pos x="10" y="164"/>
                  </a:cxn>
                  <a:cxn ang="0">
                    <a:pos x="10" y="162"/>
                  </a:cxn>
                  <a:cxn ang="0">
                    <a:pos x="10" y="162"/>
                  </a:cxn>
                  <a:cxn ang="0">
                    <a:pos x="15" y="123"/>
                  </a:cxn>
                  <a:cxn ang="0">
                    <a:pos x="20" y="84"/>
                  </a:cxn>
                  <a:cxn ang="0">
                    <a:pos x="26" y="45"/>
                  </a:cxn>
                  <a:cxn ang="0">
                    <a:pos x="36" y="6"/>
                  </a:cxn>
                  <a:cxn ang="0">
                    <a:pos x="36" y="6"/>
                  </a:cxn>
                  <a:cxn ang="0">
                    <a:pos x="36" y="4"/>
                  </a:cxn>
                  <a:cxn ang="0">
                    <a:pos x="35" y="2"/>
                  </a:cxn>
                  <a:cxn ang="0">
                    <a:pos x="34" y="1"/>
                  </a:cxn>
                  <a:cxn ang="0">
                    <a:pos x="31" y="0"/>
                  </a:cxn>
                  <a:cxn ang="0">
                    <a:pos x="29" y="0"/>
                  </a:cxn>
                  <a:cxn ang="0">
                    <a:pos x="28" y="0"/>
                  </a:cxn>
                  <a:cxn ang="0">
                    <a:pos x="26" y="1"/>
                  </a:cxn>
                  <a:cxn ang="0">
                    <a:pos x="26" y="3"/>
                  </a:cxn>
                  <a:cxn ang="0">
                    <a:pos x="26" y="3"/>
                  </a:cxn>
                </a:cxnLst>
                <a:rect l="0" t="0" r="r" b="b"/>
                <a:pathLst>
                  <a:path w="36" h="167">
                    <a:moveTo>
                      <a:pt x="26" y="3"/>
                    </a:moveTo>
                    <a:lnTo>
                      <a:pt x="26" y="3"/>
                    </a:lnTo>
                    <a:lnTo>
                      <a:pt x="18" y="42"/>
                    </a:lnTo>
                    <a:lnTo>
                      <a:pt x="11" y="83"/>
                    </a:lnTo>
                    <a:lnTo>
                      <a:pt x="6" y="123"/>
                    </a:lnTo>
                    <a:lnTo>
                      <a:pt x="0" y="162"/>
                    </a:lnTo>
                    <a:lnTo>
                      <a:pt x="0" y="162"/>
                    </a:lnTo>
                    <a:lnTo>
                      <a:pt x="0" y="164"/>
                    </a:lnTo>
                    <a:lnTo>
                      <a:pt x="2" y="166"/>
                    </a:lnTo>
                    <a:lnTo>
                      <a:pt x="3" y="167"/>
                    </a:lnTo>
                    <a:lnTo>
                      <a:pt x="5" y="167"/>
                    </a:lnTo>
                    <a:lnTo>
                      <a:pt x="8" y="166"/>
                    </a:lnTo>
                    <a:lnTo>
                      <a:pt x="10" y="164"/>
                    </a:lnTo>
                    <a:lnTo>
                      <a:pt x="10" y="162"/>
                    </a:lnTo>
                    <a:lnTo>
                      <a:pt x="10" y="162"/>
                    </a:lnTo>
                    <a:lnTo>
                      <a:pt x="15" y="123"/>
                    </a:lnTo>
                    <a:lnTo>
                      <a:pt x="20" y="84"/>
                    </a:lnTo>
                    <a:lnTo>
                      <a:pt x="26" y="45"/>
                    </a:lnTo>
                    <a:lnTo>
                      <a:pt x="36" y="6"/>
                    </a:lnTo>
                    <a:lnTo>
                      <a:pt x="36" y="6"/>
                    </a:lnTo>
                    <a:lnTo>
                      <a:pt x="36" y="4"/>
                    </a:lnTo>
                    <a:lnTo>
                      <a:pt x="35" y="2"/>
                    </a:lnTo>
                    <a:lnTo>
                      <a:pt x="34" y="1"/>
                    </a:lnTo>
                    <a:lnTo>
                      <a:pt x="31" y="0"/>
                    </a:lnTo>
                    <a:lnTo>
                      <a:pt x="29" y="0"/>
                    </a:lnTo>
                    <a:lnTo>
                      <a:pt x="28" y="0"/>
                    </a:lnTo>
                    <a:lnTo>
                      <a:pt x="26" y="1"/>
                    </a:lnTo>
                    <a:lnTo>
                      <a:pt x="26" y="3"/>
                    </a:lnTo>
                    <a:lnTo>
                      <a:pt x="26" y="3"/>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solidFill>
                    <a:srgbClr val="605448"/>
                  </a:solidFill>
                </a:endParaRPr>
              </a:p>
            </p:txBody>
          </p:sp>
          <p:sp>
            <p:nvSpPr>
              <p:cNvPr id="288" name="chenying0907 200"/>
              <p:cNvSpPr/>
              <p:nvPr/>
            </p:nvSpPr>
            <p:spPr bwMode="auto">
              <a:xfrm>
                <a:off x="4521200" y="2484438"/>
                <a:ext cx="17463" cy="95250"/>
              </a:xfrm>
              <a:custGeom>
                <a:avLst/>
                <a:gdLst/>
                <a:ahLst/>
                <a:cxnLst>
                  <a:cxn ang="0">
                    <a:pos x="26" y="5"/>
                  </a:cxn>
                  <a:cxn ang="0">
                    <a:pos x="26" y="5"/>
                  </a:cxn>
                  <a:cxn ang="0">
                    <a:pos x="25" y="26"/>
                  </a:cxn>
                  <a:cxn ang="0">
                    <a:pos x="23" y="46"/>
                  </a:cxn>
                  <a:cxn ang="0">
                    <a:pos x="20" y="67"/>
                  </a:cxn>
                  <a:cxn ang="0">
                    <a:pos x="14" y="88"/>
                  </a:cxn>
                  <a:cxn ang="0">
                    <a:pos x="14" y="88"/>
                  </a:cxn>
                  <a:cxn ang="0">
                    <a:pos x="11" y="98"/>
                  </a:cxn>
                  <a:cxn ang="0">
                    <a:pos x="9" y="109"/>
                  </a:cxn>
                  <a:cxn ang="0">
                    <a:pos x="6" y="131"/>
                  </a:cxn>
                  <a:cxn ang="0">
                    <a:pos x="3" y="153"/>
                  </a:cxn>
                  <a:cxn ang="0">
                    <a:pos x="0" y="174"/>
                  </a:cxn>
                  <a:cxn ang="0">
                    <a:pos x="0" y="174"/>
                  </a:cxn>
                  <a:cxn ang="0">
                    <a:pos x="0" y="176"/>
                  </a:cxn>
                  <a:cxn ang="0">
                    <a:pos x="1" y="177"/>
                  </a:cxn>
                  <a:cxn ang="0">
                    <a:pos x="4" y="179"/>
                  </a:cxn>
                  <a:cxn ang="0">
                    <a:pos x="6" y="179"/>
                  </a:cxn>
                  <a:cxn ang="0">
                    <a:pos x="7" y="179"/>
                  </a:cxn>
                  <a:cxn ang="0">
                    <a:pos x="8" y="178"/>
                  </a:cxn>
                  <a:cxn ang="0">
                    <a:pos x="9" y="176"/>
                  </a:cxn>
                  <a:cxn ang="0">
                    <a:pos x="9" y="176"/>
                  </a:cxn>
                  <a:cxn ang="0">
                    <a:pos x="12" y="155"/>
                  </a:cxn>
                  <a:cxn ang="0">
                    <a:pos x="15" y="133"/>
                  </a:cxn>
                  <a:cxn ang="0">
                    <a:pos x="18" y="111"/>
                  </a:cxn>
                  <a:cxn ang="0">
                    <a:pos x="24" y="91"/>
                  </a:cxn>
                  <a:cxn ang="0">
                    <a:pos x="24" y="91"/>
                  </a:cxn>
                  <a:cxn ang="0">
                    <a:pos x="28" y="69"/>
                  </a:cxn>
                  <a:cxn ang="0">
                    <a:pos x="32" y="48"/>
                  </a:cxn>
                  <a:cxn ang="0">
                    <a:pos x="34" y="27"/>
                  </a:cxn>
                  <a:cxn ang="0">
                    <a:pos x="35" y="5"/>
                  </a:cxn>
                  <a:cxn ang="0">
                    <a:pos x="35" y="5"/>
                  </a:cxn>
                  <a:cxn ang="0">
                    <a:pos x="34" y="3"/>
                  </a:cxn>
                  <a:cxn ang="0">
                    <a:pos x="33" y="1"/>
                  </a:cxn>
                  <a:cxn ang="0">
                    <a:pos x="32" y="0"/>
                  </a:cxn>
                  <a:cxn ang="0">
                    <a:pos x="30" y="0"/>
                  </a:cxn>
                  <a:cxn ang="0">
                    <a:pos x="28" y="0"/>
                  </a:cxn>
                  <a:cxn ang="0">
                    <a:pos x="27" y="1"/>
                  </a:cxn>
                  <a:cxn ang="0">
                    <a:pos x="26" y="3"/>
                  </a:cxn>
                  <a:cxn ang="0">
                    <a:pos x="26" y="5"/>
                  </a:cxn>
                  <a:cxn ang="0">
                    <a:pos x="26" y="5"/>
                  </a:cxn>
                </a:cxnLst>
                <a:rect l="0" t="0" r="r" b="b"/>
                <a:pathLst>
                  <a:path w="35" h="179">
                    <a:moveTo>
                      <a:pt x="26" y="5"/>
                    </a:moveTo>
                    <a:lnTo>
                      <a:pt x="26" y="5"/>
                    </a:lnTo>
                    <a:lnTo>
                      <a:pt x="25" y="26"/>
                    </a:lnTo>
                    <a:lnTo>
                      <a:pt x="23" y="46"/>
                    </a:lnTo>
                    <a:lnTo>
                      <a:pt x="20" y="67"/>
                    </a:lnTo>
                    <a:lnTo>
                      <a:pt x="14" y="88"/>
                    </a:lnTo>
                    <a:lnTo>
                      <a:pt x="14" y="88"/>
                    </a:lnTo>
                    <a:lnTo>
                      <a:pt x="11" y="98"/>
                    </a:lnTo>
                    <a:lnTo>
                      <a:pt x="9" y="109"/>
                    </a:lnTo>
                    <a:lnTo>
                      <a:pt x="6" y="131"/>
                    </a:lnTo>
                    <a:lnTo>
                      <a:pt x="3" y="153"/>
                    </a:lnTo>
                    <a:lnTo>
                      <a:pt x="0" y="174"/>
                    </a:lnTo>
                    <a:lnTo>
                      <a:pt x="0" y="174"/>
                    </a:lnTo>
                    <a:lnTo>
                      <a:pt x="0" y="176"/>
                    </a:lnTo>
                    <a:lnTo>
                      <a:pt x="1" y="177"/>
                    </a:lnTo>
                    <a:lnTo>
                      <a:pt x="4" y="179"/>
                    </a:lnTo>
                    <a:lnTo>
                      <a:pt x="6" y="179"/>
                    </a:lnTo>
                    <a:lnTo>
                      <a:pt x="7" y="179"/>
                    </a:lnTo>
                    <a:lnTo>
                      <a:pt x="8" y="178"/>
                    </a:lnTo>
                    <a:lnTo>
                      <a:pt x="9" y="176"/>
                    </a:lnTo>
                    <a:lnTo>
                      <a:pt x="9" y="176"/>
                    </a:lnTo>
                    <a:lnTo>
                      <a:pt x="12" y="155"/>
                    </a:lnTo>
                    <a:lnTo>
                      <a:pt x="15" y="133"/>
                    </a:lnTo>
                    <a:lnTo>
                      <a:pt x="18" y="111"/>
                    </a:lnTo>
                    <a:lnTo>
                      <a:pt x="24" y="91"/>
                    </a:lnTo>
                    <a:lnTo>
                      <a:pt x="24" y="91"/>
                    </a:lnTo>
                    <a:lnTo>
                      <a:pt x="28" y="69"/>
                    </a:lnTo>
                    <a:lnTo>
                      <a:pt x="32" y="48"/>
                    </a:lnTo>
                    <a:lnTo>
                      <a:pt x="34" y="27"/>
                    </a:lnTo>
                    <a:lnTo>
                      <a:pt x="35" y="5"/>
                    </a:lnTo>
                    <a:lnTo>
                      <a:pt x="35" y="5"/>
                    </a:lnTo>
                    <a:lnTo>
                      <a:pt x="34" y="3"/>
                    </a:lnTo>
                    <a:lnTo>
                      <a:pt x="33" y="1"/>
                    </a:lnTo>
                    <a:lnTo>
                      <a:pt x="32" y="0"/>
                    </a:lnTo>
                    <a:lnTo>
                      <a:pt x="30" y="0"/>
                    </a:lnTo>
                    <a:lnTo>
                      <a:pt x="28" y="0"/>
                    </a:lnTo>
                    <a:lnTo>
                      <a:pt x="27" y="1"/>
                    </a:lnTo>
                    <a:lnTo>
                      <a:pt x="26" y="3"/>
                    </a:lnTo>
                    <a:lnTo>
                      <a:pt x="26" y="5"/>
                    </a:lnTo>
                    <a:lnTo>
                      <a:pt x="26" y="5"/>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solidFill>
                    <a:srgbClr val="605448"/>
                  </a:solidFill>
                </a:endParaRPr>
              </a:p>
            </p:txBody>
          </p:sp>
          <p:sp>
            <p:nvSpPr>
              <p:cNvPr id="289" name="chenying0907 201"/>
              <p:cNvSpPr/>
              <p:nvPr/>
            </p:nvSpPr>
            <p:spPr bwMode="auto">
              <a:xfrm>
                <a:off x="4570413" y="2508250"/>
                <a:ext cx="12700" cy="41275"/>
              </a:xfrm>
              <a:custGeom>
                <a:avLst/>
                <a:gdLst/>
                <a:ahLst/>
                <a:cxnLst>
                  <a:cxn ang="0">
                    <a:pos x="12" y="3"/>
                  </a:cxn>
                  <a:cxn ang="0">
                    <a:pos x="12" y="3"/>
                  </a:cxn>
                  <a:cxn ang="0">
                    <a:pos x="8" y="21"/>
                  </a:cxn>
                  <a:cxn ang="0">
                    <a:pos x="6" y="38"/>
                  </a:cxn>
                  <a:cxn ang="0">
                    <a:pos x="3" y="56"/>
                  </a:cxn>
                  <a:cxn ang="0">
                    <a:pos x="0" y="73"/>
                  </a:cxn>
                  <a:cxn ang="0">
                    <a:pos x="0" y="73"/>
                  </a:cxn>
                  <a:cxn ang="0">
                    <a:pos x="0" y="76"/>
                  </a:cxn>
                  <a:cxn ang="0">
                    <a:pos x="1" y="77"/>
                  </a:cxn>
                  <a:cxn ang="0">
                    <a:pos x="2" y="78"/>
                  </a:cxn>
                  <a:cxn ang="0">
                    <a:pos x="3" y="79"/>
                  </a:cxn>
                  <a:cxn ang="0">
                    <a:pos x="5" y="79"/>
                  </a:cxn>
                  <a:cxn ang="0">
                    <a:pos x="7" y="79"/>
                  </a:cxn>
                  <a:cxn ang="0">
                    <a:pos x="8" y="78"/>
                  </a:cxn>
                  <a:cxn ang="0">
                    <a:pos x="9" y="76"/>
                  </a:cxn>
                  <a:cxn ang="0">
                    <a:pos x="9" y="76"/>
                  </a:cxn>
                  <a:cxn ang="0">
                    <a:pos x="12" y="58"/>
                  </a:cxn>
                  <a:cxn ang="0">
                    <a:pos x="14" y="40"/>
                  </a:cxn>
                  <a:cxn ang="0">
                    <a:pos x="17" y="23"/>
                  </a:cxn>
                  <a:cxn ang="0">
                    <a:pos x="22" y="6"/>
                  </a:cxn>
                  <a:cxn ang="0">
                    <a:pos x="22" y="6"/>
                  </a:cxn>
                  <a:cxn ang="0">
                    <a:pos x="22" y="4"/>
                  </a:cxn>
                  <a:cxn ang="0">
                    <a:pos x="22" y="2"/>
                  </a:cxn>
                  <a:cxn ang="0">
                    <a:pos x="21" y="1"/>
                  </a:cxn>
                  <a:cxn ang="0">
                    <a:pos x="19" y="0"/>
                  </a:cxn>
                  <a:cxn ang="0">
                    <a:pos x="16" y="0"/>
                  </a:cxn>
                  <a:cxn ang="0">
                    <a:pos x="15" y="0"/>
                  </a:cxn>
                  <a:cxn ang="0">
                    <a:pos x="13" y="1"/>
                  </a:cxn>
                  <a:cxn ang="0">
                    <a:pos x="12" y="3"/>
                  </a:cxn>
                  <a:cxn ang="0">
                    <a:pos x="12" y="3"/>
                  </a:cxn>
                </a:cxnLst>
                <a:rect l="0" t="0" r="r" b="b"/>
                <a:pathLst>
                  <a:path w="22" h="79">
                    <a:moveTo>
                      <a:pt x="12" y="3"/>
                    </a:moveTo>
                    <a:lnTo>
                      <a:pt x="12" y="3"/>
                    </a:lnTo>
                    <a:lnTo>
                      <a:pt x="8" y="21"/>
                    </a:lnTo>
                    <a:lnTo>
                      <a:pt x="6" y="38"/>
                    </a:lnTo>
                    <a:lnTo>
                      <a:pt x="3" y="56"/>
                    </a:lnTo>
                    <a:lnTo>
                      <a:pt x="0" y="73"/>
                    </a:lnTo>
                    <a:lnTo>
                      <a:pt x="0" y="73"/>
                    </a:lnTo>
                    <a:lnTo>
                      <a:pt x="0" y="76"/>
                    </a:lnTo>
                    <a:lnTo>
                      <a:pt x="1" y="77"/>
                    </a:lnTo>
                    <a:lnTo>
                      <a:pt x="2" y="78"/>
                    </a:lnTo>
                    <a:lnTo>
                      <a:pt x="3" y="79"/>
                    </a:lnTo>
                    <a:lnTo>
                      <a:pt x="5" y="79"/>
                    </a:lnTo>
                    <a:lnTo>
                      <a:pt x="7" y="79"/>
                    </a:lnTo>
                    <a:lnTo>
                      <a:pt x="8" y="78"/>
                    </a:lnTo>
                    <a:lnTo>
                      <a:pt x="9" y="76"/>
                    </a:lnTo>
                    <a:lnTo>
                      <a:pt x="9" y="76"/>
                    </a:lnTo>
                    <a:lnTo>
                      <a:pt x="12" y="58"/>
                    </a:lnTo>
                    <a:lnTo>
                      <a:pt x="14" y="40"/>
                    </a:lnTo>
                    <a:lnTo>
                      <a:pt x="17" y="23"/>
                    </a:lnTo>
                    <a:lnTo>
                      <a:pt x="22" y="6"/>
                    </a:lnTo>
                    <a:lnTo>
                      <a:pt x="22" y="6"/>
                    </a:lnTo>
                    <a:lnTo>
                      <a:pt x="22" y="4"/>
                    </a:lnTo>
                    <a:lnTo>
                      <a:pt x="22" y="2"/>
                    </a:lnTo>
                    <a:lnTo>
                      <a:pt x="21" y="1"/>
                    </a:lnTo>
                    <a:lnTo>
                      <a:pt x="19" y="0"/>
                    </a:lnTo>
                    <a:lnTo>
                      <a:pt x="16" y="0"/>
                    </a:lnTo>
                    <a:lnTo>
                      <a:pt x="15" y="0"/>
                    </a:lnTo>
                    <a:lnTo>
                      <a:pt x="13" y="1"/>
                    </a:lnTo>
                    <a:lnTo>
                      <a:pt x="12" y="3"/>
                    </a:lnTo>
                    <a:lnTo>
                      <a:pt x="12" y="3"/>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solidFill>
                    <a:srgbClr val="605448"/>
                  </a:solidFill>
                </a:endParaRPr>
              </a:p>
            </p:txBody>
          </p:sp>
          <p:sp>
            <p:nvSpPr>
              <p:cNvPr id="290" name="chenying0907 202"/>
              <p:cNvSpPr/>
              <p:nvPr/>
            </p:nvSpPr>
            <p:spPr bwMode="auto">
              <a:xfrm>
                <a:off x="4603750" y="2557463"/>
                <a:ext cx="15875" cy="46038"/>
              </a:xfrm>
              <a:custGeom>
                <a:avLst/>
                <a:gdLst/>
                <a:ahLst/>
                <a:cxnLst>
                  <a:cxn ang="0">
                    <a:pos x="20" y="3"/>
                  </a:cxn>
                  <a:cxn ang="0">
                    <a:pos x="20" y="3"/>
                  </a:cxn>
                  <a:cxn ang="0">
                    <a:pos x="0" y="79"/>
                  </a:cxn>
                  <a:cxn ang="0">
                    <a:pos x="0" y="79"/>
                  </a:cxn>
                  <a:cxn ang="0">
                    <a:pos x="0" y="81"/>
                  </a:cxn>
                  <a:cxn ang="0">
                    <a:pos x="1" y="83"/>
                  </a:cxn>
                  <a:cxn ang="0">
                    <a:pos x="2" y="84"/>
                  </a:cxn>
                  <a:cxn ang="0">
                    <a:pos x="4" y="85"/>
                  </a:cxn>
                  <a:cxn ang="0">
                    <a:pos x="5" y="85"/>
                  </a:cxn>
                  <a:cxn ang="0">
                    <a:pos x="7" y="85"/>
                  </a:cxn>
                  <a:cxn ang="0">
                    <a:pos x="8" y="84"/>
                  </a:cxn>
                  <a:cxn ang="0">
                    <a:pos x="9" y="82"/>
                  </a:cxn>
                  <a:cxn ang="0">
                    <a:pos x="9" y="82"/>
                  </a:cxn>
                  <a:cxn ang="0">
                    <a:pos x="28" y="5"/>
                  </a:cxn>
                  <a:cxn ang="0">
                    <a:pos x="28" y="5"/>
                  </a:cxn>
                  <a:cxn ang="0">
                    <a:pos x="29" y="3"/>
                  </a:cxn>
                  <a:cxn ang="0">
                    <a:pos x="28" y="2"/>
                  </a:cxn>
                  <a:cxn ang="0">
                    <a:pos x="27" y="1"/>
                  </a:cxn>
                  <a:cxn ang="0">
                    <a:pos x="25" y="0"/>
                  </a:cxn>
                  <a:cxn ang="0">
                    <a:pos x="23" y="0"/>
                  </a:cxn>
                  <a:cxn ang="0">
                    <a:pos x="22" y="0"/>
                  </a:cxn>
                  <a:cxn ang="0">
                    <a:pos x="20" y="1"/>
                  </a:cxn>
                  <a:cxn ang="0">
                    <a:pos x="20" y="3"/>
                  </a:cxn>
                  <a:cxn ang="0">
                    <a:pos x="20" y="3"/>
                  </a:cxn>
                </a:cxnLst>
                <a:rect l="0" t="0" r="r" b="b"/>
                <a:pathLst>
                  <a:path w="29" h="85">
                    <a:moveTo>
                      <a:pt x="20" y="3"/>
                    </a:moveTo>
                    <a:lnTo>
                      <a:pt x="20" y="3"/>
                    </a:lnTo>
                    <a:lnTo>
                      <a:pt x="0" y="79"/>
                    </a:lnTo>
                    <a:lnTo>
                      <a:pt x="0" y="79"/>
                    </a:lnTo>
                    <a:lnTo>
                      <a:pt x="0" y="81"/>
                    </a:lnTo>
                    <a:lnTo>
                      <a:pt x="1" y="83"/>
                    </a:lnTo>
                    <a:lnTo>
                      <a:pt x="2" y="84"/>
                    </a:lnTo>
                    <a:lnTo>
                      <a:pt x="4" y="85"/>
                    </a:lnTo>
                    <a:lnTo>
                      <a:pt x="5" y="85"/>
                    </a:lnTo>
                    <a:lnTo>
                      <a:pt x="7" y="85"/>
                    </a:lnTo>
                    <a:lnTo>
                      <a:pt x="8" y="84"/>
                    </a:lnTo>
                    <a:lnTo>
                      <a:pt x="9" y="82"/>
                    </a:lnTo>
                    <a:lnTo>
                      <a:pt x="9" y="82"/>
                    </a:lnTo>
                    <a:lnTo>
                      <a:pt x="28" y="5"/>
                    </a:lnTo>
                    <a:lnTo>
                      <a:pt x="28" y="5"/>
                    </a:lnTo>
                    <a:lnTo>
                      <a:pt x="29" y="3"/>
                    </a:lnTo>
                    <a:lnTo>
                      <a:pt x="28" y="2"/>
                    </a:lnTo>
                    <a:lnTo>
                      <a:pt x="27" y="1"/>
                    </a:lnTo>
                    <a:lnTo>
                      <a:pt x="25" y="0"/>
                    </a:lnTo>
                    <a:lnTo>
                      <a:pt x="23" y="0"/>
                    </a:lnTo>
                    <a:lnTo>
                      <a:pt x="22" y="0"/>
                    </a:lnTo>
                    <a:lnTo>
                      <a:pt x="20" y="1"/>
                    </a:lnTo>
                    <a:lnTo>
                      <a:pt x="20" y="3"/>
                    </a:lnTo>
                    <a:lnTo>
                      <a:pt x="20" y="3"/>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solidFill>
                    <a:srgbClr val="605448"/>
                  </a:solidFill>
                </a:endParaRPr>
              </a:p>
            </p:txBody>
          </p:sp>
          <p:sp>
            <p:nvSpPr>
              <p:cNvPr id="291" name="chenying0907 203"/>
              <p:cNvSpPr/>
              <p:nvPr/>
            </p:nvSpPr>
            <p:spPr bwMode="auto">
              <a:xfrm>
                <a:off x="4687888" y="2668588"/>
                <a:ext cx="15875" cy="61913"/>
              </a:xfrm>
              <a:custGeom>
                <a:avLst/>
                <a:gdLst/>
                <a:ahLst/>
                <a:cxnLst>
                  <a:cxn ang="0">
                    <a:pos x="19" y="4"/>
                  </a:cxn>
                  <a:cxn ang="0">
                    <a:pos x="19" y="4"/>
                  </a:cxn>
                  <a:cxn ang="0">
                    <a:pos x="19" y="12"/>
                  </a:cxn>
                  <a:cxn ang="0">
                    <a:pos x="17" y="19"/>
                  </a:cxn>
                  <a:cxn ang="0">
                    <a:pos x="12" y="35"/>
                  </a:cxn>
                  <a:cxn ang="0">
                    <a:pos x="8" y="50"/>
                  </a:cxn>
                  <a:cxn ang="0">
                    <a:pos x="7" y="58"/>
                  </a:cxn>
                  <a:cxn ang="0">
                    <a:pos x="6" y="65"/>
                  </a:cxn>
                  <a:cxn ang="0">
                    <a:pos x="6" y="65"/>
                  </a:cxn>
                  <a:cxn ang="0">
                    <a:pos x="6" y="76"/>
                  </a:cxn>
                  <a:cxn ang="0">
                    <a:pos x="5" y="89"/>
                  </a:cxn>
                  <a:cxn ang="0">
                    <a:pos x="4" y="99"/>
                  </a:cxn>
                  <a:cxn ang="0">
                    <a:pos x="0" y="110"/>
                  </a:cxn>
                  <a:cxn ang="0">
                    <a:pos x="0" y="110"/>
                  </a:cxn>
                  <a:cxn ang="0">
                    <a:pos x="0" y="112"/>
                  </a:cxn>
                  <a:cxn ang="0">
                    <a:pos x="0" y="113"/>
                  </a:cxn>
                  <a:cxn ang="0">
                    <a:pos x="1" y="116"/>
                  </a:cxn>
                  <a:cxn ang="0">
                    <a:pos x="3" y="116"/>
                  </a:cxn>
                  <a:cxn ang="0">
                    <a:pos x="6" y="116"/>
                  </a:cxn>
                  <a:cxn ang="0">
                    <a:pos x="8" y="114"/>
                  </a:cxn>
                  <a:cxn ang="0">
                    <a:pos x="9" y="112"/>
                  </a:cxn>
                  <a:cxn ang="0">
                    <a:pos x="9" y="112"/>
                  </a:cxn>
                  <a:cxn ang="0">
                    <a:pos x="12" y="102"/>
                  </a:cxn>
                  <a:cxn ang="0">
                    <a:pos x="14" y="92"/>
                  </a:cxn>
                  <a:cxn ang="0">
                    <a:pos x="15" y="80"/>
                  </a:cxn>
                  <a:cxn ang="0">
                    <a:pos x="15" y="70"/>
                  </a:cxn>
                  <a:cxn ang="0">
                    <a:pos x="15" y="70"/>
                  </a:cxn>
                  <a:cxn ang="0">
                    <a:pos x="17" y="62"/>
                  </a:cxn>
                  <a:cxn ang="0">
                    <a:pos x="18" y="54"/>
                  </a:cxn>
                  <a:cxn ang="0">
                    <a:pos x="22" y="37"/>
                  </a:cxn>
                  <a:cxn ang="0">
                    <a:pos x="26" y="20"/>
                  </a:cxn>
                  <a:cxn ang="0">
                    <a:pos x="28" y="12"/>
                  </a:cxn>
                  <a:cxn ang="0">
                    <a:pos x="29" y="4"/>
                  </a:cxn>
                  <a:cxn ang="0">
                    <a:pos x="29" y="4"/>
                  </a:cxn>
                  <a:cxn ang="0">
                    <a:pos x="28" y="2"/>
                  </a:cxn>
                  <a:cxn ang="0">
                    <a:pos x="27" y="1"/>
                  </a:cxn>
                  <a:cxn ang="0">
                    <a:pos x="26" y="0"/>
                  </a:cxn>
                  <a:cxn ang="0">
                    <a:pos x="24" y="0"/>
                  </a:cxn>
                  <a:cxn ang="0">
                    <a:pos x="22" y="0"/>
                  </a:cxn>
                  <a:cxn ang="0">
                    <a:pos x="21" y="1"/>
                  </a:cxn>
                  <a:cxn ang="0">
                    <a:pos x="20" y="2"/>
                  </a:cxn>
                  <a:cxn ang="0">
                    <a:pos x="19" y="4"/>
                  </a:cxn>
                  <a:cxn ang="0">
                    <a:pos x="19" y="4"/>
                  </a:cxn>
                </a:cxnLst>
                <a:rect l="0" t="0" r="r" b="b"/>
                <a:pathLst>
                  <a:path w="29" h="116">
                    <a:moveTo>
                      <a:pt x="19" y="4"/>
                    </a:moveTo>
                    <a:lnTo>
                      <a:pt x="19" y="4"/>
                    </a:lnTo>
                    <a:lnTo>
                      <a:pt x="19" y="12"/>
                    </a:lnTo>
                    <a:lnTo>
                      <a:pt x="17" y="19"/>
                    </a:lnTo>
                    <a:lnTo>
                      <a:pt x="12" y="35"/>
                    </a:lnTo>
                    <a:lnTo>
                      <a:pt x="8" y="50"/>
                    </a:lnTo>
                    <a:lnTo>
                      <a:pt x="7" y="58"/>
                    </a:lnTo>
                    <a:lnTo>
                      <a:pt x="6" y="65"/>
                    </a:lnTo>
                    <a:lnTo>
                      <a:pt x="6" y="65"/>
                    </a:lnTo>
                    <a:lnTo>
                      <a:pt x="6" y="76"/>
                    </a:lnTo>
                    <a:lnTo>
                      <a:pt x="5" y="89"/>
                    </a:lnTo>
                    <a:lnTo>
                      <a:pt x="4" y="99"/>
                    </a:lnTo>
                    <a:lnTo>
                      <a:pt x="0" y="110"/>
                    </a:lnTo>
                    <a:lnTo>
                      <a:pt x="0" y="110"/>
                    </a:lnTo>
                    <a:lnTo>
                      <a:pt x="0" y="112"/>
                    </a:lnTo>
                    <a:lnTo>
                      <a:pt x="0" y="113"/>
                    </a:lnTo>
                    <a:lnTo>
                      <a:pt x="1" y="116"/>
                    </a:lnTo>
                    <a:lnTo>
                      <a:pt x="3" y="116"/>
                    </a:lnTo>
                    <a:lnTo>
                      <a:pt x="6" y="116"/>
                    </a:lnTo>
                    <a:lnTo>
                      <a:pt x="8" y="114"/>
                    </a:lnTo>
                    <a:lnTo>
                      <a:pt x="9" y="112"/>
                    </a:lnTo>
                    <a:lnTo>
                      <a:pt x="9" y="112"/>
                    </a:lnTo>
                    <a:lnTo>
                      <a:pt x="12" y="102"/>
                    </a:lnTo>
                    <a:lnTo>
                      <a:pt x="14" y="92"/>
                    </a:lnTo>
                    <a:lnTo>
                      <a:pt x="15" y="80"/>
                    </a:lnTo>
                    <a:lnTo>
                      <a:pt x="15" y="70"/>
                    </a:lnTo>
                    <a:lnTo>
                      <a:pt x="15" y="70"/>
                    </a:lnTo>
                    <a:lnTo>
                      <a:pt x="17" y="62"/>
                    </a:lnTo>
                    <a:lnTo>
                      <a:pt x="18" y="54"/>
                    </a:lnTo>
                    <a:lnTo>
                      <a:pt x="22" y="37"/>
                    </a:lnTo>
                    <a:lnTo>
                      <a:pt x="26" y="20"/>
                    </a:lnTo>
                    <a:lnTo>
                      <a:pt x="28" y="12"/>
                    </a:lnTo>
                    <a:lnTo>
                      <a:pt x="29" y="4"/>
                    </a:lnTo>
                    <a:lnTo>
                      <a:pt x="29" y="4"/>
                    </a:lnTo>
                    <a:lnTo>
                      <a:pt x="28" y="2"/>
                    </a:lnTo>
                    <a:lnTo>
                      <a:pt x="27" y="1"/>
                    </a:lnTo>
                    <a:lnTo>
                      <a:pt x="26" y="0"/>
                    </a:lnTo>
                    <a:lnTo>
                      <a:pt x="24" y="0"/>
                    </a:lnTo>
                    <a:lnTo>
                      <a:pt x="22" y="0"/>
                    </a:lnTo>
                    <a:lnTo>
                      <a:pt x="21" y="1"/>
                    </a:lnTo>
                    <a:lnTo>
                      <a:pt x="20" y="2"/>
                    </a:lnTo>
                    <a:lnTo>
                      <a:pt x="19" y="4"/>
                    </a:lnTo>
                    <a:lnTo>
                      <a:pt x="19" y="4"/>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solidFill>
                    <a:srgbClr val="605448"/>
                  </a:solidFill>
                </a:endParaRPr>
              </a:p>
            </p:txBody>
          </p:sp>
          <p:sp>
            <p:nvSpPr>
              <p:cNvPr id="292" name="chenying0907 204"/>
              <p:cNvSpPr/>
              <p:nvPr/>
            </p:nvSpPr>
            <p:spPr bwMode="auto">
              <a:xfrm>
                <a:off x="4714875" y="2657475"/>
                <a:ext cx="11113" cy="61913"/>
              </a:xfrm>
              <a:custGeom>
                <a:avLst/>
                <a:gdLst/>
                <a:ahLst/>
                <a:cxnLst>
                  <a:cxn ang="0">
                    <a:pos x="12" y="5"/>
                  </a:cxn>
                  <a:cxn ang="0">
                    <a:pos x="12" y="5"/>
                  </a:cxn>
                  <a:cxn ang="0">
                    <a:pos x="10" y="32"/>
                  </a:cxn>
                  <a:cxn ang="0">
                    <a:pos x="6" y="59"/>
                  </a:cxn>
                  <a:cxn ang="0">
                    <a:pos x="2" y="86"/>
                  </a:cxn>
                  <a:cxn ang="0">
                    <a:pos x="0" y="113"/>
                  </a:cxn>
                  <a:cxn ang="0">
                    <a:pos x="0" y="113"/>
                  </a:cxn>
                  <a:cxn ang="0">
                    <a:pos x="0" y="115"/>
                  </a:cxn>
                  <a:cxn ang="0">
                    <a:pos x="1" y="116"/>
                  </a:cxn>
                  <a:cxn ang="0">
                    <a:pos x="3" y="117"/>
                  </a:cxn>
                  <a:cxn ang="0">
                    <a:pos x="4" y="117"/>
                  </a:cxn>
                  <a:cxn ang="0">
                    <a:pos x="6" y="117"/>
                  </a:cxn>
                  <a:cxn ang="0">
                    <a:pos x="8" y="116"/>
                  </a:cxn>
                  <a:cxn ang="0">
                    <a:pos x="9" y="115"/>
                  </a:cxn>
                  <a:cxn ang="0">
                    <a:pos x="9" y="113"/>
                  </a:cxn>
                  <a:cxn ang="0">
                    <a:pos x="9" y="113"/>
                  </a:cxn>
                  <a:cxn ang="0">
                    <a:pos x="11" y="86"/>
                  </a:cxn>
                  <a:cxn ang="0">
                    <a:pos x="15" y="59"/>
                  </a:cxn>
                  <a:cxn ang="0">
                    <a:pos x="19" y="32"/>
                  </a:cxn>
                  <a:cxn ang="0">
                    <a:pos x="21" y="5"/>
                  </a:cxn>
                  <a:cxn ang="0">
                    <a:pos x="21" y="5"/>
                  </a:cxn>
                  <a:cxn ang="0">
                    <a:pos x="21" y="3"/>
                  </a:cxn>
                  <a:cxn ang="0">
                    <a:pos x="20" y="2"/>
                  </a:cxn>
                  <a:cxn ang="0">
                    <a:pos x="19" y="1"/>
                  </a:cxn>
                  <a:cxn ang="0">
                    <a:pos x="17" y="0"/>
                  </a:cxn>
                  <a:cxn ang="0">
                    <a:pos x="15" y="1"/>
                  </a:cxn>
                  <a:cxn ang="0">
                    <a:pos x="14" y="2"/>
                  </a:cxn>
                  <a:cxn ang="0">
                    <a:pos x="13" y="3"/>
                  </a:cxn>
                  <a:cxn ang="0">
                    <a:pos x="12" y="5"/>
                  </a:cxn>
                  <a:cxn ang="0">
                    <a:pos x="12" y="5"/>
                  </a:cxn>
                </a:cxnLst>
                <a:rect l="0" t="0" r="r" b="b"/>
                <a:pathLst>
                  <a:path w="21" h="117">
                    <a:moveTo>
                      <a:pt x="12" y="5"/>
                    </a:moveTo>
                    <a:lnTo>
                      <a:pt x="12" y="5"/>
                    </a:lnTo>
                    <a:lnTo>
                      <a:pt x="10" y="32"/>
                    </a:lnTo>
                    <a:lnTo>
                      <a:pt x="6" y="59"/>
                    </a:lnTo>
                    <a:lnTo>
                      <a:pt x="2" y="86"/>
                    </a:lnTo>
                    <a:lnTo>
                      <a:pt x="0" y="113"/>
                    </a:lnTo>
                    <a:lnTo>
                      <a:pt x="0" y="113"/>
                    </a:lnTo>
                    <a:lnTo>
                      <a:pt x="0" y="115"/>
                    </a:lnTo>
                    <a:lnTo>
                      <a:pt x="1" y="116"/>
                    </a:lnTo>
                    <a:lnTo>
                      <a:pt x="3" y="117"/>
                    </a:lnTo>
                    <a:lnTo>
                      <a:pt x="4" y="117"/>
                    </a:lnTo>
                    <a:lnTo>
                      <a:pt x="6" y="117"/>
                    </a:lnTo>
                    <a:lnTo>
                      <a:pt x="8" y="116"/>
                    </a:lnTo>
                    <a:lnTo>
                      <a:pt x="9" y="115"/>
                    </a:lnTo>
                    <a:lnTo>
                      <a:pt x="9" y="113"/>
                    </a:lnTo>
                    <a:lnTo>
                      <a:pt x="9" y="113"/>
                    </a:lnTo>
                    <a:lnTo>
                      <a:pt x="11" y="86"/>
                    </a:lnTo>
                    <a:lnTo>
                      <a:pt x="15" y="59"/>
                    </a:lnTo>
                    <a:lnTo>
                      <a:pt x="19" y="32"/>
                    </a:lnTo>
                    <a:lnTo>
                      <a:pt x="21" y="5"/>
                    </a:lnTo>
                    <a:lnTo>
                      <a:pt x="21" y="5"/>
                    </a:lnTo>
                    <a:lnTo>
                      <a:pt x="21" y="3"/>
                    </a:lnTo>
                    <a:lnTo>
                      <a:pt x="20" y="2"/>
                    </a:lnTo>
                    <a:lnTo>
                      <a:pt x="19" y="1"/>
                    </a:lnTo>
                    <a:lnTo>
                      <a:pt x="17" y="0"/>
                    </a:lnTo>
                    <a:lnTo>
                      <a:pt x="15" y="1"/>
                    </a:lnTo>
                    <a:lnTo>
                      <a:pt x="14" y="2"/>
                    </a:lnTo>
                    <a:lnTo>
                      <a:pt x="13" y="3"/>
                    </a:lnTo>
                    <a:lnTo>
                      <a:pt x="12" y="5"/>
                    </a:lnTo>
                    <a:lnTo>
                      <a:pt x="12" y="5"/>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solidFill>
                    <a:srgbClr val="605448"/>
                  </a:solidFill>
                </a:endParaRPr>
              </a:p>
            </p:txBody>
          </p:sp>
          <p:sp>
            <p:nvSpPr>
              <p:cNvPr id="293" name="chenying0907 206"/>
              <p:cNvSpPr>
                <a:spLocks noEditPoints="1"/>
              </p:cNvSpPr>
              <p:nvPr/>
            </p:nvSpPr>
            <p:spPr bwMode="auto">
              <a:xfrm>
                <a:off x="4249738" y="2249488"/>
                <a:ext cx="555625" cy="574675"/>
              </a:xfrm>
              <a:custGeom>
                <a:avLst/>
                <a:gdLst/>
                <a:ahLst/>
                <a:cxnLst>
                  <a:cxn ang="0">
                    <a:pos x="817" y="1056"/>
                  </a:cxn>
                  <a:cxn ang="0">
                    <a:pos x="716" y="1035"/>
                  </a:cxn>
                  <a:cxn ang="0">
                    <a:pos x="659" y="1016"/>
                  </a:cxn>
                  <a:cxn ang="0">
                    <a:pos x="645" y="1010"/>
                  </a:cxn>
                  <a:cxn ang="0">
                    <a:pos x="623" y="986"/>
                  </a:cxn>
                  <a:cxn ang="0">
                    <a:pos x="608" y="970"/>
                  </a:cxn>
                  <a:cxn ang="0">
                    <a:pos x="577" y="929"/>
                  </a:cxn>
                  <a:cxn ang="0">
                    <a:pos x="513" y="864"/>
                  </a:cxn>
                  <a:cxn ang="0">
                    <a:pos x="403" y="767"/>
                  </a:cxn>
                  <a:cxn ang="0">
                    <a:pos x="307" y="683"/>
                  </a:cxn>
                  <a:cxn ang="0">
                    <a:pos x="222" y="574"/>
                  </a:cxn>
                  <a:cxn ang="0">
                    <a:pos x="139" y="472"/>
                  </a:cxn>
                  <a:cxn ang="0">
                    <a:pos x="97" y="439"/>
                  </a:cxn>
                  <a:cxn ang="0">
                    <a:pos x="31" y="360"/>
                  </a:cxn>
                  <a:cxn ang="0">
                    <a:pos x="27" y="300"/>
                  </a:cxn>
                  <a:cxn ang="0">
                    <a:pos x="84" y="371"/>
                  </a:cxn>
                  <a:cxn ang="0">
                    <a:pos x="141" y="426"/>
                  </a:cxn>
                  <a:cxn ang="0">
                    <a:pos x="208" y="491"/>
                  </a:cxn>
                  <a:cxn ang="0">
                    <a:pos x="305" y="624"/>
                  </a:cxn>
                  <a:cxn ang="0">
                    <a:pos x="398" y="714"/>
                  </a:cxn>
                  <a:cxn ang="0">
                    <a:pos x="481" y="790"/>
                  </a:cxn>
                  <a:cxn ang="0">
                    <a:pos x="571" y="872"/>
                  </a:cxn>
                  <a:cxn ang="0">
                    <a:pos x="646" y="943"/>
                  </a:cxn>
                  <a:cxn ang="0">
                    <a:pos x="724" y="871"/>
                  </a:cxn>
                  <a:cxn ang="0">
                    <a:pos x="843" y="787"/>
                  </a:cxn>
                  <a:cxn ang="0">
                    <a:pos x="981" y="693"/>
                  </a:cxn>
                  <a:cxn ang="0">
                    <a:pos x="917" y="620"/>
                  </a:cxn>
                  <a:cxn ang="0">
                    <a:pos x="751" y="446"/>
                  </a:cxn>
                  <a:cxn ang="0">
                    <a:pos x="583" y="291"/>
                  </a:cxn>
                  <a:cxn ang="0">
                    <a:pos x="501" y="195"/>
                  </a:cxn>
                  <a:cxn ang="0">
                    <a:pos x="431" y="116"/>
                  </a:cxn>
                  <a:cxn ang="0">
                    <a:pos x="378" y="54"/>
                  </a:cxn>
                  <a:cxn ang="0">
                    <a:pos x="377" y="0"/>
                  </a:cxn>
                  <a:cxn ang="0">
                    <a:pos x="496" y="134"/>
                  </a:cxn>
                  <a:cxn ang="0">
                    <a:pos x="631" y="290"/>
                  </a:cxn>
                  <a:cxn ang="0">
                    <a:pos x="729" y="380"/>
                  </a:cxn>
                  <a:cxn ang="0">
                    <a:pos x="900" y="546"/>
                  </a:cxn>
                  <a:cxn ang="0">
                    <a:pos x="980" y="641"/>
                  </a:cxn>
                  <a:cxn ang="0">
                    <a:pos x="1020" y="678"/>
                  </a:cxn>
                  <a:cxn ang="0">
                    <a:pos x="1032" y="689"/>
                  </a:cxn>
                  <a:cxn ang="0">
                    <a:pos x="1037" y="700"/>
                  </a:cxn>
                  <a:cxn ang="0">
                    <a:pos x="1051" y="800"/>
                  </a:cxn>
                  <a:cxn ang="0">
                    <a:pos x="1037" y="911"/>
                  </a:cxn>
                  <a:cxn ang="0">
                    <a:pos x="1029" y="991"/>
                  </a:cxn>
                  <a:cxn ang="0">
                    <a:pos x="1023" y="1039"/>
                  </a:cxn>
                  <a:cxn ang="0">
                    <a:pos x="1016" y="1079"/>
                  </a:cxn>
                  <a:cxn ang="0">
                    <a:pos x="1002" y="1088"/>
                  </a:cxn>
                  <a:cxn ang="0">
                    <a:pos x="996" y="1087"/>
                  </a:cxn>
                  <a:cxn ang="0">
                    <a:pos x="954" y="761"/>
                  </a:cxn>
                  <a:cxn ang="0">
                    <a:pos x="842" y="830"/>
                  </a:cxn>
                  <a:cxn ang="0">
                    <a:pos x="729" y="917"/>
                  </a:cxn>
                  <a:cxn ang="0">
                    <a:pos x="672" y="967"/>
                  </a:cxn>
                  <a:cxn ang="0">
                    <a:pos x="699" y="991"/>
                  </a:cxn>
                  <a:cxn ang="0">
                    <a:pos x="772" y="1010"/>
                  </a:cxn>
                  <a:cxn ang="0">
                    <a:pos x="941" y="1046"/>
                  </a:cxn>
                  <a:cxn ang="0">
                    <a:pos x="989" y="1039"/>
                  </a:cxn>
                  <a:cxn ang="0">
                    <a:pos x="990" y="1018"/>
                  </a:cxn>
                  <a:cxn ang="0">
                    <a:pos x="995" y="957"/>
                  </a:cxn>
                  <a:cxn ang="0">
                    <a:pos x="1010" y="856"/>
                  </a:cxn>
                  <a:cxn ang="0">
                    <a:pos x="1010" y="734"/>
                  </a:cxn>
                </a:cxnLst>
                <a:rect l="0" t="0" r="r" b="b"/>
                <a:pathLst>
                  <a:path w="1051" h="1088">
                    <a:moveTo>
                      <a:pt x="991" y="1088"/>
                    </a:moveTo>
                    <a:lnTo>
                      <a:pt x="991" y="1088"/>
                    </a:lnTo>
                    <a:lnTo>
                      <a:pt x="952" y="1084"/>
                    </a:lnTo>
                    <a:lnTo>
                      <a:pt x="911" y="1078"/>
                    </a:lnTo>
                    <a:lnTo>
                      <a:pt x="866" y="1069"/>
                    </a:lnTo>
                    <a:lnTo>
                      <a:pt x="817" y="1056"/>
                    </a:lnTo>
                    <a:lnTo>
                      <a:pt x="817" y="1056"/>
                    </a:lnTo>
                    <a:lnTo>
                      <a:pt x="773" y="1046"/>
                    </a:lnTo>
                    <a:lnTo>
                      <a:pt x="751" y="1041"/>
                    </a:lnTo>
                    <a:lnTo>
                      <a:pt x="728" y="1037"/>
                    </a:lnTo>
                    <a:lnTo>
                      <a:pt x="728" y="1037"/>
                    </a:lnTo>
                    <a:lnTo>
                      <a:pt x="716" y="1035"/>
                    </a:lnTo>
                    <a:lnTo>
                      <a:pt x="706" y="1031"/>
                    </a:lnTo>
                    <a:lnTo>
                      <a:pt x="686" y="1025"/>
                    </a:lnTo>
                    <a:lnTo>
                      <a:pt x="686" y="1025"/>
                    </a:lnTo>
                    <a:lnTo>
                      <a:pt x="673" y="1020"/>
                    </a:lnTo>
                    <a:lnTo>
                      <a:pt x="659" y="1016"/>
                    </a:lnTo>
                    <a:lnTo>
                      <a:pt x="659" y="1016"/>
                    </a:lnTo>
                    <a:lnTo>
                      <a:pt x="654" y="1015"/>
                    </a:lnTo>
                    <a:lnTo>
                      <a:pt x="651" y="1013"/>
                    </a:lnTo>
                    <a:lnTo>
                      <a:pt x="650" y="1012"/>
                    </a:lnTo>
                    <a:lnTo>
                      <a:pt x="649" y="1011"/>
                    </a:lnTo>
                    <a:lnTo>
                      <a:pt x="649" y="1011"/>
                    </a:lnTo>
                    <a:lnTo>
                      <a:pt x="645" y="1010"/>
                    </a:lnTo>
                    <a:lnTo>
                      <a:pt x="645" y="1010"/>
                    </a:lnTo>
                    <a:lnTo>
                      <a:pt x="640" y="1006"/>
                    </a:lnTo>
                    <a:lnTo>
                      <a:pt x="635" y="1001"/>
                    </a:lnTo>
                    <a:lnTo>
                      <a:pt x="628" y="991"/>
                    </a:lnTo>
                    <a:lnTo>
                      <a:pt x="623" y="986"/>
                    </a:lnTo>
                    <a:lnTo>
                      <a:pt x="623" y="986"/>
                    </a:lnTo>
                    <a:lnTo>
                      <a:pt x="620" y="983"/>
                    </a:lnTo>
                    <a:lnTo>
                      <a:pt x="619" y="982"/>
                    </a:lnTo>
                    <a:lnTo>
                      <a:pt x="619" y="982"/>
                    </a:lnTo>
                    <a:lnTo>
                      <a:pt x="614" y="979"/>
                    </a:lnTo>
                    <a:lnTo>
                      <a:pt x="611" y="976"/>
                    </a:lnTo>
                    <a:lnTo>
                      <a:pt x="608" y="970"/>
                    </a:lnTo>
                    <a:lnTo>
                      <a:pt x="608" y="965"/>
                    </a:lnTo>
                    <a:lnTo>
                      <a:pt x="608" y="963"/>
                    </a:lnTo>
                    <a:lnTo>
                      <a:pt x="606" y="961"/>
                    </a:lnTo>
                    <a:lnTo>
                      <a:pt x="606" y="961"/>
                    </a:lnTo>
                    <a:lnTo>
                      <a:pt x="591" y="946"/>
                    </a:lnTo>
                    <a:lnTo>
                      <a:pt x="577" y="929"/>
                    </a:lnTo>
                    <a:lnTo>
                      <a:pt x="577" y="929"/>
                    </a:lnTo>
                    <a:lnTo>
                      <a:pt x="561" y="912"/>
                    </a:lnTo>
                    <a:lnTo>
                      <a:pt x="546" y="895"/>
                    </a:lnTo>
                    <a:lnTo>
                      <a:pt x="529" y="879"/>
                    </a:lnTo>
                    <a:lnTo>
                      <a:pt x="513" y="864"/>
                    </a:lnTo>
                    <a:lnTo>
                      <a:pt x="513" y="864"/>
                    </a:lnTo>
                    <a:lnTo>
                      <a:pt x="490" y="846"/>
                    </a:lnTo>
                    <a:lnTo>
                      <a:pt x="469" y="827"/>
                    </a:lnTo>
                    <a:lnTo>
                      <a:pt x="428" y="789"/>
                    </a:lnTo>
                    <a:lnTo>
                      <a:pt x="428" y="789"/>
                    </a:lnTo>
                    <a:lnTo>
                      <a:pt x="416" y="777"/>
                    </a:lnTo>
                    <a:lnTo>
                      <a:pt x="403" y="767"/>
                    </a:lnTo>
                    <a:lnTo>
                      <a:pt x="378" y="745"/>
                    </a:lnTo>
                    <a:lnTo>
                      <a:pt x="378" y="745"/>
                    </a:lnTo>
                    <a:lnTo>
                      <a:pt x="356" y="729"/>
                    </a:lnTo>
                    <a:lnTo>
                      <a:pt x="336" y="711"/>
                    </a:lnTo>
                    <a:lnTo>
                      <a:pt x="317" y="693"/>
                    </a:lnTo>
                    <a:lnTo>
                      <a:pt x="307" y="683"/>
                    </a:lnTo>
                    <a:lnTo>
                      <a:pt x="299" y="673"/>
                    </a:lnTo>
                    <a:lnTo>
                      <a:pt x="299" y="673"/>
                    </a:lnTo>
                    <a:lnTo>
                      <a:pt x="271" y="638"/>
                    </a:lnTo>
                    <a:lnTo>
                      <a:pt x="271" y="638"/>
                    </a:lnTo>
                    <a:lnTo>
                      <a:pt x="238" y="596"/>
                    </a:lnTo>
                    <a:lnTo>
                      <a:pt x="222" y="574"/>
                    </a:lnTo>
                    <a:lnTo>
                      <a:pt x="207" y="552"/>
                    </a:lnTo>
                    <a:lnTo>
                      <a:pt x="207" y="552"/>
                    </a:lnTo>
                    <a:lnTo>
                      <a:pt x="194" y="534"/>
                    </a:lnTo>
                    <a:lnTo>
                      <a:pt x="178" y="514"/>
                    </a:lnTo>
                    <a:lnTo>
                      <a:pt x="160" y="493"/>
                    </a:lnTo>
                    <a:lnTo>
                      <a:pt x="139" y="472"/>
                    </a:lnTo>
                    <a:lnTo>
                      <a:pt x="139" y="472"/>
                    </a:lnTo>
                    <a:lnTo>
                      <a:pt x="128" y="461"/>
                    </a:lnTo>
                    <a:lnTo>
                      <a:pt x="115" y="453"/>
                    </a:lnTo>
                    <a:lnTo>
                      <a:pt x="115" y="453"/>
                    </a:lnTo>
                    <a:lnTo>
                      <a:pt x="103" y="444"/>
                    </a:lnTo>
                    <a:lnTo>
                      <a:pt x="97" y="439"/>
                    </a:lnTo>
                    <a:lnTo>
                      <a:pt x="92" y="433"/>
                    </a:lnTo>
                    <a:lnTo>
                      <a:pt x="92" y="433"/>
                    </a:lnTo>
                    <a:lnTo>
                      <a:pt x="74" y="414"/>
                    </a:lnTo>
                    <a:lnTo>
                      <a:pt x="57" y="393"/>
                    </a:lnTo>
                    <a:lnTo>
                      <a:pt x="57" y="393"/>
                    </a:lnTo>
                    <a:lnTo>
                      <a:pt x="31" y="360"/>
                    </a:lnTo>
                    <a:lnTo>
                      <a:pt x="16" y="345"/>
                    </a:lnTo>
                    <a:lnTo>
                      <a:pt x="2" y="329"/>
                    </a:lnTo>
                    <a:lnTo>
                      <a:pt x="2" y="329"/>
                    </a:lnTo>
                    <a:lnTo>
                      <a:pt x="0" y="327"/>
                    </a:lnTo>
                    <a:lnTo>
                      <a:pt x="0" y="327"/>
                    </a:lnTo>
                    <a:lnTo>
                      <a:pt x="27" y="300"/>
                    </a:lnTo>
                    <a:lnTo>
                      <a:pt x="27" y="300"/>
                    </a:lnTo>
                    <a:lnTo>
                      <a:pt x="45" y="322"/>
                    </a:lnTo>
                    <a:lnTo>
                      <a:pt x="45" y="322"/>
                    </a:lnTo>
                    <a:lnTo>
                      <a:pt x="68" y="351"/>
                    </a:lnTo>
                    <a:lnTo>
                      <a:pt x="68" y="351"/>
                    </a:lnTo>
                    <a:lnTo>
                      <a:pt x="84" y="371"/>
                    </a:lnTo>
                    <a:lnTo>
                      <a:pt x="102" y="392"/>
                    </a:lnTo>
                    <a:lnTo>
                      <a:pt x="111" y="401"/>
                    </a:lnTo>
                    <a:lnTo>
                      <a:pt x="120" y="411"/>
                    </a:lnTo>
                    <a:lnTo>
                      <a:pt x="131" y="419"/>
                    </a:lnTo>
                    <a:lnTo>
                      <a:pt x="141" y="426"/>
                    </a:lnTo>
                    <a:lnTo>
                      <a:pt x="141" y="426"/>
                    </a:lnTo>
                    <a:lnTo>
                      <a:pt x="151" y="434"/>
                    </a:lnTo>
                    <a:lnTo>
                      <a:pt x="163" y="444"/>
                    </a:lnTo>
                    <a:lnTo>
                      <a:pt x="174" y="454"/>
                    </a:lnTo>
                    <a:lnTo>
                      <a:pt x="186" y="465"/>
                    </a:lnTo>
                    <a:lnTo>
                      <a:pt x="197" y="478"/>
                    </a:lnTo>
                    <a:lnTo>
                      <a:pt x="208" y="491"/>
                    </a:lnTo>
                    <a:lnTo>
                      <a:pt x="219" y="506"/>
                    </a:lnTo>
                    <a:lnTo>
                      <a:pt x="229" y="521"/>
                    </a:lnTo>
                    <a:lnTo>
                      <a:pt x="229" y="521"/>
                    </a:lnTo>
                    <a:lnTo>
                      <a:pt x="261" y="567"/>
                    </a:lnTo>
                    <a:lnTo>
                      <a:pt x="291" y="607"/>
                    </a:lnTo>
                    <a:lnTo>
                      <a:pt x="305" y="624"/>
                    </a:lnTo>
                    <a:lnTo>
                      <a:pt x="319" y="640"/>
                    </a:lnTo>
                    <a:lnTo>
                      <a:pt x="332" y="654"/>
                    </a:lnTo>
                    <a:lnTo>
                      <a:pt x="346" y="668"/>
                    </a:lnTo>
                    <a:lnTo>
                      <a:pt x="346" y="668"/>
                    </a:lnTo>
                    <a:lnTo>
                      <a:pt x="371" y="692"/>
                    </a:lnTo>
                    <a:lnTo>
                      <a:pt x="398" y="714"/>
                    </a:lnTo>
                    <a:lnTo>
                      <a:pt x="398" y="714"/>
                    </a:lnTo>
                    <a:lnTo>
                      <a:pt x="429" y="741"/>
                    </a:lnTo>
                    <a:lnTo>
                      <a:pt x="445" y="755"/>
                    </a:lnTo>
                    <a:lnTo>
                      <a:pt x="459" y="769"/>
                    </a:lnTo>
                    <a:lnTo>
                      <a:pt x="459" y="769"/>
                    </a:lnTo>
                    <a:lnTo>
                      <a:pt x="481" y="790"/>
                    </a:lnTo>
                    <a:lnTo>
                      <a:pt x="504" y="809"/>
                    </a:lnTo>
                    <a:lnTo>
                      <a:pt x="504" y="809"/>
                    </a:lnTo>
                    <a:lnTo>
                      <a:pt x="526" y="828"/>
                    </a:lnTo>
                    <a:lnTo>
                      <a:pt x="548" y="849"/>
                    </a:lnTo>
                    <a:lnTo>
                      <a:pt x="548" y="849"/>
                    </a:lnTo>
                    <a:lnTo>
                      <a:pt x="571" y="872"/>
                    </a:lnTo>
                    <a:lnTo>
                      <a:pt x="594" y="896"/>
                    </a:lnTo>
                    <a:lnTo>
                      <a:pt x="594" y="896"/>
                    </a:lnTo>
                    <a:lnTo>
                      <a:pt x="615" y="920"/>
                    </a:lnTo>
                    <a:lnTo>
                      <a:pt x="638" y="943"/>
                    </a:lnTo>
                    <a:lnTo>
                      <a:pt x="643" y="948"/>
                    </a:lnTo>
                    <a:lnTo>
                      <a:pt x="646" y="943"/>
                    </a:lnTo>
                    <a:lnTo>
                      <a:pt x="646" y="943"/>
                    </a:lnTo>
                    <a:lnTo>
                      <a:pt x="658" y="929"/>
                    </a:lnTo>
                    <a:lnTo>
                      <a:pt x="669" y="917"/>
                    </a:lnTo>
                    <a:lnTo>
                      <a:pt x="682" y="904"/>
                    </a:lnTo>
                    <a:lnTo>
                      <a:pt x="696" y="893"/>
                    </a:lnTo>
                    <a:lnTo>
                      <a:pt x="724" y="871"/>
                    </a:lnTo>
                    <a:lnTo>
                      <a:pt x="753" y="851"/>
                    </a:lnTo>
                    <a:lnTo>
                      <a:pt x="753" y="851"/>
                    </a:lnTo>
                    <a:lnTo>
                      <a:pt x="784" y="829"/>
                    </a:lnTo>
                    <a:lnTo>
                      <a:pt x="784" y="829"/>
                    </a:lnTo>
                    <a:lnTo>
                      <a:pt x="812" y="807"/>
                    </a:lnTo>
                    <a:lnTo>
                      <a:pt x="843" y="787"/>
                    </a:lnTo>
                    <a:lnTo>
                      <a:pt x="906" y="748"/>
                    </a:lnTo>
                    <a:lnTo>
                      <a:pt x="906" y="748"/>
                    </a:lnTo>
                    <a:lnTo>
                      <a:pt x="944" y="725"/>
                    </a:lnTo>
                    <a:lnTo>
                      <a:pt x="980" y="702"/>
                    </a:lnTo>
                    <a:lnTo>
                      <a:pt x="986" y="698"/>
                    </a:lnTo>
                    <a:lnTo>
                      <a:pt x="981" y="693"/>
                    </a:lnTo>
                    <a:lnTo>
                      <a:pt x="981" y="693"/>
                    </a:lnTo>
                    <a:lnTo>
                      <a:pt x="964" y="676"/>
                    </a:lnTo>
                    <a:lnTo>
                      <a:pt x="949" y="660"/>
                    </a:lnTo>
                    <a:lnTo>
                      <a:pt x="920" y="624"/>
                    </a:lnTo>
                    <a:lnTo>
                      <a:pt x="917" y="620"/>
                    </a:lnTo>
                    <a:lnTo>
                      <a:pt x="917" y="620"/>
                    </a:lnTo>
                    <a:lnTo>
                      <a:pt x="882" y="579"/>
                    </a:lnTo>
                    <a:lnTo>
                      <a:pt x="850" y="543"/>
                    </a:lnTo>
                    <a:lnTo>
                      <a:pt x="819" y="510"/>
                    </a:lnTo>
                    <a:lnTo>
                      <a:pt x="789" y="480"/>
                    </a:lnTo>
                    <a:lnTo>
                      <a:pt x="789" y="480"/>
                    </a:lnTo>
                    <a:lnTo>
                      <a:pt x="751" y="446"/>
                    </a:lnTo>
                    <a:lnTo>
                      <a:pt x="712" y="412"/>
                    </a:lnTo>
                    <a:lnTo>
                      <a:pt x="712" y="412"/>
                    </a:lnTo>
                    <a:lnTo>
                      <a:pt x="668" y="372"/>
                    </a:lnTo>
                    <a:lnTo>
                      <a:pt x="624" y="332"/>
                    </a:lnTo>
                    <a:lnTo>
                      <a:pt x="604" y="313"/>
                    </a:lnTo>
                    <a:lnTo>
                      <a:pt x="583" y="291"/>
                    </a:lnTo>
                    <a:lnTo>
                      <a:pt x="564" y="269"/>
                    </a:lnTo>
                    <a:lnTo>
                      <a:pt x="544" y="246"/>
                    </a:lnTo>
                    <a:lnTo>
                      <a:pt x="544" y="246"/>
                    </a:lnTo>
                    <a:lnTo>
                      <a:pt x="522" y="221"/>
                    </a:lnTo>
                    <a:lnTo>
                      <a:pt x="501" y="195"/>
                    </a:lnTo>
                    <a:lnTo>
                      <a:pt x="501" y="195"/>
                    </a:lnTo>
                    <a:lnTo>
                      <a:pt x="475" y="165"/>
                    </a:lnTo>
                    <a:lnTo>
                      <a:pt x="450" y="135"/>
                    </a:lnTo>
                    <a:lnTo>
                      <a:pt x="450" y="135"/>
                    </a:lnTo>
                    <a:lnTo>
                      <a:pt x="441" y="125"/>
                    </a:lnTo>
                    <a:lnTo>
                      <a:pt x="431" y="116"/>
                    </a:lnTo>
                    <a:lnTo>
                      <a:pt x="431" y="116"/>
                    </a:lnTo>
                    <a:lnTo>
                      <a:pt x="422" y="107"/>
                    </a:lnTo>
                    <a:lnTo>
                      <a:pt x="413" y="98"/>
                    </a:lnTo>
                    <a:lnTo>
                      <a:pt x="413" y="98"/>
                    </a:lnTo>
                    <a:lnTo>
                      <a:pt x="400" y="81"/>
                    </a:lnTo>
                    <a:lnTo>
                      <a:pt x="389" y="67"/>
                    </a:lnTo>
                    <a:lnTo>
                      <a:pt x="378" y="54"/>
                    </a:lnTo>
                    <a:lnTo>
                      <a:pt x="366" y="44"/>
                    </a:lnTo>
                    <a:lnTo>
                      <a:pt x="366" y="44"/>
                    </a:lnTo>
                    <a:lnTo>
                      <a:pt x="355" y="33"/>
                    </a:lnTo>
                    <a:lnTo>
                      <a:pt x="346" y="21"/>
                    </a:lnTo>
                    <a:lnTo>
                      <a:pt x="346" y="21"/>
                    </a:lnTo>
                    <a:lnTo>
                      <a:pt x="377" y="0"/>
                    </a:lnTo>
                    <a:lnTo>
                      <a:pt x="377" y="0"/>
                    </a:lnTo>
                    <a:lnTo>
                      <a:pt x="382" y="6"/>
                    </a:lnTo>
                    <a:lnTo>
                      <a:pt x="382" y="6"/>
                    </a:lnTo>
                    <a:lnTo>
                      <a:pt x="433" y="64"/>
                    </a:lnTo>
                    <a:lnTo>
                      <a:pt x="433" y="64"/>
                    </a:lnTo>
                    <a:lnTo>
                      <a:pt x="496" y="134"/>
                    </a:lnTo>
                    <a:lnTo>
                      <a:pt x="527" y="170"/>
                    </a:lnTo>
                    <a:lnTo>
                      <a:pt x="558" y="207"/>
                    </a:lnTo>
                    <a:lnTo>
                      <a:pt x="558" y="207"/>
                    </a:lnTo>
                    <a:lnTo>
                      <a:pt x="585" y="239"/>
                    </a:lnTo>
                    <a:lnTo>
                      <a:pt x="614" y="273"/>
                    </a:lnTo>
                    <a:lnTo>
                      <a:pt x="631" y="290"/>
                    </a:lnTo>
                    <a:lnTo>
                      <a:pt x="647" y="307"/>
                    </a:lnTo>
                    <a:lnTo>
                      <a:pt x="665" y="324"/>
                    </a:lnTo>
                    <a:lnTo>
                      <a:pt x="683" y="341"/>
                    </a:lnTo>
                    <a:lnTo>
                      <a:pt x="683" y="341"/>
                    </a:lnTo>
                    <a:lnTo>
                      <a:pt x="729" y="380"/>
                    </a:lnTo>
                    <a:lnTo>
                      <a:pt x="729" y="380"/>
                    </a:lnTo>
                    <a:lnTo>
                      <a:pt x="765" y="411"/>
                    </a:lnTo>
                    <a:lnTo>
                      <a:pt x="801" y="444"/>
                    </a:lnTo>
                    <a:lnTo>
                      <a:pt x="801" y="444"/>
                    </a:lnTo>
                    <a:lnTo>
                      <a:pt x="836" y="477"/>
                    </a:lnTo>
                    <a:lnTo>
                      <a:pt x="869" y="511"/>
                    </a:lnTo>
                    <a:lnTo>
                      <a:pt x="900" y="546"/>
                    </a:lnTo>
                    <a:lnTo>
                      <a:pt x="930" y="581"/>
                    </a:lnTo>
                    <a:lnTo>
                      <a:pt x="930" y="581"/>
                    </a:lnTo>
                    <a:lnTo>
                      <a:pt x="946" y="600"/>
                    </a:lnTo>
                    <a:lnTo>
                      <a:pt x="946" y="600"/>
                    </a:lnTo>
                    <a:lnTo>
                      <a:pt x="962" y="620"/>
                    </a:lnTo>
                    <a:lnTo>
                      <a:pt x="980" y="641"/>
                    </a:lnTo>
                    <a:lnTo>
                      <a:pt x="998" y="661"/>
                    </a:lnTo>
                    <a:lnTo>
                      <a:pt x="1008" y="669"/>
                    </a:lnTo>
                    <a:lnTo>
                      <a:pt x="1018" y="677"/>
                    </a:lnTo>
                    <a:lnTo>
                      <a:pt x="1019" y="678"/>
                    </a:lnTo>
                    <a:lnTo>
                      <a:pt x="1020" y="678"/>
                    </a:lnTo>
                    <a:lnTo>
                      <a:pt x="1020" y="678"/>
                    </a:lnTo>
                    <a:lnTo>
                      <a:pt x="1025" y="680"/>
                    </a:lnTo>
                    <a:lnTo>
                      <a:pt x="1029" y="684"/>
                    </a:lnTo>
                    <a:lnTo>
                      <a:pt x="1029" y="685"/>
                    </a:lnTo>
                    <a:lnTo>
                      <a:pt x="1030" y="686"/>
                    </a:lnTo>
                    <a:lnTo>
                      <a:pt x="1030" y="686"/>
                    </a:lnTo>
                    <a:lnTo>
                      <a:pt x="1032" y="689"/>
                    </a:lnTo>
                    <a:lnTo>
                      <a:pt x="1035" y="692"/>
                    </a:lnTo>
                    <a:lnTo>
                      <a:pt x="1036" y="695"/>
                    </a:lnTo>
                    <a:lnTo>
                      <a:pt x="1037" y="698"/>
                    </a:lnTo>
                    <a:lnTo>
                      <a:pt x="1037" y="699"/>
                    </a:lnTo>
                    <a:lnTo>
                      <a:pt x="1037" y="700"/>
                    </a:lnTo>
                    <a:lnTo>
                      <a:pt x="1037" y="700"/>
                    </a:lnTo>
                    <a:lnTo>
                      <a:pt x="1041" y="711"/>
                    </a:lnTo>
                    <a:lnTo>
                      <a:pt x="1045" y="723"/>
                    </a:lnTo>
                    <a:lnTo>
                      <a:pt x="1047" y="735"/>
                    </a:lnTo>
                    <a:lnTo>
                      <a:pt x="1049" y="748"/>
                    </a:lnTo>
                    <a:lnTo>
                      <a:pt x="1051" y="774"/>
                    </a:lnTo>
                    <a:lnTo>
                      <a:pt x="1051" y="800"/>
                    </a:lnTo>
                    <a:lnTo>
                      <a:pt x="1050" y="826"/>
                    </a:lnTo>
                    <a:lnTo>
                      <a:pt x="1047" y="851"/>
                    </a:lnTo>
                    <a:lnTo>
                      <a:pt x="1044" y="872"/>
                    </a:lnTo>
                    <a:lnTo>
                      <a:pt x="1040" y="892"/>
                    </a:lnTo>
                    <a:lnTo>
                      <a:pt x="1040" y="892"/>
                    </a:lnTo>
                    <a:lnTo>
                      <a:pt x="1037" y="911"/>
                    </a:lnTo>
                    <a:lnTo>
                      <a:pt x="1035" y="929"/>
                    </a:lnTo>
                    <a:lnTo>
                      <a:pt x="1030" y="967"/>
                    </a:lnTo>
                    <a:lnTo>
                      <a:pt x="1030" y="973"/>
                    </a:lnTo>
                    <a:lnTo>
                      <a:pt x="1030" y="973"/>
                    </a:lnTo>
                    <a:lnTo>
                      <a:pt x="1029" y="991"/>
                    </a:lnTo>
                    <a:lnTo>
                      <a:pt x="1029" y="991"/>
                    </a:lnTo>
                    <a:lnTo>
                      <a:pt x="1029" y="1009"/>
                    </a:lnTo>
                    <a:lnTo>
                      <a:pt x="1028" y="1017"/>
                    </a:lnTo>
                    <a:lnTo>
                      <a:pt x="1026" y="1024"/>
                    </a:lnTo>
                    <a:lnTo>
                      <a:pt x="1026" y="1024"/>
                    </a:lnTo>
                    <a:lnTo>
                      <a:pt x="1024" y="1031"/>
                    </a:lnTo>
                    <a:lnTo>
                      <a:pt x="1023" y="1039"/>
                    </a:lnTo>
                    <a:lnTo>
                      <a:pt x="1023" y="1051"/>
                    </a:lnTo>
                    <a:lnTo>
                      <a:pt x="1023" y="1051"/>
                    </a:lnTo>
                    <a:lnTo>
                      <a:pt x="1023" y="1059"/>
                    </a:lnTo>
                    <a:lnTo>
                      <a:pt x="1021" y="1068"/>
                    </a:lnTo>
                    <a:lnTo>
                      <a:pt x="1019" y="1075"/>
                    </a:lnTo>
                    <a:lnTo>
                      <a:pt x="1016" y="1079"/>
                    </a:lnTo>
                    <a:lnTo>
                      <a:pt x="1013" y="1083"/>
                    </a:lnTo>
                    <a:lnTo>
                      <a:pt x="1013" y="1083"/>
                    </a:lnTo>
                    <a:lnTo>
                      <a:pt x="1010" y="1085"/>
                    </a:lnTo>
                    <a:lnTo>
                      <a:pt x="1008" y="1086"/>
                    </a:lnTo>
                    <a:lnTo>
                      <a:pt x="1005" y="1087"/>
                    </a:lnTo>
                    <a:lnTo>
                      <a:pt x="1002" y="1088"/>
                    </a:lnTo>
                    <a:lnTo>
                      <a:pt x="1002" y="1088"/>
                    </a:lnTo>
                    <a:lnTo>
                      <a:pt x="1002" y="1088"/>
                    </a:lnTo>
                    <a:lnTo>
                      <a:pt x="998" y="1087"/>
                    </a:lnTo>
                    <a:lnTo>
                      <a:pt x="997" y="1087"/>
                    </a:lnTo>
                    <a:lnTo>
                      <a:pt x="996" y="1087"/>
                    </a:lnTo>
                    <a:lnTo>
                      <a:pt x="996" y="1087"/>
                    </a:lnTo>
                    <a:lnTo>
                      <a:pt x="992" y="1088"/>
                    </a:lnTo>
                    <a:lnTo>
                      <a:pt x="991" y="1088"/>
                    </a:lnTo>
                    <a:close/>
                    <a:moveTo>
                      <a:pt x="1002" y="731"/>
                    </a:moveTo>
                    <a:lnTo>
                      <a:pt x="1002" y="731"/>
                    </a:lnTo>
                    <a:lnTo>
                      <a:pt x="954" y="761"/>
                    </a:lnTo>
                    <a:lnTo>
                      <a:pt x="954" y="761"/>
                    </a:lnTo>
                    <a:lnTo>
                      <a:pt x="918" y="784"/>
                    </a:lnTo>
                    <a:lnTo>
                      <a:pt x="918" y="784"/>
                    </a:lnTo>
                    <a:lnTo>
                      <a:pt x="885" y="803"/>
                    </a:lnTo>
                    <a:lnTo>
                      <a:pt x="885" y="803"/>
                    </a:lnTo>
                    <a:lnTo>
                      <a:pt x="856" y="821"/>
                    </a:lnTo>
                    <a:lnTo>
                      <a:pt x="842" y="830"/>
                    </a:lnTo>
                    <a:lnTo>
                      <a:pt x="829" y="839"/>
                    </a:lnTo>
                    <a:lnTo>
                      <a:pt x="819" y="847"/>
                    </a:lnTo>
                    <a:lnTo>
                      <a:pt x="819" y="847"/>
                    </a:lnTo>
                    <a:lnTo>
                      <a:pt x="773" y="881"/>
                    </a:lnTo>
                    <a:lnTo>
                      <a:pt x="729" y="917"/>
                    </a:lnTo>
                    <a:lnTo>
                      <a:pt x="729" y="917"/>
                    </a:lnTo>
                    <a:lnTo>
                      <a:pt x="717" y="925"/>
                    </a:lnTo>
                    <a:lnTo>
                      <a:pt x="717" y="925"/>
                    </a:lnTo>
                    <a:lnTo>
                      <a:pt x="704" y="936"/>
                    </a:lnTo>
                    <a:lnTo>
                      <a:pt x="691" y="948"/>
                    </a:lnTo>
                    <a:lnTo>
                      <a:pt x="678" y="960"/>
                    </a:lnTo>
                    <a:lnTo>
                      <a:pt x="672" y="967"/>
                    </a:lnTo>
                    <a:lnTo>
                      <a:pt x="668" y="974"/>
                    </a:lnTo>
                    <a:lnTo>
                      <a:pt x="664" y="980"/>
                    </a:lnTo>
                    <a:lnTo>
                      <a:pt x="671" y="982"/>
                    </a:lnTo>
                    <a:lnTo>
                      <a:pt x="671" y="982"/>
                    </a:lnTo>
                    <a:lnTo>
                      <a:pt x="699" y="991"/>
                    </a:lnTo>
                    <a:lnTo>
                      <a:pt x="699" y="991"/>
                    </a:lnTo>
                    <a:lnTo>
                      <a:pt x="718" y="996"/>
                    </a:lnTo>
                    <a:lnTo>
                      <a:pt x="738" y="1003"/>
                    </a:lnTo>
                    <a:lnTo>
                      <a:pt x="738" y="1003"/>
                    </a:lnTo>
                    <a:lnTo>
                      <a:pt x="756" y="1007"/>
                    </a:lnTo>
                    <a:lnTo>
                      <a:pt x="772" y="1010"/>
                    </a:lnTo>
                    <a:lnTo>
                      <a:pt x="772" y="1010"/>
                    </a:lnTo>
                    <a:lnTo>
                      <a:pt x="792" y="1014"/>
                    </a:lnTo>
                    <a:lnTo>
                      <a:pt x="811" y="1018"/>
                    </a:lnTo>
                    <a:lnTo>
                      <a:pt x="811" y="1018"/>
                    </a:lnTo>
                    <a:lnTo>
                      <a:pt x="854" y="1028"/>
                    </a:lnTo>
                    <a:lnTo>
                      <a:pt x="897" y="1039"/>
                    </a:lnTo>
                    <a:lnTo>
                      <a:pt x="941" y="1046"/>
                    </a:lnTo>
                    <a:lnTo>
                      <a:pt x="962" y="1049"/>
                    </a:lnTo>
                    <a:lnTo>
                      <a:pt x="984" y="1051"/>
                    </a:lnTo>
                    <a:lnTo>
                      <a:pt x="991" y="1052"/>
                    </a:lnTo>
                    <a:lnTo>
                      <a:pt x="990" y="1045"/>
                    </a:lnTo>
                    <a:lnTo>
                      <a:pt x="990" y="1045"/>
                    </a:lnTo>
                    <a:lnTo>
                      <a:pt x="989" y="1039"/>
                    </a:lnTo>
                    <a:lnTo>
                      <a:pt x="989" y="1039"/>
                    </a:lnTo>
                    <a:lnTo>
                      <a:pt x="987" y="1032"/>
                    </a:lnTo>
                    <a:lnTo>
                      <a:pt x="987" y="1029"/>
                    </a:lnTo>
                    <a:lnTo>
                      <a:pt x="987" y="1027"/>
                    </a:lnTo>
                    <a:lnTo>
                      <a:pt x="987" y="1027"/>
                    </a:lnTo>
                    <a:lnTo>
                      <a:pt x="990" y="1018"/>
                    </a:lnTo>
                    <a:lnTo>
                      <a:pt x="992" y="1008"/>
                    </a:lnTo>
                    <a:lnTo>
                      <a:pt x="993" y="988"/>
                    </a:lnTo>
                    <a:lnTo>
                      <a:pt x="993" y="988"/>
                    </a:lnTo>
                    <a:lnTo>
                      <a:pt x="994" y="974"/>
                    </a:lnTo>
                    <a:lnTo>
                      <a:pt x="994" y="974"/>
                    </a:lnTo>
                    <a:lnTo>
                      <a:pt x="995" y="957"/>
                    </a:lnTo>
                    <a:lnTo>
                      <a:pt x="995" y="957"/>
                    </a:lnTo>
                    <a:lnTo>
                      <a:pt x="998" y="925"/>
                    </a:lnTo>
                    <a:lnTo>
                      <a:pt x="1000" y="910"/>
                    </a:lnTo>
                    <a:lnTo>
                      <a:pt x="1004" y="893"/>
                    </a:lnTo>
                    <a:lnTo>
                      <a:pt x="1004" y="893"/>
                    </a:lnTo>
                    <a:lnTo>
                      <a:pt x="1010" y="856"/>
                    </a:lnTo>
                    <a:lnTo>
                      <a:pt x="1013" y="835"/>
                    </a:lnTo>
                    <a:lnTo>
                      <a:pt x="1015" y="813"/>
                    </a:lnTo>
                    <a:lnTo>
                      <a:pt x="1016" y="793"/>
                    </a:lnTo>
                    <a:lnTo>
                      <a:pt x="1015" y="772"/>
                    </a:lnTo>
                    <a:lnTo>
                      <a:pt x="1014" y="753"/>
                    </a:lnTo>
                    <a:lnTo>
                      <a:pt x="1010" y="734"/>
                    </a:lnTo>
                    <a:lnTo>
                      <a:pt x="1008" y="726"/>
                    </a:lnTo>
                    <a:lnTo>
                      <a:pt x="1002" y="731"/>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solidFill>
                    <a:srgbClr val="605448"/>
                  </a:solidFill>
                </a:endParaRPr>
              </a:p>
            </p:txBody>
          </p:sp>
          <p:sp>
            <p:nvSpPr>
              <p:cNvPr id="294" name="chenying0907 207"/>
              <p:cNvSpPr/>
              <p:nvPr/>
            </p:nvSpPr>
            <p:spPr bwMode="auto">
              <a:xfrm>
                <a:off x="4251325" y="2251075"/>
                <a:ext cx="195263" cy="161925"/>
              </a:xfrm>
              <a:custGeom>
                <a:avLst/>
                <a:gdLst/>
                <a:ahLst/>
                <a:cxnLst>
                  <a:cxn ang="0">
                    <a:pos x="15" y="307"/>
                  </a:cxn>
                  <a:cxn ang="0">
                    <a:pos x="9" y="306"/>
                  </a:cxn>
                  <a:cxn ang="0">
                    <a:pos x="2" y="298"/>
                  </a:cxn>
                  <a:cxn ang="0">
                    <a:pos x="0" y="293"/>
                  </a:cxn>
                  <a:cxn ang="0">
                    <a:pos x="2" y="281"/>
                  </a:cxn>
                  <a:cxn ang="0">
                    <a:pos x="6" y="275"/>
                  </a:cxn>
                  <a:cxn ang="0">
                    <a:pos x="12" y="272"/>
                  </a:cxn>
                  <a:cxn ang="0">
                    <a:pos x="18" y="269"/>
                  </a:cxn>
                  <a:cxn ang="0">
                    <a:pos x="30" y="259"/>
                  </a:cxn>
                  <a:cxn ang="0">
                    <a:pos x="48" y="238"/>
                  </a:cxn>
                  <a:cxn ang="0">
                    <a:pos x="59" y="222"/>
                  </a:cxn>
                  <a:cxn ang="0">
                    <a:pos x="75" y="201"/>
                  </a:cxn>
                  <a:cxn ang="0">
                    <a:pos x="94" y="180"/>
                  </a:cxn>
                  <a:cxn ang="0">
                    <a:pos x="136" y="143"/>
                  </a:cxn>
                  <a:cxn ang="0">
                    <a:pos x="160" y="124"/>
                  </a:cxn>
                  <a:cxn ang="0">
                    <a:pos x="174" y="112"/>
                  </a:cxn>
                  <a:cxn ang="0">
                    <a:pos x="224" y="83"/>
                  </a:cxn>
                  <a:cxn ang="0">
                    <a:pos x="241" y="73"/>
                  </a:cxn>
                  <a:cxn ang="0">
                    <a:pos x="259" y="63"/>
                  </a:cxn>
                  <a:cxn ang="0">
                    <a:pos x="305" y="32"/>
                  </a:cxn>
                  <a:cxn ang="0">
                    <a:pos x="345" y="3"/>
                  </a:cxn>
                  <a:cxn ang="0">
                    <a:pos x="354" y="0"/>
                  </a:cxn>
                  <a:cxn ang="0">
                    <a:pos x="359" y="1"/>
                  </a:cxn>
                  <a:cxn ang="0">
                    <a:pos x="366" y="8"/>
                  </a:cxn>
                  <a:cxn ang="0">
                    <a:pos x="368" y="12"/>
                  </a:cxn>
                  <a:cxn ang="0">
                    <a:pos x="369" y="22"/>
                  </a:cxn>
                  <a:cxn ang="0">
                    <a:pos x="367" y="29"/>
                  </a:cxn>
                  <a:cxn ang="0">
                    <a:pos x="362" y="35"/>
                  </a:cxn>
                  <a:cxn ang="0">
                    <a:pos x="339" y="51"/>
                  </a:cxn>
                  <a:cxn ang="0">
                    <a:pos x="270" y="96"/>
                  </a:cxn>
                  <a:cxn ang="0">
                    <a:pos x="240" y="115"/>
                  </a:cxn>
                  <a:cxn ang="0">
                    <a:pos x="180" y="157"/>
                  </a:cxn>
                  <a:cxn ang="0">
                    <a:pos x="151" y="179"/>
                  </a:cxn>
                  <a:cxn ang="0">
                    <a:pos x="109" y="218"/>
                  </a:cxn>
                  <a:cxn ang="0">
                    <a:pos x="78" y="252"/>
                  </a:cxn>
                  <a:cxn ang="0">
                    <a:pos x="69" y="264"/>
                  </a:cxn>
                  <a:cxn ang="0">
                    <a:pos x="47" y="290"/>
                  </a:cxn>
                  <a:cxn ang="0">
                    <a:pos x="35" y="300"/>
                  </a:cxn>
                  <a:cxn ang="0">
                    <a:pos x="21" y="306"/>
                  </a:cxn>
                  <a:cxn ang="0">
                    <a:pos x="15" y="307"/>
                  </a:cxn>
                </a:cxnLst>
                <a:rect l="0" t="0" r="r" b="b"/>
                <a:pathLst>
                  <a:path w="369" h="307">
                    <a:moveTo>
                      <a:pt x="15" y="307"/>
                    </a:moveTo>
                    <a:lnTo>
                      <a:pt x="15" y="307"/>
                    </a:lnTo>
                    <a:lnTo>
                      <a:pt x="12" y="307"/>
                    </a:lnTo>
                    <a:lnTo>
                      <a:pt x="9" y="306"/>
                    </a:lnTo>
                    <a:lnTo>
                      <a:pt x="5" y="303"/>
                    </a:lnTo>
                    <a:lnTo>
                      <a:pt x="2" y="298"/>
                    </a:lnTo>
                    <a:lnTo>
                      <a:pt x="0" y="293"/>
                    </a:lnTo>
                    <a:lnTo>
                      <a:pt x="0" y="293"/>
                    </a:lnTo>
                    <a:lnTo>
                      <a:pt x="0" y="287"/>
                    </a:lnTo>
                    <a:lnTo>
                      <a:pt x="2" y="281"/>
                    </a:lnTo>
                    <a:lnTo>
                      <a:pt x="4" y="277"/>
                    </a:lnTo>
                    <a:lnTo>
                      <a:pt x="6" y="275"/>
                    </a:lnTo>
                    <a:lnTo>
                      <a:pt x="9" y="273"/>
                    </a:lnTo>
                    <a:lnTo>
                      <a:pt x="12" y="272"/>
                    </a:lnTo>
                    <a:lnTo>
                      <a:pt x="12" y="272"/>
                    </a:lnTo>
                    <a:lnTo>
                      <a:pt x="18" y="269"/>
                    </a:lnTo>
                    <a:lnTo>
                      <a:pt x="24" y="265"/>
                    </a:lnTo>
                    <a:lnTo>
                      <a:pt x="30" y="259"/>
                    </a:lnTo>
                    <a:lnTo>
                      <a:pt x="36" y="253"/>
                    </a:lnTo>
                    <a:lnTo>
                      <a:pt x="48" y="238"/>
                    </a:lnTo>
                    <a:lnTo>
                      <a:pt x="59" y="222"/>
                    </a:lnTo>
                    <a:lnTo>
                      <a:pt x="59" y="222"/>
                    </a:lnTo>
                    <a:lnTo>
                      <a:pt x="68" y="210"/>
                    </a:lnTo>
                    <a:lnTo>
                      <a:pt x="75" y="201"/>
                    </a:lnTo>
                    <a:lnTo>
                      <a:pt x="75" y="201"/>
                    </a:lnTo>
                    <a:lnTo>
                      <a:pt x="94" y="180"/>
                    </a:lnTo>
                    <a:lnTo>
                      <a:pt x="114" y="162"/>
                    </a:lnTo>
                    <a:lnTo>
                      <a:pt x="136" y="143"/>
                    </a:lnTo>
                    <a:lnTo>
                      <a:pt x="157" y="126"/>
                    </a:lnTo>
                    <a:lnTo>
                      <a:pt x="160" y="124"/>
                    </a:lnTo>
                    <a:lnTo>
                      <a:pt x="160" y="124"/>
                    </a:lnTo>
                    <a:lnTo>
                      <a:pt x="174" y="112"/>
                    </a:lnTo>
                    <a:lnTo>
                      <a:pt x="190" y="102"/>
                    </a:lnTo>
                    <a:lnTo>
                      <a:pt x="224" y="83"/>
                    </a:lnTo>
                    <a:lnTo>
                      <a:pt x="224" y="83"/>
                    </a:lnTo>
                    <a:lnTo>
                      <a:pt x="241" y="73"/>
                    </a:lnTo>
                    <a:lnTo>
                      <a:pt x="259" y="63"/>
                    </a:lnTo>
                    <a:lnTo>
                      <a:pt x="259" y="63"/>
                    </a:lnTo>
                    <a:lnTo>
                      <a:pt x="283" y="47"/>
                    </a:lnTo>
                    <a:lnTo>
                      <a:pt x="305" y="32"/>
                    </a:lnTo>
                    <a:lnTo>
                      <a:pt x="345" y="3"/>
                    </a:lnTo>
                    <a:lnTo>
                      <a:pt x="345" y="3"/>
                    </a:lnTo>
                    <a:lnTo>
                      <a:pt x="350" y="1"/>
                    </a:lnTo>
                    <a:lnTo>
                      <a:pt x="354" y="0"/>
                    </a:lnTo>
                    <a:lnTo>
                      <a:pt x="354" y="0"/>
                    </a:lnTo>
                    <a:lnTo>
                      <a:pt x="359" y="1"/>
                    </a:lnTo>
                    <a:lnTo>
                      <a:pt x="363" y="4"/>
                    </a:lnTo>
                    <a:lnTo>
                      <a:pt x="366" y="8"/>
                    </a:lnTo>
                    <a:lnTo>
                      <a:pt x="368" y="12"/>
                    </a:lnTo>
                    <a:lnTo>
                      <a:pt x="368" y="12"/>
                    </a:lnTo>
                    <a:lnTo>
                      <a:pt x="369" y="16"/>
                    </a:lnTo>
                    <a:lnTo>
                      <a:pt x="369" y="22"/>
                    </a:lnTo>
                    <a:lnTo>
                      <a:pt x="369" y="25"/>
                    </a:lnTo>
                    <a:lnTo>
                      <a:pt x="367" y="29"/>
                    </a:lnTo>
                    <a:lnTo>
                      <a:pt x="365" y="32"/>
                    </a:lnTo>
                    <a:lnTo>
                      <a:pt x="362" y="35"/>
                    </a:lnTo>
                    <a:lnTo>
                      <a:pt x="362" y="35"/>
                    </a:lnTo>
                    <a:lnTo>
                      <a:pt x="339" y="51"/>
                    </a:lnTo>
                    <a:lnTo>
                      <a:pt x="317" y="67"/>
                    </a:lnTo>
                    <a:lnTo>
                      <a:pt x="270" y="96"/>
                    </a:lnTo>
                    <a:lnTo>
                      <a:pt x="270" y="96"/>
                    </a:lnTo>
                    <a:lnTo>
                      <a:pt x="240" y="115"/>
                    </a:lnTo>
                    <a:lnTo>
                      <a:pt x="210" y="135"/>
                    </a:lnTo>
                    <a:lnTo>
                      <a:pt x="180" y="157"/>
                    </a:lnTo>
                    <a:lnTo>
                      <a:pt x="151" y="179"/>
                    </a:lnTo>
                    <a:lnTo>
                      <a:pt x="151" y="179"/>
                    </a:lnTo>
                    <a:lnTo>
                      <a:pt x="131" y="198"/>
                    </a:lnTo>
                    <a:lnTo>
                      <a:pt x="109" y="218"/>
                    </a:lnTo>
                    <a:lnTo>
                      <a:pt x="88" y="239"/>
                    </a:lnTo>
                    <a:lnTo>
                      <a:pt x="78" y="252"/>
                    </a:lnTo>
                    <a:lnTo>
                      <a:pt x="69" y="264"/>
                    </a:lnTo>
                    <a:lnTo>
                      <a:pt x="69" y="264"/>
                    </a:lnTo>
                    <a:lnTo>
                      <a:pt x="59" y="277"/>
                    </a:lnTo>
                    <a:lnTo>
                      <a:pt x="47" y="290"/>
                    </a:lnTo>
                    <a:lnTo>
                      <a:pt x="42" y="295"/>
                    </a:lnTo>
                    <a:lnTo>
                      <a:pt x="35" y="300"/>
                    </a:lnTo>
                    <a:lnTo>
                      <a:pt x="29" y="304"/>
                    </a:lnTo>
                    <a:lnTo>
                      <a:pt x="21" y="306"/>
                    </a:lnTo>
                    <a:lnTo>
                      <a:pt x="21" y="306"/>
                    </a:lnTo>
                    <a:lnTo>
                      <a:pt x="15" y="307"/>
                    </a:lnTo>
                    <a:lnTo>
                      <a:pt x="15" y="307"/>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solidFill>
                    <a:srgbClr val="605448"/>
                  </a:solidFill>
                </a:endParaRPr>
              </a:p>
            </p:txBody>
          </p:sp>
          <p:sp>
            <p:nvSpPr>
              <p:cNvPr id="295" name="chenying0907 208"/>
              <p:cNvSpPr/>
              <p:nvPr/>
            </p:nvSpPr>
            <p:spPr bwMode="auto">
              <a:xfrm>
                <a:off x="4284663" y="2282825"/>
                <a:ext cx="195263" cy="171450"/>
              </a:xfrm>
              <a:custGeom>
                <a:avLst/>
                <a:gdLst/>
                <a:ahLst/>
                <a:cxnLst>
                  <a:cxn ang="0">
                    <a:pos x="15" y="323"/>
                  </a:cxn>
                  <a:cxn ang="0">
                    <a:pos x="6" y="319"/>
                  </a:cxn>
                  <a:cxn ang="0">
                    <a:pos x="1" y="309"/>
                  </a:cxn>
                  <a:cxn ang="0">
                    <a:pos x="0" y="306"/>
                  </a:cxn>
                  <a:cxn ang="0">
                    <a:pos x="0" y="297"/>
                  </a:cxn>
                  <a:cxn ang="0">
                    <a:pos x="4" y="290"/>
                  </a:cxn>
                  <a:cxn ang="0">
                    <a:pos x="7" y="287"/>
                  </a:cxn>
                  <a:cxn ang="0">
                    <a:pos x="15" y="277"/>
                  </a:cxn>
                  <a:cxn ang="0">
                    <a:pos x="20" y="266"/>
                  </a:cxn>
                  <a:cxn ang="0">
                    <a:pos x="29" y="253"/>
                  </a:cxn>
                  <a:cxn ang="0">
                    <a:pos x="48" y="230"/>
                  </a:cxn>
                  <a:cxn ang="0">
                    <a:pos x="68" y="211"/>
                  </a:cxn>
                  <a:cxn ang="0">
                    <a:pos x="94" y="190"/>
                  </a:cxn>
                  <a:cxn ang="0">
                    <a:pos x="126" y="162"/>
                  </a:cxn>
                  <a:cxn ang="0">
                    <a:pos x="159" y="135"/>
                  </a:cxn>
                  <a:cxn ang="0">
                    <a:pos x="187" y="111"/>
                  </a:cxn>
                  <a:cxn ang="0">
                    <a:pos x="236" y="73"/>
                  </a:cxn>
                  <a:cxn ang="0">
                    <a:pos x="254" y="61"/>
                  </a:cxn>
                  <a:cxn ang="0">
                    <a:pos x="311" y="23"/>
                  </a:cxn>
                  <a:cxn ang="0">
                    <a:pos x="344" y="3"/>
                  </a:cxn>
                  <a:cxn ang="0">
                    <a:pos x="348" y="1"/>
                  </a:cxn>
                  <a:cxn ang="0">
                    <a:pos x="352" y="0"/>
                  </a:cxn>
                  <a:cxn ang="0">
                    <a:pos x="358" y="2"/>
                  </a:cxn>
                  <a:cxn ang="0">
                    <a:pos x="366" y="9"/>
                  </a:cxn>
                  <a:cxn ang="0">
                    <a:pos x="368" y="14"/>
                  </a:cxn>
                  <a:cxn ang="0">
                    <a:pos x="369" y="22"/>
                  </a:cxn>
                  <a:cxn ang="0">
                    <a:pos x="366" y="29"/>
                  </a:cxn>
                  <a:cxn ang="0">
                    <a:pos x="361" y="35"/>
                  </a:cxn>
                  <a:cxn ang="0">
                    <a:pos x="325" y="57"/>
                  </a:cxn>
                  <a:cxn ang="0">
                    <a:pos x="271" y="92"/>
                  </a:cxn>
                  <a:cxn ang="0">
                    <a:pos x="250" y="107"/>
                  </a:cxn>
                  <a:cxn ang="0">
                    <a:pos x="190" y="157"/>
                  </a:cxn>
                  <a:cxn ang="0">
                    <a:pos x="164" y="179"/>
                  </a:cxn>
                  <a:cxn ang="0">
                    <a:pos x="134" y="203"/>
                  </a:cxn>
                  <a:cxn ang="0">
                    <a:pos x="102" y="229"/>
                  </a:cxn>
                  <a:cxn ang="0">
                    <a:pos x="72" y="258"/>
                  </a:cxn>
                  <a:cxn ang="0">
                    <a:pos x="66" y="264"/>
                  </a:cxn>
                  <a:cxn ang="0">
                    <a:pos x="51" y="286"/>
                  </a:cxn>
                  <a:cxn ang="0">
                    <a:pos x="46" y="295"/>
                  </a:cxn>
                  <a:cxn ang="0">
                    <a:pos x="33" y="312"/>
                  </a:cxn>
                  <a:cxn ang="0">
                    <a:pos x="24" y="319"/>
                  </a:cxn>
                  <a:cxn ang="0">
                    <a:pos x="15" y="323"/>
                  </a:cxn>
                </a:cxnLst>
                <a:rect l="0" t="0" r="r" b="b"/>
                <a:pathLst>
                  <a:path w="369" h="323">
                    <a:moveTo>
                      <a:pt x="15" y="323"/>
                    </a:moveTo>
                    <a:lnTo>
                      <a:pt x="15" y="323"/>
                    </a:lnTo>
                    <a:lnTo>
                      <a:pt x="10" y="322"/>
                    </a:lnTo>
                    <a:lnTo>
                      <a:pt x="6" y="319"/>
                    </a:lnTo>
                    <a:lnTo>
                      <a:pt x="3" y="315"/>
                    </a:lnTo>
                    <a:lnTo>
                      <a:pt x="1" y="309"/>
                    </a:lnTo>
                    <a:lnTo>
                      <a:pt x="1" y="309"/>
                    </a:lnTo>
                    <a:lnTo>
                      <a:pt x="0" y="306"/>
                    </a:lnTo>
                    <a:lnTo>
                      <a:pt x="0" y="300"/>
                    </a:lnTo>
                    <a:lnTo>
                      <a:pt x="0" y="297"/>
                    </a:lnTo>
                    <a:lnTo>
                      <a:pt x="2" y="294"/>
                    </a:lnTo>
                    <a:lnTo>
                      <a:pt x="4" y="290"/>
                    </a:lnTo>
                    <a:lnTo>
                      <a:pt x="7" y="287"/>
                    </a:lnTo>
                    <a:lnTo>
                      <a:pt x="7" y="287"/>
                    </a:lnTo>
                    <a:lnTo>
                      <a:pt x="11" y="283"/>
                    </a:lnTo>
                    <a:lnTo>
                      <a:pt x="15" y="277"/>
                    </a:lnTo>
                    <a:lnTo>
                      <a:pt x="20" y="266"/>
                    </a:lnTo>
                    <a:lnTo>
                      <a:pt x="20" y="266"/>
                    </a:lnTo>
                    <a:lnTo>
                      <a:pt x="24" y="259"/>
                    </a:lnTo>
                    <a:lnTo>
                      <a:pt x="29" y="253"/>
                    </a:lnTo>
                    <a:lnTo>
                      <a:pt x="29" y="253"/>
                    </a:lnTo>
                    <a:lnTo>
                      <a:pt x="48" y="230"/>
                    </a:lnTo>
                    <a:lnTo>
                      <a:pt x="59" y="221"/>
                    </a:lnTo>
                    <a:lnTo>
                      <a:pt x="68" y="211"/>
                    </a:lnTo>
                    <a:lnTo>
                      <a:pt x="68" y="211"/>
                    </a:lnTo>
                    <a:lnTo>
                      <a:pt x="94" y="190"/>
                    </a:lnTo>
                    <a:lnTo>
                      <a:pt x="94" y="190"/>
                    </a:lnTo>
                    <a:lnTo>
                      <a:pt x="126" y="162"/>
                    </a:lnTo>
                    <a:lnTo>
                      <a:pt x="159" y="135"/>
                    </a:lnTo>
                    <a:lnTo>
                      <a:pt x="159" y="135"/>
                    </a:lnTo>
                    <a:lnTo>
                      <a:pt x="187" y="111"/>
                    </a:lnTo>
                    <a:lnTo>
                      <a:pt x="187" y="111"/>
                    </a:lnTo>
                    <a:lnTo>
                      <a:pt x="220" y="85"/>
                    </a:lnTo>
                    <a:lnTo>
                      <a:pt x="236" y="73"/>
                    </a:lnTo>
                    <a:lnTo>
                      <a:pt x="254" y="61"/>
                    </a:lnTo>
                    <a:lnTo>
                      <a:pt x="254" y="61"/>
                    </a:lnTo>
                    <a:lnTo>
                      <a:pt x="282" y="41"/>
                    </a:lnTo>
                    <a:lnTo>
                      <a:pt x="311" y="23"/>
                    </a:lnTo>
                    <a:lnTo>
                      <a:pt x="311" y="23"/>
                    </a:lnTo>
                    <a:lnTo>
                      <a:pt x="344" y="3"/>
                    </a:lnTo>
                    <a:lnTo>
                      <a:pt x="344" y="3"/>
                    </a:lnTo>
                    <a:lnTo>
                      <a:pt x="348" y="1"/>
                    </a:lnTo>
                    <a:lnTo>
                      <a:pt x="352" y="0"/>
                    </a:lnTo>
                    <a:lnTo>
                      <a:pt x="352" y="0"/>
                    </a:lnTo>
                    <a:lnTo>
                      <a:pt x="355" y="1"/>
                    </a:lnTo>
                    <a:lnTo>
                      <a:pt x="358" y="2"/>
                    </a:lnTo>
                    <a:lnTo>
                      <a:pt x="363" y="5"/>
                    </a:lnTo>
                    <a:lnTo>
                      <a:pt x="366" y="9"/>
                    </a:lnTo>
                    <a:lnTo>
                      <a:pt x="368" y="14"/>
                    </a:lnTo>
                    <a:lnTo>
                      <a:pt x="368" y="14"/>
                    </a:lnTo>
                    <a:lnTo>
                      <a:pt x="369" y="17"/>
                    </a:lnTo>
                    <a:lnTo>
                      <a:pt x="369" y="22"/>
                    </a:lnTo>
                    <a:lnTo>
                      <a:pt x="368" y="25"/>
                    </a:lnTo>
                    <a:lnTo>
                      <a:pt x="366" y="29"/>
                    </a:lnTo>
                    <a:lnTo>
                      <a:pt x="364" y="32"/>
                    </a:lnTo>
                    <a:lnTo>
                      <a:pt x="361" y="35"/>
                    </a:lnTo>
                    <a:lnTo>
                      <a:pt x="361" y="35"/>
                    </a:lnTo>
                    <a:lnTo>
                      <a:pt x="325" y="57"/>
                    </a:lnTo>
                    <a:lnTo>
                      <a:pt x="325" y="57"/>
                    </a:lnTo>
                    <a:lnTo>
                      <a:pt x="271" y="92"/>
                    </a:lnTo>
                    <a:lnTo>
                      <a:pt x="271" y="92"/>
                    </a:lnTo>
                    <a:lnTo>
                      <a:pt x="250" y="107"/>
                    </a:lnTo>
                    <a:lnTo>
                      <a:pt x="229" y="123"/>
                    </a:lnTo>
                    <a:lnTo>
                      <a:pt x="190" y="157"/>
                    </a:lnTo>
                    <a:lnTo>
                      <a:pt x="190" y="157"/>
                    </a:lnTo>
                    <a:lnTo>
                      <a:pt x="164" y="179"/>
                    </a:lnTo>
                    <a:lnTo>
                      <a:pt x="164" y="179"/>
                    </a:lnTo>
                    <a:lnTo>
                      <a:pt x="134" y="203"/>
                    </a:lnTo>
                    <a:lnTo>
                      <a:pt x="134" y="203"/>
                    </a:lnTo>
                    <a:lnTo>
                      <a:pt x="102" y="229"/>
                    </a:lnTo>
                    <a:lnTo>
                      <a:pt x="86" y="242"/>
                    </a:lnTo>
                    <a:lnTo>
                      <a:pt x="72" y="258"/>
                    </a:lnTo>
                    <a:lnTo>
                      <a:pt x="72" y="258"/>
                    </a:lnTo>
                    <a:lnTo>
                      <a:pt x="66" y="264"/>
                    </a:lnTo>
                    <a:lnTo>
                      <a:pt x="61" y="271"/>
                    </a:lnTo>
                    <a:lnTo>
                      <a:pt x="51" y="286"/>
                    </a:lnTo>
                    <a:lnTo>
                      <a:pt x="51" y="286"/>
                    </a:lnTo>
                    <a:lnTo>
                      <a:pt x="46" y="295"/>
                    </a:lnTo>
                    <a:lnTo>
                      <a:pt x="40" y="303"/>
                    </a:lnTo>
                    <a:lnTo>
                      <a:pt x="33" y="312"/>
                    </a:lnTo>
                    <a:lnTo>
                      <a:pt x="24" y="319"/>
                    </a:lnTo>
                    <a:lnTo>
                      <a:pt x="24" y="319"/>
                    </a:lnTo>
                    <a:lnTo>
                      <a:pt x="19" y="322"/>
                    </a:lnTo>
                    <a:lnTo>
                      <a:pt x="15" y="323"/>
                    </a:lnTo>
                    <a:lnTo>
                      <a:pt x="15" y="323"/>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solidFill>
                    <a:srgbClr val="605448"/>
                  </a:solidFill>
                </a:endParaRPr>
              </a:p>
            </p:txBody>
          </p:sp>
          <p:sp>
            <p:nvSpPr>
              <p:cNvPr id="296" name="chenying0907 209"/>
              <p:cNvSpPr/>
              <p:nvPr/>
            </p:nvSpPr>
            <p:spPr bwMode="auto">
              <a:xfrm>
                <a:off x="4446588" y="2346325"/>
                <a:ext cx="285750" cy="307975"/>
              </a:xfrm>
              <a:custGeom>
                <a:avLst/>
                <a:gdLst/>
                <a:ahLst/>
                <a:cxnLst>
                  <a:cxn ang="0">
                    <a:pos x="524" y="583"/>
                  </a:cxn>
                  <a:cxn ang="0">
                    <a:pos x="515" y="580"/>
                  </a:cxn>
                  <a:cxn ang="0">
                    <a:pos x="501" y="571"/>
                  </a:cxn>
                  <a:cxn ang="0">
                    <a:pos x="476" y="549"/>
                  </a:cxn>
                  <a:cxn ang="0">
                    <a:pos x="437" y="513"/>
                  </a:cxn>
                  <a:cxn ang="0">
                    <a:pos x="414" y="488"/>
                  </a:cxn>
                  <a:cxn ang="0">
                    <a:pos x="388" y="460"/>
                  </a:cxn>
                  <a:cxn ang="0">
                    <a:pos x="339" y="409"/>
                  </a:cxn>
                  <a:cxn ang="0">
                    <a:pos x="300" y="361"/>
                  </a:cxn>
                  <a:cxn ang="0">
                    <a:pos x="288" y="344"/>
                  </a:cxn>
                  <a:cxn ang="0">
                    <a:pos x="246" y="293"/>
                  </a:cxn>
                  <a:cxn ang="0">
                    <a:pos x="202" y="245"/>
                  </a:cxn>
                  <a:cxn ang="0">
                    <a:pos x="167" y="208"/>
                  </a:cxn>
                  <a:cxn ang="0">
                    <a:pos x="134" y="170"/>
                  </a:cxn>
                  <a:cxn ang="0">
                    <a:pos x="121" y="153"/>
                  </a:cxn>
                  <a:cxn ang="0">
                    <a:pos x="95" y="121"/>
                  </a:cxn>
                  <a:cxn ang="0">
                    <a:pos x="54" y="76"/>
                  </a:cxn>
                  <a:cxn ang="0">
                    <a:pos x="24" y="48"/>
                  </a:cxn>
                  <a:cxn ang="0">
                    <a:pos x="8" y="36"/>
                  </a:cxn>
                  <a:cxn ang="0">
                    <a:pos x="3" y="29"/>
                  </a:cxn>
                  <a:cxn ang="0">
                    <a:pos x="0" y="22"/>
                  </a:cxn>
                  <a:cxn ang="0">
                    <a:pos x="1" y="13"/>
                  </a:cxn>
                  <a:cxn ang="0">
                    <a:pos x="4" y="8"/>
                  </a:cxn>
                  <a:cxn ang="0">
                    <a:pos x="12" y="1"/>
                  </a:cxn>
                  <a:cxn ang="0">
                    <a:pos x="16" y="0"/>
                  </a:cxn>
                  <a:cxn ang="0">
                    <a:pos x="25" y="3"/>
                  </a:cxn>
                  <a:cxn ang="0">
                    <a:pos x="41" y="15"/>
                  </a:cxn>
                  <a:cxn ang="0">
                    <a:pos x="70" y="41"/>
                  </a:cxn>
                  <a:cxn ang="0">
                    <a:pos x="110" y="84"/>
                  </a:cxn>
                  <a:cxn ang="0">
                    <a:pos x="136" y="115"/>
                  </a:cxn>
                  <a:cxn ang="0">
                    <a:pos x="206" y="198"/>
                  </a:cxn>
                  <a:cxn ang="0">
                    <a:pos x="290" y="291"/>
                  </a:cxn>
                  <a:cxn ang="0">
                    <a:pos x="303" y="306"/>
                  </a:cxn>
                  <a:cxn ang="0">
                    <a:pos x="341" y="353"/>
                  </a:cxn>
                  <a:cxn ang="0">
                    <a:pos x="371" y="390"/>
                  </a:cxn>
                  <a:cxn ang="0">
                    <a:pos x="403" y="425"/>
                  </a:cxn>
                  <a:cxn ang="0">
                    <a:pos x="433" y="457"/>
                  </a:cxn>
                  <a:cxn ang="0">
                    <a:pos x="457" y="482"/>
                  </a:cxn>
                  <a:cxn ang="0">
                    <a:pos x="493" y="518"/>
                  </a:cxn>
                  <a:cxn ang="0">
                    <a:pos x="519" y="540"/>
                  </a:cxn>
                  <a:cxn ang="0">
                    <a:pos x="532" y="549"/>
                  </a:cxn>
                  <a:cxn ang="0">
                    <a:pos x="539" y="554"/>
                  </a:cxn>
                  <a:cxn ang="0">
                    <a:pos x="541" y="560"/>
                  </a:cxn>
                  <a:cxn ang="0">
                    <a:pos x="541" y="570"/>
                  </a:cxn>
                  <a:cxn ang="0">
                    <a:pos x="539" y="575"/>
                  </a:cxn>
                  <a:cxn ang="0">
                    <a:pos x="530" y="582"/>
                  </a:cxn>
                  <a:cxn ang="0">
                    <a:pos x="524" y="583"/>
                  </a:cxn>
                </a:cxnLst>
                <a:rect l="0" t="0" r="r" b="b"/>
                <a:pathLst>
                  <a:path w="541" h="583">
                    <a:moveTo>
                      <a:pt x="524" y="583"/>
                    </a:moveTo>
                    <a:lnTo>
                      <a:pt x="524" y="583"/>
                    </a:lnTo>
                    <a:lnTo>
                      <a:pt x="520" y="582"/>
                    </a:lnTo>
                    <a:lnTo>
                      <a:pt x="515" y="580"/>
                    </a:lnTo>
                    <a:lnTo>
                      <a:pt x="515" y="580"/>
                    </a:lnTo>
                    <a:lnTo>
                      <a:pt x="501" y="571"/>
                    </a:lnTo>
                    <a:lnTo>
                      <a:pt x="488" y="560"/>
                    </a:lnTo>
                    <a:lnTo>
                      <a:pt x="476" y="549"/>
                    </a:lnTo>
                    <a:lnTo>
                      <a:pt x="462" y="538"/>
                    </a:lnTo>
                    <a:lnTo>
                      <a:pt x="437" y="513"/>
                    </a:lnTo>
                    <a:lnTo>
                      <a:pt x="414" y="488"/>
                    </a:lnTo>
                    <a:lnTo>
                      <a:pt x="414" y="488"/>
                    </a:lnTo>
                    <a:lnTo>
                      <a:pt x="388" y="460"/>
                    </a:lnTo>
                    <a:lnTo>
                      <a:pt x="388" y="460"/>
                    </a:lnTo>
                    <a:lnTo>
                      <a:pt x="365" y="437"/>
                    </a:lnTo>
                    <a:lnTo>
                      <a:pt x="339" y="409"/>
                    </a:lnTo>
                    <a:lnTo>
                      <a:pt x="313" y="377"/>
                    </a:lnTo>
                    <a:lnTo>
                      <a:pt x="300" y="361"/>
                    </a:lnTo>
                    <a:lnTo>
                      <a:pt x="288" y="344"/>
                    </a:lnTo>
                    <a:lnTo>
                      <a:pt x="288" y="344"/>
                    </a:lnTo>
                    <a:lnTo>
                      <a:pt x="268" y="319"/>
                    </a:lnTo>
                    <a:lnTo>
                      <a:pt x="246" y="293"/>
                    </a:lnTo>
                    <a:lnTo>
                      <a:pt x="224" y="269"/>
                    </a:lnTo>
                    <a:lnTo>
                      <a:pt x="202" y="245"/>
                    </a:lnTo>
                    <a:lnTo>
                      <a:pt x="202" y="245"/>
                    </a:lnTo>
                    <a:lnTo>
                      <a:pt x="167" y="208"/>
                    </a:lnTo>
                    <a:lnTo>
                      <a:pt x="150" y="189"/>
                    </a:lnTo>
                    <a:lnTo>
                      <a:pt x="134" y="170"/>
                    </a:lnTo>
                    <a:lnTo>
                      <a:pt x="134" y="170"/>
                    </a:lnTo>
                    <a:lnTo>
                      <a:pt x="121" y="153"/>
                    </a:lnTo>
                    <a:lnTo>
                      <a:pt x="121" y="153"/>
                    </a:lnTo>
                    <a:lnTo>
                      <a:pt x="95" y="121"/>
                    </a:lnTo>
                    <a:lnTo>
                      <a:pt x="69" y="90"/>
                    </a:lnTo>
                    <a:lnTo>
                      <a:pt x="54" y="76"/>
                    </a:lnTo>
                    <a:lnTo>
                      <a:pt x="40" y="61"/>
                    </a:lnTo>
                    <a:lnTo>
                      <a:pt x="24" y="48"/>
                    </a:lnTo>
                    <a:lnTo>
                      <a:pt x="8" y="36"/>
                    </a:lnTo>
                    <a:lnTo>
                      <a:pt x="8" y="36"/>
                    </a:lnTo>
                    <a:lnTo>
                      <a:pt x="5" y="32"/>
                    </a:lnTo>
                    <a:lnTo>
                      <a:pt x="3" y="29"/>
                    </a:lnTo>
                    <a:lnTo>
                      <a:pt x="0" y="25"/>
                    </a:lnTo>
                    <a:lnTo>
                      <a:pt x="0" y="22"/>
                    </a:lnTo>
                    <a:lnTo>
                      <a:pt x="0" y="17"/>
                    </a:lnTo>
                    <a:lnTo>
                      <a:pt x="1" y="13"/>
                    </a:lnTo>
                    <a:lnTo>
                      <a:pt x="1" y="13"/>
                    </a:lnTo>
                    <a:lnTo>
                      <a:pt x="4" y="8"/>
                    </a:lnTo>
                    <a:lnTo>
                      <a:pt x="7" y="3"/>
                    </a:lnTo>
                    <a:lnTo>
                      <a:pt x="12" y="1"/>
                    </a:lnTo>
                    <a:lnTo>
                      <a:pt x="16" y="0"/>
                    </a:lnTo>
                    <a:lnTo>
                      <a:pt x="16" y="0"/>
                    </a:lnTo>
                    <a:lnTo>
                      <a:pt x="21" y="0"/>
                    </a:lnTo>
                    <a:lnTo>
                      <a:pt x="25" y="3"/>
                    </a:lnTo>
                    <a:lnTo>
                      <a:pt x="25" y="3"/>
                    </a:lnTo>
                    <a:lnTo>
                      <a:pt x="41" y="15"/>
                    </a:lnTo>
                    <a:lnTo>
                      <a:pt x="55" y="28"/>
                    </a:lnTo>
                    <a:lnTo>
                      <a:pt x="70" y="41"/>
                    </a:lnTo>
                    <a:lnTo>
                      <a:pt x="83" y="55"/>
                    </a:lnTo>
                    <a:lnTo>
                      <a:pt x="110" y="84"/>
                    </a:lnTo>
                    <a:lnTo>
                      <a:pt x="136" y="115"/>
                    </a:lnTo>
                    <a:lnTo>
                      <a:pt x="136" y="115"/>
                    </a:lnTo>
                    <a:lnTo>
                      <a:pt x="170" y="156"/>
                    </a:lnTo>
                    <a:lnTo>
                      <a:pt x="206" y="198"/>
                    </a:lnTo>
                    <a:lnTo>
                      <a:pt x="246" y="242"/>
                    </a:lnTo>
                    <a:lnTo>
                      <a:pt x="290" y="291"/>
                    </a:lnTo>
                    <a:lnTo>
                      <a:pt x="290" y="291"/>
                    </a:lnTo>
                    <a:lnTo>
                      <a:pt x="303" y="306"/>
                    </a:lnTo>
                    <a:lnTo>
                      <a:pt x="317" y="322"/>
                    </a:lnTo>
                    <a:lnTo>
                      <a:pt x="341" y="353"/>
                    </a:lnTo>
                    <a:lnTo>
                      <a:pt x="341" y="353"/>
                    </a:lnTo>
                    <a:lnTo>
                      <a:pt x="371" y="390"/>
                    </a:lnTo>
                    <a:lnTo>
                      <a:pt x="387" y="407"/>
                    </a:lnTo>
                    <a:lnTo>
                      <a:pt x="403" y="425"/>
                    </a:lnTo>
                    <a:lnTo>
                      <a:pt x="403" y="425"/>
                    </a:lnTo>
                    <a:lnTo>
                      <a:pt x="433" y="457"/>
                    </a:lnTo>
                    <a:lnTo>
                      <a:pt x="433" y="457"/>
                    </a:lnTo>
                    <a:lnTo>
                      <a:pt x="457" y="482"/>
                    </a:lnTo>
                    <a:lnTo>
                      <a:pt x="481" y="507"/>
                    </a:lnTo>
                    <a:lnTo>
                      <a:pt x="493" y="518"/>
                    </a:lnTo>
                    <a:lnTo>
                      <a:pt x="507" y="529"/>
                    </a:lnTo>
                    <a:lnTo>
                      <a:pt x="519" y="540"/>
                    </a:lnTo>
                    <a:lnTo>
                      <a:pt x="532" y="549"/>
                    </a:lnTo>
                    <a:lnTo>
                      <a:pt x="532" y="549"/>
                    </a:lnTo>
                    <a:lnTo>
                      <a:pt x="537" y="552"/>
                    </a:lnTo>
                    <a:lnTo>
                      <a:pt x="539" y="554"/>
                    </a:lnTo>
                    <a:lnTo>
                      <a:pt x="540" y="557"/>
                    </a:lnTo>
                    <a:lnTo>
                      <a:pt x="541" y="560"/>
                    </a:lnTo>
                    <a:lnTo>
                      <a:pt x="541" y="565"/>
                    </a:lnTo>
                    <a:lnTo>
                      <a:pt x="541" y="570"/>
                    </a:lnTo>
                    <a:lnTo>
                      <a:pt x="541" y="570"/>
                    </a:lnTo>
                    <a:lnTo>
                      <a:pt x="539" y="575"/>
                    </a:lnTo>
                    <a:lnTo>
                      <a:pt x="534" y="579"/>
                    </a:lnTo>
                    <a:lnTo>
                      <a:pt x="530" y="582"/>
                    </a:lnTo>
                    <a:lnTo>
                      <a:pt x="527" y="583"/>
                    </a:lnTo>
                    <a:lnTo>
                      <a:pt x="524" y="583"/>
                    </a:lnTo>
                    <a:lnTo>
                      <a:pt x="524" y="583"/>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solidFill>
                    <a:srgbClr val="605448"/>
                  </a:solidFill>
                </a:endParaRPr>
              </a:p>
            </p:txBody>
          </p:sp>
          <p:sp>
            <p:nvSpPr>
              <p:cNvPr id="297" name="chenying0907 210"/>
              <p:cNvSpPr/>
              <p:nvPr/>
            </p:nvSpPr>
            <p:spPr bwMode="auto">
              <a:xfrm>
                <a:off x="4349750" y="2435225"/>
                <a:ext cx="273050" cy="288925"/>
              </a:xfrm>
              <a:custGeom>
                <a:avLst/>
                <a:gdLst/>
                <a:ahLst/>
                <a:cxnLst>
                  <a:cxn ang="0">
                    <a:pos x="493" y="546"/>
                  </a:cxn>
                  <a:cxn ang="0">
                    <a:pos x="481" y="537"/>
                  </a:cxn>
                  <a:cxn ang="0">
                    <a:pos x="475" y="524"/>
                  </a:cxn>
                  <a:cxn ang="0">
                    <a:pos x="457" y="505"/>
                  </a:cxn>
                  <a:cxn ang="0">
                    <a:pos x="444" y="490"/>
                  </a:cxn>
                  <a:cxn ang="0">
                    <a:pos x="436" y="479"/>
                  </a:cxn>
                  <a:cxn ang="0">
                    <a:pos x="411" y="452"/>
                  </a:cxn>
                  <a:cxn ang="0">
                    <a:pos x="402" y="443"/>
                  </a:cxn>
                  <a:cxn ang="0">
                    <a:pos x="387" y="420"/>
                  </a:cxn>
                  <a:cxn ang="0">
                    <a:pos x="376" y="410"/>
                  </a:cxn>
                  <a:cxn ang="0">
                    <a:pos x="345" y="378"/>
                  </a:cxn>
                  <a:cxn ang="0">
                    <a:pos x="321" y="352"/>
                  </a:cxn>
                  <a:cxn ang="0">
                    <a:pos x="280" y="313"/>
                  </a:cxn>
                  <a:cxn ang="0">
                    <a:pos x="252" y="285"/>
                  </a:cxn>
                  <a:cxn ang="0">
                    <a:pos x="151" y="183"/>
                  </a:cxn>
                  <a:cxn ang="0">
                    <a:pos x="106" y="136"/>
                  </a:cxn>
                  <a:cxn ang="0">
                    <a:pos x="64" y="92"/>
                  </a:cxn>
                  <a:cxn ang="0">
                    <a:pos x="33" y="58"/>
                  </a:cxn>
                  <a:cxn ang="0">
                    <a:pos x="13" y="39"/>
                  </a:cxn>
                  <a:cxn ang="0">
                    <a:pos x="3" y="26"/>
                  </a:cxn>
                  <a:cxn ang="0">
                    <a:pos x="0" y="14"/>
                  </a:cxn>
                  <a:cxn ang="0">
                    <a:pos x="5" y="6"/>
                  </a:cxn>
                  <a:cxn ang="0">
                    <a:pos x="19" y="0"/>
                  </a:cxn>
                  <a:cxn ang="0">
                    <a:pos x="26" y="2"/>
                  </a:cxn>
                  <a:cxn ang="0">
                    <a:pos x="34" y="8"/>
                  </a:cxn>
                  <a:cxn ang="0">
                    <a:pos x="72" y="47"/>
                  </a:cxn>
                  <a:cxn ang="0">
                    <a:pos x="94" y="67"/>
                  </a:cxn>
                  <a:cxn ang="0">
                    <a:pos x="151" y="133"/>
                  </a:cxn>
                  <a:cxn ang="0">
                    <a:pos x="191" y="176"/>
                  </a:cxn>
                  <a:cxn ang="0">
                    <a:pos x="275" y="260"/>
                  </a:cxn>
                  <a:cxn ang="0">
                    <a:pos x="311" y="293"/>
                  </a:cxn>
                  <a:cxn ang="0">
                    <a:pos x="364" y="343"/>
                  </a:cxn>
                  <a:cxn ang="0">
                    <a:pos x="407" y="387"/>
                  </a:cxn>
                  <a:cxn ang="0">
                    <a:pos x="423" y="411"/>
                  </a:cxn>
                  <a:cxn ang="0">
                    <a:pos x="440" y="429"/>
                  </a:cxn>
                  <a:cxn ang="0">
                    <a:pos x="452" y="440"/>
                  </a:cxn>
                  <a:cxn ang="0">
                    <a:pos x="460" y="452"/>
                  </a:cxn>
                  <a:cxn ang="0">
                    <a:pos x="481" y="478"/>
                  </a:cxn>
                  <a:cxn ang="0">
                    <a:pos x="496" y="493"/>
                  </a:cxn>
                  <a:cxn ang="0">
                    <a:pos x="508" y="510"/>
                  </a:cxn>
                  <a:cxn ang="0">
                    <a:pos x="512" y="513"/>
                  </a:cxn>
                  <a:cxn ang="0">
                    <a:pos x="515" y="524"/>
                  </a:cxn>
                  <a:cxn ang="0">
                    <a:pos x="515" y="533"/>
                  </a:cxn>
                  <a:cxn ang="0">
                    <a:pos x="510" y="542"/>
                  </a:cxn>
                  <a:cxn ang="0">
                    <a:pos x="499" y="546"/>
                  </a:cxn>
                </a:cxnLst>
                <a:rect l="0" t="0" r="r" b="b"/>
                <a:pathLst>
                  <a:path w="515" h="546">
                    <a:moveTo>
                      <a:pt x="499" y="546"/>
                    </a:moveTo>
                    <a:lnTo>
                      <a:pt x="499" y="546"/>
                    </a:lnTo>
                    <a:lnTo>
                      <a:pt x="493" y="546"/>
                    </a:lnTo>
                    <a:lnTo>
                      <a:pt x="488" y="543"/>
                    </a:lnTo>
                    <a:lnTo>
                      <a:pt x="483" y="540"/>
                    </a:lnTo>
                    <a:lnTo>
                      <a:pt x="481" y="537"/>
                    </a:lnTo>
                    <a:lnTo>
                      <a:pt x="480" y="534"/>
                    </a:lnTo>
                    <a:lnTo>
                      <a:pt x="480" y="534"/>
                    </a:lnTo>
                    <a:lnTo>
                      <a:pt x="475" y="524"/>
                    </a:lnTo>
                    <a:lnTo>
                      <a:pt x="470" y="517"/>
                    </a:lnTo>
                    <a:lnTo>
                      <a:pt x="463" y="511"/>
                    </a:lnTo>
                    <a:lnTo>
                      <a:pt x="457" y="505"/>
                    </a:lnTo>
                    <a:lnTo>
                      <a:pt x="457" y="505"/>
                    </a:lnTo>
                    <a:lnTo>
                      <a:pt x="450" y="498"/>
                    </a:lnTo>
                    <a:lnTo>
                      <a:pt x="444" y="490"/>
                    </a:lnTo>
                    <a:lnTo>
                      <a:pt x="444" y="490"/>
                    </a:lnTo>
                    <a:lnTo>
                      <a:pt x="436" y="479"/>
                    </a:lnTo>
                    <a:lnTo>
                      <a:pt x="436" y="479"/>
                    </a:lnTo>
                    <a:lnTo>
                      <a:pt x="425" y="466"/>
                    </a:lnTo>
                    <a:lnTo>
                      <a:pt x="419" y="458"/>
                    </a:lnTo>
                    <a:lnTo>
                      <a:pt x="411" y="452"/>
                    </a:lnTo>
                    <a:lnTo>
                      <a:pt x="411" y="452"/>
                    </a:lnTo>
                    <a:lnTo>
                      <a:pt x="407" y="448"/>
                    </a:lnTo>
                    <a:lnTo>
                      <a:pt x="402" y="443"/>
                    </a:lnTo>
                    <a:lnTo>
                      <a:pt x="395" y="433"/>
                    </a:lnTo>
                    <a:lnTo>
                      <a:pt x="395" y="433"/>
                    </a:lnTo>
                    <a:lnTo>
                      <a:pt x="387" y="420"/>
                    </a:lnTo>
                    <a:lnTo>
                      <a:pt x="382" y="415"/>
                    </a:lnTo>
                    <a:lnTo>
                      <a:pt x="376" y="410"/>
                    </a:lnTo>
                    <a:lnTo>
                      <a:pt x="376" y="410"/>
                    </a:lnTo>
                    <a:lnTo>
                      <a:pt x="367" y="404"/>
                    </a:lnTo>
                    <a:lnTo>
                      <a:pt x="360" y="395"/>
                    </a:lnTo>
                    <a:lnTo>
                      <a:pt x="345" y="378"/>
                    </a:lnTo>
                    <a:lnTo>
                      <a:pt x="345" y="378"/>
                    </a:lnTo>
                    <a:lnTo>
                      <a:pt x="333" y="364"/>
                    </a:lnTo>
                    <a:lnTo>
                      <a:pt x="321" y="352"/>
                    </a:lnTo>
                    <a:lnTo>
                      <a:pt x="321" y="352"/>
                    </a:lnTo>
                    <a:lnTo>
                      <a:pt x="299" y="332"/>
                    </a:lnTo>
                    <a:lnTo>
                      <a:pt x="280" y="313"/>
                    </a:lnTo>
                    <a:lnTo>
                      <a:pt x="280" y="313"/>
                    </a:lnTo>
                    <a:lnTo>
                      <a:pt x="252" y="285"/>
                    </a:lnTo>
                    <a:lnTo>
                      <a:pt x="252" y="285"/>
                    </a:lnTo>
                    <a:lnTo>
                      <a:pt x="225" y="260"/>
                    </a:lnTo>
                    <a:lnTo>
                      <a:pt x="200" y="234"/>
                    </a:lnTo>
                    <a:lnTo>
                      <a:pt x="151" y="183"/>
                    </a:lnTo>
                    <a:lnTo>
                      <a:pt x="151" y="183"/>
                    </a:lnTo>
                    <a:lnTo>
                      <a:pt x="106" y="136"/>
                    </a:lnTo>
                    <a:lnTo>
                      <a:pt x="106" y="136"/>
                    </a:lnTo>
                    <a:lnTo>
                      <a:pt x="87" y="116"/>
                    </a:lnTo>
                    <a:lnTo>
                      <a:pt x="87" y="116"/>
                    </a:lnTo>
                    <a:lnTo>
                      <a:pt x="64" y="92"/>
                    </a:lnTo>
                    <a:lnTo>
                      <a:pt x="40" y="66"/>
                    </a:lnTo>
                    <a:lnTo>
                      <a:pt x="40" y="66"/>
                    </a:lnTo>
                    <a:lnTo>
                      <a:pt x="33" y="58"/>
                    </a:lnTo>
                    <a:lnTo>
                      <a:pt x="24" y="50"/>
                    </a:lnTo>
                    <a:lnTo>
                      <a:pt x="24" y="50"/>
                    </a:lnTo>
                    <a:lnTo>
                      <a:pt x="13" y="39"/>
                    </a:lnTo>
                    <a:lnTo>
                      <a:pt x="8" y="33"/>
                    </a:lnTo>
                    <a:lnTo>
                      <a:pt x="3" y="26"/>
                    </a:lnTo>
                    <a:lnTo>
                      <a:pt x="3" y="26"/>
                    </a:lnTo>
                    <a:lnTo>
                      <a:pt x="1" y="22"/>
                    </a:lnTo>
                    <a:lnTo>
                      <a:pt x="0" y="18"/>
                    </a:lnTo>
                    <a:lnTo>
                      <a:pt x="0" y="14"/>
                    </a:lnTo>
                    <a:lnTo>
                      <a:pt x="2" y="10"/>
                    </a:lnTo>
                    <a:lnTo>
                      <a:pt x="2" y="10"/>
                    </a:lnTo>
                    <a:lnTo>
                      <a:pt x="5" y="6"/>
                    </a:lnTo>
                    <a:lnTo>
                      <a:pt x="9" y="3"/>
                    </a:lnTo>
                    <a:lnTo>
                      <a:pt x="14" y="1"/>
                    </a:lnTo>
                    <a:lnTo>
                      <a:pt x="19" y="0"/>
                    </a:lnTo>
                    <a:lnTo>
                      <a:pt x="19" y="0"/>
                    </a:lnTo>
                    <a:lnTo>
                      <a:pt x="22" y="1"/>
                    </a:lnTo>
                    <a:lnTo>
                      <a:pt x="26" y="2"/>
                    </a:lnTo>
                    <a:lnTo>
                      <a:pt x="31" y="4"/>
                    </a:lnTo>
                    <a:lnTo>
                      <a:pt x="34" y="8"/>
                    </a:lnTo>
                    <a:lnTo>
                      <a:pt x="34" y="8"/>
                    </a:lnTo>
                    <a:lnTo>
                      <a:pt x="42" y="18"/>
                    </a:lnTo>
                    <a:lnTo>
                      <a:pt x="51" y="29"/>
                    </a:lnTo>
                    <a:lnTo>
                      <a:pt x="72" y="47"/>
                    </a:lnTo>
                    <a:lnTo>
                      <a:pt x="72" y="47"/>
                    </a:lnTo>
                    <a:lnTo>
                      <a:pt x="83" y="57"/>
                    </a:lnTo>
                    <a:lnTo>
                      <a:pt x="94" y="67"/>
                    </a:lnTo>
                    <a:lnTo>
                      <a:pt x="94" y="67"/>
                    </a:lnTo>
                    <a:lnTo>
                      <a:pt x="124" y="100"/>
                    </a:lnTo>
                    <a:lnTo>
                      <a:pt x="151" y="133"/>
                    </a:lnTo>
                    <a:lnTo>
                      <a:pt x="164" y="146"/>
                    </a:lnTo>
                    <a:lnTo>
                      <a:pt x="164" y="146"/>
                    </a:lnTo>
                    <a:lnTo>
                      <a:pt x="191" y="176"/>
                    </a:lnTo>
                    <a:lnTo>
                      <a:pt x="219" y="205"/>
                    </a:lnTo>
                    <a:lnTo>
                      <a:pt x="247" y="232"/>
                    </a:lnTo>
                    <a:lnTo>
                      <a:pt x="275" y="260"/>
                    </a:lnTo>
                    <a:lnTo>
                      <a:pt x="275" y="260"/>
                    </a:lnTo>
                    <a:lnTo>
                      <a:pt x="311" y="293"/>
                    </a:lnTo>
                    <a:lnTo>
                      <a:pt x="311" y="293"/>
                    </a:lnTo>
                    <a:lnTo>
                      <a:pt x="342" y="321"/>
                    </a:lnTo>
                    <a:lnTo>
                      <a:pt x="342" y="321"/>
                    </a:lnTo>
                    <a:lnTo>
                      <a:pt x="364" y="343"/>
                    </a:lnTo>
                    <a:lnTo>
                      <a:pt x="386" y="363"/>
                    </a:lnTo>
                    <a:lnTo>
                      <a:pt x="396" y="375"/>
                    </a:lnTo>
                    <a:lnTo>
                      <a:pt x="407" y="387"/>
                    </a:lnTo>
                    <a:lnTo>
                      <a:pt x="415" y="398"/>
                    </a:lnTo>
                    <a:lnTo>
                      <a:pt x="423" y="411"/>
                    </a:lnTo>
                    <a:lnTo>
                      <a:pt x="423" y="411"/>
                    </a:lnTo>
                    <a:lnTo>
                      <a:pt x="426" y="416"/>
                    </a:lnTo>
                    <a:lnTo>
                      <a:pt x="430" y="421"/>
                    </a:lnTo>
                    <a:lnTo>
                      <a:pt x="440" y="429"/>
                    </a:lnTo>
                    <a:lnTo>
                      <a:pt x="440" y="429"/>
                    </a:lnTo>
                    <a:lnTo>
                      <a:pt x="446" y="435"/>
                    </a:lnTo>
                    <a:lnTo>
                      <a:pt x="452" y="440"/>
                    </a:lnTo>
                    <a:lnTo>
                      <a:pt x="452" y="440"/>
                    </a:lnTo>
                    <a:lnTo>
                      <a:pt x="460" y="452"/>
                    </a:lnTo>
                    <a:lnTo>
                      <a:pt x="460" y="452"/>
                    </a:lnTo>
                    <a:lnTo>
                      <a:pt x="470" y="466"/>
                    </a:lnTo>
                    <a:lnTo>
                      <a:pt x="475" y="472"/>
                    </a:lnTo>
                    <a:lnTo>
                      <a:pt x="481" y="478"/>
                    </a:lnTo>
                    <a:lnTo>
                      <a:pt x="481" y="478"/>
                    </a:lnTo>
                    <a:lnTo>
                      <a:pt x="489" y="486"/>
                    </a:lnTo>
                    <a:lnTo>
                      <a:pt x="496" y="493"/>
                    </a:lnTo>
                    <a:lnTo>
                      <a:pt x="502" y="501"/>
                    </a:lnTo>
                    <a:lnTo>
                      <a:pt x="507" y="509"/>
                    </a:lnTo>
                    <a:lnTo>
                      <a:pt x="508" y="510"/>
                    </a:lnTo>
                    <a:lnTo>
                      <a:pt x="509" y="511"/>
                    </a:lnTo>
                    <a:lnTo>
                      <a:pt x="509" y="511"/>
                    </a:lnTo>
                    <a:lnTo>
                      <a:pt x="512" y="513"/>
                    </a:lnTo>
                    <a:lnTo>
                      <a:pt x="514" y="516"/>
                    </a:lnTo>
                    <a:lnTo>
                      <a:pt x="515" y="520"/>
                    </a:lnTo>
                    <a:lnTo>
                      <a:pt x="515" y="524"/>
                    </a:lnTo>
                    <a:lnTo>
                      <a:pt x="515" y="530"/>
                    </a:lnTo>
                    <a:lnTo>
                      <a:pt x="515" y="530"/>
                    </a:lnTo>
                    <a:lnTo>
                      <a:pt x="515" y="533"/>
                    </a:lnTo>
                    <a:lnTo>
                      <a:pt x="514" y="537"/>
                    </a:lnTo>
                    <a:lnTo>
                      <a:pt x="513" y="540"/>
                    </a:lnTo>
                    <a:lnTo>
                      <a:pt x="510" y="542"/>
                    </a:lnTo>
                    <a:lnTo>
                      <a:pt x="510" y="542"/>
                    </a:lnTo>
                    <a:lnTo>
                      <a:pt x="506" y="545"/>
                    </a:lnTo>
                    <a:lnTo>
                      <a:pt x="499" y="546"/>
                    </a:lnTo>
                    <a:lnTo>
                      <a:pt x="499" y="546"/>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solidFill>
                    <a:srgbClr val="605448"/>
                  </a:solidFill>
                </a:endParaRPr>
              </a:p>
            </p:txBody>
          </p:sp>
          <p:sp>
            <p:nvSpPr>
              <p:cNvPr id="298" name="chenying0907 211"/>
              <p:cNvSpPr/>
              <p:nvPr/>
            </p:nvSpPr>
            <p:spPr bwMode="auto">
              <a:xfrm>
                <a:off x="4708525" y="2740025"/>
                <a:ext cx="77788" cy="74613"/>
              </a:xfrm>
              <a:custGeom>
                <a:avLst/>
                <a:gdLst/>
                <a:ahLst/>
                <a:cxnLst>
                  <a:cxn ang="0">
                    <a:pos x="116" y="142"/>
                  </a:cxn>
                  <a:cxn ang="0">
                    <a:pos x="111" y="142"/>
                  </a:cxn>
                  <a:cxn ang="0">
                    <a:pos x="101" y="140"/>
                  </a:cxn>
                  <a:cxn ang="0">
                    <a:pos x="90" y="136"/>
                  </a:cxn>
                  <a:cxn ang="0">
                    <a:pos x="88" y="139"/>
                  </a:cxn>
                  <a:cxn ang="0">
                    <a:pos x="79" y="141"/>
                  </a:cxn>
                  <a:cxn ang="0">
                    <a:pos x="77" y="141"/>
                  </a:cxn>
                  <a:cxn ang="0">
                    <a:pos x="63" y="139"/>
                  </a:cxn>
                  <a:cxn ang="0">
                    <a:pos x="49" y="136"/>
                  </a:cxn>
                  <a:cxn ang="0">
                    <a:pos x="42" y="134"/>
                  </a:cxn>
                  <a:cxn ang="0">
                    <a:pos x="33" y="127"/>
                  </a:cxn>
                  <a:cxn ang="0">
                    <a:pos x="30" y="129"/>
                  </a:cxn>
                  <a:cxn ang="0">
                    <a:pos x="21" y="131"/>
                  </a:cxn>
                  <a:cxn ang="0">
                    <a:pos x="18" y="130"/>
                  </a:cxn>
                  <a:cxn ang="0">
                    <a:pos x="12" y="127"/>
                  </a:cxn>
                  <a:cxn ang="0">
                    <a:pos x="7" y="122"/>
                  </a:cxn>
                  <a:cxn ang="0">
                    <a:pos x="6" y="117"/>
                  </a:cxn>
                  <a:cxn ang="0">
                    <a:pos x="5" y="115"/>
                  </a:cxn>
                  <a:cxn ang="0">
                    <a:pos x="1" y="108"/>
                  </a:cxn>
                  <a:cxn ang="0">
                    <a:pos x="1" y="101"/>
                  </a:cxn>
                  <a:cxn ang="0">
                    <a:pos x="3" y="95"/>
                  </a:cxn>
                  <a:cxn ang="0">
                    <a:pos x="13" y="83"/>
                  </a:cxn>
                  <a:cxn ang="0">
                    <a:pos x="31" y="62"/>
                  </a:cxn>
                  <a:cxn ang="0">
                    <a:pos x="63" y="34"/>
                  </a:cxn>
                  <a:cxn ang="0">
                    <a:pos x="92" y="13"/>
                  </a:cxn>
                  <a:cxn ang="0">
                    <a:pos x="98" y="8"/>
                  </a:cxn>
                  <a:cxn ang="0">
                    <a:pos x="113" y="1"/>
                  </a:cxn>
                  <a:cxn ang="0">
                    <a:pos x="121" y="0"/>
                  </a:cxn>
                  <a:cxn ang="0">
                    <a:pos x="131" y="2"/>
                  </a:cxn>
                  <a:cxn ang="0">
                    <a:pos x="137" y="5"/>
                  </a:cxn>
                  <a:cxn ang="0">
                    <a:pos x="143" y="15"/>
                  </a:cxn>
                  <a:cxn ang="0">
                    <a:pos x="147" y="29"/>
                  </a:cxn>
                  <a:cxn ang="0">
                    <a:pos x="148" y="35"/>
                  </a:cxn>
                  <a:cxn ang="0">
                    <a:pos x="147" y="53"/>
                  </a:cxn>
                  <a:cxn ang="0">
                    <a:pos x="148" y="84"/>
                  </a:cxn>
                  <a:cxn ang="0">
                    <a:pos x="148" y="100"/>
                  </a:cxn>
                  <a:cxn ang="0">
                    <a:pos x="146" y="116"/>
                  </a:cxn>
                  <a:cxn ang="0">
                    <a:pos x="145" y="125"/>
                  </a:cxn>
                  <a:cxn ang="0">
                    <a:pos x="141" y="132"/>
                  </a:cxn>
                  <a:cxn ang="0">
                    <a:pos x="136" y="136"/>
                  </a:cxn>
                  <a:cxn ang="0">
                    <a:pos x="128" y="141"/>
                  </a:cxn>
                  <a:cxn ang="0">
                    <a:pos x="126" y="141"/>
                  </a:cxn>
                  <a:cxn ang="0">
                    <a:pos x="121" y="142"/>
                  </a:cxn>
                  <a:cxn ang="0">
                    <a:pos x="116" y="142"/>
                  </a:cxn>
                </a:cxnLst>
                <a:rect l="0" t="0" r="r" b="b"/>
                <a:pathLst>
                  <a:path w="148" h="142">
                    <a:moveTo>
                      <a:pt x="116" y="142"/>
                    </a:moveTo>
                    <a:lnTo>
                      <a:pt x="116" y="142"/>
                    </a:lnTo>
                    <a:lnTo>
                      <a:pt x="111" y="142"/>
                    </a:lnTo>
                    <a:lnTo>
                      <a:pt x="111" y="142"/>
                    </a:lnTo>
                    <a:lnTo>
                      <a:pt x="101" y="140"/>
                    </a:lnTo>
                    <a:lnTo>
                      <a:pt x="101" y="140"/>
                    </a:lnTo>
                    <a:lnTo>
                      <a:pt x="93" y="136"/>
                    </a:lnTo>
                    <a:lnTo>
                      <a:pt x="90" y="136"/>
                    </a:lnTo>
                    <a:lnTo>
                      <a:pt x="88" y="139"/>
                    </a:lnTo>
                    <a:lnTo>
                      <a:pt x="88" y="139"/>
                    </a:lnTo>
                    <a:lnTo>
                      <a:pt x="84" y="141"/>
                    </a:lnTo>
                    <a:lnTo>
                      <a:pt x="79" y="141"/>
                    </a:lnTo>
                    <a:lnTo>
                      <a:pt x="79" y="141"/>
                    </a:lnTo>
                    <a:lnTo>
                      <a:pt x="77" y="141"/>
                    </a:lnTo>
                    <a:lnTo>
                      <a:pt x="77" y="141"/>
                    </a:lnTo>
                    <a:lnTo>
                      <a:pt x="63" y="139"/>
                    </a:lnTo>
                    <a:lnTo>
                      <a:pt x="63" y="139"/>
                    </a:lnTo>
                    <a:lnTo>
                      <a:pt x="49" y="136"/>
                    </a:lnTo>
                    <a:lnTo>
                      <a:pt x="49" y="136"/>
                    </a:lnTo>
                    <a:lnTo>
                      <a:pt x="42" y="134"/>
                    </a:lnTo>
                    <a:lnTo>
                      <a:pt x="36" y="130"/>
                    </a:lnTo>
                    <a:lnTo>
                      <a:pt x="33" y="127"/>
                    </a:lnTo>
                    <a:lnTo>
                      <a:pt x="30" y="129"/>
                    </a:lnTo>
                    <a:lnTo>
                      <a:pt x="30" y="129"/>
                    </a:lnTo>
                    <a:lnTo>
                      <a:pt x="25" y="130"/>
                    </a:lnTo>
                    <a:lnTo>
                      <a:pt x="21" y="131"/>
                    </a:lnTo>
                    <a:lnTo>
                      <a:pt x="21" y="131"/>
                    </a:lnTo>
                    <a:lnTo>
                      <a:pt x="18" y="130"/>
                    </a:lnTo>
                    <a:lnTo>
                      <a:pt x="13" y="129"/>
                    </a:lnTo>
                    <a:lnTo>
                      <a:pt x="12" y="127"/>
                    </a:lnTo>
                    <a:lnTo>
                      <a:pt x="10" y="125"/>
                    </a:lnTo>
                    <a:lnTo>
                      <a:pt x="7" y="122"/>
                    </a:lnTo>
                    <a:lnTo>
                      <a:pt x="6" y="119"/>
                    </a:lnTo>
                    <a:lnTo>
                      <a:pt x="6" y="117"/>
                    </a:lnTo>
                    <a:lnTo>
                      <a:pt x="5" y="115"/>
                    </a:lnTo>
                    <a:lnTo>
                      <a:pt x="5" y="115"/>
                    </a:lnTo>
                    <a:lnTo>
                      <a:pt x="2" y="112"/>
                    </a:lnTo>
                    <a:lnTo>
                      <a:pt x="1" y="108"/>
                    </a:lnTo>
                    <a:lnTo>
                      <a:pt x="0" y="104"/>
                    </a:lnTo>
                    <a:lnTo>
                      <a:pt x="1" y="101"/>
                    </a:lnTo>
                    <a:lnTo>
                      <a:pt x="2" y="98"/>
                    </a:lnTo>
                    <a:lnTo>
                      <a:pt x="3" y="95"/>
                    </a:lnTo>
                    <a:lnTo>
                      <a:pt x="3" y="95"/>
                    </a:lnTo>
                    <a:lnTo>
                      <a:pt x="13" y="83"/>
                    </a:lnTo>
                    <a:lnTo>
                      <a:pt x="22" y="72"/>
                    </a:lnTo>
                    <a:lnTo>
                      <a:pt x="31" y="62"/>
                    </a:lnTo>
                    <a:lnTo>
                      <a:pt x="42" y="52"/>
                    </a:lnTo>
                    <a:lnTo>
                      <a:pt x="63" y="34"/>
                    </a:lnTo>
                    <a:lnTo>
                      <a:pt x="87" y="17"/>
                    </a:lnTo>
                    <a:lnTo>
                      <a:pt x="92" y="13"/>
                    </a:lnTo>
                    <a:lnTo>
                      <a:pt x="92" y="13"/>
                    </a:lnTo>
                    <a:lnTo>
                      <a:pt x="98" y="8"/>
                    </a:lnTo>
                    <a:lnTo>
                      <a:pt x="105" y="4"/>
                    </a:lnTo>
                    <a:lnTo>
                      <a:pt x="113" y="1"/>
                    </a:lnTo>
                    <a:lnTo>
                      <a:pt x="121" y="0"/>
                    </a:lnTo>
                    <a:lnTo>
                      <a:pt x="121" y="0"/>
                    </a:lnTo>
                    <a:lnTo>
                      <a:pt x="126" y="1"/>
                    </a:lnTo>
                    <a:lnTo>
                      <a:pt x="131" y="2"/>
                    </a:lnTo>
                    <a:lnTo>
                      <a:pt x="131" y="2"/>
                    </a:lnTo>
                    <a:lnTo>
                      <a:pt x="137" y="5"/>
                    </a:lnTo>
                    <a:lnTo>
                      <a:pt x="141" y="9"/>
                    </a:lnTo>
                    <a:lnTo>
                      <a:pt x="143" y="15"/>
                    </a:lnTo>
                    <a:lnTo>
                      <a:pt x="145" y="20"/>
                    </a:lnTo>
                    <a:lnTo>
                      <a:pt x="147" y="29"/>
                    </a:lnTo>
                    <a:lnTo>
                      <a:pt x="148" y="35"/>
                    </a:lnTo>
                    <a:lnTo>
                      <a:pt x="148" y="35"/>
                    </a:lnTo>
                    <a:lnTo>
                      <a:pt x="147" y="53"/>
                    </a:lnTo>
                    <a:lnTo>
                      <a:pt x="147" y="53"/>
                    </a:lnTo>
                    <a:lnTo>
                      <a:pt x="147" y="81"/>
                    </a:lnTo>
                    <a:lnTo>
                      <a:pt x="148" y="84"/>
                    </a:lnTo>
                    <a:lnTo>
                      <a:pt x="148" y="84"/>
                    </a:lnTo>
                    <a:lnTo>
                      <a:pt x="148" y="100"/>
                    </a:lnTo>
                    <a:lnTo>
                      <a:pt x="147" y="108"/>
                    </a:lnTo>
                    <a:lnTo>
                      <a:pt x="146" y="116"/>
                    </a:lnTo>
                    <a:lnTo>
                      <a:pt x="146" y="116"/>
                    </a:lnTo>
                    <a:lnTo>
                      <a:pt x="145" y="125"/>
                    </a:lnTo>
                    <a:lnTo>
                      <a:pt x="143" y="128"/>
                    </a:lnTo>
                    <a:lnTo>
                      <a:pt x="141" y="132"/>
                    </a:lnTo>
                    <a:lnTo>
                      <a:pt x="139" y="134"/>
                    </a:lnTo>
                    <a:lnTo>
                      <a:pt x="136" y="136"/>
                    </a:lnTo>
                    <a:lnTo>
                      <a:pt x="128" y="141"/>
                    </a:lnTo>
                    <a:lnTo>
                      <a:pt x="128" y="141"/>
                    </a:lnTo>
                    <a:lnTo>
                      <a:pt x="127" y="141"/>
                    </a:lnTo>
                    <a:lnTo>
                      <a:pt x="126" y="141"/>
                    </a:lnTo>
                    <a:lnTo>
                      <a:pt x="126" y="141"/>
                    </a:lnTo>
                    <a:lnTo>
                      <a:pt x="121" y="142"/>
                    </a:lnTo>
                    <a:lnTo>
                      <a:pt x="116" y="142"/>
                    </a:lnTo>
                    <a:lnTo>
                      <a:pt x="116" y="142"/>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solidFill>
                    <a:srgbClr val="605448"/>
                  </a:solidFill>
                </a:endParaRPr>
              </a:p>
            </p:txBody>
          </p:sp>
          <p:sp>
            <p:nvSpPr>
              <p:cNvPr id="299" name="chenying0907 212"/>
              <p:cNvSpPr/>
              <p:nvPr/>
            </p:nvSpPr>
            <p:spPr bwMode="auto">
              <a:xfrm>
                <a:off x="4197350" y="2182813"/>
                <a:ext cx="260350" cy="244475"/>
              </a:xfrm>
              <a:custGeom>
                <a:avLst/>
                <a:gdLst/>
                <a:ahLst/>
                <a:cxnLst>
                  <a:cxn ang="0">
                    <a:pos x="106" y="462"/>
                  </a:cxn>
                  <a:cxn ang="0">
                    <a:pos x="96" y="455"/>
                  </a:cxn>
                  <a:cxn ang="0">
                    <a:pos x="94" y="452"/>
                  </a:cxn>
                  <a:cxn ang="0">
                    <a:pos x="85" y="442"/>
                  </a:cxn>
                  <a:cxn ang="0">
                    <a:pos x="76" y="430"/>
                  </a:cxn>
                  <a:cxn ang="0">
                    <a:pos x="53" y="411"/>
                  </a:cxn>
                  <a:cxn ang="0">
                    <a:pos x="35" y="386"/>
                  </a:cxn>
                  <a:cxn ang="0">
                    <a:pos x="15" y="339"/>
                  </a:cxn>
                  <a:cxn ang="0">
                    <a:pos x="5" y="299"/>
                  </a:cxn>
                  <a:cxn ang="0">
                    <a:pos x="0" y="253"/>
                  </a:cxn>
                  <a:cxn ang="0">
                    <a:pos x="3" y="202"/>
                  </a:cxn>
                  <a:cxn ang="0">
                    <a:pos x="8" y="172"/>
                  </a:cxn>
                  <a:cxn ang="0">
                    <a:pos x="24" y="124"/>
                  </a:cxn>
                  <a:cxn ang="0">
                    <a:pos x="48" y="85"/>
                  </a:cxn>
                  <a:cxn ang="0">
                    <a:pos x="68" y="64"/>
                  </a:cxn>
                  <a:cxn ang="0">
                    <a:pos x="124" y="25"/>
                  </a:cxn>
                  <a:cxn ang="0">
                    <a:pos x="193" y="4"/>
                  </a:cxn>
                  <a:cxn ang="0">
                    <a:pos x="241" y="0"/>
                  </a:cxn>
                  <a:cxn ang="0">
                    <a:pos x="298" y="5"/>
                  </a:cxn>
                  <a:cxn ang="0">
                    <a:pos x="352" y="20"/>
                  </a:cxn>
                  <a:cxn ang="0">
                    <a:pos x="401" y="44"/>
                  </a:cxn>
                  <a:cxn ang="0">
                    <a:pos x="445" y="76"/>
                  </a:cxn>
                  <a:cxn ang="0">
                    <a:pos x="480" y="115"/>
                  </a:cxn>
                  <a:cxn ang="0">
                    <a:pos x="492" y="135"/>
                  </a:cxn>
                  <a:cxn ang="0">
                    <a:pos x="491" y="146"/>
                  </a:cxn>
                  <a:cxn ang="0">
                    <a:pos x="483" y="153"/>
                  </a:cxn>
                  <a:cxn ang="0">
                    <a:pos x="473" y="157"/>
                  </a:cxn>
                  <a:cxn ang="0">
                    <a:pos x="465" y="154"/>
                  </a:cxn>
                  <a:cxn ang="0">
                    <a:pos x="458" y="147"/>
                  </a:cxn>
                  <a:cxn ang="0">
                    <a:pos x="429" y="112"/>
                  </a:cxn>
                  <a:cxn ang="0">
                    <a:pos x="395" y="85"/>
                  </a:cxn>
                  <a:cxn ang="0">
                    <a:pos x="356" y="65"/>
                  </a:cxn>
                  <a:cxn ang="0">
                    <a:pos x="289" y="42"/>
                  </a:cxn>
                  <a:cxn ang="0">
                    <a:pos x="247" y="34"/>
                  </a:cxn>
                  <a:cxn ang="0">
                    <a:pos x="219" y="34"/>
                  </a:cxn>
                  <a:cxn ang="0">
                    <a:pos x="182" y="40"/>
                  </a:cxn>
                  <a:cxn ang="0">
                    <a:pos x="144" y="53"/>
                  </a:cxn>
                  <a:cxn ang="0">
                    <a:pos x="109" y="74"/>
                  </a:cxn>
                  <a:cxn ang="0">
                    <a:pos x="80" y="100"/>
                  </a:cxn>
                  <a:cxn ang="0">
                    <a:pos x="59" y="133"/>
                  </a:cxn>
                  <a:cxn ang="0">
                    <a:pos x="48" y="163"/>
                  </a:cxn>
                  <a:cxn ang="0">
                    <a:pos x="39" y="210"/>
                  </a:cxn>
                  <a:cxn ang="0">
                    <a:pos x="38" y="259"/>
                  </a:cxn>
                  <a:cxn ang="0">
                    <a:pos x="45" y="304"/>
                  </a:cxn>
                  <a:cxn ang="0">
                    <a:pos x="60" y="348"/>
                  </a:cxn>
                  <a:cxn ang="0">
                    <a:pos x="76" y="373"/>
                  </a:cxn>
                  <a:cxn ang="0">
                    <a:pos x="101" y="402"/>
                  </a:cxn>
                  <a:cxn ang="0">
                    <a:pos x="122" y="429"/>
                  </a:cxn>
                  <a:cxn ang="0">
                    <a:pos x="125" y="431"/>
                  </a:cxn>
                  <a:cxn ang="0">
                    <a:pos x="131" y="446"/>
                  </a:cxn>
                  <a:cxn ang="0">
                    <a:pos x="129" y="455"/>
                  </a:cxn>
                  <a:cxn ang="0">
                    <a:pos x="121" y="462"/>
                  </a:cxn>
                  <a:cxn ang="0">
                    <a:pos x="110" y="463"/>
                  </a:cxn>
                </a:cxnLst>
                <a:rect l="0" t="0" r="r" b="b"/>
                <a:pathLst>
                  <a:path w="492" h="463">
                    <a:moveTo>
                      <a:pt x="110" y="463"/>
                    </a:moveTo>
                    <a:lnTo>
                      <a:pt x="110" y="463"/>
                    </a:lnTo>
                    <a:lnTo>
                      <a:pt x="106" y="462"/>
                    </a:lnTo>
                    <a:lnTo>
                      <a:pt x="102" y="461"/>
                    </a:lnTo>
                    <a:lnTo>
                      <a:pt x="98" y="458"/>
                    </a:lnTo>
                    <a:lnTo>
                      <a:pt x="96" y="455"/>
                    </a:lnTo>
                    <a:lnTo>
                      <a:pt x="96" y="455"/>
                    </a:lnTo>
                    <a:lnTo>
                      <a:pt x="94" y="453"/>
                    </a:lnTo>
                    <a:lnTo>
                      <a:pt x="94" y="452"/>
                    </a:lnTo>
                    <a:lnTo>
                      <a:pt x="91" y="450"/>
                    </a:lnTo>
                    <a:lnTo>
                      <a:pt x="91" y="450"/>
                    </a:lnTo>
                    <a:lnTo>
                      <a:pt x="85" y="442"/>
                    </a:lnTo>
                    <a:lnTo>
                      <a:pt x="85" y="442"/>
                    </a:lnTo>
                    <a:lnTo>
                      <a:pt x="80" y="435"/>
                    </a:lnTo>
                    <a:lnTo>
                      <a:pt x="76" y="430"/>
                    </a:lnTo>
                    <a:lnTo>
                      <a:pt x="65" y="421"/>
                    </a:lnTo>
                    <a:lnTo>
                      <a:pt x="65" y="421"/>
                    </a:lnTo>
                    <a:lnTo>
                      <a:pt x="53" y="411"/>
                    </a:lnTo>
                    <a:lnTo>
                      <a:pt x="53" y="411"/>
                    </a:lnTo>
                    <a:lnTo>
                      <a:pt x="44" y="399"/>
                    </a:lnTo>
                    <a:lnTo>
                      <a:pt x="35" y="386"/>
                    </a:lnTo>
                    <a:lnTo>
                      <a:pt x="27" y="370"/>
                    </a:lnTo>
                    <a:lnTo>
                      <a:pt x="21" y="355"/>
                    </a:lnTo>
                    <a:lnTo>
                      <a:pt x="15" y="339"/>
                    </a:lnTo>
                    <a:lnTo>
                      <a:pt x="11" y="325"/>
                    </a:lnTo>
                    <a:lnTo>
                      <a:pt x="5" y="299"/>
                    </a:lnTo>
                    <a:lnTo>
                      <a:pt x="5" y="299"/>
                    </a:lnTo>
                    <a:lnTo>
                      <a:pt x="3" y="285"/>
                    </a:lnTo>
                    <a:lnTo>
                      <a:pt x="0" y="269"/>
                    </a:lnTo>
                    <a:lnTo>
                      <a:pt x="0" y="253"/>
                    </a:lnTo>
                    <a:lnTo>
                      <a:pt x="0" y="235"/>
                    </a:lnTo>
                    <a:lnTo>
                      <a:pt x="0" y="218"/>
                    </a:lnTo>
                    <a:lnTo>
                      <a:pt x="3" y="202"/>
                    </a:lnTo>
                    <a:lnTo>
                      <a:pt x="5" y="186"/>
                    </a:lnTo>
                    <a:lnTo>
                      <a:pt x="8" y="172"/>
                    </a:lnTo>
                    <a:lnTo>
                      <a:pt x="8" y="172"/>
                    </a:lnTo>
                    <a:lnTo>
                      <a:pt x="13" y="154"/>
                    </a:lnTo>
                    <a:lnTo>
                      <a:pt x="18" y="139"/>
                    </a:lnTo>
                    <a:lnTo>
                      <a:pt x="24" y="124"/>
                    </a:lnTo>
                    <a:lnTo>
                      <a:pt x="31" y="110"/>
                    </a:lnTo>
                    <a:lnTo>
                      <a:pt x="39" y="98"/>
                    </a:lnTo>
                    <a:lnTo>
                      <a:pt x="48" y="85"/>
                    </a:lnTo>
                    <a:lnTo>
                      <a:pt x="57" y="74"/>
                    </a:lnTo>
                    <a:lnTo>
                      <a:pt x="68" y="64"/>
                    </a:lnTo>
                    <a:lnTo>
                      <a:pt x="68" y="64"/>
                    </a:lnTo>
                    <a:lnTo>
                      <a:pt x="85" y="49"/>
                    </a:lnTo>
                    <a:lnTo>
                      <a:pt x="105" y="36"/>
                    </a:lnTo>
                    <a:lnTo>
                      <a:pt x="124" y="25"/>
                    </a:lnTo>
                    <a:lnTo>
                      <a:pt x="146" y="16"/>
                    </a:lnTo>
                    <a:lnTo>
                      <a:pt x="169" y="9"/>
                    </a:lnTo>
                    <a:lnTo>
                      <a:pt x="193" y="4"/>
                    </a:lnTo>
                    <a:lnTo>
                      <a:pt x="216" y="1"/>
                    </a:lnTo>
                    <a:lnTo>
                      <a:pt x="241" y="0"/>
                    </a:lnTo>
                    <a:lnTo>
                      <a:pt x="241" y="0"/>
                    </a:lnTo>
                    <a:lnTo>
                      <a:pt x="260" y="1"/>
                    </a:lnTo>
                    <a:lnTo>
                      <a:pt x="279" y="2"/>
                    </a:lnTo>
                    <a:lnTo>
                      <a:pt x="298" y="5"/>
                    </a:lnTo>
                    <a:lnTo>
                      <a:pt x="316" y="9"/>
                    </a:lnTo>
                    <a:lnTo>
                      <a:pt x="334" y="14"/>
                    </a:lnTo>
                    <a:lnTo>
                      <a:pt x="352" y="20"/>
                    </a:lnTo>
                    <a:lnTo>
                      <a:pt x="368" y="27"/>
                    </a:lnTo>
                    <a:lnTo>
                      <a:pt x="385" y="35"/>
                    </a:lnTo>
                    <a:lnTo>
                      <a:pt x="401" y="44"/>
                    </a:lnTo>
                    <a:lnTo>
                      <a:pt x="416" y="54"/>
                    </a:lnTo>
                    <a:lnTo>
                      <a:pt x="430" y="65"/>
                    </a:lnTo>
                    <a:lnTo>
                      <a:pt x="445" y="76"/>
                    </a:lnTo>
                    <a:lnTo>
                      <a:pt x="457" y="88"/>
                    </a:lnTo>
                    <a:lnTo>
                      <a:pt x="469" y="102"/>
                    </a:lnTo>
                    <a:lnTo>
                      <a:pt x="480" y="115"/>
                    </a:lnTo>
                    <a:lnTo>
                      <a:pt x="490" y="130"/>
                    </a:lnTo>
                    <a:lnTo>
                      <a:pt x="490" y="130"/>
                    </a:lnTo>
                    <a:lnTo>
                      <a:pt x="492" y="135"/>
                    </a:lnTo>
                    <a:lnTo>
                      <a:pt x="492" y="139"/>
                    </a:lnTo>
                    <a:lnTo>
                      <a:pt x="492" y="143"/>
                    </a:lnTo>
                    <a:lnTo>
                      <a:pt x="491" y="146"/>
                    </a:lnTo>
                    <a:lnTo>
                      <a:pt x="491" y="146"/>
                    </a:lnTo>
                    <a:lnTo>
                      <a:pt x="487" y="150"/>
                    </a:lnTo>
                    <a:lnTo>
                      <a:pt x="483" y="153"/>
                    </a:lnTo>
                    <a:lnTo>
                      <a:pt x="478" y="155"/>
                    </a:lnTo>
                    <a:lnTo>
                      <a:pt x="473" y="157"/>
                    </a:lnTo>
                    <a:lnTo>
                      <a:pt x="473" y="157"/>
                    </a:lnTo>
                    <a:lnTo>
                      <a:pt x="473" y="157"/>
                    </a:lnTo>
                    <a:lnTo>
                      <a:pt x="469" y="155"/>
                    </a:lnTo>
                    <a:lnTo>
                      <a:pt x="465" y="154"/>
                    </a:lnTo>
                    <a:lnTo>
                      <a:pt x="462" y="151"/>
                    </a:lnTo>
                    <a:lnTo>
                      <a:pt x="458" y="147"/>
                    </a:lnTo>
                    <a:lnTo>
                      <a:pt x="458" y="147"/>
                    </a:lnTo>
                    <a:lnTo>
                      <a:pt x="450" y="135"/>
                    </a:lnTo>
                    <a:lnTo>
                      <a:pt x="439" y="123"/>
                    </a:lnTo>
                    <a:lnTo>
                      <a:pt x="429" y="112"/>
                    </a:lnTo>
                    <a:lnTo>
                      <a:pt x="419" y="102"/>
                    </a:lnTo>
                    <a:lnTo>
                      <a:pt x="407" y="94"/>
                    </a:lnTo>
                    <a:lnTo>
                      <a:pt x="395" y="85"/>
                    </a:lnTo>
                    <a:lnTo>
                      <a:pt x="383" y="77"/>
                    </a:lnTo>
                    <a:lnTo>
                      <a:pt x="369" y="71"/>
                    </a:lnTo>
                    <a:lnTo>
                      <a:pt x="356" y="65"/>
                    </a:lnTo>
                    <a:lnTo>
                      <a:pt x="342" y="59"/>
                    </a:lnTo>
                    <a:lnTo>
                      <a:pt x="316" y="50"/>
                    </a:lnTo>
                    <a:lnTo>
                      <a:pt x="289" y="42"/>
                    </a:lnTo>
                    <a:lnTo>
                      <a:pt x="263" y="36"/>
                    </a:lnTo>
                    <a:lnTo>
                      <a:pt x="263" y="36"/>
                    </a:lnTo>
                    <a:lnTo>
                      <a:pt x="247" y="34"/>
                    </a:lnTo>
                    <a:lnTo>
                      <a:pt x="232" y="33"/>
                    </a:lnTo>
                    <a:lnTo>
                      <a:pt x="232" y="33"/>
                    </a:lnTo>
                    <a:lnTo>
                      <a:pt x="219" y="34"/>
                    </a:lnTo>
                    <a:lnTo>
                      <a:pt x="207" y="35"/>
                    </a:lnTo>
                    <a:lnTo>
                      <a:pt x="195" y="37"/>
                    </a:lnTo>
                    <a:lnTo>
                      <a:pt x="182" y="40"/>
                    </a:lnTo>
                    <a:lnTo>
                      <a:pt x="169" y="44"/>
                    </a:lnTo>
                    <a:lnTo>
                      <a:pt x="156" y="48"/>
                    </a:lnTo>
                    <a:lnTo>
                      <a:pt x="144" y="53"/>
                    </a:lnTo>
                    <a:lnTo>
                      <a:pt x="133" y="59"/>
                    </a:lnTo>
                    <a:lnTo>
                      <a:pt x="120" y="66"/>
                    </a:lnTo>
                    <a:lnTo>
                      <a:pt x="109" y="74"/>
                    </a:lnTo>
                    <a:lnTo>
                      <a:pt x="99" y="82"/>
                    </a:lnTo>
                    <a:lnTo>
                      <a:pt x="89" y="90"/>
                    </a:lnTo>
                    <a:lnTo>
                      <a:pt x="80" y="100"/>
                    </a:lnTo>
                    <a:lnTo>
                      <a:pt x="72" y="110"/>
                    </a:lnTo>
                    <a:lnTo>
                      <a:pt x="66" y="121"/>
                    </a:lnTo>
                    <a:lnTo>
                      <a:pt x="59" y="133"/>
                    </a:lnTo>
                    <a:lnTo>
                      <a:pt x="59" y="133"/>
                    </a:lnTo>
                    <a:lnTo>
                      <a:pt x="53" y="147"/>
                    </a:lnTo>
                    <a:lnTo>
                      <a:pt x="48" y="163"/>
                    </a:lnTo>
                    <a:lnTo>
                      <a:pt x="44" y="178"/>
                    </a:lnTo>
                    <a:lnTo>
                      <a:pt x="41" y="195"/>
                    </a:lnTo>
                    <a:lnTo>
                      <a:pt x="39" y="210"/>
                    </a:lnTo>
                    <a:lnTo>
                      <a:pt x="38" y="227"/>
                    </a:lnTo>
                    <a:lnTo>
                      <a:pt x="37" y="242"/>
                    </a:lnTo>
                    <a:lnTo>
                      <a:pt x="38" y="259"/>
                    </a:lnTo>
                    <a:lnTo>
                      <a:pt x="39" y="274"/>
                    </a:lnTo>
                    <a:lnTo>
                      <a:pt x="42" y="290"/>
                    </a:lnTo>
                    <a:lnTo>
                      <a:pt x="45" y="304"/>
                    </a:lnTo>
                    <a:lnTo>
                      <a:pt x="49" y="320"/>
                    </a:lnTo>
                    <a:lnTo>
                      <a:pt x="54" y="334"/>
                    </a:lnTo>
                    <a:lnTo>
                      <a:pt x="60" y="348"/>
                    </a:lnTo>
                    <a:lnTo>
                      <a:pt x="68" y="361"/>
                    </a:lnTo>
                    <a:lnTo>
                      <a:pt x="76" y="373"/>
                    </a:lnTo>
                    <a:lnTo>
                      <a:pt x="76" y="373"/>
                    </a:lnTo>
                    <a:lnTo>
                      <a:pt x="87" y="389"/>
                    </a:lnTo>
                    <a:lnTo>
                      <a:pt x="101" y="402"/>
                    </a:lnTo>
                    <a:lnTo>
                      <a:pt x="101" y="402"/>
                    </a:lnTo>
                    <a:lnTo>
                      <a:pt x="112" y="416"/>
                    </a:lnTo>
                    <a:lnTo>
                      <a:pt x="121" y="428"/>
                    </a:lnTo>
                    <a:lnTo>
                      <a:pt x="122" y="429"/>
                    </a:lnTo>
                    <a:lnTo>
                      <a:pt x="123" y="430"/>
                    </a:lnTo>
                    <a:lnTo>
                      <a:pt x="123" y="430"/>
                    </a:lnTo>
                    <a:lnTo>
                      <a:pt x="125" y="431"/>
                    </a:lnTo>
                    <a:lnTo>
                      <a:pt x="128" y="434"/>
                    </a:lnTo>
                    <a:lnTo>
                      <a:pt x="130" y="440"/>
                    </a:lnTo>
                    <a:lnTo>
                      <a:pt x="131" y="446"/>
                    </a:lnTo>
                    <a:lnTo>
                      <a:pt x="130" y="451"/>
                    </a:lnTo>
                    <a:lnTo>
                      <a:pt x="130" y="451"/>
                    </a:lnTo>
                    <a:lnTo>
                      <a:pt x="129" y="455"/>
                    </a:lnTo>
                    <a:lnTo>
                      <a:pt x="125" y="458"/>
                    </a:lnTo>
                    <a:lnTo>
                      <a:pt x="123" y="460"/>
                    </a:lnTo>
                    <a:lnTo>
                      <a:pt x="121" y="462"/>
                    </a:lnTo>
                    <a:lnTo>
                      <a:pt x="117" y="463"/>
                    </a:lnTo>
                    <a:lnTo>
                      <a:pt x="114" y="463"/>
                    </a:lnTo>
                    <a:lnTo>
                      <a:pt x="110" y="463"/>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solidFill>
                    <a:srgbClr val="605448"/>
                  </a:solidFill>
                </a:endParaRPr>
              </a:p>
            </p:txBody>
          </p:sp>
        </p:grpSp>
      </p:grpSp>
      <p:grpSp>
        <p:nvGrpSpPr>
          <p:cNvPr id="162" name="chenying0907 6"/>
          <p:cNvGrpSpPr/>
          <p:nvPr/>
        </p:nvGrpSpPr>
        <p:grpSpPr>
          <a:xfrm>
            <a:off x="0" y="2970902"/>
            <a:ext cx="1411020" cy="1425232"/>
            <a:chOff x="3616066" y="3890310"/>
            <a:chExt cx="1313209" cy="1326436"/>
          </a:xfrm>
        </p:grpSpPr>
        <p:sp>
          <p:nvSpPr>
            <p:cNvPr id="230" name="椭圆 31"/>
            <p:cNvSpPr/>
            <p:nvPr/>
          </p:nvSpPr>
          <p:spPr>
            <a:xfrm rot="15654318">
              <a:off x="3609453" y="3896923"/>
              <a:ext cx="1326436" cy="1313209"/>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1" fmla="*/ 328247 w 656494"/>
                <a:gd name="connsiteY0-2" fmla="*/ 0 h 633046"/>
                <a:gd name="connsiteX1-3" fmla="*/ 656494 w 656494"/>
                <a:gd name="connsiteY1-4" fmla="*/ 316523 h 633046"/>
                <a:gd name="connsiteX2-5" fmla="*/ 328247 w 656494"/>
                <a:gd name="connsiteY2-6" fmla="*/ 633046 h 633046"/>
                <a:gd name="connsiteX3-7" fmla="*/ 0 w 656494"/>
                <a:gd name="connsiteY3-8" fmla="*/ 316523 h 633046"/>
                <a:gd name="connsiteX4-9" fmla="*/ 419687 w 656494"/>
                <a:gd name="connsiteY4-10" fmla="*/ 91440 h 633046"/>
                <a:gd name="connsiteX0-11" fmla="*/ 402964 w 731211"/>
                <a:gd name="connsiteY0-12" fmla="*/ 0 h 633046"/>
                <a:gd name="connsiteX1-13" fmla="*/ 731211 w 731211"/>
                <a:gd name="connsiteY1-14" fmla="*/ 316523 h 633046"/>
                <a:gd name="connsiteX2-15" fmla="*/ 402964 w 731211"/>
                <a:gd name="connsiteY2-16" fmla="*/ 633046 h 633046"/>
                <a:gd name="connsiteX3-17" fmla="*/ 74717 w 731211"/>
                <a:gd name="connsiteY3-18" fmla="*/ 316523 h 633046"/>
                <a:gd name="connsiteX4-19" fmla="*/ 161895 w 731211"/>
                <a:gd name="connsiteY4-20" fmla="*/ 152400 h 633046"/>
                <a:gd name="connsiteX0-21" fmla="*/ 353700 w 681947"/>
                <a:gd name="connsiteY0-22" fmla="*/ 0 h 633046"/>
                <a:gd name="connsiteX1-23" fmla="*/ 681947 w 681947"/>
                <a:gd name="connsiteY1-24" fmla="*/ 316523 h 633046"/>
                <a:gd name="connsiteX2-25" fmla="*/ 353700 w 681947"/>
                <a:gd name="connsiteY2-26" fmla="*/ 633046 h 633046"/>
                <a:gd name="connsiteX3-27" fmla="*/ 25453 w 681947"/>
                <a:gd name="connsiteY3-28" fmla="*/ 316523 h 633046"/>
                <a:gd name="connsiteX4-29" fmla="*/ 112631 w 681947"/>
                <a:gd name="connsiteY4-30" fmla="*/ 152400 h 633046"/>
                <a:gd name="connsiteX0-31" fmla="*/ 341249 w 669496"/>
                <a:gd name="connsiteY0-32" fmla="*/ 0 h 633046"/>
                <a:gd name="connsiteX1-33" fmla="*/ 669496 w 669496"/>
                <a:gd name="connsiteY1-34" fmla="*/ 316523 h 633046"/>
                <a:gd name="connsiteX2-35" fmla="*/ 341249 w 669496"/>
                <a:gd name="connsiteY2-36" fmla="*/ 633046 h 633046"/>
                <a:gd name="connsiteX3-37" fmla="*/ 13002 w 669496"/>
                <a:gd name="connsiteY3-38" fmla="*/ 316523 h 633046"/>
                <a:gd name="connsiteX4-39" fmla="*/ 100180 w 669496"/>
                <a:gd name="connsiteY4-40" fmla="*/ 152400 h 633046"/>
                <a:gd name="connsiteX0-41" fmla="*/ 347951 w 676198"/>
                <a:gd name="connsiteY0-42" fmla="*/ 0 h 633046"/>
                <a:gd name="connsiteX1-43" fmla="*/ 676198 w 676198"/>
                <a:gd name="connsiteY1-44" fmla="*/ 316523 h 633046"/>
                <a:gd name="connsiteX2-45" fmla="*/ 347951 w 676198"/>
                <a:gd name="connsiteY2-46" fmla="*/ 633046 h 633046"/>
                <a:gd name="connsiteX3-47" fmla="*/ 19704 w 676198"/>
                <a:gd name="connsiteY3-48" fmla="*/ 316523 h 633046"/>
                <a:gd name="connsiteX4-49" fmla="*/ 79173 w 676198"/>
                <a:gd name="connsiteY4-50" fmla="*/ 113607 h 633046"/>
                <a:gd name="connsiteX0-51" fmla="*/ 333371 w 661618"/>
                <a:gd name="connsiteY0-52" fmla="*/ 0 h 633046"/>
                <a:gd name="connsiteX1-53" fmla="*/ 661618 w 661618"/>
                <a:gd name="connsiteY1-54" fmla="*/ 316523 h 633046"/>
                <a:gd name="connsiteX2-55" fmla="*/ 333371 w 661618"/>
                <a:gd name="connsiteY2-56" fmla="*/ 633046 h 633046"/>
                <a:gd name="connsiteX3-57" fmla="*/ 5124 w 661618"/>
                <a:gd name="connsiteY3-58" fmla="*/ 316523 h 633046"/>
                <a:gd name="connsiteX4-59" fmla="*/ 64593 w 661618"/>
                <a:gd name="connsiteY4-60" fmla="*/ 113607 h 633046"/>
                <a:gd name="connsiteX0-61" fmla="*/ 178200 w 661618"/>
                <a:gd name="connsiteY0-62" fmla="*/ 0 h 583170"/>
                <a:gd name="connsiteX1-63" fmla="*/ 661618 w 661618"/>
                <a:gd name="connsiteY1-64" fmla="*/ 266647 h 583170"/>
                <a:gd name="connsiteX2-65" fmla="*/ 333371 w 661618"/>
                <a:gd name="connsiteY2-66" fmla="*/ 583170 h 583170"/>
                <a:gd name="connsiteX3-67" fmla="*/ 5124 w 661618"/>
                <a:gd name="connsiteY3-68" fmla="*/ 266647 h 583170"/>
                <a:gd name="connsiteX4-69" fmla="*/ 64593 w 661618"/>
                <a:gd name="connsiteY4-70" fmla="*/ 63731 h 583170"/>
                <a:gd name="connsiteX0-71" fmla="*/ 178200 w 662133"/>
                <a:gd name="connsiteY0-72" fmla="*/ 66578 h 649748"/>
                <a:gd name="connsiteX1-73" fmla="*/ 412660 w 662133"/>
                <a:gd name="connsiteY1-74" fmla="*/ 10947 h 649748"/>
                <a:gd name="connsiteX2-75" fmla="*/ 661618 w 662133"/>
                <a:gd name="connsiteY2-76" fmla="*/ 333225 h 649748"/>
                <a:gd name="connsiteX3-77" fmla="*/ 333371 w 662133"/>
                <a:gd name="connsiteY3-78" fmla="*/ 649748 h 649748"/>
                <a:gd name="connsiteX4-79" fmla="*/ 5124 w 662133"/>
                <a:gd name="connsiteY4-80" fmla="*/ 333225 h 649748"/>
                <a:gd name="connsiteX5" fmla="*/ 64593 w 662133"/>
                <a:gd name="connsiteY5" fmla="*/ 130309 h 649748"/>
                <a:gd name="connsiteX0-81" fmla="*/ 178200 w 662148"/>
                <a:gd name="connsiteY0-82" fmla="*/ 66578 h 649748"/>
                <a:gd name="connsiteX1-83" fmla="*/ 412660 w 662148"/>
                <a:gd name="connsiteY1-84" fmla="*/ 10947 h 649748"/>
                <a:gd name="connsiteX2-85" fmla="*/ 661618 w 662148"/>
                <a:gd name="connsiteY2-86" fmla="*/ 333225 h 649748"/>
                <a:gd name="connsiteX3-87" fmla="*/ 333371 w 662148"/>
                <a:gd name="connsiteY3-88" fmla="*/ 649748 h 649748"/>
                <a:gd name="connsiteX4-89" fmla="*/ 5124 w 662148"/>
                <a:gd name="connsiteY4-90" fmla="*/ 333225 h 649748"/>
                <a:gd name="connsiteX5-91" fmla="*/ 64593 w 662148"/>
                <a:gd name="connsiteY5-92" fmla="*/ 130309 h 649748"/>
                <a:gd name="connsiteX0-93" fmla="*/ 178200 w 662148"/>
                <a:gd name="connsiteY0-94" fmla="*/ 61032 h 644202"/>
                <a:gd name="connsiteX1-95" fmla="*/ 412660 w 662148"/>
                <a:gd name="connsiteY1-96" fmla="*/ 5401 h 644202"/>
                <a:gd name="connsiteX2-97" fmla="*/ 661618 w 662148"/>
                <a:gd name="connsiteY2-98" fmla="*/ 327679 h 644202"/>
                <a:gd name="connsiteX3-99" fmla="*/ 333371 w 662148"/>
                <a:gd name="connsiteY3-100" fmla="*/ 644202 h 644202"/>
                <a:gd name="connsiteX4-101" fmla="*/ 5124 w 662148"/>
                <a:gd name="connsiteY4-102" fmla="*/ 327679 h 644202"/>
                <a:gd name="connsiteX5-103" fmla="*/ 64593 w 662148"/>
                <a:gd name="connsiteY5-104" fmla="*/ 124763 h 644202"/>
                <a:gd name="connsiteX0-105" fmla="*/ 178200 w 662148"/>
                <a:gd name="connsiteY0-106" fmla="*/ 75865 h 659035"/>
                <a:gd name="connsiteX1-107" fmla="*/ 168819 w 662148"/>
                <a:gd name="connsiteY1-108" fmla="*/ 31317 h 659035"/>
                <a:gd name="connsiteX2-109" fmla="*/ 412660 w 662148"/>
                <a:gd name="connsiteY2-110" fmla="*/ 20234 h 659035"/>
                <a:gd name="connsiteX3-111" fmla="*/ 661618 w 662148"/>
                <a:gd name="connsiteY3-112" fmla="*/ 342512 h 659035"/>
                <a:gd name="connsiteX4-113" fmla="*/ 333371 w 662148"/>
                <a:gd name="connsiteY4-114" fmla="*/ 659035 h 659035"/>
                <a:gd name="connsiteX5-115" fmla="*/ 5124 w 662148"/>
                <a:gd name="connsiteY5-116" fmla="*/ 342512 h 659035"/>
                <a:gd name="connsiteX6" fmla="*/ 64593 w 662148"/>
                <a:gd name="connsiteY6" fmla="*/ 139596 h 659035"/>
                <a:gd name="connsiteX0-117" fmla="*/ 178200 w 662148"/>
                <a:gd name="connsiteY0-118" fmla="*/ 68901 h 652071"/>
                <a:gd name="connsiteX1-119" fmla="*/ 130026 w 662148"/>
                <a:gd name="connsiteY1-120" fmla="*/ 68688 h 652071"/>
                <a:gd name="connsiteX2-121" fmla="*/ 412660 w 662148"/>
                <a:gd name="connsiteY2-122" fmla="*/ 13270 h 652071"/>
                <a:gd name="connsiteX3-123" fmla="*/ 661618 w 662148"/>
                <a:gd name="connsiteY3-124" fmla="*/ 335548 h 652071"/>
                <a:gd name="connsiteX4-125" fmla="*/ 333371 w 662148"/>
                <a:gd name="connsiteY4-126" fmla="*/ 652071 h 652071"/>
                <a:gd name="connsiteX5-127" fmla="*/ 5124 w 662148"/>
                <a:gd name="connsiteY5-128" fmla="*/ 335548 h 652071"/>
                <a:gd name="connsiteX6-129" fmla="*/ 64593 w 662148"/>
                <a:gd name="connsiteY6-130" fmla="*/ 132632 h 652071"/>
                <a:gd name="connsiteX0-131" fmla="*/ 178200 w 662220"/>
                <a:gd name="connsiteY0-132" fmla="*/ 68901 h 652071"/>
                <a:gd name="connsiteX1-133" fmla="*/ 130026 w 662220"/>
                <a:gd name="connsiteY1-134" fmla="*/ 68688 h 652071"/>
                <a:gd name="connsiteX2-135" fmla="*/ 412660 w 662220"/>
                <a:gd name="connsiteY2-136" fmla="*/ 13270 h 652071"/>
                <a:gd name="connsiteX3-137" fmla="*/ 661618 w 662220"/>
                <a:gd name="connsiteY3-138" fmla="*/ 335548 h 652071"/>
                <a:gd name="connsiteX4-139" fmla="*/ 333371 w 662220"/>
                <a:gd name="connsiteY4-140" fmla="*/ 652071 h 652071"/>
                <a:gd name="connsiteX5-141" fmla="*/ 5124 w 662220"/>
                <a:gd name="connsiteY5-142" fmla="*/ 335548 h 652071"/>
                <a:gd name="connsiteX6-143" fmla="*/ 64593 w 662220"/>
                <a:gd name="connsiteY6-144" fmla="*/ 132632 h 652071"/>
                <a:gd name="connsiteX0-145" fmla="*/ 178200 w 662220"/>
                <a:gd name="connsiteY0-146" fmla="*/ 58449 h 641619"/>
                <a:gd name="connsiteX1-147" fmla="*/ 130026 w 662220"/>
                <a:gd name="connsiteY1-148" fmla="*/ 58236 h 641619"/>
                <a:gd name="connsiteX2-149" fmla="*/ 412660 w 662220"/>
                <a:gd name="connsiteY2-150" fmla="*/ 2818 h 641619"/>
                <a:gd name="connsiteX3-151" fmla="*/ 661618 w 662220"/>
                <a:gd name="connsiteY3-152" fmla="*/ 325096 h 641619"/>
                <a:gd name="connsiteX4-153" fmla="*/ 333371 w 662220"/>
                <a:gd name="connsiteY4-154" fmla="*/ 641619 h 641619"/>
                <a:gd name="connsiteX5-155" fmla="*/ 5124 w 662220"/>
                <a:gd name="connsiteY5-156" fmla="*/ 325096 h 641619"/>
                <a:gd name="connsiteX6-157" fmla="*/ 64593 w 662220"/>
                <a:gd name="connsiteY6-158" fmla="*/ 122180 h 641619"/>
                <a:gd name="connsiteX0-159" fmla="*/ 178200 w 662220"/>
                <a:gd name="connsiteY0-160" fmla="*/ 58449 h 641619"/>
                <a:gd name="connsiteX1-161" fmla="*/ 130026 w 662220"/>
                <a:gd name="connsiteY1-162" fmla="*/ 58236 h 641619"/>
                <a:gd name="connsiteX2-163" fmla="*/ 412660 w 662220"/>
                <a:gd name="connsiteY2-164" fmla="*/ 2818 h 641619"/>
                <a:gd name="connsiteX3-165" fmla="*/ 661618 w 662220"/>
                <a:gd name="connsiteY3-166" fmla="*/ 325096 h 641619"/>
                <a:gd name="connsiteX4-167" fmla="*/ 333371 w 662220"/>
                <a:gd name="connsiteY4-168" fmla="*/ 641619 h 641619"/>
                <a:gd name="connsiteX5-169" fmla="*/ 5124 w 662220"/>
                <a:gd name="connsiteY5-170" fmla="*/ 325096 h 641619"/>
                <a:gd name="connsiteX6-171" fmla="*/ 64593 w 662220"/>
                <a:gd name="connsiteY6-172" fmla="*/ 122180 h 641619"/>
                <a:gd name="connsiteX0-173" fmla="*/ 178200 w 662220"/>
                <a:gd name="connsiteY0-174" fmla="*/ 58449 h 641619"/>
                <a:gd name="connsiteX1-175" fmla="*/ 130026 w 662220"/>
                <a:gd name="connsiteY1-176" fmla="*/ 58236 h 641619"/>
                <a:gd name="connsiteX2-177" fmla="*/ 412660 w 662220"/>
                <a:gd name="connsiteY2-178" fmla="*/ 2818 h 641619"/>
                <a:gd name="connsiteX3-179" fmla="*/ 661618 w 662220"/>
                <a:gd name="connsiteY3-180" fmla="*/ 325096 h 641619"/>
                <a:gd name="connsiteX4-181" fmla="*/ 333371 w 662220"/>
                <a:gd name="connsiteY4-182" fmla="*/ 641619 h 641619"/>
                <a:gd name="connsiteX5-183" fmla="*/ 5124 w 662220"/>
                <a:gd name="connsiteY5-184" fmla="*/ 325096 h 641619"/>
                <a:gd name="connsiteX6-185" fmla="*/ 64593 w 662220"/>
                <a:gd name="connsiteY6-186" fmla="*/ 122180 h 641619"/>
                <a:gd name="connsiteX0-187" fmla="*/ 178200 w 662220"/>
                <a:gd name="connsiteY0-188" fmla="*/ 58449 h 641619"/>
                <a:gd name="connsiteX1-189" fmla="*/ 130026 w 662220"/>
                <a:gd name="connsiteY1-190" fmla="*/ 58236 h 641619"/>
                <a:gd name="connsiteX2-191" fmla="*/ 412660 w 662220"/>
                <a:gd name="connsiteY2-192" fmla="*/ 2818 h 641619"/>
                <a:gd name="connsiteX3-193" fmla="*/ 661618 w 662220"/>
                <a:gd name="connsiteY3-194" fmla="*/ 325096 h 641619"/>
                <a:gd name="connsiteX4-195" fmla="*/ 333371 w 662220"/>
                <a:gd name="connsiteY4-196" fmla="*/ 641619 h 641619"/>
                <a:gd name="connsiteX5-197" fmla="*/ 5124 w 662220"/>
                <a:gd name="connsiteY5-198" fmla="*/ 325096 h 641619"/>
                <a:gd name="connsiteX6-199" fmla="*/ 64593 w 662220"/>
                <a:gd name="connsiteY6-200" fmla="*/ 122180 h 641619"/>
                <a:gd name="connsiteX0-201" fmla="*/ 178200 w 662220"/>
                <a:gd name="connsiteY0-202" fmla="*/ 58449 h 641619"/>
                <a:gd name="connsiteX1-203" fmla="*/ 130026 w 662220"/>
                <a:gd name="connsiteY1-204" fmla="*/ 58236 h 641619"/>
                <a:gd name="connsiteX2-205" fmla="*/ 412660 w 662220"/>
                <a:gd name="connsiteY2-206" fmla="*/ 2818 h 641619"/>
                <a:gd name="connsiteX3-207" fmla="*/ 661618 w 662220"/>
                <a:gd name="connsiteY3-208" fmla="*/ 325096 h 641619"/>
                <a:gd name="connsiteX4-209" fmla="*/ 333371 w 662220"/>
                <a:gd name="connsiteY4-210" fmla="*/ 641619 h 641619"/>
                <a:gd name="connsiteX5-211" fmla="*/ 5124 w 662220"/>
                <a:gd name="connsiteY5-212" fmla="*/ 325096 h 641619"/>
                <a:gd name="connsiteX6-213" fmla="*/ 64593 w 662220"/>
                <a:gd name="connsiteY6-214" fmla="*/ 122180 h 641619"/>
                <a:gd name="connsiteX0-215" fmla="*/ 176252 w 660272"/>
                <a:gd name="connsiteY0-216" fmla="*/ 58449 h 641619"/>
                <a:gd name="connsiteX1-217" fmla="*/ 128078 w 660272"/>
                <a:gd name="connsiteY1-218" fmla="*/ 58236 h 641619"/>
                <a:gd name="connsiteX2-219" fmla="*/ 410712 w 660272"/>
                <a:gd name="connsiteY2-220" fmla="*/ 2818 h 641619"/>
                <a:gd name="connsiteX3-221" fmla="*/ 659670 w 660272"/>
                <a:gd name="connsiteY3-222" fmla="*/ 325096 h 641619"/>
                <a:gd name="connsiteX4-223" fmla="*/ 331423 w 660272"/>
                <a:gd name="connsiteY4-224" fmla="*/ 641619 h 641619"/>
                <a:gd name="connsiteX5-225" fmla="*/ 3176 w 660272"/>
                <a:gd name="connsiteY5-226" fmla="*/ 325096 h 641619"/>
                <a:gd name="connsiteX6-227" fmla="*/ 62645 w 660272"/>
                <a:gd name="connsiteY6-228" fmla="*/ 122180 h 641619"/>
                <a:gd name="connsiteX0-229" fmla="*/ 253837 w 660272"/>
                <a:gd name="connsiteY0-230" fmla="*/ 30740 h 641619"/>
                <a:gd name="connsiteX1-231" fmla="*/ 128078 w 660272"/>
                <a:gd name="connsiteY1-232" fmla="*/ 58236 h 641619"/>
                <a:gd name="connsiteX2-233" fmla="*/ 410712 w 660272"/>
                <a:gd name="connsiteY2-234" fmla="*/ 2818 h 641619"/>
                <a:gd name="connsiteX3-235" fmla="*/ 659670 w 660272"/>
                <a:gd name="connsiteY3-236" fmla="*/ 325096 h 641619"/>
                <a:gd name="connsiteX4-237" fmla="*/ 331423 w 660272"/>
                <a:gd name="connsiteY4-238" fmla="*/ 641619 h 641619"/>
                <a:gd name="connsiteX5-239" fmla="*/ 3176 w 660272"/>
                <a:gd name="connsiteY5-240" fmla="*/ 325096 h 641619"/>
                <a:gd name="connsiteX6-241" fmla="*/ 62645 w 660272"/>
                <a:gd name="connsiteY6-242" fmla="*/ 122180 h 641619"/>
                <a:gd name="connsiteX0-243" fmla="*/ 253837 w 660191"/>
                <a:gd name="connsiteY0-244" fmla="*/ 41069 h 651948"/>
                <a:gd name="connsiteX1-245" fmla="*/ 161329 w 660191"/>
                <a:gd name="connsiteY1-246" fmla="*/ 63023 h 651948"/>
                <a:gd name="connsiteX2-247" fmla="*/ 410712 w 660191"/>
                <a:gd name="connsiteY2-248" fmla="*/ 13147 h 651948"/>
                <a:gd name="connsiteX3-249" fmla="*/ 659670 w 660191"/>
                <a:gd name="connsiteY3-250" fmla="*/ 335425 h 651948"/>
                <a:gd name="connsiteX4-251" fmla="*/ 331423 w 660191"/>
                <a:gd name="connsiteY4-252" fmla="*/ 651948 h 651948"/>
                <a:gd name="connsiteX5-253" fmla="*/ 3176 w 660191"/>
                <a:gd name="connsiteY5-254" fmla="*/ 335425 h 651948"/>
                <a:gd name="connsiteX6-255" fmla="*/ 62645 w 660191"/>
                <a:gd name="connsiteY6-256" fmla="*/ 132509 h 651948"/>
                <a:gd name="connsiteX0-257" fmla="*/ 253837 w 660897"/>
                <a:gd name="connsiteY0-258" fmla="*/ 45475 h 656354"/>
                <a:gd name="connsiteX1-259" fmla="*/ 161329 w 660897"/>
                <a:gd name="connsiteY1-260" fmla="*/ 67429 h 656354"/>
                <a:gd name="connsiteX2-261" fmla="*/ 410712 w 660897"/>
                <a:gd name="connsiteY2-262" fmla="*/ 17553 h 656354"/>
                <a:gd name="connsiteX3-263" fmla="*/ 659670 w 660897"/>
                <a:gd name="connsiteY3-264" fmla="*/ 339831 h 656354"/>
                <a:gd name="connsiteX4-265" fmla="*/ 331423 w 660897"/>
                <a:gd name="connsiteY4-266" fmla="*/ 656354 h 656354"/>
                <a:gd name="connsiteX5-267" fmla="*/ 3176 w 660897"/>
                <a:gd name="connsiteY5-268" fmla="*/ 339831 h 656354"/>
                <a:gd name="connsiteX6-269" fmla="*/ 62645 w 660897"/>
                <a:gd name="connsiteY6-270" fmla="*/ 136915 h 656354"/>
                <a:gd name="connsiteX0-271" fmla="*/ 253837 w 660406"/>
                <a:gd name="connsiteY0-272" fmla="*/ 41070 h 651949"/>
                <a:gd name="connsiteX1-273" fmla="*/ 161329 w 660406"/>
                <a:gd name="connsiteY1-274" fmla="*/ 63024 h 651949"/>
                <a:gd name="connsiteX2-275" fmla="*/ 410712 w 660406"/>
                <a:gd name="connsiteY2-276" fmla="*/ 13148 h 651949"/>
                <a:gd name="connsiteX3-277" fmla="*/ 659670 w 660406"/>
                <a:gd name="connsiteY3-278" fmla="*/ 335426 h 651949"/>
                <a:gd name="connsiteX4-279" fmla="*/ 331423 w 660406"/>
                <a:gd name="connsiteY4-280" fmla="*/ 651949 h 651949"/>
                <a:gd name="connsiteX5-281" fmla="*/ 3176 w 660406"/>
                <a:gd name="connsiteY5-282" fmla="*/ 335426 h 651949"/>
                <a:gd name="connsiteX6-283" fmla="*/ 62645 w 660406"/>
                <a:gd name="connsiteY6-284" fmla="*/ 132510 h 651949"/>
                <a:gd name="connsiteX0-285" fmla="*/ 161329 w 660406"/>
                <a:gd name="connsiteY0-286" fmla="*/ 63024 h 651949"/>
                <a:gd name="connsiteX1-287" fmla="*/ 410712 w 660406"/>
                <a:gd name="connsiteY1-288" fmla="*/ 13148 h 651949"/>
                <a:gd name="connsiteX2-289" fmla="*/ 659670 w 660406"/>
                <a:gd name="connsiteY2-290" fmla="*/ 335426 h 651949"/>
                <a:gd name="connsiteX3-291" fmla="*/ 331423 w 660406"/>
                <a:gd name="connsiteY3-292" fmla="*/ 651949 h 651949"/>
                <a:gd name="connsiteX4-293" fmla="*/ 3176 w 660406"/>
                <a:gd name="connsiteY4-294" fmla="*/ 335426 h 651949"/>
                <a:gd name="connsiteX5-295" fmla="*/ 62645 w 660406"/>
                <a:gd name="connsiteY5-296" fmla="*/ 132510 h 651949"/>
                <a:gd name="connsiteX0-297" fmla="*/ 128078 w 660207"/>
                <a:gd name="connsiteY0-298" fmla="*/ 63024 h 651949"/>
                <a:gd name="connsiteX1-299" fmla="*/ 410712 w 660207"/>
                <a:gd name="connsiteY1-300" fmla="*/ 13148 h 651949"/>
                <a:gd name="connsiteX2-301" fmla="*/ 659670 w 660207"/>
                <a:gd name="connsiteY2-302" fmla="*/ 335426 h 651949"/>
                <a:gd name="connsiteX3-303" fmla="*/ 331423 w 660207"/>
                <a:gd name="connsiteY3-304" fmla="*/ 651949 h 651949"/>
                <a:gd name="connsiteX4-305" fmla="*/ 3176 w 660207"/>
                <a:gd name="connsiteY4-306" fmla="*/ 335426 h 651949"/>
                <a:gd name="connsiteX5-307" fmla="*/ 62645 w 660207"/>
                <a:gd name="connsiteY5-308" fmla="*/ 132510 h 651949"/>
                <a:gd name="connsiteX0-309" fmla="*/ 128078 w 660438"/>
                <a:gd name="connsiteY0-310" fmla="*/ 60888 h 649813"/>
                <a:gd name="connsiteX1-311" fmla="*/ 410712 w 660438"/>
                <a:gd name="connsiteY1-312" fmla="*/ 11012 h 649813"/>
                <a:gd name="connsiteX2-313" fmla="*/ 659670 w 660438"/>
                <a:gd name="connsiteY2-314" fmla="*/ 333290 h 649813"/>
                <a:gd name="connsiteX3-315" fmla="*/ 331423 w 660438"/>
                <a:gd name="connsiteY3-316" fmla="*/ 649813 h 649813"/>
                <a:gd name="connsiteX4-317" fmla="*/ 3176 w 660438"/>
                <a:gd name="connsiteY4-318" fmla="*/ 333290 h 649813"/>
                <a:gd name="connsiteX5-319" fmla="*/ 62645 w 660438"/>
                <a:gd name="connsiteY5-320" fmla="*/ 130374 h 649813"/>
                <a:gd name="connsiteX0-321" fmla="*/ 128078 w 660438"/>
                <a:gd name="connsiteY0-322" fmla="*/ 64927 h 653852"/>
                <a:gd name="connsiteX1-323" fmla="*/ 410712 w 660438"/>
                <a:gd name="connsiteY1-324" fmla="*/ 15051 h 653852"/>
                <a:gd name="connsiteX2-325" fmla="*/ 659670 w 660438"/>
                <a:gd name="connsiteY2-326" fmla="*/ 337329 h 653852"/>
                <a:gd name="connsiteX3-327" fmla="*/ 331423 w 660438"/>
                <a:gd name="connsiteY3-328" fmla="*/ 653852 h 653852"/>
                <a:gd name="connsiteX4-329" fmla="*/ 3176 w 660438"/>
                <a:gd name="connsiteY4-330" fmla="*/ 337329 h 653852"/>
                <a:gd name="connsiteX5-331" fmla="*/ 62645 w 660438"/>
                <a:gd name="connsiteY5-332" fmla="*/ 134413 h 653852"/>
              </a:gdLst>
              <a:ahLst/>
              <a:cxnLst>
                <a:cxn ang="0">
                  <a:pos x="connsiteX0-321" y="connsiteY0-322"/>
                </a:cxn>
                <a:cxn ang="0">
                  <a:pos x="connsiteX1-323" y="connsiteY1-324"/>
                </a:cxn>
                <a:cxn ang="0">
                  <a:pos x="connsiteX2-325" y="connsiteY2-326"/>
                </a:cxn>
                <a:cxn ang="0">
                  <a:pos x="connsiteX3-327" y="connsiteY3-328"/>
                </a:cxn>
                <a:cxn ang="0">
                  <a:pos x="connsiteX4-329" y="connsiteY4-330"/>
                </a:cxn>
                <a:cxn ang="0">
                  <a:pos x="connsiteX5-331" y="connsiteY5-332"/>
                </a:cxn>
              </a:cxnLst>
              <a:rect l="l" t="t" r="r" b="b"/>
              <a:pathLst>
                <a:path w="660438" h="653852">
                  <a:moveTo>
                    <a:pt x="128078" y="64927"/>
                  </a:moveTo>
                  <a:cubicBezTo>
                    <a:pt x="200406" y="22404"/>
                    <a:pt x="266694" y="-24807"/>
                    <a:pt x="410712" y="15051"/>
                  </a:cubicBezTo>
                  <a:cubicBezTo>
                    <a:pt x="554730" y="54909"/>
                    <a:pt x="671038" y="190221"/>
                    <a:pt x="659670" y="337329"/>
                  </a:cubicBezTo>
                  <a:cubicBezTo>
                    <a:pt x="648302" y="484437"/>
                    <a:pt x="512709" y="653852"/>
                    <a:pt x="331423" y="653852"/>
                  </a:cubicBezTo>
                  <a:cubicBezTo>
                    <a:pt x="150137" y="653852"/>
                    <a:pt x="14721" y="457153"/>
                    <a:pt x="3176" y="337329"/>
                  </a:cubicBezTo>
                  <a:cubicBezTo>
                    <a:pt x="-8369" y="217505"/>
                    <a:pt x="11590" y="209227"/>
                    <a:pt x="62645" y="134413"/>
                  </a:cubicBezTo>
                </a:path>
              </a:pathLst>
            </a:custGeom>
            <a:solidFill>
              <a:schemeClr val="bg1">
                <a:lumMod val="95000"/>
              </a:schemeClr>
            </a:solidFill>
            <a:ln w="25400" cap="rnd">
              <a:solidFill>
                <a:srgbClr val="005188"/>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rgbClr val="605448"/>
                </a:solidFill>
              </a:endParaRPr>
            </a:p>
          </p:txBody>
        </p:sp>
        <p:grpSp>
          <p:nvGrpSpPr>
            <p:cNvPr id="231" name="chenying0907 219"/>
            <p:cNvGrpSpPr/>
            <p:nvPr/>
          </p:nvGrpSpPr>
          <p:grpSpPr>
            <a:xfrm>
              <a:off x="3903266" y="4174301"/>
              <a:ext cx="723769" cy="739636"/>
              <a:chOff x="5268913" y="4124325"/>
              <a:chExt cx="652463" cy="666751"/>
            </a:xfrm>
            <a:solidFill>
              <a:srgbClr val="005188"/>
            </a:solidFill>
          </p:grpSpPr>
          <p:sp>
            <p:nvSpPr>
              <p:cNvPr id="232" name="chenying0907 719"/>
              <p:cNvSpPr/>
              <p:nvPr/>
            </p:nvSpPr>
            <p:spPr bwMode="auto">
              <a:xfrm>
                <a:off x="5356226" y="4351338"/>
                <a:ext cx="9525" cy="57150"/>
              </a:xfrm>
              <a:custGeom>
                <a:avLst/>
                <a:gdLst/>
                <a:ahLst/>
                <a:cxnLst>
                  <a:cxn ang="0">
                    <a:pos x="9" y="3"/>
                  </a:cxn>
                  <a:cxn ang="0">
                    <a:pos x="9" y="3"/>
                  </a:cxn>
                  <a:cxn ang="0">
                    <a:pos x="8" y="1"/>
                  </a:cxn>
                  <a:cxn ang="0">
                    <a:pos x="7" y="0"/>
                  </a:cxn>
                  <a:cxn ang="0">
                    <a:pos x="3" y="0"/>
                  </a:cxn>
                  <a:cxn ang="0">
                    <a:pos x="2" y="0"/>
                  </a:cxn>
                  <a:cxn ang="0">
                    <a:pos x="0" y="2"/>
                  </a:cxn>
                  <a:cxn ang="0">
                    <a:pos x="0" y="3"/>
                  </a:cxn>
                  <a:cxn ang="0">
                    <a:pos x="0" y="5"/>
                  </a:cxn>
                  <a:cxn ang="0">
                    <a:pos x="0" y="5"/>
                  </a:cxn>
                  <a:cxn ang="0">
                    <a:pos x="4" y="15"/>
                  </a:cxn>
                  <a:cxn ang="0">
                    <a:pos x="7" y="25"/>
                  </a:cxn>
                  <a:cxn ang="0">
                    <a:pos x="9" y="35"/>
                  </a:cxn>
                  <a:cxn ang="0">
                    <a:pos x="11" y="46"/>
                  </a:cxn>
                  <a:cxn ang="0">
                    <a:pos x="11" y="46"/>
                  </a:cxn>
                  <a:cxn ang="0">
                    <a:pos x="11" y="53"/>
                  </a:cxn>
                  <a:cxn ang="0">
                    <a:pos x="9" y="60"/>
                  </a:cxn>
                  <a:cxn ang="0">
                    <a:pos x="6" y="75"/>
                  </a:cxn>
                  <a:cxn ang="0">
                    <a:pos x="2" y="89"/>
                  </a:cxn>
                  <a:cxn ang="0">
                    <a:pos x="1" y="96"/>
                  </a:cxn>
                  <a:cxn ang="0">
                    <a:pos x="0" y="104"/>
                  </a:cxn>
                  <a:cxn ang="0">
                    <a:pos x="0" y="104"/>
                  </a:cxn>
                  <a:cxn ang="0">
                    <a:pos x="0" y="106"/>
                  </a:cxn>
                  <a:cxn ang="0">
                    <a:pos x="1" y="108"/>
                  </a:cxn>
                  <a:cxn ang="0">
                    <a:pos x="3" y="108"/>
                  </a:cxn>
                  <a:cxn ang="0">
                    <a:pos x="5" y="109"/>
                  </a:cxn>
                  <a:cxn ang="0">
                    <a:pos x="6" y="108"/>
                  </a:cxn>
                  <a:cxn ang="0">
                    <a:pos x="8" y="108"/>
                  </a:cxn>
                  <a:cxn ang="0">
                    <a:pos x="9" y="106"/>
                  </a:cxn>
                  <a:cxn ang="0">
                    <a:pos x="9" y="104"/>
                  </a:cxn>
                  <a:cxn ang="0">
                    <a:pos x="9" y="104"/>
                  </a:cxn>
                  <a:cxn ang="0">
                    <a:pos x="12" y="89"/>
                  </a:cxn>
                  <a:cxn ang="0">
                    <a:pos x="15" y="75"/>
                  </a:cxn>
                  <a:cxn ang="0">
                    <a:pos x="18" y="60"/>
                  </a:cxn>
                  <a:cxn ang="0">
                    <a:pos x="20" y="46"/>
                  </a:cxn>
                  <a:cxn ang="0">
                    <a:pos x="20" y="46"/>
                  </a:cxn>
                  <a:cxn ang="0">
                    <a:pos x="20" y="41"/>
                  </a:cxn>
                  <a:cxn ang="0">
                    <a:pos x="20" y="35"/>
                  </a:cxn>
                  <a:cxn ang="0">
                    <a:pos x="18" y="24"/>
                  </a:cxn>
                  <a:cxn ang="0">
                    <a:pos x="14" y="13"/>
                  </a:cxn>
                  <a:cxn ang="0">
                    <a:pos x="9" y="3"/>
                  </a:cxn>
                  <a:cxn ang="0">
                    <a:pos x="9" y="3"/>
                  </a:cxn>
                </a:cxnLst>
                <a:rect l="0" t="0" r="r" b="b"/>
                <a:pathLst>
                  <a:path w="20" h="109">
                    <a:moveTo>
                      <a:pt x="9" y="3"/>
                    </a:moveTo>
                    <a:lnTo>
                      <a:pt x="9" y="3"/>
                    </a:lnTo>
                    <a:lnTo>
                      <a:pt x="8" y="1"/>
                    </a:lnTo>
                    <a:lnTo>
                      <a:pt x="7" y="0"/>
                    </a:lnTo>
                    <a:lnTo>
                      <a:pt x="3" y="0"/>
                    </a:lnTo>
                    <a:lnTo>
                      <a:pt x="2" y="0"/>
                    </a:lnTo>
                    <a:lnTo>
                      <a:pt x="0" y="2"/>
                    </a:lnTo>
                    <a:lnTo>
                      <a:pt x="0" y="3"/>
                    </a:lnTo>
                    <a:lnTo>
                      <a:pt x="0" y="5"/>
                    </a:lnTo>
                    <a:lnTo>
                      <a:pt x="0" y="5"/>
                    </a:lnTo>
                    <a:lnTo>
                      <a:pt x="4" y="15"/>
                    </a:lnTo>
                    <a:lnTo>
                      <a:pt x="7" y="25"/>
                    </a:lnTo>
                    <a:lnTo>
                      <a:pt x="9" y="35"/>
                    </a:lnTo>
                    <a:lnTo>
                      <a:pt x="11" y="46"/>
                    </a:lnTo>
                    <a:lnTo>
                      <a:pt x="11" y="46"/>
                    </a:lnTo>
                    <a:lnTo>
                      <a:pt x="11" y="53"/>
                    </a:lnTo>
                    <a:lnTo>
                      <a:pt x="9" y="60"/>
                    </a:lnTo>
                    <a:lnTo>
                      <a:pt x="6" y="75"/>
                    </a:lnTo>
                    <a:lnTo>
                      <a:pt x="2" y="89"/>
                    </a:lnTo>
                    <a:lnTo>
                      <a:pt x="1" y="96"/>
                    </a:lnTo>
                    <a:lnTo>
                      <a:pt x="0" y="104"/>
                    </a:lnTo>
                    <a:lnTo>
                      <a:pt x="0" y="104"/>
                    </a:lnTo>
                    <a:lnTo>
                      <a:pt x="0" y="106"/>
                    </a:lnTo>
                    <a:lnTo>
                      <a:pt x="1" y="108"/>
                    </a:lnTo>
                    <a:lnTo>
                      <a:pt x="3" y="108"/>
                    </a:lnTo>
                    <a:lnTo>
                      <a:pt x="5" y="109"/>
                    </a:lnTo>
                    <a:lnTo>
                      <a:pt x="6" y="108"/>
                    </a:lnTo>
                    <a:lnTo>
                      <a:pt x="8" y="108"/>
                    </a:lnTo>
                    <a:lnTo>
                      <a:pt x="9" y="106"/>
                    </a:lnTo>
                    <a:lnTo>
                      <a:pt x="9" y="104"/>
                    </a:lnTo>
                    <a:lnTo>
                      <a:pt x="9" y="104"/>
                    </a:lnTo>
                    <a:lnTo>
                      <a:pt x="12" y="89"/>
                    </a:lnTo>
                    <a:lnTo>
                      <a:pt x="15" y="75"/>
                    </a:lnTo>
                    <a:lnTo>
                      <a:pt x="18" y="60"/>
                    </a:lnTo>
                    <a:lnTo>
                      <a:pt x="20" y="46"/>
                    </a:lnTo>
                    <a:lnTo>
                      <a:pt x="20" y="46"/>
                    </a:lnTo>
                    <a:lnTo>
                      <a:pt x="20" y="41"/>
                    </a:lnTo>
                    <a:lnTo>
                      <a:pt x="20" y="35"/>
                    </a:lnTo>
                    <a:lnTo>
                      <a:pt x="18" y="24"/>
                    </a:lnTo>
                    <a:lnTo>
                      <a:pt x="14" y="13"/>
                    </a:lnTo>
                    <a:lnTo>
                      <a:pt x="9" y="3"/>
                    </a:lnTo>
                    <a:lnTo>
                      <a:pt x="9" y="3"/>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solidFill>
                    <a:srgbClr val="605448"/>
                  </a:solidFill>
                </a:endParaRPr>
              </a:p>
            </p:txBody>
          </p:sp>
          <p:sp>
            <p:nvSpPr>
              <p:cNvPr id="233" name="chenying0907 720"/>
              <p:cNvSpPr/>
              <p:nvPr/>
            </p:nvSpPr>
            <p:spPr bwMode="auto">
              <a:xfrm>
                <a:off x="5392738" y="4365625"/>
                <a:ext cx="12700" cy="80963"/>
              </a:xfrm>
              <a:custGeom>
                <a:avLst/>
                <a:gdLst/>
                <a:ahLst/>
                <a:cxnLst>
                  <a:cxn ang="0">
                    <a:pos x="25" y="4"/>
                  </a:cxn>
                  <a:cxn ang="0">
                    <a:pos x="25" y="4"/>
                  </a:cxn>
                  <a:cxn ang="0">
                    <a:pos x="25" y="2"/>
                  </a:cxn>
                  <a:cxn ang="0">
                    <a:pos x="24" y="1"/>
                  </a:cxn>
                  <a:cxn ang="0">
                    <a:pos x="22" y="0"/>
                  </a:cxn>
                  <a:cxn ang="0">
                    <a:pos x="21" y="0"/>
                  </a:cxn>
                  <a:cxn ang="0">
                    <a:pos x="19" y="0"/>
                  </a:cxn>
                  <a:cxn ang="0">
                    <a:pos x="17" y="1"/>
                  </a:cxn>
                  <a:cxn ang="0">
                    <a:pos x="16" y="2"/>
                  </a:cxn>
                  <a:cxn ang="0">
                    <a:pos x="16" y="4"/>
                  </a:cxn>
                  <a:cxn ang="0">
                    <a:pos x="16" y="4"/>
                  </a:cxn>
                  <a:cxn ang="0">
                    <a:pos x="14" y="24"/>
                  </a:cxn>
                  <a:cxn ang="0">
                    <a:pos x="11" y="43"/>
                  </a:cxn>
                  <a:cxn ang="0">
                    <a:pos x="4" y="80"/>
                  </a:cxn>
                  <a:cxn ang="0">
                    <a:pos x="4" y="80"/>
                  </a:cxn>
                  <a:cxn ang="0">
                    <a:pos x="1" y="96"/>
                  </a:cxn>
                  <a:cxn ang="0">
                    <a:pos x="0" y="114"/>
                  </a:cxn>
                  <a:cxn ang="0">
                    <a:pos x="1" y="147"/>
                  </a:cxn>
                  <a:cxn ang="0">
                    <a:pos x="1" y="147"/>
                  </a:cxn>
                  <a:cxn ang="0">
                    <a:pos x="1" y="149"/>
                  </a:cxn>
                  <a:cxn ang="0">
                    <a:pos x="2" y="150"/>
                  </a:cxn>
                  <a:cxn ang="0">
                    <a:pos x="5" y="151"/>
                  </a:cxn>
                  <a:cxn ang="0">
                    <a:pos x="7" y="151"/>
                  </a:cxn>
                  <a:cxn ang="0">
                    <a:pos x="8" y="151"/>
                  </a:cxn>
                  <a:cxn ang="0">
                    <a:pos x="10" y="150"/>
                  </a:cxn>
                  <a:cxn ang="0">
                    <a:pos x="11" y="149"/>
                  </a:cxn>
                  <a:cxn ang="0">
                    <a:pos x="11" y="147"/>
                  </a:cxn>
                  <a:cxn ang="0">
                    <a:pos x="11" y="147"/>
                  </a:cxn>
                  <a:cxn ang="0">
                    <a:pos x="11" y="126"/>
                  </a:cxn>
                  <a:cxn ang="0">
                    <a:pos x="11" y="107"/>
                  </a:cxn>
                  <a:cxn ang="0">
                    <a:pos x="13" y="86"/>
                  </a:cxn>
                  <a:cxn ang="0">
                    <a:pos x="16" y="65"/>
                  </a:cxn>
                  <a:cxn ang="0">
                    <a:pos x="16" y="65"/>
                  </a:cxn>
                  <a:cxn ang="0">
                    <a:pos x="22" y="35"/>
                  </a:cxn>
                  <a:cxn ang="0">
                    <a:pos x="24" y="20"/>
                  </a:cxn>
                  <a:cxn ang="0">
                    <a:pos x="25" y="4"/>
                  </a:cxn>
                  <a:cxn ang="0">
                    <a:pos x="25" y="4"/>
                  </a:cxn>
                </a:cxnLst>
                <a:rect l="0" t="0" r="r" b="b"/>
                <a:pathLst>
                  <a:path w="25" h="151">
                    <a:moveTo>
                      <a:pt x="25" y="4"/>
                    </a:moveTo>
                    <a:lnTo>
                      <a:pt x="25" y="4"/>
                    </a:lnTo>
                    <a:lnTo>
                      <a:pt x="25" y="2"/>
                    </a:lnTo>
                    <a:lnTo>
                      <a:pt x="24" y="1"/>
                    </a:lnTo>
                    <a:lnTo>
                      <a:pt x="22" y="0"/>
                    </a:lnTo>
                    <a:lnTo>
                      <a:pt x="21" y="0"/>
                    </a:lnTo>
                    <a:lnTo>
                      <a:pt x="19" y="0"/>
                    </a:lnTo>
                    <a:lnTo>
                      <a:pt x="17" y="1"/>
                    </a:lnTo>
                    <a:lnTo>
                      <a:pt x="16" y="2"/>
                    </a:lnTo>
                    <a:lnTo>
                      <a:pt x="16" y="4"/>
                    </a:lnTo>
                    <a:lnTo>
                      <a:pt x="16" y="4"/>
                    </a:lnTo>
                    <a:lnTo>
                      <a:pt x="14" y="24"/>
                    </a:lnTo>
                    <a:lnTo>
                      <a:pt x="11" y="43"/>
                    </a:lnTo>
                    <a:lnTo>
                      <a:pt x="4" y="80"/>
                    </a:lnTo>
                    <a:lnTo>
                      <a:pt x="4" y="80"/>
                    </a:lnTo>
                    <a:lnTo>
                      <a:pt x="1" y="96"/>
                    </a:lnTo>
                    <a:lnTo>
                      <a:pt x="0" y="114"/>
                    </a:lnTo>
                    <a:lnTo>
                      <a:pt x="1" y="147"/>
                    </a:lnTo>
                    <a:lnTo>
                      <a:pt x="1" y="147"/>
                    </a:lnTo>
                    <a:lnTo>
                      <a:pt x="1" y="149"/>
                    </a:lnTo>
                    <a:lnTo>
                      <a:pt x="2" y="150"/>
                    </a:lnTo>
                    <a:lnTo>
                      <a:pt x="5" y="151"/>
                    </a:lnTo>
                    <a:lnTo>
                      <a:pt x="7" y="151"/>
                    </a:lnTo>
                    <a:lnTo>
                      <a:pt x="8" y="151"/>
                    </a:lnTo>
                    <a:lnTo>
                      <a:pt x="10" y="150"/>
                    </a:lnTo>
                    <a:lnTo>
                      <a:pt x="11" y="149"/>
                    </a:lnTo>
                    <a:lnTo>
                      <a:pt x="11" y="147"/>
                    </a:lnTo>
                    <a:lnTo>
                      <a:pt x="11" y="147"/>
                    </a:lnTo>
                    <a:lnTo>
                      <a:pt x="11" y="126"/>
                    </a:lnTo>
                    <a:lnTo>
                      <a:pt x="11" y="107"/>
                    </a:lnTo>
                    <a:lnTo>
                      <a:pt x="13" y="86"/>
                    </a:lnTo>
                    <a:lnTo>
                      <a:pt x="16" y="65"/>
                    </a:lnTo>
                    <a:lnTo>
                      <a:pt x="16" y="65"/>
                    </a:lnTo>
                    <a:lnTo>
                      <a:pt x="22" y="35"/>
                    </a:lnTo>
                    <a:lnTo>
                      <a:pt x="24" y="20"/>
                    </a:lnTo>
                    <a:lnTo>
                      <a:pt x="25" y="4"/>
                    </a:lnTo>
                    <a:lnTo>
                      <a:pt x="25" y="4"/>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solidFill>
                    <a:srgbClr val="605448"/>
                  </a:solidFill>
                </a:endParaRPr>
              </a:p>
            </p:txBody>
          </p:sp>
          <p:sp>
            <p:nvSpPr>
              <p:cNvPr id="234" name="chenying0907 721"/>
              <p:cNvSpPr/>
              <p:nvPr/>
            </p:nvSpPr>
            <p:spPr bwMode="auto">
              <a:xfrm>
                <a:off x="5421313" y="4389438"/>
                <a:ext cx="19050" cy="84138"/>
              </a:xfrm>
              <a:custGeom>
                <a:avLst/>
                <a:gdLst/>
                <a:ahLst/>
                <a:cxnLst>
                  <a:cxn ang="0">
                    <a:pos x="29" y="2"/>
                  </a:cxn>
                  <a:cxn ang="0">
                    <a:pos x="29" y="2"/>
                  </a:cxn>
                  <a:cxn ang="0">
                    <a:pos x="22" y="16"/>
                  </a:cxn>
                  <a:cxn ang="0">
                    <a:pos x="18" y="30"/>
                  </a:cxn>
                  <a:cxn ang="0">
                    <a:pos x="15" y="46"/>
                  </a:cxn>
                  <a:cxn ang="0">
                    <a:pos x="13" y="61"/>
                  </a:cxn>
                  <a:cxn ang="0">
                    <a:pos x="13" y="61"/>
                  </a:cxn>
                  <a:cxn ang="0">
                    <a:pos x="8" y="85"/>
                  </a:cxn>
                  <a:cxn ang="0">
                    <a:pos x="4" y="109"/>
                  </a:cxn>
                  <a:cxn ang="0">
                    <a:pos x="1" y="133"/>
                  </a:cxn>
                  <a:cxn ang="0">
                    <a:pos x="0" y="157"/>
                  </a:cxn>
                  <a:cxn ang="0">
                    <a:pos x="0" y="157"/>
                  </a:cxn>
                  <a:cxn ang="0">
                    <a:pos x="0" y="158"/>
                  </a:cxn>
                  <a:cxn ang="0">
                    <a:pos x="1" y="160"/>
                  </a:cxn>
                  <a:cxn ang="0">
                    <a:pos x="2" y="161"/>
                  </a:cxn>
                  <a:cxn ang="0">
                    <a:pos x="4" y="161"/>
                  </a:cxn>
                  <a:cxn ang="0">
                    <a:pos x="6" y="161"/>
                  </a:cxn>
                  <a:cxn ang="0">
                    <a:pos x="7" y="160"/>
                  </a:cxn>
                  <a:cxn ang="0">
                    <a:pos x="8" y="158"/>
                  </a:cxn>
                  <a:cxn ang="0">
                    <a:pos x="9" y="157"/>
                  </a:cxn>
                  <a:cxn ang="0">
                    <a:pos x="9" y="157"/>
                  </a:cxn>
                  <a:cxn ang="0">
                    <a:pos x="10" y="137"/>
                  </a:cxn>
                  <a:cxn ang="0">
                    <a:pos x="14" y="117"/>
                  </a:cxn>
                  <a:cxn ang="0">
                    <a:pos x="20" y="78"/>
                  </a:cxn>
                  <a:cxn ang="0">
                    <a:pos x="20" y="78"/>
                  </a:cxn>
                  <a:cxn ang="0">
                    <a:pos x="22" y="59"/>
                  </a:cxn>
                  <a:cxn ang="0">
                    <a:pos x="25" y="42"/>
                  </a:cxn>
                  <a:cxn ang="0">
                    <a:pos x="30" y="24"/>
                  </a:cxn>
                  <a:cxn ang="0">
                    <a:pos x="33" y="15"/>
                  </a:cxn>
                  <a:cxn ang="0">
                    <a:pos x="37" y="7"/>
                  </a:cxn>
                  <a:cxn ang="0">
                    <a:pos x="37" y="7"/>
                  </a:cxn>
                  <a:cxn ang="0">
                    <a:pos x="37" y="5"/>
                  </a:cxn>
                  <a:cxn ang="0">
                    <a:pos x="37" y="3"/>
                  </a:cxn>
                  <a:cxn ang="0">
                    <a:pos x="36" y="2"/>
                  </a:cxn>
                  <a:cxn ang="0">
                    <a:pos x="35" y="1"/>
                  </a:cxn>
                  <a:cxn ang="0">
                    <a:pos x="33" y="0"/>
                  </a:cxn>
                  <a:cxn ang="0">
                    <a:pos x="31" y="0"/>
                  </a:cxn>
                  <a:cxn ang="0">
                    <a:pos x="30" y="1"/>
                  </a:cxn>
                  <a:cxn ang="0">
                    <a:pos x="29" y="2"/>
                  </a:cxn>
                  <a:cxn ang="0">
                    <a:pos x="29" y="2"/>
                  </a:cxn>
                </a:cxnLst>
                <a:rect l="0" t="0" r="r" b="b"/>
                <a:pathLst>
                  <a:path w="37" h="161">
                    <a:moveTo>
                      <a:pt x="29" y="2"/>
                    </a:moveTo>
                    <a:lnTo>
                      <a:pt x="29" y="2"/>
                    </a:lnTo>
                    <a:lnTo>
                      <a:pt x="22" y="16"/>
                    </a:lnTo>
                    <a:lnTo>
                      <a:pt x="18" y="30"/>
                    </a:lnTo>
                    <a:lnTo>
                      <a:pt x="15" y="46"/>
                    </a:lnTo>
                    <a:lnTo>
                      <a:pt x="13" y="61"/>
                    </a:lnTo>
                    <a:lnTo>
                      <a:pt x="13" y="61"/>
                    </a:lnTo>
                    <a:lnTo>
                      <a:pt x="8" y="85"/>
                    </a:lnTo>
                    <a:lnTo>
                      <a:pt x="4" y="109"/>
                    </a:lnTo>
                    <a:lnTo>
                      <a:pt x="1" y="133"/>
                    </a:lnTo>
                    <a:lnTo>
                      <a:pt x="0" y="157"/>
                    </a:lnTo>
                    <a:lnTo>
                      <a:pt x="0" y="157"/>
                    </a:lnTo>
                    <a:lnTo>
                      <a:pt x="0" y="158"/>
                    </a:lnTo>
                    <a:lnTo>
                      <a:pt x="1" y="160"/>
                    </a:lnTo>
                    <a:lnTo>
                      <a:pt x="2" y="161"/>
                    </a:lnTo>
                    <a:lnTo>
                      <a:pt x="4" y="161"/>
                    </a:lnTo>
                    <a:lnTo>
                      <a:pt x="6" y="161"/>
                    </a:lnTo>
                    <a:lnTo>
                      <a:pt x="7" y="160"/>
                    </a:lnTo>
                    <a:lnTo>
                      <a:pt x="8" y="158"/>
                    </a:lnTo>
                    <a:lnTo>
                      <a:pt x="9" y="157"/>
                    </a:lnTo>
                    <a:lnTo>
                      <a:pt x="9" y="157"/>
                    </a:lnTo>
                    <a:lnTo>
                      <a:pt x="10" y="137"/>
                    </a:lnTo>
                    <a:lnTo>
                      <a:pt x="14" y="117"/>
                    </a:lnTo>
                    <a:lnTo>
                      <a:pt x="20" y="78"/>
                    </a:lnTo>
                    <a:lnTo>
                      <a:pt x="20" y="78"/>
                    </a:lnTo>
                    <a:lnTo>
                      <a:pt x="22" y="59"/>
                    </a:lnTo>
                    <a:lnTo>
                      <a:pt x="25" y="42"/>
                    </a:lnTo>
                    <a:lnTo>
                      <a:pt x="30" y="24"/>
                    </a:lnTo>
                    <a:lnTo>
                      <a:pt x="33" y="15"/>
                    </a:lnTo>
                    <a:lnTo>
                      <a:pt x="37" y="7"/>
                    </a:lnTo>
                    <a:lnTo>
                      <a:pt x="37" y="7"/>
                    </a:lnTo>
                    <a:lnTo>
                      <a:pt x="37" y="5"/>
                    </a:lnTo>
                    <a:lnTo>
                      <a:pt x="37" y="3"/>
                    </a:lnTo>
                    <a:lnTo>
                      <a:pt x="36" y="2"/>
                    </a:lnTo>
                    <a:lnTo>
                      <a:pt x="35" y="1"/>
                    </a:lnTo>
                    <a:lnTo>
                      <a:pt x="33" y="0"/>
                    </a:lnTo>
                    <a:lnTo>
                      <a:pt x="31" y="0"/>
                    </a:lnTo>
                    <a:lnTo>
                      <a:pt x="30" y="1"/>
                    </a:lnTo>
                    <a:lnTo>
                      <a:pt x="29" y="2"/>
                    </a:lnTo>
                    <a:lnTo>
                      <a:pt x="29" y="2"/>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solidFill>
                    <a:srgbClr val="605448"/>
                  </a:solidFill>
                </a:endParaRPr>
              </a:p>
            </p:txBody>
          </p:sp>
          <p:sp>
            <p:nvSpPr>
              <p:cNvPr id="235" name="chenying0907 722"/>
              <p:cNvSpPr/>
              <p:nvPr/>
            </p:nvSpPr>
            <p:spPr bwMode="auto">
              <a:xfrm>
                <a:off x="5461001" y="4381500"/>
                <a:ext cx="22225" cy="125413"/>
              </a:xfrm>
              <a:custGeom>
                <a:avLst/>
                <a:gdLst/>
                <a:ahLst/>
                <a:cxnLst>
                  <a:cxn ang="0">
                    <a:pos x="33" y="5"/>
                  </a:cxn>
                  <a:cxn ang="0">
                    <a:pos x="33" y="5"/>
                  </a:cxn>
                  <a:cxn ang="0">
                    <a:pos x="31" y="16"/>
                  </a:cxn>
                  <a:cxn ang="0">
                    <a:pos x="28" y="21"/>
                  </a:cxn>
                  <a:cxn ang="0">
                    <a:pos x="25" y="25"/>
                  </a:cxn>
                  <a:cxn ang="0">
                    <a:pos x="23" y="32"/>
                  </a:cxn>
                  <a:cxn ang="0">
                    <a:pos x="23" y="32"/>
                  </a:cxn>
                  <a:cxn ang="0">
                    <a:pos x="17" y="67"/>
                  </a:cxn>
                  <a:cxn ang="0">
                    <a:pos x="17" y="67"/>
                  </a:cxn>
                  <a:cxn ang="0">
                    <a:pos x="13" y="96"/>
                  </a:cxn>
                  <a:cxn ang="0">
                    <a:pos x="10" y="124"/>
                  </a:cxn>
                  <a:cxn ang="0">
                    <a:pos x="10" y="124"/>
                  </a:cxn>
                  <a:cxn ang="0">
                    <a:pos x="6" y="152"/>
                  </a:cxn>
                  <a:cxn ang="0">
                    <a:pos x="3" y="179"/>
                  </a:cxn>
                  <a:cxn ang="0">
                    <a:pos x="1" y="206"/>
                  </a:cxn>
                  <a:cxn ang="0">
                    <a:pos x="0" y="232"/>
                  </a:cxn>
                  <a:cxn ang="0">
                    <a:pos x="0" y="232"/>
                  </a:cxn>
                  <a:cxn ang="0">
                    <a:pos x="0" y="235"/>
                  </a:cxn>
                  <a:cxn ang="0">
                    <a:pos x="1" y="237"/>
                  </a:cxn>
                  <a:cxn ang="0">
                    <a:pos x="3" y="237"/>
                  </a:cxn>
                  <a:cxn ang="0">
                    <a:pos x="5" y="238"/>
                  </a:cxn>
                  <a:cxn ang="0">
                    <a:pos x="6" y="237"/>
                  </a:cxn>
                  <a:cxn ang="0">
                    <a:pos x="8" y="237"/>
                  </a:cxn>
                  <a:cxn ang="0">
                    <a:pos x="9" y="235"/>
                  </a:cxn>
                  <a:cxn ang="0">
                    <a:pos x="9" y="232"/>
                  </a:cxn>
                  <a:cxn ang="0">
                    <a:pos x="9" y="232"/>
                  </a:cxn>
                  <a:cxn ang="0">
                    <a:pos x="10" y="201"/>
                  </a:cxn>
                  <a:cxn ang="0">
                    <a:pos x="13" y="170"/>
                  </a:cxn>
                  <a:cxn ang="0">
                    <a:pos x="17" y="141"/>
                  </a:cxn>
                  <a:cxn ang="0">
                    <a:pos x="21" y="110"/>
                  </a:cxn>
                  <a:cxn ang="0">
                    <a:pos x="21" y="110"/>
                  </a:cxn>
                  <a:cxn ang="0">
                    <a:pos x="25" y="81"/>
                  </a:cxn>
                  <a:cxn ang="0">
                    <a:pos x="26" y="67"/>
                  </a:cxn>
                  <a:cxn ang="0">
                    <a:pos x="30" y="53"/>
                  </a:cxn>
                  <a:cxn ang="0">
                    <a:pos x="30" y="53"/>
                  </a:cxn>
                  <a:cxn ang="0">
                    <a:pos x="33" y="40"/>
                  </a:cxn>
                  <a:cxn ang="0">
                    <a:pos x="36" y="29"/>
                  </a:cxn>
                  <a:cxn ang="0">
                    <a:pos x="40" y="18"/>
                  </a:cxn>
                  <a:cxn ang="0">
                    <a:pos x="42" y="5"/>
                  </a:cxn>
                  <a:cxn ang="0">
                    <a:pos x="42" y="5"/>
                  </a:cxn>
                  <a:cxn ang="0">
                    <a:pos x="42" y="3"/>
                  </a:cxn>
                  <a:cxn ang="0">
                    <a:pos x="41" y="2"/>
                  </a:cxn>
                  <a:cxn ang="0">
                    <a:pos x="40" y="1"/>
                  </a:cxn>
                  <a:cxn ang="0">
                    <a:pos x="38" y="0"/>
                  </a:cxn>
                  <a:cxn ang="0">
                    <a:pos x="35" y="2"/>
                  </a:cxn>
                  <a:cxn ang="0">
                    <a:pos x="34" y="3"/>
                  </a:cxn>
                  <a:cxn ang="0">
                    <a:pos x="33" y="5"/>
                  </a:cxn>
                  <a:cxn ang="0">
                    <a:pos x="33" y="5"/>
                  </a:cxn>
                </a:cxnLst>
                <a:rect l="0" t="0" r="r" b="b"/>
                <a:pathLst>
                  <a:path w="42" h="238">
                    <a:moveTo>
                      <a:pt x="33" y="5"/>
                    </a:moveTo>
                    <a:lnTo>
                      <a:pt x="33" y="5"/>
                    </a:lnTo>
                    <a:lnTo>
                      <a:pt x="31" y="16"/>
                    </a:lnTo>
                    <a:lnTo>
                      <a:pt x="28" y="21"/>
                    </a:lnTo>
                    <a:lnTo>
                      <a:pt x="25" y="25"/>
                    </a:lnTo>
                    <a:lnTo>
                      <a:pt x="23" y="32"/>
                    </a:lnTo>
                    <a:lnTo>
                      <a:pt x="23" y="32"/>
                    </a:lnTo>
                    <a:lnTo>
                      <a:pt x="17" y="67"/>
                    </a:lnTo>
                    <a:lnTo>
                      <a:pt x="17" y="67"/>
                    </a:lnTo>
                    <a:lnTo>
                      <a:pt x="13" y="96"/>
                    </a:lnTo>
                    <a:lnTo>
                      <a:pt x="10" y="124"/>
                    </a:lnTo>
                    <a:lnTo>
                      <a:pt x="10" y="124"/>
                    </a:lnTo>
                    <a:lnTo>
                      <a:pt x="6" y="152"/>
                    </a:lnTo>
                    <a:lnTo>
                      <a:pt x="3" y="179"/>
                    </a:lnTo>
                    <a:lnTo>
                      <a:pt x="1" y="206"/>
                    </a:lnTo>
                    <a:lnTo>
                      <a:pt x="0" y="232"/>
                    </a:lnTo>
                    <a:lnTo>
                      <a:pt x="0" y="232"/>
                    </a:lnTo>
                    <a:lnTo>
                      <a:pt x="0" y="235"/>
                    </a:lnTo>
                    <a:lnTo>
                      <a:pt x="1" y="237"/>
                    </a:lnTo>
                    <a:lnTo>
                      <a:pt x="3" y="237"/>
                    </a:lnTo>
                    <a:lnTo>
                      <a:pt x="5" y="238"/>
                    </a:lnTo>
                    <a:lnTo>
                      <a:pt x="6" y="237"/>
                    </a:lnTo>
                    <a:lnTo>
                      <a:pt x="8" y="237"/>
                    </a:lnTo>
                    <a:lnTo>
                      <a:pt x="9" y="235"/>
                    </a:lnTo>
                    <a:lnTo>
                      <a:pt x="9" y="232"/>
                    </a:lnTo>
                    <a:lnTo>
                      <a:pt x="9" y="232"/>
                    </a:lnTo>
                    <a:lnTo>
                      <a:pt x="10" y="201"/>
                    </a:lnTo>
                    <a:lnTo>
                      <a:pt x="13" y="170"/>
                    </a:lnTo>
                    <a:lnTo>
                      <a:pt x="17" y="141"/>
                    </a:lnTo>
                    <a:lnTo>
                      <a:pt x="21" y="110"/>
                    </a:lnTo>
                    <a:lnTo>
                      <a:pt x="21" y="110"/>
                    </a:lnTo>
                    <a:lnTo>
                      <a:pt x="25" y="81"/>
                    </a:lnTo>
                    <a:lnTo>
                      <a:pt x="26" y="67"/>
                    </a:lnTo>
                    <a:lnTo>
                      <a:pt x="30" y="53"/>
                    </a:lnTo>
                    <a:lnTo>
                      <a:pt x="30" y="53"/>
                    </a:lnTo>
                    <a:lnTo>
                      <a:pt x="33" y="40"/>
                    </a:lnTo>
                    <a:lnTo>
                      <a:pt x="36" y="29"/>
                    </a:lnTo>
                    <a:lnTo>
                      <a:pt x="40" y="18"/>
                    </a:lnTo>
                    <a:lnTo>
                      <a:pt x="42" y="5"/>
                    </a:lnTo>
                    <a:lnTo>
                      <a:pt x="42" y="5"/>
                    </a:lnTo>
                    <a:lnTo>
                      <a:pt x="42" y="3"/>
                    </a:lnTo>
                    <a:lnTo>
                      <a:pt x="41" y="2"/>
                    </a:lnTo>
                    <a:lnTo>
                      <a:pt x="40" y="1"/>
                    </a:lnTo>
                    <a:lnTo>
                      <a:pt x="38" y="0"/>
                    </a:lnTo>
                    <a:lnTo>
                      <a:pt x="35" y="2"/>
                    </a:lnTo>
                    <a:lnTo>
                      <a:pt x="34" y="3"/>
                    </a:lnTo>
                    <a:lnTo>
                      <a:pt x="33" y="5"/>
                    </a:lnTo>
                    <a:lnTo>
                      <a:pt x="33" y="5"/>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solidFill>
                    <a:srgbClr val="605448"/>
                  </a:solidFill>
                </a:endParaRPr>
              </a:p>
            </p:txBody>
          </p:sp>
          <p:sp>
            <p:nvSpPr>
              <p:cNvPr id="236" name="chenying0907 723"/>
              <p:cNvSpPr/>
              <p:nvPr/>
            </p:nvSpPr>
            <p:spPr bwMode="auto">
              <a:xfrm>
                <a:off x="5483226" y="4329113"/>
                <a:ext cx="38100" cy="220663"/>
              </a:xfrm>
              <a:custGeom>
                <a:avLst/>
                <a:gdLst/>
                <a:ahLst/>
                <a:cxnLst>
                  <a:cxn ang="0">
                    <a:pos x="65" y="1"/>
                  </a:cxn>
                  <a:cxn ang="0">
                    <a:pos x="56" y="18"/>
                  </a:cxn>
                  <a:cxn ang="0">
                    <a:pos x="50" y="38"/>
                  </a:cxn>
                  <a:cxn ang="0">
                    <a:pos x="46" y="78"/>
                  </a:cxn>
                  <a:cxn ang="0">
                    <a:pos x="25" y="213"/>
                  </a:cxn>
                  <a:cxn ang="0">
                    <a:pos x="18" y="243"/>
                  </a:cxn>
                  <a:cxn ang="0">
                    <a:pos x="8" y="300"/>
                  </a:cxn>
                  <a:cxn ang="0">
                    <a:pos x="4" y="330"/>
                  </a:cxn>
                  <a:cxn ang="0">
                    <a:pos x="1" y="363"/>
                  </a:cxn>
                  <a:cxn ang="0">
                    <a:pos x="1" y="386"/>
                  </a:cxn>
                  <a:cxn ang="0">
                    <a:pos x="7" y="407"/>
                  </a:cxn>
                  <a:cxn ang="0">
                    <a:pos x="13" y="415"/>
                  </a:cxn>
                  <a:cxn ang="0">
                    <a:pos x="14" y="417"/>
                  </a:cxn>
                  <a:cxn ang="0">
                    <a:pos x="18" y="417"/>
                  </a:cxn>
                  <a:cxn ang="0">
                    <a:pos x="20" y="413"/>
                  </a:cxn>
                  <a:cxn ang="0">
                    <a:pos x="19" y="409"/>
                  </a:cxn>
                  <a:cxn ang="0">
                    <a:pos x="15" y="403"/>
                  </a:cxn>
                  <a:cxn ang="0">
                    <a:pos x="11" y="390"/>
                  </a:cxn>
                  <a:cxn ang="0">
                    <a:pos x="11" y="370"/>
                  </a:cxn>
                  <a:cxn ang="0">
                    <a:pos x="12" y="356"/>
                  </a:cxn>
                  <a:cxn ang="0">
                    <a:pos x="13" y="327"/>
                  </a:cxn>
                  <a:cxn ang="0">
                    <a:pos x="17" y="298"/>
                  </a:cxn>
                  <a:cxn ang="0">
                    <a:pos x="27" y="248"/>
                  </a:cxn>
                  <a:cxn ang="0">
                    <a:pos x="36" y="197"/>
                  </a:cxn>
                  <a:cxn ang="0">
                    <a:pos x="55" y="90"/>
                  </a:cxn>
                  <a:cxn ang="0">
                    <a:pos x="57" y="69"/>
                  </a:cxn>
                  <a:cxn ang="0">
                    <a:pos x="60" y="36"/>
                  </a:cxn>
                  <a:cxn ang="0">
                    <a:pos x="67" y="16"/>
                  </a:cxn>
                  <a:cxn ang="0">
                    <a:pos x="72" y="8"/>
                  </a:cxn>
                  <a:cxn ang="0">
                    <a:pos x="73" y="4"/>
                  </a:cxn>
                  <a:cxn ang="0">
                    <a:pos x="70" y="0"/>
                  </a:cxn>
                  <a:cxn ang="0">
                    <a:pos x="67" y="0"/>
                  </a:cxn>
                  <a:cxn ang="0">
                    <a:pos x="65" y="1"/>
                  </a:cxn>
                </a:cxnLst>
                <a:rect l="0" t="0" r="r" b="b"/>
                <a:pathLst>
                  <a:path w="73" h="417">
                    <a:moveTo>
                      <a:pt x="65" y="1"/>
                    </a:moveTo>
                    <a:lnTo>
                      <a:pt x="65" y="1"/>
                    </a:lnTo>
                    <a:lnTo>
                      <a:pt x="60" y="9"/>
                    </a:lnTo>
                    <a:lnTo>
                      <a:pt x="56" y="18"/>
                    </a:lnTo>
                    <a:lnTo>
                      <a:pt x="53" y="28"/>
                    </a:lnTo>
                    <a:lnTo>
                      <a:pt x="50" y="38"/>
                    </a:lnTo>
                    <a:lnTo>
                      <a:pt x="49" y="58"/>
                    </a:lnTo>
                    <a:lnTo>
                      <a:pt x="46" y="78"/>
                    </a:lnTo>
                    <a:lnTo>
                      <a:pt x="46" y="78"/>
                    </a:lnTo>
                    <a:lnTo>
                      <a:pt x="25" y="213"/>
                    </a:lnTo>
                    <a:lnTo>
                      <a:pt x="25" y="213"/>
                    </a:lnTo>
                    <a:lnTo>
                      <a:pt x="18" y="243"/>
                    </a:lnTo>
                    <a:lnTo>
                      <a:pt x="13" y="272"/>
                    </a:lnTo>
                    <a:lnTo>
                      <a:pt x="8" y="300"/>
                    </a:lnTo>
                    <a:lnTo>
                      <a:pt x="4" y="330"/>
                    </a:lnTo>
                    <a:lnTo>
                      <a:pt x="4" y="330"/>
                    </a:lnTo>
                    <a:lnTo>
                      <a:pt x="2" y="352"/>
                    </a:lnTo>
                    <a:lnTo>
                      <a:pt x="1" y="363"/>
                    </a:lnTo>
                    <a:lnTo>
                      <a:pt x="0" y="375"/>
                    </a:lnTo>
                    <a:lnTo>
                      <a:pt x="1" y="386"/>
                    </a:lnTo>
                    <a:lnTo>
                      <a:pt x="3" y="397"/>
                    </a:lnTo>
                    <a:lnTo>
                      <a:pt x="7" y="407"/>
                    </a:lnTo>
                    <a:lnTo>
                      <a:pt x="10" y="411"/>
                    </a:lnTo>
                    <a:lnTo>
                      <a:pt x="13" y="415"/>
                    </a:lnTo>
                    <a:lnTo>
                      <a:pt x="13" y="415"/>
                    </a:lnTo>
                    <a:lnTo>
                      <a:pt x="14" y="417"/>
                    </a:lnTo>
                    <a:lnTo>
                      <a:pt x="16" y="417"/>
                    </a:lnTo>
                    <a:lnTo>
                      <a:pt x="18" y="417"/>
                    </a:lnTo>
                    <a:lnTo>
                      <a:pt x="19" y="416"/>
                    </a:lnTo>
                    <a:lnTo>
                      <a:pt x="20" y="413"/>
                    </a:lnTo>
                    <a:lnTo>
                      <a:pt x="20" y="411"/>
                    </a:lnTo>
                    <a:lnTo>
                      <a:pt x="19" y="409"/>
                    </a:lnTo>
                    <a:lnTo>
                      <a:pt x="19" y="409"/>
                    </a:lnTo>
                    <a:lnTo>
                      <a:pt x="15" y="403"/>
                    </a:lnTo>
                    <a:lnTo>
                      <a:pt x="13" y="397"/>
                    </a:lnTo>
                    <a:lnTo>
                      <a:pt x="11" y="390"/>
                    </a:lnTo>
                    <a:lnTo>
                      <a:pt x="11" y="383"/>
                    </a:lnTo>
                    <a:lnTo>
                      <a:pt x="11" y="370"/>
                    </a:lnTo>
                    <a:lnTo>
                      <a:pt x="12" y="356"/>
                    </a:lnTo>
                    <a:lnTo>
                      <a:pt x="12" y="356"/>
                    </a:lnTo>
                    <a:lnTo>
                      <a:pt x="12" y="342"/>
                    </a:lnTo>
                    <a:lnTo>
                      <a:pt x="13" y="327"/>
                    </a:lnTo>
                    <a:lnTo>
                      <a:pt x="17" y="298"/>
                    </a:lnTo>
                    <a:lnTo>
                      <a:pt x="17" y="298"/>
                    </a:lnTo>
                    <a:lnTo>
                      <a:pt x="22" y="273"/>
                    </a:lnTo>
                    <a:lnTo>
                      <a:pt x="27" y="248"/>
                    </a:lnTo>
                    <a:lnTo>
                      <a:pt x="32" y="223"/>
                    </a:lnTo>
                    <a:lnTo>
                      <a:pt x="36" y="197"/>
                    </a:lnTo>
                    <a:lnTo>
                      <a:pt x="36" y="197"/>
                    </a:lnTo>
                    <a:lnTo>
                      <a:pt x="55" y="90"/>
                    </a:lnTo>
                    <a:lnTo>
                      <a:pt x="55" y="90"/>
                    </a:lnTo>
                    <a:lnTo>
                      <a:pt x="57" y="69"/>
                    </a:lnTo>
                    <a:lnTo>
                      <a:pt x="59" y="47"/>
                    </a:lnTo>
                    <a:lnTo>
                      <a:pt x="60" y="36"/>
                    </a:lnTo>
                    <a:lnTo>
                      <a:pt x="63" y="26"/>
                    </a:lnTo>
                    <a:lnTo>
                      <a:pt x="67" y="16"/>
                    </a:lnTo>
                    <a:lnTo>
                      <a:pt x="72" y="8"/>
                    </a:lnTo>
                    <a:lnTo>
                      <a:pt x="72" y="8"/>
                    </a:lnTo>
                    <a:lnTo>
                      <a:pt x="73" y="6"/>
                    </a:lnTo>
                    <a:lnTo>
                      <a:pt x="73" y="4"/>
                    </a:lnTo>
                    <a:lnTo>
                      <a:pt x="71" y="1"/>
                    </a:lnTo>
                    <a:lnTo>
                      <a:pt x="70" y="0"/>
                    </a:lnTo>
                    <a:lnTo>
                      <a:pt x="68" y="0"/>
                    </a:lnTo>
                    <a:lnTo>
                      <a:pt x="67" y="0"/>
                    </a:lnTo>
                    <a:lnTo>
                      <a:pt x="65" y="1"/>
                    </a:lnTo>
                    <a:lnTo>
                      <a:pt x="65" y="1"/>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solidFill>
                    <a:srgbClr val="605448"/>
                  </a:solidFill>
                </a:endParaRPr>
              </a:p>
            </p:txBody>
          </p:sp>
          <p:sp>
            <p:nvSpPr>
              <p:cNvPr id="237" name="chenying0907 724"/>
              <p:cNvSpPr/>
              <p:nvPr/>
            </p:nvSpPr>
            <p:spPr bwMode="auto">
              <a:xfrm>
                <a:off x="5516563" y="4291013"/>
                <a:ext cx="46038" cy="268288"/>
              </a:xfrm>
              <a:custGeom>
                <a:avLst/>
                <a:gdLst/>
                <a:ahLst/>
                <a:cxnLst>
                  <a:cxn ang="0">
                    <a:pos x="75" y="3"/>
                  </a:cxn>
                  <a:cxn ang="0">
                    <a:pos x="61" y="44"/>
                  </a:cxn>
                  <a:cxn ang="0">
                    <a:pos x="58" y="58"/>
                  </a:cxn>
                  <a:cxn ang="0">
                    <a:pos x="56" y="84"/>
                  </a:cxn>
                  <a:cxn ang="0">
                    <a:pos x="56" y="111"/>
                  </a:cxn>
                  <a:cxn ang="0">
                    <a:pos x="52" y="180"/>
                  </a:cxn>
                  <a:cxn ang="0">
                    <a:pos x="41" y="249"/>
                  </a:cxn>
                  <a:cxn ang="0">
                    <a:pos x="33" y="280"/>
                  </a:cxn>
                  <a:cxn ang="0">
                    <a:pos x="17" y="343"/>
                  </a:cxn>
                  <a:cxn ang="0">
                    <a:pos x="4" y="408"/>
                  </a:cxn>
                  <a:cxn ang="0">
                    <a:pos x="1" y="440"/>
                  </a:cxn>
                  <a:cxn ang="0">
                    <a:pos x="0" y="472"/>
                  </a:cxn>
                  <a:cxn ang="0">
                    <a:pos x="4" y="504"/>
                  </a:cxn>
                  <a:cxn ang="0">
                    <a:pos x="4" y="506"/>
                  </a:cxn>
                  <a:cxn ang="0">
                    <a:pos x="7" y="507"/>
                  </a:cxn>
                  <a:cxn ang="0">
                    <a:pos x="12" y="505"/>
                  </a:cxn>
                  <a:cxn ang="0">
                    <a:pos x="13" y="501"/>
                  </a:cxn>
                  <a:cxn ang="0">
                    <a:pos x="10" y="485"/>
                  </a:cxn>
                  <a:cxn ang="0">
                    <a:pos x="9" y="453"/>
                  </a:cxn>
                  <a:cxn ang="0">
                    <a:pos x="11" y="420"/>
                  </a:cxn>
                  <a:cxn ang="0">
                    <a:pos x="20" y="371"/>
                  </a:cxn>
                  <a:cxn ang="0">
                    <a:pos x="36" y="306"/>
                  </a:cxn>
                  <a:cxn ang="0">
                    <a:pos x="52" y="243"/>
                  </a:cxn>
                  <a:cxn ang="0">
                    <a:pos x="57" y="214"/>
                  </a:cxn>
                  <a:cxn ang="0">
                    <a:pos x="63" y="157"/>
                  </a:cxn>
                  <a:cxn ang="0">
                    <a:pos x="65" y="128"/>
                  </a:cxn>
                  <a:cxn ang="0">
                    <a:pos x="66" y="67"/>
                  </a:cxn>
                  <a:cxn ang="0">
                    <a:pos x="67" y="60"/>
                  </a:cxn>
                  <a:cxn ang="0">
                    <a:pos x="73" y="36"/>
                  </a:cxn>
                  <a:cxn ang="0">
                    <a:pos x="84" y="6"/>
                  </a:cxn>
                  <a:cxn ang="0">
                    <a:pos x="85" y="4"/>
                  </a:cxn>
                  <a:cxn ang="0">
                    <a:pos x="83" y="1"/>
                  </a:cxn>
                  <a:cxn ang="0">
                    <a:pos x="77" y="1"/>
                  </a:cxn>
                  <a:cxn ang="0">
                    <a:pos x="75" y="3"/>
                  </a:cxn>
                </a:cxnLst>
                <a:rect l="0" t="0" r="r" b="b"/>
                <a:pathLst>
                  <a:path w="85" h="507">
                    <a:moveTo>
                      <a:pt x="75" y="3"/>
                    </a:moveTo>
                    <a:lnTo>
                      <a:pt x="75" y="3"/>
                    </a:lnTo>
                    <a:lnTo>
                      <a:pt x="65" y="31"/>
                    </a:lnTo>
                    <a:lnTo>
                      <a:pt x="61" y="44"/>
                    </a:lnTo>
                    <a:lnTo>
                      <a:pt x="58" y="58"/>
                    </a:lnTo>
                    <a:lnTo>
                      <a:pt x="58" y="58"/>
                    </a:lnTo>
                    <a:lnTo>
                      <a:pt x="56" y="72"/>
                    </a:lnTo>
                    <a:lnTo>
                      <a:pt x="56" y="84"/>
                    </a:lnTo>
                    <a:lnTo>
                      <a:pt x="56" y="111"/>
                    </a:lnTo>
                    <a:lnTo>
                      <a:pt x="56" y="111"/>
                    </a:lnTo>
                    <a:lnTo>
                      <a:pt x="55" y="145"/>
                    </a:lnTo>
                    <a:lnTo>
                      <a:pt x="52" y="180"/>
                    </a:lnTo>
                    <a:lnTo>
                      <a:pt x="47" y="214"/>
                    </a:lnTo>
                    <a:lnTo>
                      <a:pt x="41" y="249"/>
                    </a:lnTo>
                    <a:lnTo>
                      <a:pt x="41" y="249"/>
                    </a:lnTo>
                    <a:lnTo>
                      <a:pt x="33" y="280"/>
                    </a:lnTo>
                    <a:lnTo>
                      <a:pt x="25" y="312"/>
                    </a:lnTo>
                    <a:lnTo>
                      <a:pt x="17" y="343"/>
                    </a:lnTo>
                    <a:lnTo>
                      <a:pt x="10" y="375"/>
                    </a:lnTo>
                    <a:lnTo>
                      <a:pt x="4" y="408"/>
                    </a:lnTo>
                    <a:lnTo>
                      <a:pt x="2" y="423"/>
                    </a:lnTo>
                    <a:lnTo>
                      <a:pt x="1" y="440"/>
                    </a:lnTo>
                    <a:lnTo>
                      <a:pt x="0" y="455"/>
                    </a:lnTo>
                    <a:lnTo>
                      <a:pt x="0" y="472"/>
                    </a:lnTo>
                    <a:lnTo>
                      <a:pt x="1" y="487"/>
                    </a:lnTo>
                    <a:lnTo>
                      <a:pt x="4" y="504"/>
                    </a:lnTo>
                    <a:lnTo>
                      <a:pt x="4" y="504"/>
                    </a:lnTo>
                    <a:lnTo>
                      <a:pt x="4" y="506"/>
                    </a:lnTo>
                    <a:lnTo>
                      <a:pt x="6" y="507"/>
                    </a:lnTo>
                    <a:lnTo>
                      <a:pt x="7" y="507"/>
                    </a:lnTo>
                    <a:lnTo>
                      <a:pt x="9" y="507"/>
                    </a:lnTo>
                    <a:lnTo>
                      <a:pt x="12" y="505"/>
                    </a:lnTo>
                    <a:lnTo>
                      <a:pt x="12" y="503"/>
                    </a:lnTo>
                    <a:lnTo>
                      <a:pt x="13" y="501"/>
                    </a:lnTo>
                    <a:lnTo>
                      <a:pt x="13" y="501"/>
                    </a:lnTo>
                    <a:lnTo>
                      <a:pt x="10" y="485"/>
                    </a:lnTo>
                    <a:lnTo>
                      <a:pt x="9" y="469"/>
                    </a:lnTo>
                    <a:lnTo>
                      <a:pt x="9" y="453"/>
                    </a:lnTo>
                    <a:lnTo>
                      <a:pt x="10" y="437"/>
                    </a:lnTo>
                    <a:lnTo>
                      <a:pt x="11" y="420"/>
                    </a:lnTo>
                    <a:lnTo>
                      <a:pt x="13" y="403"/>
                    </a:lnTo>
                    <a:lnTo>
                      <a:pt x="20" y="371"/>
                    </a:lnTo>
                    <a:lnTo>
                      <a:pt x="28" y="338"/>
                    </a:lnTo>
                    <a:lnTo>
                      <a:pt x="36" y="306"/>
                    </a:lnTo>
                    <a:lnTo>
                      <a:pt x="44" y="274"/>
                    </a:lnTo>
                    <a:lnTo>
                      <a:pt x="52" y="243"/>
                    </a:lnTo>
                    <a:lnTo>
                      <a:pt x="52" y="243"/>
                    </a:lnTo>
                    <a:lnTo>
                      <a:pt x="57" y="214"/>
                    </a:lnTo>
                    <a:lnTo>
                      <a:pt x="61" y="186"/>
                    </a:lnTo>
                    <a:lnTo>
                      <a:pt x="63" y="157"/>
                    </a:lnTo>
                    <a:lnTo>
                      <a:pt x="65" y="128"/>
                    </a:lnTo>
                    <a:lnTo>
                      <a:pt x="65" y="128"/>
                    </a:lnTo>
                    <a:lnTo>
                      <a:pt x="65" y="98"/>
                    </a:lnTo>
                    <a:lnTo>
                      <a:pt x="66" y="67"/>
                    </a:lnTo>
                    <a:lnTo>
                      <a:pt x="66" y="67"/>
                    </a:lnTo>
                    <a:lnTo>
                      <a:pt x="67" y="60"/>
                    </a:lnTo>
                    <a:lnTo>
                      <a:pt x="68" y="51"/>
                    </a:lnTo>
                    <a:lnTo>
                      <a:pt x="73" y="36"/>
                    </a:lnTo>
                    <a:lnTo>
                      <a:pt x="78" y="20"/>
                    </a:lnTo>
                    <a:lnTo>
                      <a:pt x="84" y="6"/>
                    </a:lnTo>
                    <a:lnTo>
                      <a:pt x="84" y="6"/>
                    </a:lnTo>
                    <a:lnTo>
                      <a:pt x="85" y="4"/>
                    </a:lnTo>
                    <a:lnTo>
                      <a:pt x="84" y="2"/>
                    </a:lnTo>
                    <a:lnTo>
                      <a:pt x="83" y="1"/>
                    </a:lnTo>
                    <a:lnTo>
                      <a:pt x="82" y="0"/>
                    </a:lnTo>
                    <a:lnTo>
                      <a:pt x="77" y="1"/>
                    </a:lnTo>
                    <a:lnTo>
                      <a:pt x="76" y="2"/>
                    </a:lnTo>
                    <a:lnTo>
                      <a:pt x="75" y="3"/>
                    </a:lnTo>
                    <a:lnTo>
                      <a:pt x="75" y="3"/>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solidFill>
                    <a:srgbClr val="605448"/>
                  </a:solidFill>
                </a:endParaRPr>
              </a:p>
            </p:txBody>
          </p:sp>
          <p:sp>
            <p:nvSpPr>
              <p:cNvPr id="238" name="chenying0907 725"/>
              <p:cNvSpPr/>
              <p:nvPr/>
            </p:nvSpPr>
            <p:spPr bwMode="auto">
              <a:xfrm>
                <a:off x="5546726" y="4252913"/>
                <a:ext cx="60325" cy="376238"/>
              </a:xfrm>
              <a:custGeom>
                <a:avLst/>
                <a:gdLst/>
                <a:ahLst/>
                <a:cxnLst>
                  <a:cxn ang="0">
                    <a:pos x="104" y="5"/>
                  </a:cxn>
                  <a:cxn ang="0">
                    <a:pos x="104" y="5"/>
                  </a:cxn>
                  <a:cxn ang="0">
                    <a:pos x="103" y="28"/>
                  </a:cxn>
                  <a:cxn ang="0">
                    <a:pos x="101" y="51"/>
                  </a:cxn>
                  <a:cxn ang="0">
                    <a:pos x="98" y="74"/>
                  </a:cxn>
                  <a:cxn ang="0">
                    <a:pos x="95" y="95"/>
                  </a:cxn>
                  <a:cxn ang="0">
                    <a:pos x="86" y="141"/>
                  </a:cxn>
                  <a:cxn ang="0">
                    <a:pos x="78" y="185"/>
                  </a:cxn>
                  <a:cxn ang="0">
                    <a:pos x="78" y="185"/>
                  </a:cxn>
                  <a:cxn ang="0">
                    <a:pos x="64" y="275"/>
                  </a:cxn>
                  <a:cxn ang="0">
                    <a:pos x="48" y="364"/>
                  </a:cxn>
                  <a:cxn ang="0">
                    <a:pos x="48" y="364"/>
                  </a:cxn>
                  <a:cxn ang="0">
                    <a:pos x="39" y="407"/>
                  </a:cxn>
                  <a:cxn ang="0">
                    <a:pos x="29" y="451"/>
                  </a:cxn>
                  <a:cxn ang="0">
                    <a:pos x="19" y="495"/>
                  </a:cxn>
                  <a:cxn ang="0">
                    <a:pos x="11" y="538"/>
                  </a:cxn>
                  <a:cxn ang="0">
                    <a:pos x="11" y="538"/>
                  </a:cxn>
                  <a:cxn ang="0">
                    <a:pos x="4" y="580"/>
                  </a:cxn>
                  <a:cxn ang="0">
                    <a:pos x="1" y="600"/>
                  </a:cxn>
                  <a:cxn ang="0">
                    <a:pos x="0" y="621"/>
                  </a:cxn>
                  <a:cxn ang="0">
                    <a:pos x="0" y="707"/>
                  </a:cxn>
                  <a:cxn ang="0">
                    <a:pos x="0" y="707"/>
                  </a:cxn>
                  <a:cxn ang="0">
                    <a:pos x="0" y="709"/>
                  </a:cxn>
                  <a:cxn ang="0">
                    <a:pos x="1" y="710"/>
                  </a:cxn>
                  <a:cxn ang="0">
                    <a:pos x="3" y="711"/>
                  </a:cxn>
                  <a:cxn ang="0">
                    <a:pos x="5" y="712"/>
                  </a:cxn>
                  <a:cxn ang="0">
                    <a:pos x="6" y="711"/>
                  </a:cxn>
                  <a:cxn ang="0">
                    <a:pos x="8" y="710"/>
                  </a:cxn>
                  <a:cxn ang="0">
                    <a:pos x="9" y="709"/>
                  </a:cxn>
                  <a:cxn ang="0">
                    <a:pos x="9" y="707"/>
                  </a:cxn>
                  <a:cxn ang="0">
                    <a:pos x="9" y="621"/>
                  </a:cxn>
                  <a:cxn ang="0">
                    <a:pos x="9" y="621"/>
                  </a:cxn>
                  <a:cxn ang="0">
                    <a:pos x="10" y="609"/>
                  </a:cxn>
                  <a:cxn ang="0">
                    <a:pos x="11" y="596"/>
                  </a:cxn>
                  <a:cxn ang="0">
                    <a:pos x="14" y="572"/>
                  </a:cxn>
                  <a:cxn ang="0">
                    <a:pos x="22" y="523"/>
                  </a:cxn>
                  <a:cxn ang="0">
                    <a:pos x="22" y="523"/>
                  </a:cxn>
                  <a:cxn ang="0">
                    <a:pos x="32" y="480"/>
                  </a:cxn>
                  <a:cxn ang="0">
                    <a:pos x="41" y="436"/>
                  </a:cxn>
                  <a:cxn ang="0">
                    <a:pos x="51" y="392"/>
                  </a:cxn>
                  <a:cxn ang="0">
                    <a:pos x="61" y="348"/>
                  </a:cxn>
                  <a:cxn ang="0">
                    <a:pos x="61" y="348"/>
                  </a:cxn>
                  <a:cxn ang="0">
                    <a:pos x="76" y="260"/>
                  </a:cxn>
                  <a:cxn ang="0">
                    <a:pos x="91" y="171"/>
                  </a:cxn>
                  <a:cxn ang="0">
                    <a:pos x="91" y="171"/>
                  </a:cxn>
                  <a:cxn ang="0">
                    <a:pos x="98" y="129"/>
                  </a:cxn>
                  <a:cxn ang="0">
                    <a:pos x="105" y="88"/>
                  </a:cxn>
                  <a:cxn ang="0">
                    <a:pos x="108" y="67"/>
                  </a:cxn>
                  <a:cxn ang="0">
                    <a:pos x="111" y="47"/>
                  </a:cxn>
                  <a:cxn ang="0">
                    <a:pos x="112" y="26"/>
                  </a:cxn>
                  <a:cxn ang="0">
                    <a:pos x="113" y="5"/>
                  </a:cxn>
                  <a:cxn ang="0">
                    <a:pos x="113" y="5"/>
                  </a:cxn>
                  <a:cxn ang="0">
                    <a:pos x="113" y="3"/>
                  </a:cxn>
                  <a:cxn ang="0">
                    <a:pos x="112" y="1"/>
                  </a:cxn>
                  <a:cxn ang="0">
                    <a:pos x="110" y="1"/>
                  </a:cxn>
                  <a:cxn ang="0">
                    <a:pos x="109" y="0"/>
                  </a:cxn>
                  <a:cxn ang="0">
                    <a:pos x="107" y="1"/>
                  </a:cxn>
                  <a:cxn ang="0">
                    <a:pos x="105" y="1"/>
                  </a:cxn>
                  <a:cxn ang="0">
                    <a:pos x="104" y="3"/>
                  </a:cxn>
                  <a:cxn ang="0">
                    <a:pos x="104" y="5"/>
                  </a:cxn>
                  <a:cxn ang="0">
                    <a:pos x="104" y="5"/>
                  </a:cxn>
                </a:cxnLst>
                <a:rect l="0" t="0" r="r" b="b"/>
                <a:pathLst>
                  <a:path w="113" h="712">
                    <a:moveTo>
                      <a:pt x="104" y="5"/>
                    </a:moveTo>
                    <a:lnTo>
                      <a:pt x="104" y="5"/>
                    </a:lnTo>
                    <a:lnTo>
                      <a:pt x="103" y="28"/>
                    </a:lnTo>
                    <a:lnTo>
                      <a:pt x="101" y="51"/>
                    </a:lnTo>
                    <a:lnTo>
                      <a:pt x="98" y="74"/>
                    </a:lnTo>
                    <a:lnTo>
                      <a:pt x="95" y="95"/>
                    </a:lnTo>
                    <a:lnTo>
                      <a:pt x="86" y="141"/>
                    </a:lnTo>
                    <a:lnTo>
                      <a:pt x="78" y="185"/>
                    </a:lnTo>
                    <a:lnTo>
                      <a:pt x="78" y="185"/>
                    </a:lnTo>
                    <a:lnTo>
                      <a:pt x="64" y="275"/>
                    </a:lnTo>
                    <a:lnTo>
                      <a:pt x="48" y="364"/>
                    </a:lnTo>
                    <a:lnTo>
                      <a:pt x="48" y="364"/>
                    </a:lnTo>
                    <a:lnTo>
                      <a:pt x="39" y="407"/>
                    </a:lnTo>
                    <a:lnTo>
                      <a:pt x="29" y="451"/>
                    </a:lnTo>
                    <a:lnTo>
                      <a:pt x="19" y="495"/>
                    </a:lnTo>
                    <a:lnTo>
                      <a:pt x="11" y="538"/>
                    </a:lnTo>
                    <a:lnTo>
                      <a:pt x="11" y="538"/>
                    </a:lnTo>
                    <a:lnTo>
                      <a:pt x="4" y="580"/>
                    </a:lnTo>
                    <a:lnTo>
                      <a:pt x="1" y="600"/>
                    </a:lnTo>
                    <a:lnTo>
                      <a:pt x="0" y="621"/>
                    </a:lnTo>
                    <a:lnTo>
                      <a:pt x="0" y="707"/>
                    </a:lnTo>
                    <a:lnTo>
                      <a:pt x="0" y="707"/>
                    </a:lnTo>
                    <a:lnTo>
                      <a:pt x="0" y="709"/>
                    </a:lnTo>
                    <a:lnTo>
                      <a:pt x="1" y="710"/>
                    </a:lnTo>
                    <a:lnTo>
                      <a:pt x="3" y="711"/>
                    </a:lnTo>
                    <a:lnTo>
                      <a:pt x="5" y="712"/>
                    </a:lnTo>
                    <a:lnTo>
                      <a:pt x="6" y="711"/>
                    </a:lnTo>
                    <a:lnTo>
                      <a:pt x="8" y="710"/>
                    </a:lnTo>
                    <a:lnTo>
                      <a:pt x="9" y="709"/>
                    </a:lnTo>
                    <a:lnTo>
                      <a:pt x="9" y="707"/>
                    </a:lnTo>
                    <a:lnTo>
                      <a:pt x="9" y="621"/>
                    </a:lnTo>
                    <a:lnTo>
                      <a:pt x="9" y="621"/>
                    </a:lnTo>
                    <a:lnTo>
                      <a:pt x="10" y="609"/>
                    </a:lnTo>
                    <a:lnTo>
                      <a:pt x="11" y="596"/>
                    </a:lnTo>
                    <a:lnTo>
                      <a:pt x="14" y="572"/>
                    </a:lnTo>
                    <a:lnTo>
                      <a:pt x="22" y="523"/>
                    </a:lnTo>
                    <a:lnTo>
                      <a:pt x="22" y="523"/>
                    </a:lnTo>
                    <a:lnTo>
                      <a:pt x="32" y="480"/>
                    </a:lnTo>
                    <a:lnTo>
                      <a:pt x="41" y="436"/>
                    </a:lnTo>
                    <a:lnTo>
                      <a:pt x="51" y="392"/>
                    </a:lnTo>
                    <a:lnTo>
                      <a:pt x="61" y="348"/>
                    </a:lnTo>
                    <a:lnTo>
                      <a:pt x="61" y="348"/>
                    </a:lnTo>
                    <a:lnTo>
                      <a:pt x="76" y="260"/>
                    </a:lnTo>
                    <a:lnTo>
                      <a:pt x="91" y="171"/>
                    </a:lnTo>
                    <a:lnTo>
                      <a:pt x="91" y="171"/>
                    </a:lnTo>
                    <a:lnTo>
                      <a:pt x="98" y="129"/>
                    </a:lnTo>
                    <a:lnTo>
                      <a:pt x="105" y="88"/>
                    </a:lnTo>
                    <a:lnTo>
                      <a:pt x="108" y="67"/>
                    </a:lnTo>
                    <a:lnTo>
                      <a:pt x="111" y="47"/>
                    </a:lnTo>
                    <a:lnTo>
                      <a:pt x="112" y="26"/>
                    </a:lnTo>
                    <a:lnTo>
                      <a:pt x="113" y="5"/>
                    </a:lnTo>
                    <a:lnTo>
                      <a:pt x="113" y="5"/>
                    </a:lnTo>
                    <a:lnTo>
                      <a:pt x="113" y="3"/>
                    </a:lnTo>
                    <a:lnTo>
                      <a:pt x="112" y="1"/>
                    </a:lnTo>
                    <a:lnTo>
                      <a:pt x="110" y="1"/>
                    </a:lnTo>
                    <a:lnTo>
                      <a:pt x="109" y="0"/>
                    </a:lnTo>
                    <a:lnTo>
                      <a:pt x="107" y="1"/>
                    </a:lnTo>
                    <a:lnTo>
                      <a:pt x="105" y="1"/>
                    </a:lnTo>
                    <a:lnTo>
                      <a:pt x="104" y="3"/>
                    </a:lnTo>
                    <a:lnTo>
                      <a:pt x="104" y="5"/>
                    </a:lnTo>
                    <a:lnTo>
                      <a:pt x="104" y="5"/>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solidFill>
                    <a:srgbClr val="605448"/>
                  </a:solidFill>
                </a:endParaRPr>
              </a:p>
            </p:txBody>
          </p:sp>
          <p:sp>
            <p:nvSpPr>
              <p:cNvPr id="239" name="chenying0907 726"/>
              <p:cNvSpPr/>
              <p:nvPr/>
            </p:nvSpPr>
            <p:spPr bwMode="auto">
              <a:xfrm>
                <a:off x="5576888" y="4230688"/>
                <a:ext cx="61913" cy="415925"/>
              </a:xfrm>
              <a:custGeom>
                <a:avLst/>
                <a:gdLst/>
                <a:ahLst/>
                <a:cxnLst>
                  <a:cxn ang="0">
                    <a:pos x="119" y="4"/>
                  </a:cxn>
                  <a:cxn ang="0">
                    <a:pos x="118" y="1"/>
                  </a:cxn>
                  <a:cxn ang="0">
                    <a:pos x="115" y="0"/>
                  </a:cxn>
                  <a:cxn ang="0">
                    <a:pos x="110" y="3"/>
                  </a:cxn>
                  <a:cxn ang="0">
                    <a:pos x="110" y="4"/>
                  </a:cxn>
                  <a:cxn ang="0">
                    <a:pos x="105" y="22"/>
                  </a:cxn>
                  <a:cxn ang="0">
                    <a:pos x="101" y="35"/>
                  </a:cxn>
                  <a:cxn ang="0">
                    <a:pos x="100" y="39"/>
                  </a:cxn>
                  <a:cxn ang="0">
                    <a:pos x="99" y="66"/>
                  </a:cxn>
                  <a:cxn ang="0">
                    <a:pos x="94" y="92"/>
                  </a:cxn>
                  <a:cxn ang="0">
                    <a:pos x="86" y="145"/>
                  </a:cxn>
                  <a:cxn ang="0">
                    <a:pos x="78" y="184"/>
                  </a:cxn>
                  <a:cxn ang="0">
                    <a:pos x="74" y="196"/>
                  </a:cxn>
                  <a:cxn ang="0">
                    <a:pos x="63" y="239"/>
                  </a:cxn>
                  <a:cxn ang="0">
                    <a:pos x="57" y="281"/>
                  </a:cxn>
                  <a:cxn ang="0">
                    <a:pos x="50" y="334"/>
                  </a:cxn>
                  <a:cxn ang="0">
                    <a:pos x="44" y="386"/>
                  </a:cxn>
                  <a:cxn ang="0">
                    <a:pos x="39" y="437"/>
                  </a:cxn>
                  <a:cxn ang="0">
                    <a:pos x="15" y="588"/>
                  </a:cxn>
                  <a:cxn ang="0">
                    <a:pos x="8" y="635"/>
                  </a:cxn>
                  <a:cxn ang="0">
                    <a:pos x="4" y="682"/>
                  </a:cxn>
                  <a:cxn ang="0">
                    <a:pos x="5" y="704"/>
                  </a:cxn>
                  <a:cxn ang="0">
                    <a:pos x="7" y="750"/>
                  </a:cxn>
                  <a:cxn ang="0">
                    <a:pos x="6" y="773"/>
                  </a:cxn>
                  <a:cxn ang="0">
                    <a:pos x="3" y="774"/>
                  </a:cxn>
                  <a:cxn ang="0">
                    <a:pos x="0" y="778"/>
                  </a:cxn>
                  <a:cxn ang="0">
                    <a:pos x="0" y="782"/>
                  </a:cxn>
                  <a:cxn ang="0">
                    <a:pos x="2" y="785"/>
                  </a:cxn>
                  <a:cxn ang="0">
                    <a:pos x="6" y="787"/>
                  </a:cxn>
                  <a:cxn ang="0">
                    <a:pos x="10" y="787"/>
                  </a:cxn>
                  <a:cxn ang="0">
                    <a:pos x="13" y="785"/>
                  </a:cxn>
                  <a:cxn ang="0">
                    <a:pos x="15" y="782"/>
                  </a:cxn>
                  <a:cxn ang="0">
                    <a:pos x="16" y="736"/>
                  </a:cxn>
                  <a:cxn ang="0">
                    <a:pos x="14" y="691"/>
                  </a:cxn>
                  <a:cxn ang="0">
                    <a:pos x="14" y="663"/>
                  </a:cxn>
                  <a:cxn ang="0">
                    <a:pos x="21" y="609"/>
                  </a:cxn>
                  <a:cxn ang="0">
                    <a:pos x="25" y="583"/>
                  </a:cxn>
                  <a:cxn ang="0">
                    <a:pos x="48" y="436"/>
                  </a:cxn>
                  <a:cxn ang="0">
                    <a:pos x="53" y="386"/>
                  </a:cxn>
                  <a:cxn ang="0">
                    <a:pos x="56" y="360"/>
                  </a:cxn>
                  <a:cxn ang="0">
                    <a:pos x="68" y="283"/>
                  </a:cxn>
                  <a:cxn ang="0">
                    <a:pos x="87" y="182"/>
                  </a:cxn>
                  <a:cxn ang="0">
                    <a:pos x="93" y="156"/>
                  </a:cxn>
                  <a:cxn ang="0">
                    <a:pos x="108" y="76"/>
                  </a:cxn>
                  <a:cxn ang="0">
                    <a:pos x="109" y="67"/>
                  </a:cxn>
                  <a:cxn ang="0">
                    <a:pos x="110" y="39"/>
                  </a:cxn>
                  <a:cxn ang="0">
                    <a:pos x="110" y="35"/>
                  </a:cxn>
                  <a:cxn ang="0">
                    <a:pos x="114" y="22"/>
                  </a:cxn>
                  <a:cxn ang="0">
                    <a:pos x="119" y="4"/>
                  </a:cxn>
                </a:cxnLst>
                <a:rect l="0" t="0" r="r" b="b"/>
                <a:pathLst>
                  <a:path w="119" h="787">
                    <a:moveTo>
                      <a:pt x="119" y="4"/>
                    </a:moveTo>
                    <a:lnTo>
                      <a:pt x="119" y="4"/>
                    </a:lnTo>
                    <a:lnTo>
                      <a:pt x="119" y="3"/>
                    </a:lnTo>
                    <a:lnTo>
                      <a:pt x="118" y="1"/>
                    </a:lnTo>
                    <a:lnTo>
                      <a:pt x="116" y="0"/>
                    </a:lnTo>
                    <a:lnTo>
                      <a:pt x="115" y="0"/>
                    </a:lnTo>
                    <a:lnTo>
                      <a:pt x="111" y="1"/>
                    </a:lnTo>
                    <a:lnTo>
                      <a:pt x="110" y="3"/>
                    </a:lnTo>
                    <a:lnTo>
                      <a:pt x="110" y="4"/>
                    </a:lnTo>
                    <a:lnTo>
                      <a:pt x="110" y="4"/>
                    </a:lnTo>
                    <a:lnTo>
                      <a:pt x="108" y="13"/>
                    </a:lnTo>
                    <a:lnTo>
                      <a:pt x="105" y="22"/>
                    </a:lnTo>
                    <a:lnTo>
                      <a:pt x="102" y="30"/>
                    </a:lnTo>
                    <a:lnTo>
                      <a:pt x="101" y="35"/>
                    </a:lnTo>
                    <a:lnTo>
                      <a:pt x="100" y="39"/>
                    </a:lnTo>
                    <a:lnTo>
                      <a:pt x="100" y="39"/>
                    </a:lnTo>
                    <a:lnTo>
                      <a:pt x="100" y="53"/>
                    </a:lnTo>
                    <a:lnTo>
                      <a:pt x="99" y="66"/>
                    </a:lnTo>
                    <a:lnTo>
                      <a:pt x="94" y="92"/>
                    </a:lnTo>
                    <a:lnTo>
                      <a:pt x="94" y="92"/>
                    </a:lnTo>
                    <a:lnTo>
                      <a:pt x="90" y="118"/>
                    </a:lnTo>
                    <a:lnTo>
                      <a:pt x="86" y="145"/>
                    </a:lnTo>
                    <a:lnTo>
                      <a:pt x="81" y="170"/>
                    </a:lnTo>
                    <a:lnTo>
                      <a:pt x="78" y="184"/>
                    </a:lnTo>
                    <a:lnTo>
                      <a:pt x="74" y="196"/>
                    </a:lnTo>
                    <a:lnTo>
                      <a:pt x="74" y="196"/>
                    </a:lnTo>
                    <a:lnTo>
                      <a:pt x="69" y="217"/>
                    </a:lnTo>
                    <a:lnTo>
                      <a:pt x="63" y="239"/>
                    </a:lnTo>
                    <a:lnTo>
                      <a:pt x="60" y="259"/>
                    </a:lnTo>
                    <a:lnTo>
                      <a:pt x="57" y="281"/>
                    </a:lnTo>
                    <a:lnTo>
                      <a:pt x="57" y="281"/>
                    </a:lnTo>
                    <a:lnTo>
                      <a:pt x="50" y="334"/>
                    </a:lnTo>
                    <a:lnTo>
                      <a:pt x="47" y="359"/>
                    </a:lnTo>
                    <a:lnTo>
                      <a:pt x="44" y="386"/>
                    </a:lnTo>
                    <a:lnTo>
                      <a:pt x="44" y="386"/>
                    </a:lnTo>
                    <a:lnTo>
                      <a:pt x="39" y="437"/>
                    </a:lnTo>
                    <a:lnTo>
                      <a:pt x="30" y="488"/>
                    </a:lnTo>
                    <a:lnTo>
                      <a:pt x="15" y="588"/>
                    </a:lnTo>
                    <a:lnTo>
                      <a:pt x="15" y="588"/>
                    </a:lnTo>
                    <a:lnTo>
                      <a:pt x="8" y="635"/>
                    </a:lnTo>
                    <a:lnTo>
                      <a:pt x="5" y="658"/>
                    </a:lnTo>
                    <a:lnTo>
                      <a:pt x="4" y="682"/>
                    </a:lnTo>
                    <a:lnTo>
                      <a:pt x="4" y="682"/>
                    </a:lnTo>
                    <a:lnTo>
                      <a:pt x="5" y="704"/>
                    </a:lnTo>
                    <a:lnTo>
                      <a:pt x="6" y="727"/>
                    </a:lnTo>
                    <a:lnTo>
                      <a:pt x="7" y="750"/>
                    </a:lnTo>
                    <a:lnTo>
                      <a:pt x="6" y="773"/>
                    </a:lnTo>
                    <a:lnTo>
                      <a:pt x="6" y="773"/>
                    </a:lnTo>
                    <a:lnTo>
                      <a:pt x="4" y="773"/>
                    </a:lnTo>
                    <a:lnTo>
                      <a:pt x="3" y="774"/>
                    </a:lnTo>
                    <a:lnTo>
                      <a:pt x="2" y="776"/>
                    </a:lnTo>
                    <a:lnTo>
                      <a:pt x="0" y="778"/>
                    </a:lnTo>
                    <a:lnTo>
                      <a:pt x="0" y="782"/>
                    </a:lnTo>
                    <a:lnTo>
                      <a:pt x="0" y="782"/>
                    </a:lnTo>
                    <a:lnTo>
                      <a:pt x="0" y="784"/>
                    </a:lnTo>
                    <a:lnTo>
                      <a:pt x="2" y="785"/>
                    </a:lnTo>
                    <a:lnTo>
                      <a:pt x="4" y="786"/>
                    </a:lnTo>
                    <a:lnTo>
                      <a:pt x="6" y="787"/>
                    </a:lnTo>
                    <a:lnTo>
                      <a:pt x="10" y="787"/>
                    </a:lnTo>
                    <a:lnTo>
                      <a:pt x="10" y="787"/>
                    </a:lnTo>
                    <a:lnTo>
                      <a:pt x="12" y="786"/>
                    </a:lnTo>
                    <a:lnTo>
                      <a:pt x="13" y="785"/>
                    </a:lnTo>
                    <a:lnTo>
                      <a:pt x="15" y="782"/>
                    </a:lnTo>
                    <a:lnTo>
                      <a:pt x="15" y="782"/>
                    </a:lnTo>
                    <a:lnTo>
                      <a:pt x="16" y="759"/>
                    </a:lnTo>
                    <a:lnTo>
                      <a:pt x="16" y="736"/>
                    </a:lnTo>
                    <a:lnTo>
                      <a:pt x="14" y="691"/>
                    </a:lnTo>
                    <a:lnTo>
                      <a:pt x="14" y="691"/>
                    </a:lnTo>
                    <a:lnTo>
                      <a:pt x="14" y="677"/>
                    </a:lnTo>
                    <a:lnTo>
                      <a:pt x="14" y="663"/>
                    </a:lnTo>
                    <a:lnTo>
                      <a:pt x="17" y="636"/>
                    </a:lnTo>
                    <a:lnTo>
                      <a:pt x="21" y="609"/>
                    </a:lnTo>
                    <a:lnTo>
                      <a:pt x="25" y="583"/>
                    </a:lnTo>
                    <a:lnTo>
                      <a:pt x="25" y="583"/>
                    </a:lnTo>
                    <a:lnTo>
                      <a:pt x="41" y="484"/>
                    </a:lnTo>
                    <a:lnTo>
                      <a:pt x="48" y="436"/>
                    </a:lnTo>
                    <a:lnTo>
                      <a:pt x="51" y="411"/>
                    </a:lnTo>
                    <a:lnTo>
                      <a:pt x="53" y="386"/>
                    </a:lnTo>
                    <a:lnTo>
                      <a:pt x="53" y="386"/>
                    </a:lnTo>
                    <a:lnTo>
                      <a:pt x="56" y="360"/>
                    </a:lnTo>
                    <a:lnTo>
                      <a:pt x="59" y="335"/>
                    </a:lnTo>
                    <a:lnTo>
                      <a:pt x="68" y="283"/>
                    </a:lnTo>
                    <a:lnTo>
                      <a:pt x="77" y="232"/>
                    </a:lnTo>
                    <a:lnTo>
                      <a:pt x="87" y="182"/>
                    </a:lnTo>
                    <a:lnTo>
                      <a:pt x="87" y="182"/>
                    </a:lnTo>
                    <a:lnTo>
                      <a:pt x="93" y="156"/>
                    </a:lnTo>
                    <a:lnTo>
                      <a:pt x="98" y="129"/>
                    </a:lnTo>
                    <a:lnTo>
                      <a:pt x="108" y="76"/>
                    </a:lnTo>
                    <a:lnTo>
                      <a:pt x="108" y="76"/>
                    </a:lnTo>
                    <a:lnTo>
                      <a:pt x="109" y="67"/>
                    </a:lnTo>
                    <a:lnTo>
                      <a:pt x="110" y="58"/>
                    </a:lnTo>
                    <a:lnTo>
                      <a:pt x="110" y="39"/>
                    </a:lnTo>
                    <a:lnTo>
                      <a:pt x="110" y="39"/>
                    </a:lnTo>
                    <a:lnTo>
                      <a:pt x="110" y="35"/>
                    </a:lnTo>
                    <a:lnTo>
                      <a:pt x="111" y="31"/>
                    </a:lnTo>
                    <a:lnTo>
                      <a:pt x="114" y="22"/>
                    </a:lnTo>
                    <a:lnTo>
                      <a:pt x="117" y="13"/>
                    </a:lnTo>
                    <a:lnTo>
                      <a:pt x="119" y="4"/>
                    </a:lnTo>
                    <a:lnTo>
                      <a:pt x="119" y="4"/>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solidFill>
                    <a:srgbClr val="605448"/>
                  </a:solidFill>
                </a:endParaRPr>
              </a:p>
            </p:txBody>
          </p:sp>
          <p:sp>
            <p:nvSpPr>
              <p:cNvPr id="240" name="chenying0907 727"/>
              <p:cNvSpPr/>
              <p:nvPr/>
            </p:nvSpPr>
            <p:spPr bwMode="auto">
              <a:xfrm>
                <a:off x="5589588" y="4140200"/>
                <a:ext cx="90488" cy="552450"/>
              </a:xfrm>
              <a:custGeom>
                <a:avLst/>
                <a:gdLst/>
                <a:ahLst/>
                <a:cxnLst>
                  <a:cxn ang="0">
                    <a:pos x="161" y="4"/>
                  </a:cxn>
                  <a:cxn ang="0">
                    <a:pos x="159" y="73"/>
                  </a:cxn>
                  <a:cxn ang="0">
                    <a:pos x="153" y="141"/>
                  </a:cxn>
                  <a:cxn ang="0">
                    <a:pos x="142" y="208"/>
                  </a:cxn>
                  <a:cxn ang="0">
                    <a:pos x="125" y="276"/>
                  </a:cxn>
                  <a:cxn ang="0">
                    <a:pos x="109" y="340"/>
                  </a:cxn>
                  <a:cxn ang="0">
                    <a:pos x="87" y="436"/>
                  </a:cxn>
                  <a:cxn ang="0">
                    <a:pos x="77" y="503"/>
                  </a:cxn>
                  <a:cxn ang="0">
                    <a:pos x="73" y="536"/>
                  </a:cxn>
                  <a:cxn ang="0">
                    <a:pos x="63" y="599"/>
                  </a:cxn>
                  <a:cxn ang="0">
                    <a:pos x="47" y="695"/>
                  </a:cxn>
                  <a:cxn ang="0">
                    <a:pos x="39" y="759"/>
                  </a:cxn>
                  <a:cxn ang="0">
                    <a:pos x="38" y="791"/>
                  </a:cxn>
                  <a:cxn ang="0">
                    <a:pos x="33" y="856"/>
                  </a:cxn>
                  <a:cxn ang="0">
                    <a:pos x="22" y="920"/>
                  </a:cxn>
                  <a:cxn ang="0">
                    <a:pos x="10" y="973"/>
                  </a:cxn>
                  <a:cxn ang="0">
                    <a:pos x="1" y="1025"/>
                  </a:cxn>
                  <a:cxn ang="0">
                    <a:pos x="0" y="1028"/>
                  </a:cxn>
                  <a:cxn ang="0">
                    <a:pos x="0" y="1038"/>
                  </a:cxn>
                  <a:cxn ang="0">
                    <a:pos x="1" y="1041"/>
                  </a:cxn>
                  <a:cxn ang="0">
                    <a:pos x="5" y="1042"/>
                  </a:cxn>
                  <a:cxn ang="0">
                    <a:pos x="9" y="1041"/>
                  </a:cxn>
                  <a:cxn ang="0">
                    <a:pos x="10" y="1038"/>
                  </a:cxn>
                  <a:cxn ang="0">
                    <a:pos x="11" y="1021"/>
                  </a:cxn>
                  <a:cxn ang="0">
                    <a:pos x="16" y="988"/>
                  </a:cxn>
                  <a:cxn ang="0">
                    <a:pos x="27" y="938"/>
                  </a:cxn>
                  <a:cxn ang="0">
                    <a:pos x="34" y="905"/>
                  </a:cxn>
                  <a:cxn ang="0">
                    <a:pos x="44" y="849"/>
                  </a:cxn>
                  <a:cxn ang="0">
                    <a:pos x="48" y="791"/>
                  </a:cxn>
                  <a:cxn ang="0">
                    <a:pos x="49" y="759"/>
                  </a:cxn>
                  <a:cxn ang="0">
                    <a:pos x="57" y="695"/>
                  </a:cxn>
                  <a:cxn ang="0">
                    <a:pos x="74" y="600"/>
                  </a:cxn>
                  <a:cxn ang="0">
                    <a:pos x="82" y="536"/>
                  </a:cxn>
                  <a:cxn ang="0">
                    <a:pos x="86" y="501"/>
                  </a:cxn>
                  <a:cxn ang="0">
                    <a:pos x="97" y="431"/>
                  </a:cxn>
                  <a:cxn ang="0">
                    <a:pos x="113" y="362"/>
                  </a:cxn>
                  <a:cxn ang="0">
                    <a:pos x="140" y="261"/>
                  </a:cxn>
                  <a:cxn ang="0">
                    <a:pos x="148" y="229"/>
                  </a:cxn>
                  <a:cxn ang="0">
                    <a:pos x="160" y="166"/>
                  </a:cxn>
                  <a:cxn ang="0">
                    <a:pos x="168" y="101"/>
                  </a:cxn>
                  <a:cxn ang="0">
                    <a:pos x="171" y="37"/>
                  </a:cxn>
                  <a:cxn ang="0">
                    <a:pos x="171" y="4"/>
                  </a:cxn>
                  <a:cxn ang="0">
                    <a:pos x="170" y="1"/>
                  </a:cxn>
                  <a:cxn ang="0">
                    <a:pos x="167" y="0"/>
                  </a:cxn>
                  <a:cxn ang="0">
                    <a:pos x="163" y="1"/>
                  </a:cxn>
                  <a:cxn ang="0">
                    <a:pos x="161" y="4"/>
                  </a:cxn>
                </a:cxnLst>
                <a:rect l="0" t="0" r="r" b="b"/>
                <a:pathLst>
                  <a:path w="171" h="1042">
                    <a:moveTo>
                      <a:pt x="161" y="4"/>
                    </a:moveTo>
                    <a:lnTo>
                      <a:pt x="161" y="4"/>
                    </a:lnTo>
                    <a:lnTo>
                      <a:pt x="161" y="39"/>
                    </a:lnTo>
                    <a:lnTo>
                      <a:pt x="159" y="73"/>
                    </a:lnTo>
                    <a:lnTo>
                      <a:pt x="156" y="107"/>
                    </a:lnTo>
                    <a:lnTo>
                      <a:pt x="153" y="141"/>
                    </a:lnTo>
                    <a:lnTo>
                      <a:pt x="148" y="175"/>
                    </a:lnTo>
                    <a:lnTo>
                      <a:pt x="142" y="208"/>
                    </a:lnTo>
                    <a:lnTo>
                      <a:pt x="135" y="242"/>
                    </a:lnTo>
                    <a:lnTo>
                      <a:pt x="125" y="276"/>
                    </a:lnTo>
                    <a:lnTo>
                      <a:pt x="125" y="276"/>
                    </a:lnTo>
                    <a:lnTo>
                      <a:pt x="109" y="340"/>
                    </a:lnTo>
                    <a:lnTo>
                      <a:pt x="94" y="404"/>
                    </a:lnTo>
                    <a:lnTo>
                      <a:pt x="87" y="436"/>
                    </a:lnTo>
                    <a:lnTo>
                      <a:pt x="82" y="470"/>
                    </a:lnTo>
                    <a:lnTo>
                      <a:pt x="77" y="503"/>
                    </a:lnTo>
                    <a:lnTo>
                      <a:pt x="73" y="536"/>
                    </a:lnTo>
                    <a:lnTo>
                      <a:pt x="73" y="536"/>
                    </a:lnTo>
                    <a:lnTo>
                      <a:pt x="68" y="568"/>
                    </a:lnTo>
                    <a:lnTo>
                      <a:pt x="63" y="599"/>
                    </a:lnTo>
                    <a:lnTo>
                      <a:pt x="52" y="663"/>
                    </a:lnTo>
                    <a:lnTo>
                      <a:pt x="47" y="695"/>
                    </a:lnTo>
                    <a:lnTo>
                      <a:pt x="43" y="727"/>
                    </a:lnTo>
                    <a:lnTo>
                      <a:pt x="39" y="759"/>
                    </a:lnTo>
                    <a:lnTo>
                      <a:pt x="38" y="791"/>
                    </a:lnTo>
                    <a:lnTo>
                      <a:pt x="38" y="791"/>
                    </a:lnTo>
                    <a:lnTo>
                      <a:pt x="36" y="824"/>
                    </a:lnTo>
                    <a:lnTo>
                      <a:pt x="33" y="856"/>
                    </a:lnTo>
                    <a:lnTo>
                      <a:pt x="28" y="888"/>
                    </a:lnTo>
                    <a:lnTo>
                      <a:pt x="22" y="920"/>
                    </a:lnTo>
                    <a:lnTo>
                      <a:pt x="22" y="920"/>
                    </a:lnTo>
                    <a:lnTo>
                      <a:pt x="10" y="973"/>
                    </a:lnTo>
                    <a:lnTo>
                      <a:pt x="4" y="999"/>
                    </a:lnTo>
                    <a:lnTo>
                      <a:pt x="1" y="1025"/>
                    </a:lnTo>
                    <a:lnTo>
                      <a:pt x="1" y="1025"/>
                    </a:lnTo>
                    <a:lnTo>
                      <a:pt x="0" y="1028"/>
                    </a:lnTo>
                    <a:lnTo>
                      <a:pt x="0" y="1038"/>
                    </a:lnTo>
                    <a:lnTo>
                      <a:pt x="0" y="1038"/>
                    </a:lnTo>
                    <a:lnTo>
                      <a:pt x="0" y="1040"/>
                    </a:lnTo>
                    <a:lnTo>
                      <a:pt x="1" y="1041"/>
                    </a:lnTo>
                    <a:lnTo>
                      <a:pt x="3" y="1042"/>
                    </a:lnTo>
                    <a:lnTo>
                      <a:pt x="5" y="1042"/>
                    </a:lnTo>
                    <a:lnTo>
                      <a:pt x="6" y="1042"/>
                    </a:lnTo>
                    <a:lnTo>
                      <a:pt x="9" y="1041"/>
                    </a:lnTo>
                    <a:lnTo>
                      <a:pt x="10" y="1040"/>
                    </a:lnTo>
                    <a:lnTo>
                      <a:pt x="10" y="1038"/>
                    </a:lnTo>
                    <a:lnTo>
                      <a:pt x="10" y="1038"/>
                    </a:lnTo>
                    <a:lnTo>
                      <a:pt x="11" y="1021"/>
                    </a:lnTo>
                    <a:lnTo>
                      <a:pt x="13" y="1005"/>
                    </a:lnTo>
                    <a:lnTo>
                      <a:pt x="16" y="988"/>
                    </a:lnTo>
                    <a:lnTo>
                      <a:pt x="19" y="972"/>
                    </a:lnTo>
                    <a:lnTo>
                      <a:pt x="27" y="938"/>
                    </a:lnTo>
                    <a:lnTo>
                      <a:pt x="34" y="905"/>
                    </a:lnTo>
                    <a:lnTo>
                      <a:pt x="34" y="905"/>
                    </a:lnTo>
                    <a:lnTo>
                      <a:pt x="39" y="878"/>
                    </a:lnTo>
                    <a:lnTo>
                      <a:pt x="44" y="849"/>
                    </a:lnTo>
                    <a:lnTo>
                      <a:pt x="47" y="820"/>
                    </a:lnTo>
                    <a:lnTo>
                      <a:pt x="48" y="791"/>
                    </a:lnTo>
                    <a:lnTo>
                      <a:pt x="48" y="791"/>
                    </a:lnTo>
                    <a:lnTo>
                      <a:pt x="49" y="759"/>
                    </a:lnTo>
                    <a:lnTo>
                      <a:pt x="52" y="727"/>
                    </a:lnTo>
                    <a:lnTo>
                      <a:pt x="57" y="695"/>
                    </a:lnTo>
                    <a:lnTo>
                      <a:pt x="62" y="663"/>
                    </a:lnTo>
                    <a:lnTo>
                      <a:pt x="74" y="600"/>
                    </a:lnTo>
                    <a:lnTo>
                      <a:pt x="78" y="568"/>
                    </a:lnTo>
                    <a:lnTo>
                      <a:pt x="82" y="536"/>
                    </a:lnTo>
                    <a:lnTo>
                      <a:pt x="82" y="536"/>
                    </a:lnTo>
                    <a:lnTo>
                      <a:pt x="86" y="501"/>
                    </a:lnTo>
                    <a:lnTo>
                      <a:pt x="91" y="465"/>
                    </a:lnTo>
                    <a:lnTo>
                      <a:pt x="97" y="431"/>
                    </a:lnTo>
                    <a:lnTo>
                      <a:pt x="105" y="396"/>
                    </a:lnTo>
                    <a:lnTo>
                      <a:pt x="113" y="362"/>
                    </a:lnTo>
                    <a:lnTo>
                      <a:pt x="121" y="328"/>
                    </a:lnTo>
                    <a:lnTo>
                      <a:pt x="140" y="261"/>
                    </a:lnTo>
                    <a:lnTo>
                      <a:pt x="140" y="261"/>
                    </a:lnTo>
                    <a:lnTo>
                      <a:pt x="148" y="229"/>
                    </a:lnTo>
                    <a:lnTo>
                      <a:pt x="154" y="197"/>
                    </a:lnTo>
                    <a:lnTo>
                      <a:pt x="160" y="166"/>
                    </a:lnTo>
                    <a:lnTo>
                      <a:pt x="164" y="134"/>
                    </a:lnTo>
                    <a:lnTo>
                      <a:pt x="168" y="101"/>
                    </a:lnTo>
                    <a:lnTo>
                      <a:pt x="170" y="69"/>
                    </a:lnTo>
                    <a:lnTo>
                      <a:pt x="171" y="37"/>
                    </a:lnTo>
                    <a:lnTo>
                      <a:pt x="171" y="4"/>
                    </a:lnTo>
                    <a:lnTo>
                      <a:pt x="171" y="4"/>
                    </a:lnTo>
                    <a:lnTo>
                      <a:pt x="171" y="2"/>
                    </a:lnTo>
                    <a:lnTo>
                      <a:pt x="170" y="1"/>
                    </a:lnTo>
                    <a:lnTo>
                      <a:pt x="168" y="0"/>
                    </a:lnTo>
                    <a:lnTo>
                      <a:pt x="167" y="0"/>
                    </a:lnTo>
                    <a:lnTo>
                      <a:pt x="164" y="0"/>
                    </a:lnTo>
                    <a:lnTo>
                      <a:pt x="163" y="1"/>
                    </a:lnTo>
                    <a:lnTo>
                      <a:pt x="161" y="2"/>
                    </a:lnTo>
                    <a:lnTo>
                      <a:pt x="161" y="4"/>
                    </a:lnTo>
                    <a:lnTo>
                      <a:pt x="161" y="4"/>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solidFill>
                    <a:srgbClr val="605448"/>
                  </a:solidFill>
                </a:endParaRPr>
              </a:p>
            </p:txBody>
          </p:sp>
          <p:sp>
            <p:nvSpPr>
              <p:cNvPr id="241" name="chenying0907 728"/>
              <p:cNvSpPr/>
              <p:nvPr/>
            </p:nvSpPr>
            <p:spPr bwMode="auto">
              <a:xfrm>
                <a:off x="5608638" y="4162425"/>
                <a:ext cx="123825" cy="544513"/>
              </a:xfrm>
              <a:custGeom>
                <a:avLst/>
                <a:gdLst/>
                <a:ahLst/>
                <a:cxnLst>
                  <a:cxn ang="0">
                    <a:pos x="226" y="1"/>
                  </a:cxn>
                  <a:cxn ang="0">
                    <a:pos x="209" y="14"/>
                  </a:cxn>
                  <a:cxn ang="0">
                    <a:pos x="198" y="30"/>
                  </a:cxn>
                  <a:cxn ang="0">
                    <a:pos x="192" y="48"/>
                  </a:cxn>
                  <a:cxn ang="0">
                    <a:pos x="187" y="69"/>
                  </a:cxn>
                  <a:cxn ang="0">
                    <a:pos x="177" y="145"/>
                  </a:cxn>
                  <a:cxn ang="0">
                    <a:pos x="164" y="219"/>
                  </a:cxn>
                  <a:cxn ang="0">
                    <a:pos x="156" y="254"/>
                  </a:cxn>
                  <a:cxn ang="0">
                    <a:pos x="142" y="357"/>
                  </a:cxn>
                  <a:cxn ang="0">
                    <a:pos x="136" y="392"/>
                  </a:cxn>
                  <a:cxn ang="0">
                    <a:pos x="116" y="498"/>
                  </a:cxn>
                  <a:cxn ang="0">
                    <a:pos x="109" y="533"/>
                  </a:cxn>
                  <a:cxn ang="0">
                    <a:pos x="81" y="637"/>
                  </a:cxn>
                  <a:cxn ang="0">
                    <a:pos x="62" y="707"/>
                  </a:cxn>
                  <a:cxn ang="0">
                    <a:pos x="49" y="779"/>
                  </a:cxn>
                  <a:cxn ang="0">
                    <a:pos x="45" y="813"/>
                  </a:cxn>
                  <a:cxn ang="0">
                    <a:pos x="43" y="847"/>
                  </a:cxn>
                  <a:cxn ang="0">
                    <a:pos x="38" y="878"/>
                  </a:cxn>
                  <a:cxn ang="0">
                    <a:pos x="34" y="910"/>
                  </a:cxn>
                  <a:cxn ang="0">
                    <a:pos x="31" y="924"/>
                  </a:cxn>
                  <a:cxn ang="0">
                    <a:pos x="24" y="951"/>
                  </a:cxn>
                  <a:cxn ang="0">
                    <a:pos x="20" y="965"/>
                  </a:cxn>
                  <a:cxn ang="0">
                    <a:pos x="12" y="999"/>
                  </a:cxn>
                  <a:cxn ang="0">
                    <a:pos x="8" y="1010"/>
                  </a:cxn>
                  <a:cxn ang="0">
                    <a:pos x="3" y="1010"/>
                  </a:cxn>
                  <a:cxn ang="0">
                    <a:pos x="0" y="1014"/>
                  </a:cxn>
                  <a:cxn ang="0">
                    <a:pos x="0" y="1024"/>
                  </a:cxn>
                  <a:cxn ang="0">
                    <a:pos x="4" y="1029"/>
                  </a:cxn>
                  <a:cxn ang="0">
                    <a:pos x="9" y="1027"/>
                  </a:cxn>
                  <a:cxn ang="0">
                    <a:pos x="12" y="1021"/>
                  </a:cxn>
                  <a:cxn ang="0">
                    <a:pos x="18" y="1007"/>
                  </a:cxn>
                  <a:cxn ang="0">
                    <a:pos x="24" y="987"/>
                  </a:cxn>
                  <a:cxn ang="0">
                    <a:pos x="31" y="964"/>
                  </a:cxn>
                  <a:cxn ang="0">
                    <a:pos x="38" y="940"/>
                  </a:cxn>
                  <a:cxn ang="0">
                    <a:pos x="42" y="912"/>
                  </a:cxn>
                  <a:cxn ang="0">
                    <a:pos x="45" y="884"/>
                  </a:cxn>
                  <a:cxn ang="0">
                    <a:pos x="48" y="869"/>
                  </a:cxn>
                  <a:cxn ang="0">
                    <a:pos x="54" y="822"/>
                  </a:cxn>
                  <a:cxn ang="0">
                    <a:pos x="57" y="786"/>
                  </a:cxn>
                  <a:cxn ang="0">
                    <a:pos x="70" y="715"/>
                  </a:cxn>
                  <a:cxn ang="0">
                    <a:pos x="79" y="680"/>
                  </a:cxn>
                  <a:cxn ang="0">
                    <a:pos x="100" y="607"/>
                  </a:cxn>
                  <a:cxn ang="0">
                    <a:pos x="118" y="534"/>
                  </a:cxn>
                  <a:cxn ang="0">
                    <a:pos x="133" y="467"/>
                  </a:cxn>
                  <a:cxn ang="0">
                    <a:pos x="144" y="399"/>
                  </a:cxn>
                  <a:cxn ang="0">
                    <a:pos x="164" y="263"/>
                  </a:cxn>
                  <a:cxn ang="0">
                    <a:pos x="176" y="194"/>
                  </a:cxn>
                  <a:cxn ang="0">
                    <a:pos x="188" y="126"/>
                  </a:cxn>
                  <a:cxn ang="0">
                    <a:pos x="193" y="94"/>
                  </a:cxn>
                  <a:cxn ang="0">
                    <a:pos x="198" y="61"/>
                  </a:cxn>
                  <a:cxn ang="0">
                    <a:pos x="205" y="38"/>
                  </a:cxn>
                  <a:cxn ang="0">
                    <a:pos x="213" y="25"/>
                  </a:cxn>
                  <a:cxn ang="0">
                    <a:pos x="224" y="13"/>
                  </a:cxn>
                  <a:cxn ang="0">
                    <a:pos x="230" y="9"/>
                  </a:cxn>
                  <a:cxn ang="0">
                    <a:pos x="232" y="5"/>
                  </a:cxn>
                  <a:cxn ang="0">
                    <a:pos x="232" y="2"/>
                  </a:cxn>
                  <a:cxn ang="0">
                    <a:pos x="229" y="0"/>
                  </a:cxn>
                  <a:cxn ang="0">
                    <a:pos x="226" y="1"/>
                  </a:cxn>
                </a:cxnLst>
                <a:rect l="0" t="0" r="r" b="b"/>
                <a:pathLst>
                  <a:path w="232" h="1029">
                    <a:moveTo>
                      <a:pt x="226" y="1"/>
                    </a:moveTo>
                    <a:lnTo>
                      <a:pt x="226" y="1"/>
                    </a:lnTo>
                    <a:lnTo>
                      <a:pt x="216" y="7"/>
                    </a:lnTo>
                    <a:lnTo>
                      <a:pt x="209" y="14"/>
                    </a:lnTo>
                    <a:lnTo>
                      <a:pt x="203" y="22"/>
                    </a:lnTo>
                    <a:lnTo>
                      <a:pt x="198" y="30"/>
                    </a:lnTo>
                    <a:lnTo>
                      <a:pt x="195" y="39"/>
                    </a:lnTo>
                    <a:lnTo>
                      <a:pt x="192" y="48"/>
                    </a:lnTo>
                    <a:lnTo>
                      <a:pt x="189" y="59"/>
                    </a:lnTo>
                    <a:lnTo>
                      <a:pt x="187" y="69"/>
                    </a:lnTo>
                    <a:lnTo>
                      <a:pt x="187" y="69"/>
                    </a:lnTo>
                    <a:lnTo>
                      <a:pt x="177" y="145"/>
                    </a:lnTo>
                    <a:lnTo>
                      <a:pt x="171" y="182"/>
                    </a:lnTo>
                    <a:lnTo>
                      <a:pt x="164" y="219"/>
                    </a:lnTo>
                    <a:lnTo>
                      <a:pt x="164" y="219"/>
                    </a:lnTo>
                    <a:lnTo>
                      <a:pt x="156" y="254"/>
                    </a:lnTo>
                    <a:lnTo>
                      <a:pt x="151" y="288"/>
                    </a:lnTo>
                    <a:lnTo>
                      <a:pt x="142" y="357"/>
                    </a:lnTo>
                    <a:lnTo>
                      <a:pt x="142" y="357"/>
                    </a:lnTo>
                    <a:lnTo>
                      <a:pt x="136" y="392"/>
                    </a:lnTo>
                    <a:lnTo>
                      <a:pt x="130" y="428"/>
                    </a:lnTo>
                    <a:lnTo>
                      <a:pt x="116" y="498"/>
                    </a:lnTo>
                    <a:lnTo>
                      <a:pt x="116" y="498"/>
                    </a:lnTo>
                    <a:lnTo>
                      <a:pt x="109" y="533"/>
                    </a:lnTo>
                    <a:lnTo>
                      <a:pt x="100" y="568"/>
                    </a:lnTo>
                    <a:lnTo>
                      <a:pt x="81" y="637"/>
                    </a:lnTo>
                    <a:lnTo>
                      <a:pt x="71" y="672"/>
                    </a:lnTo>
                    <a:lnTo>
                      <a:pt x="62" y="707"/>
                    </a:lnTo>
                    <a:lnTo>
                      <a:pt x="54" y="743"/>
                    </a:lnTo>
                    <a:lnTo>
                      <a:pt x="49" y="779"/>
                    </a:lnTo>
                    <a:lnTo>
                      <a:pt x="49" y="779"/>
                    </a:lnTo>
                    <a:lnTo>
                      <a:pt x="45" y="813"/>
                    </a:lnTo>
                    <a:lnTo>
                      <a:pt x="43" y="847"/>
                    </a:lnTo>
                    <a:lnTo>
                      <a:pt x="43" y="847"/>
                    </a:lnTo>
                    <a:lnTo>
                      <a:pt x="41" y="862"/>
                    </a:lnTo>
                    <a:lnTo>
                      <a:pt x="38" y="878"/>
                    </a:lnTo>
                    <a:lnTo>
                      <a:pt x="35" y="894"/>
                    </a:lnTo>
                    <a:lnTo>
                      <a:pt x="34" y="910"/>
                    </a:lnTo>
                    <a:lnTo>
                      <a:pt x="34" y="910"/>
                    </a:lnTo>
                    <a:lnTo>
                      <a:pt x="31" y="924"/>
                    </a:lnTo>
                    <a:lnTo>
                      <a:pt x="28" y="938"/>
                    </a:lnTo>
                    <a:lnTo>
                      <a:pt x="24" y="951"/>
                    </a:lnTo>
                    <a:lnTo>
                      <a:pt x="20" y="965"/>
                    </a:lnTo>
                    <a:lnTo>
                      <a:pt x="20" y="965"/>
                    </a:lnTo>
                    <a:lnTo>
                      <a:pt x="15" y="987"/>
                    </a:lnTo>
                    <a:lnTo>
                      <a:pt x="12" y="999"/>
                    </a:lnTo>
                    <a:lnTo>
                      <a:pt x="8" y="1010"/>
                    </a:lnTo>
                    <a:lnTo>
                      <a:pt x="8" y="1010"/>
                    </a:lnTo>
                    <a:lnTo>
                      <a:pt x="5" y="1010"/>
                    </a:lnTo>
                    <a:lnTo>
                      <a:pt x="3" y="1010"/>
                    </a:lnTo>
                    <a:lnTo>
                      <a:pt x="0" y="1012"/>
                    </a:lnTo>
                    <a:lnTo>
                      <a:pt x="0" y="1014"/>
                    </a:lnTo>
                    <a:lnTo>
                      <a:pt x="0" y="1024"/>
                    </a:lnTo>
                    <a:lnTo>
                      <a:pt x="0" y="1024"/>
                    </a:lnTo>
                    <a:lnTo>
                      <a:pt x="1" y="1027"/>
                    </a:lnTo>
                    <a:lnTo>
                      <a:pt x="4" y="1029"/>
                    </a:lnTo>
                    <a:lnTo>
                      <a:pt x="7" y="1028"/>
                    </a:lnTo>
                    <a:lnTo>
                      <a:pt x="9" y="1027"/>
                    </a:lnTo>
                    <a:lnTo>
                      <a:pt x="9" y="1027"/>
                    </a:lnTo>
                    <a:lnTo>
                      <a:pt x="12" y="1021"/>
                    </a:lnTo>
                    <a:lnTo>
                      <a:pt x="14" y="1017"/>
                    </a:lnTo>
                    <a:lnTo>
                      <a:pt x="18" y="1007"/>
                    </a:lnTo>
                    <a:lnTo>
                      <a:pt x="20" y="998"/>
                    </a:lnTo>
                    <a:lnTo>
                      <a:pt x="24" y="987"/>
                    </a:lnTo>
                    <a:lnTo>
                      <a:pt x="24" y="987"/>
                    </a:lnTo>
                    <a:lnTo>
                      <a:pt x="31" y="964"/>
                    </a:lnTo>
                    <a:lnTo>
                      <a:pt x="38" y="940"/>
                    </a:lnTo>
                    <a:lnTo>
                      <a:pt x="38" y="940"/>
                    </a:lnTo>
                    <a:lnTo>
                      <a:pt x="41" y="926"/>
                    </a:lnTo>
                    <a:lnTo>
                      <a:pt x="42" y="912"/>
                    </a:lnTo>
                    <a:lnTo>
                      <a:pt x="43" y="899"/>
                    </a:lnTo>
                    <a:lnTo>
                      <a:pt x="45" y="884"/>
                    </a:lnTo>
                    <a:lnTo>
                      <a:pt x="45" y="884"/>
                    </a:lnTo>
                    <a:lnTo>
                      <a:pt x="48" y="869"/>
                    </a:lnTo>
                    <a:lnTo>
                      <a:pt x="51" y="853"/>
                    </a:lnTo>
                    <a:lnTo>
                      <a:pt x="54" y="822"/>
                    </a:lnTo>
                    <a:lnTo>
                      <a:pt x="54" y="822"/>
                    </a:lnTo>
                    <a:lnTo>
                      <a:pt x="57" y="786"/>
                    </a:lnTo>
                    <a:lnTo>
                      <a:pt x="62" y="750"/>
                    </a:lnTo>
                    <a:lnTo>
                      <a:pt x="70" y="715"/>
                    </a:lnTo>
                    <a:lnTo>
                      <a:pt x="74" y="697"/>
                    </a:lnTo>
                    <a:lnTo>
                      <a:pt x="79" y="680"/>
                    </a:lnTo>
                    <a:lnTo>
                      <a:pt x="79" y="680"/>
                    </a:lnTo>
                    <a:lnTo>
                      <a:pt x="100" y="607"/>
                    </a:lnTo>
                    <a:lnTo>
                      <a:pt x="118" y="534"/>
                    </a:lnTo>
                    <a:lnTo>
                      <a:pt x="118" y="534"/>
                    </a:lnTo>
                    <a:lnTo>
                      <a:pt x="125" y="501"/>
                    </a:lnTo>
                    <a:lnTo>
                      <a:pt x="133" y="467"/>
                    </a:lnTo>
                    <a:lnTo>
                      <a:pt x="139" y="433"/>
                    </a:lnTo>
                    <a:lnTo>
                      <a:pt x="144" y="399"/>
                    </a:lnTo>
                    <a:lnTo>
                      <a:pt x="164" y="263"/>
                    </a:lnTo>
                    <a:lnTo>
                      <a:pt x="164" y="263"/>
                    </a:lnTo>
                    <a:lnTo>
                      <a:pt x="169" y="228"/>
                    </a:lnTo>
                    <a:lnTo>
                      <a:pt x="176" y="194"/>
                    </a:lnTo>
                    <a:lnTo>
                      <a:pt x="182" y="160"/>
                    </a:lnTo>
                    <a:lnTo>
                      <a:pt x="188" y="126"/>
                    </a:lnTo>
                    <a:lnTo>
                      <a:pt x="188" y="126"/>
                    </a:lnTo>
                    <a:lnTo>
                      <a:pt x="193" y="94"/>
                    </a:lnTo>
                    <a:lnTo>
                      <a:pt x="195" y="77"/>
                    </a:lnTo>
                    <a:lnTo>
                      <a:pt x="198" y="61"/>
                    </a:lnTo>
                    <a:lnTo>
                      <a:pt x="202" y="45"/>
                    </a:lnTo>
                    <a:lnTo>
                      <a:pt x="205" y="38"/>
                    </a:lnTo>
                    <a:lnTo>
                      <a:pt x="208" y="32"/>
                    </a:lnTo>
                    <a:lnTo>
                      <a:pt x="213" y="25"/>
                    </a:lnTo>
                    <a:lnTo>
                      <a:pt x="217" y="18"/>
                    </a:lnTo>
                    <a:lnTo>
                      <a:pt x="224" y="13"/>
                    </a:lnTo>
                    <a:lnTo>
                      <a:pt x="230" y="9"/>
                    </a:lnTo>
                    <a:lnTo>
                      <a:pt x="230" y="9"/>
                    </a:lnTo>
                    <a:lnTo>
                      <a:pt x="232" y="7"/>
                    </a:lnTo>
                    <a:lnTo>
                      <a:pt x="232" y="5"/>
                    </a:lnTo>
                    <a:lnTo>
                      <a:pt x="232" y="4"/>
                    </a:lnTo>
                    <a:lnTo>
                      <a:pt x="232" y="2"/>
                    </a:lnTo>
                    <a:lnTo>
                      <a:pt x="231" y="1"/>
                    </a:lnTo>
                    <a:lnTo>
                      <a:pt x="229" y="0"/>
                    </a:lnTo>
                    <a:lnTo>
                      <a:pt x="228" y="0"/>
                    </a:lnTo>
                    <a:lnTo>
                      <a:pt x="226" y="1"/>
                    </a:lnTo>
                    <a:lnTo>
                      <a:pt x="226" y="1"/>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solidFill>
                    <a:srgbClr val="605448"/>
                  </a:solidFill>
                </a:endParaRPr>
              </a:p>
            </p:txBody>
          </p:sp>
          <p:sp>
            <p:nvSpPr>
              <p:cNvPr id="242" name="chenying0907 729"/>
              <p:cNvSpPr/>
              <p:nvPr/>
            </p:nvSpPr>
            <p:spPr bwMode="auto">
              <a:xfrm>
                <a:off x="5638801" y="4605338"/>
                <a:ext cx="34925" cy="111125"/>
              </a:xfrm>
              <a:custGeom>
                <a:avLst/>
                <a:gdLst/>
                <a:ahLst/>
                <a:cxnLst>
                  <a:cxn ang="0">
                    <a:pos x="58" y="1"/>
                  </a:cxn>
                  <a:cxn ang="0">
                    <a:pos x="58" y="1"/>
                  </a:cxn>
                  <a:cxn ang="0">
                    <a:pos x="52" y="10"/>
                  </a:cxn>
                  <a:cxn ang="0">
                    <a:pos x="48" y="20"/>
                  </a:cxn>
                  <a:cxn ang="0">
                    <a:pos x="44" y="31"/>
                  </a:cxn>
                  <a:cxn ang="0">
                    <a:pos x="41" y="42"/>
                  </a:cxn>
                  <a:cxn ang="0">
                    <a:pos x="36" y="66"/>
                  </a:cxn>
                  <a:cxn ang="0">
                    <a:pos x="32" y="87"/>
                  </a:cxn>
                  <a:cxn ang="0">
                    <a:pos x="32" y="87"/>
                  </a:cxn>
                  <a:cxn ang="0">
                    <a:pos x="24" y="117"/>
                  </a:cxn>
                  <a:cxn ang="0">
                    <a:pos x="15" y="147"/>
                  </a:cxn>
                  <a:cxn ang="0">
                    <a:pos x="6" y="176"/>
                  </a:cxn>
                  <a:cxn ang="0">
                    <a:pos x="3" y="192"/>
                  </a:cxn>
                  <a:cxn ang="0">
                    <a:pos x="0" y="207"/>
                  </a:cxn>
                  <a:cxn ang="0">
                    <a:pos x="0" y="207"/>
                  </a:cxn>
                  <a:cxn ang="0">
                    <a:pos x="0" y="209"/>
                  </a:cxn>
                  <a:cxn ang="0">
                    <a:pos x="1" y="210"/>
                  </a:cxn>
                  <a:cxn ang="0">
                    <a:pos x="4" y="212"/>
                  </a:cxn>
                  <a:cxn ang="0">
                    <a:pos x="5" y="212"/>
                  </a:cxn>
                  <a:cxn ang="0">
                    <a:pos x="8" y="212"/>
                  </a:cxn>
                  <a:cxn ang="0">
                    <a:pos x="9" y="211"/>
                  </a:cxn>
                  <a:cxn ang="0">
                    <a:pos x="10" y="209"/>
                  </a:cxn>
                  <a:cxn ang="0">
                    <a:pos x="10" y="209"/>
                  </a:cxn>
                  <a:cxn ang="0">
                    <a:pos x="14" y="184"/>
                  </a:cxn>
                  <a:cxn ang="0">
                    <a:pos x="21" y="161"/>
                  </a:cxn>
                  <a:cxn ang="0">
                    <a:pos x="35" y="112"/>
                  </a:cxn>
                  <a:cxn ang="0">
                    <a:pos x="35" y="112"/>
                  </a:cxn>
                  <a:cxn ang="0">
                    <a:pos x="42" y="89"/>
                  </a:cxn>
                  <a:cxn ang="0">
                    <a:pos x="47" y="66"/>
                  </a:cxn>
                  <a:cxn ang="0">
                    <a:pos x="47" y="66"/>
                  </a:cxn>
                  <a:cxn ang="0">
                    <a:pos x="50" y="51"/>
                  </a:cxn>
                  <a:cxn ang="0">
                    <a:pos x="53" y="36"/>
                  </a:cxn>
                  <a:cxn ang="0">
                    <a:pos x="55" y="27"/>
                  </a:cxn>
                  <a:cxn ang="0">
                    <a:pos x="58" y="20"/>
                  </a:cxn>
                  <a:cxn ang="0">
                    <a:pos x="61" y="13"/>
                  </a:cxn>
                  <a:cxn ang="0">
                    <a:pos x="65" y="8"/>
                  </a:cxn>
                  <a:cxn ang="0">
                    <a:pos x="65" y="8"/>
                  </a:cxn>
                  <a:cxn ang="0">
                    <a:pos x="66" y="6"/>
                  </a:cxn>
                  <a:cxn ang="0">
                    <a:pos x="66" y="4"/>
                  </a:cxn>
                  <a:cxn ang="0">
                    <a:pos x="64" y="1"/>
                  </a:cxn>
                  <a:cxn ang="0">
                    <a:pos x="63" y="0"/>
                  </a:cxn>
                  <a:cxn ang="0">
                    <a:pos x="61" y="0"/>
                  </a:cxn>
                  <a:cxn ang="0">
                    <a:pos x="60" y="0"/>
                  </a:cxn>
                  <a:cxn ang="0">
                    <a:pos x="58" y="1"/>
                  </a:cxn>
                  <a:cxn ang="0">
                    <a:pos x="58" y="1"/>
                  </a:cxn>
                </a:cxnLst>
                <a:rect l="0" t="0" r="r" b="b"/>
                <a:pathLst>
                  <a:path w="66" h="212">
                    <a:moveTo>
                      <a:pt x="58" y="1"/>
                    </a:moveTo>
                    <a:lnTo>
                      <a:pt x="58" y="1"/>
                    </a:lnTo>
                    <a:lnTo>
                      <a:pt x="52" y="10"/>
                    </a:lnTo>
                    <a:lnTo>
                      <a:pt x="48" y="20"/>
                    </a:lnTo>
                    <a:lnTo>
                      <a:pt x="44" y="31"/>
                    </a:lnTo>
                    <a:lnTo>
                      <a:pt x="41" y="42"/>
                    </a:lnTo>
                    <a:lnTo>
                      <a:pt x="36" y="66"/>
                    </a:lnTo>
                    <a:lnTo>
                      <a:pt x="32" y="87"/>
                    </a:lnTo>
                    <a:lnTo>
                      <a:pt x="32" y="87"/>
                    </a:lnTo>
                    <a:lnTo>
                      <a:pt x="24" y="117"/>
                    </a:lnTo>
                    <a:lnTo>
                      <a:pt x="15" y="147"/>
                    </a:lnTo>
                    <a:lnTo>
                      <a:pt x="6" y="176"/>
                    </a:lnTo>
                    <a:lnTo>
                      <a:pt x="3" y="192"/>
                    </a:lnTo>
                    <a:lnTo>
                      <a:pt x="0" y="207"/>
                    </a:lnTo>
                    <a:lnTo>
                      <a:pt x="0" y="207"/>
                    </a:lnTo>
                    <a:lnTo>
                      <a:pt x="0" y="209"/>
                    </a:lnTo>
                    <a:lnTo>
                      <a:pt x="1" y="210"/>
                    </a:lnTo>
                    <a:lnTo>
                      <a:pt x="4" y="212"/>
                    </a:lnTo>
                    <a:lnTo>
                      <a:pt x="5" y="212"/>
                    </a:lnTo>
                    <a:lnTo>
                      <a:pt x="8" y="212"/>
                    </a:lnTo>
                    <a:lnTo>
                      <a:pt x="9" y="211"/>
                    </a:lnTo>
                    <a:lnTo>
                      <a:pt x="10" y="209"/>
                    </a:lnTo>
                    <a:lnTo>
                      <a:pt x="10" y="209"/>
                    </a:lnTo>
                    <a:lnTo>
                      <a:pt x="14" y="184"/>
                    </a:lnTo>
                    <a:lnTo>
                      <a:pt x="21" y="161"/>
                    </a:lnTo>
                    <a:lnTo>
                      <a:pt x="35" y="112"/>
                    </a:lnTo>
                    <a:lnTo>
                      <a:pt x="35" y="112"/>
                    </a:lnTo>
                    <a:lnTo>
                      <a:pt x="42" y="89"/>
                    </a:lnTo>
                    <a:lnTo>
                      <a:pt x="47" y="66"/>
                    </a:lnTo>
                    <a:lnTo>
                      <a:pt x="47" y="66"/>
                    </a:lnTo>
                    <a:lnTo>
                      <a:pt x="50" y="51"/>
                    </a:lnTo>
                    <a:lnTo>
                      <a:pt x="53" y="36"/>
                    </a:lnTo>
                    <a:lnTo>
                      <a:pt x="55" y="27"/>
                    </a:lnTo>
                    <a:lnTo>
                      <a:pt x="58" y="20"/>
                    </a:lnTo>
                    <a:lnTo>
                      <a:pt x="61" y="13"/>
                    </a:lnTo>
                    <a:lnTo>
                      <a:pt x="65" y="8"/>
                    </a:lnTo>
                    <a:lnTo>
                      <a:pt x="65" y="8"/>
                    </a:lnTo>
                    <a:lnTo>
                      <a:pt x="66" y="6"/>
                    </a:lnTo>
                    <a:lnTo>
                      <a:pt x="66" y="4"/>
                    </a:lnTo>
                    <a:lnTo>
                      <a:pt x="64" y="1"/>
                    </a:lnTo>
                    <a:lnTo>
                      <a:pt x="63" y="0"/>
                    </a:lnTo>
                    <a:lnTo>
                      <a:pt x="61" y="0"/>
                    </a:lnTo>
                    <a:lnTo>
                      <a:pt x="60" y="0"/>
                    </a:lnTo>
                    <a:lnTo>
                      <a:pt x="58" y="1"/>
                    </a:lnTo>
                    <a:lnTo>
                      <a:pt x="58" y="1"/>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solidFill>
                    <a:srgbClr val="605448"/>
                  </a:solidFill>
                </a:endParaRPr>
              </a:p>
            </p:txBody>
          </p:sp>
          <p:sp>
            <p:nvSpPr>
              <p:cNvPr id="243" name="chenying0907 730"/>
              <p:cNvSpPr/>
              <p:nvPr/>
            </p:nvSpPr>
            <p:spPr bwMode="auto">
              <a:xfrm>
                <a:off x="5664201" y="4646613"/>
                <a:ext cx="25400" cy="76200"/>
              </a:xfrm>
              <a:custGeom>
                <a:avLst/>
                <a:gdLst/>
                <a:ahLst/>
                <a:cxnLst>
                  <a:cxn ang="0">
                    <a:pos x="37" y="4"/>
                  </a:cxn>
                  <a:cxn ang="0">
                    <a:pos x="37" y="4"/>
                  </a:cxn>
                  <a:cxn ang="0">
                    <a:pos x="36" y="12"/>
                  </a:cxn>
                  <a:cxn ang="0">
                    <a:pos x="35" y="21"/>
                  </a:cxn>
                  <a:cxn ang="0">
                    <a:pos x="30" y="35"/>
                  </a:cxn>
                  <a:cxn ang="0">
                    <a:pos x="25" y="51"/>
                  </a:cxn>
                  <a:cxn ang="0">
                    <a:pos x="20" y="66"/>
                  </a:cxn>
                  <a:cxn ang="0">
                    <a:pos x="20" y="66"/>
                  </a:cxn>
                  <a:cxn ang="0">
                    <a:pos x="15" y="84"/>
                  </a:cxn>
                  <a:cxn ang="0">
                    <a:pos x="9" y="101"/>
                  </a:cxn>
                  <a:cxn ang="0">
                    <a:pos x="4" y="119"/>
                  </a:cxn>
                  <a:cxn ang="0">
                    <a:pos x="0" y="136"/>
                  </a:cxn>
                  <a:cxn ang="0">
                    <a:pos x="0" y="136"/>
                  </a:cxn>
                  <a:cxn ang="0">
                    <a:pos x="0" y="139"/>
                  </a:cxn>
                  <a:cxn ang="0">
                    <a:pos x="1" y="140"/>
                  </a:cxn>
                  <a:cxn ang="0">
                    <a:pos x="2" y="142"/>
                  </a:cxn>
                  <a:cxn ang="0">
                    <a:pos x="3" y="142"/>
                  </a:cxn>
                  <a:cxn ang="0">
                    <a:pos x="5" y="142"/>
                  </a:cxn>
                  <a:cxn ang="0">
                    <a:pos x="7" y="142"/>
                  </a:cxn>
                  <a:cxn ang="0">
                    <a:pos x="8" y="141"/>
                  </a:cxn>
                  <a:cxn ang="0">
                    <a:pos x="9" y="139"/>
                  </a:cxn>
                  <a:cxn ang="0">
                    <a:pos x="9" y="139"/>
                  </a:cxn>
                  <a:cxn ang="0">
                    <a:pos x="13" y="121"/>
                  </a:cxn>
                  <a:cxn ang="0">
                    <a:pos x="18" y="103"/>
                  </a:cxn>
                  <a:cxn ang="0">
                    <a:pos x="29" y="69"/>
                  </a:cxn>
                  <a:cxn ang="0">
                    <a:pos x="29" y="69"/>
                  </a:cxn>
                  <a:cxn ang="0">
                    <a:pos x="34" y="53"/>
                  </a:cxn>
                  <a:cxn ang="0">
                    <a:pos x="40" y="37"/>
                  </a:cxn>
                  <a:cxn ang="0">
                    <a:pos x="44" y="21"/>
                  </a:cxn>
                  <a:cxn ang="0">
                    <a:pos x="46" y="12"/>
                  </a:cxn>
                  <a:cxn ang="0">
                    <a:pos x="47" y="4"/>
                  </a:cxn>
                  <a:cxn ang="0">
                    <a:pos x="47" y="4"/>
                  </a:cxn>
                  <a:cxn ang="0">
                    <a:pos x="46" y="2"/>
                  </a:cxn>
                  <a:cxn ang="0">
                    <a:pos x="45" y="1"/>
                  </a:cxn>
                  <a:cxn ang="0">
                    <a:pos x="44" y="0"/>
                  </a:cxn>
                  <a:cxn ang="0">
                    <a:pos x="42" y="0"/>
                  </a:cxn>
                  <a:cxn ang="0">
                    <a:pos x="39" y="1"/>
                  </a:cxn>
                  <a:cxn ang="0">
                    <a:pos x="38" y="2"/>
                  </a:cxn>
                  <a:cxn ang="0">
                    <a:pos x="37" y="4"/>
                  </a:cxn>
                  <a:cxn ang="0">
                    <a:pos x="37" y="4"/>
                  </a:cxn>
                </a:cxnLst>
                <a:rect l="0" t="0" r="r" b="b"/>
                <a:pathLst>
                  <a:path w="47" h="142">
                    <a:moveTo>
                      <a:pt x="37" y="4"/>
                    </a:moveTo>
                    <a:lnTo>
                      <a:pt x="37" y="4"/>
                    </a:lnTo>
                    <a:lnTo>
                      <a:pt x="36" y="12"/>
                    </a:lnTo>
                    <a:lnTo>
                      <a:pt x="35" y="21"/>
                    </a:lnTo>
                    <a:lnTo>
                      <a:pt x="30" y="35"/>
                    </a:lnTo>
                    <a:lnTo>
                      <a:pt x="25" y="51"/>
                    </a:lnTo>
                    <a:lnTo>
                      <a:pt x="20" y="66"/>
                    </a:lnTo>
                    <a:lnTo>
                      <a:pt x="20" y="66"/>
                    </a:lnTo>
                    <a:lnTo>
                      <a:pt x="15" y="84"/>
                    </a:lnTo>
                    <a:lnTo>
                      <a:pt x="9" y="101"/>
                    </a:lnTo>
                    <a:lnTo>
                      <a:pt x="4" y="119"/>
                    </a:lnTo>
                    <a:lnTo>
                      <a:pt x="0" y="136"/>
                    </a:lnTo>
                    <a:lnTo>
                      <a:pt x="0" y="136"/>
                    </a:lnTo>
                    <a:lnTo>
                      <a:pt x="0" y="139"/>
                    </a:lnTo>
                    <a:lnTo>
                      <a:pt x="1" y="140"/>
                    </a:lnTo>
                    <a:lnTo>
                      <a:pt x="2" y="142"/>
                    </a:lnTo>
                    <a:lnTo>
                      <a:pt x="3" y="142"/>
                    </a:lnTo>
                    <a:lnTo>
                      <a:pt x="5" y="142"/>
                    </a:lnTo>
                    <a:lnTo>
                      <a:pt x="7" y="142"/>
                    </a:lnTo>
                    <a:lnTo>
                      <a:pt x="8" y="141"/>
                    </a:lnTo>
                    <a:lnTo>
                      <a:pt x="9" y="139"/>
                    </a:lnTo>
                    <a:lnTo>
                      <a:pt x="9" y="139"/>
                    </a:lnTo>
                    <a:lnTo>
                      <a:pt x="13" y="121"/>
                    </a:lnTo>
                    <a:lnTo>
                      <a:pt x="18" y="103"/>
                    </a:lnTo>
                    <a:lnTo>
                      <a:pt x="29" y="69"/>
                    </a:lnTo>
                    <a:lnTo>
                      <a:pt x="29" y="69"/>
                    </a:lnTo>
                    <a:lnTo>
                      <a:pt x="34" y="53"/>
                    </a:lnTo>
                    <a:lnTo>
                      <a:pt x="40" y="37"/>
                    </a:lnTo>
                    <a:lnTo>
                      <a:pt x="44" y="21"/>
                    </a:lnTo>
                    <a:lnTo>
                      <a:pt x="46" y="12"/>
                    </a:lnTo>
                    <a:lnTo>
                      <a:pt x="47" y="4"/>
                    </a:lnTo>
                    <a:lnTo>
                      <a:pt x="47" y="4"/>
                    </a:lnTo>
                    <a:lnTo>
                      <a:pt x="46" y="2"/>
                    </a:lnTo>
                    <a:lnTo>
                      <a:pt x="45" y="1"/>
                    </a:lnTo>
                    <a:lnTo>
                      <a:pt x="44" y="0"/>
                    </a:lnTo>
                    <a:lnTo>
                      <a:pt x="42" y="0"/>
                    </a:lnTo>
                    <a:lnTo>
                      <a:pt x="39" y="1"/>
                    </a:lnTo>
                    <a:lnTo>
                      <a:pt x="38" y="2"/>
                    </a:lnTo>
                    <a:lnTo>
                      <a:pt x="37" y="4"/>
                    </a:lnTo>
                    <a:lnTo>
                      <a:pt x="37" y="4"/>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solidFill>
                    <a:srgbClr val="605448"/>
                  </a:solidFill>
                </a:endParaRPr>
              </a:p>
            </p:txBody>
          </p:sp>
          <p:sp>
            <p:nvSpPr>
              <p:cNvPr id="244" name="chenying0907 731"/>
              <p:cNvSpPr/>
              <p:nvPr/>
            </p:nvSpPr>
            <p:spPr bwMode="auto">
              <a:xfrm>
                <a:off x="5680076" y="4684713"/>
                <a:ext cx="19050" cy="61913"/>
              </a:xfrm>
              <a:custGeom>
                <a:avLst/>
                <a:gdLst/>
                <a:ahLst/>
                <a:cxnLst>
                  <a:cxn ang="0">
                    <a:pos x="30" y="2"/>
                  </a:cxn>
                  <a:cxn ang="0">
                    <a:pos x="30" y="2"/>
                  </a:cxn>
                  <a:cxn ang="0">
                    <a:pos x="26" y="9"/>
                  </a:cxn>
                  <a:cxn ang="0">
                    <a:pos x="22" y="15"/>
                  </a:cxn>
                  <a:cxn ang="0">
                    <a:pos x="17" y="28"/>
                  </a:cxn>
                  <a:cxn ang="0">
                    <a:pos x="13" y="42"/>
                  </a:cxn>
                  <a:cxn ang="0">
                    <a:pos x="11" y="56"/>
                  </a:cxn>
                  <a:cxn ang="0">
                    <a:pos x="7" y="86"/>
                  </a:cxn>
                  <a:cxn ang="0">
                    <a:pos x="4" y="99"/>
                  </a:cxn>
                  <a:cxn ang="0">
                    <a:pos x="0" y="114"/>
                  </a:cxn>
                  <a:cxn ang="0">
                    <a:pos x="0" y="114"/>
                  </a:cxn>
                  <a:cxn ang="0">
                    <a:pos x="0" y="116"/>
                  </a:cxn>
                  <a:cxn ang="0">
                    <a:pos x="1" y="117"/>
                  </a:cxn>
                  <a:cxn ang="0">
                    <a:pos x="2" y="118"/>
                  </a:cxn>
                  <a:cxn ang="0">
                    <a:pos x="3" y="119"/>
                  </a:cxn>
                  <a:cxn ang="0">
                    <a:pos x="7" y="119"/>
                  </a:cxn>
                  <a:cxn ang="0">
                    <a:pos x="8" y="118"/>
                  </a:cxn>
                  <a:cxn ang="0">
                    <a:pos x="9" y="116"/>
                  </a:cxn>
                  <a:cxn ang="0">
                    <a:pos x="9" y="116"/>
                  </a:cxn>
                  <a:cxn ang="0">
                    <a:pos x="13" y="104"/>
                  </a:cxn>
                  <a:cxn ang="0">
                    <a:pos x="15" y="89"/>
                  </a:cxn>
                  <a:cxn ang="0">
                    <a:pos x="19" y="61"/>
                  </a:cxn>
                  <a:cxn ang="0">
                    <a:pos x="21" y="47"/>
                  </a:cxn>
                  <a:cxn ang="0">
                    <a:pos x="24" y="33"/>
                  </a:cxn>
                  <a:cxn ang="0">
                    <a:pos x="30" y="21"/>
                  </a:cxn>
                  <a:cxn ang="0">
                    <a:pos x="33" y="15"/>
                  </a:cxn>
                  <a:cxn ang="0">
                    <a:pos x="37" y="10"/>
                  </a:cxn>
                  <a:cxn ang="0">
                    <a:pos x="37" y="10"/>
                  </a:cxn>
                  <a:cxn ang="0">
                    <a:pos x="38" y="8"/>
                  </a:cxn>
                  <a:cxn ang="0">
                    <a:pos x="38" y="5"/>
                  </a:cxn>
                  <a:cxn ang="0">
                    <a:pos x="36" y="2"/>
                  </a:cxn>
                  <a:cxn ang="0">
                    <a:pos x="35" y="1"/>
                  </a:cxn>
                  <a:cxn ang="0">
                    <a:pos x="33" y="0"/>
                  </a:cxn>
                  <a:cxn ang="0">
                    <a:pos x="32" y="1"/>
                  </a:cxn>
                  <a:cxn ang="0">
                    <a:pos x="30" y="2"/>
                  </a:cxn>
                  <a:cxn ang="0">
                    <a:pos x="30" y="2"/>
                  </a:cxn>
                </a:cxnLst>
                <a:rect l="0" t="0" r="r" b="b"/>
                <a:pathLst>
                  <a:path w="38" h="119">
                    <a:moveTo>
                      <a:pt x="30" y="2"/>
                    </a:moveTo>
                    <a:lnTo>
                      <a:pt x="30" y="2"/>
                    </a:lnTo>
                    <a:lnTo>
                      <a:pt x="26" y="9"/>
                    </a:lnTo>
                    <a:lnTo>
                      <a:pt x="22" y="15"/>
                    </a:lnTo>
                    <a:lnTo>
                      <a:pt x="17" y="28"/>
                    </a:lnTo>
                    <a:lnTo>
                      <a:pt x="13" y="42"/>
                    </a:lnTo>
                    <a:lnTo>
                      <a:pt x="11" y="56"/>
                    </a:lnTo>
                    <a:lnTo>
                      <a:pt x="7" y="86"/>
                    </a:lnTo>
                    <a:lnTo>
                      <a:pt x="4" y="99"/>
                    </a:lnTo>
                    <a:lnTo>
                      <a:pt x="0" y="114"/>
                    </a:lnTo>
                    <a:lnTo>
                      <a:pt x="0" y="114"/>
                    </a:lnTo>
                    <a:lnTo>
                      <a:pt x="0" y="116"/>
                    </a:lnTo>
                    <a:lnTo>
                      <a:pt x="1" y="117"/>
                    </a:lnTo>
                    <a:lnTo>
                      <a:pt x="2" y="118"/>
                    </a:lnTo>
                    <a:lnTo>
                      <a:pt x="3" y="119"/>
                    </a:lnTo>
                    <a:lnTo>
                      <a:pt x="7" y="119"/>
                    </a:lnTo>
                    <a:lnTo>
                      <a:pt x="8" y="118"/>
                    </a:lnTo>
                    <a:lnTo>
                      <a:pt x="9" y="116"/>
                    </a:lnTo>
                    <a:lnTo>
                      <a:pt x="9" y="116"/>
                    </a:lnTo>
                    <a:lnTo>
                      <a:pt x="13" y="104"/>
                    </a:lnTo>
                    <a:lnTo>
                      <a:pt x="15" y="89"/>
                    </a:lnTo>
                    <a:lnTo>
                      <a:pt x="19" y="61"/>
                    </a:lnTo>
                    <a:lnTo>
                      <a:pt x="21" y="47"/>
                    </a:lnTo>
                    <a:lnTo>
                      <a:pt x="24" y="33"/>
                    </a:lnTo>
                    <a:lnTo>
                      <a:pt x="30" y="21"/>
                    </a:lnTo>
                    <a:lnTo>
                      <a:pt x="33" y="15"/>
                    </a:lnTo>
                    <a:lnTo>
                      <a:pt x="37" y="10"/>
                    </a:lnTo>
                    <a:lnTo>
                      <a:pt x="37" y="10"/>
                    </a:lnTo>
                    <a:lnTo>
                      <a:pt x="38" y="8"/>
                    </a:lnTo>
                    <a:lnTo>
                      <a:pt x="38" y="5"/>
                    </a:lnTo>
                    <a:lnTo>
                      <a:pt x="36" y="2"/>
                    </a:lnTo>
                    <a:lnTo>
                      <a:pt x="35" y="1"/>
                    </a:lnTo>
                    <a:lnTo>
                      <a:pt x="33" y="0"/>
                    </a:lnTo>
                    <a:lnTo>
                      <a:pt x="32" y="1"/>
                    </a:lnTo>
                    <a:lnTo>
                      <a:pt x="30" y="2"/>
                    </a:lnTo>
                    <a:lnTo>
                      <a:pt x="30" y="2"/>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solidFill>
                    <a:srgbClr val="605448"/>
                  </a:solidFill>
                </a:endParaRPr>
              </a:p>
            </p:txBody>
          </p:sp>
          <p:sp>
            <p:nvSpPr>
              <p:cNvPr id="245" name="chenying0907 732"/>
              <p:cNvSpPr/>
              <p:nvPr/>
            </p:nvSpPr>
            <p:spPr bwMode="auto">
              <a:xfrm>
                <a:off x="5694363" y="4205288"/>
                <a:ext cx="63500" cy="346075"/>
              </a:xfrm>
              <a:custGeom>
                <a:avLst/>
                <a:gdLst/>
                <a:ahLst/>
                <a:cxnLst>
                  <a:cxn ang="0">
                    <a:pos x="111" y="4"/>
                  </a:cxn>
                  <a:cxn ang="0">
                    <a:pos x="100" y="44"/>
                  </a:cxn>
                  <a:cxn ang="0">
                    <a:pos x="91" y="83"/>
                  </a:cxn>
                  <a:cxn ang="0">
                    <a:pos x="81" y="165"/>
                  </a:cxn>
                  <a:cxn ang="0">
                    <a:pos x="78" y="186"/>
                  </a:cxn>
                  <a:cxn ang="0">
                    <a:pos x="69" y="230"/>
                  </a:cxn>
                  <a:cxn ang="0">
                    <a:pos x="64" y="250"/>
                  </a:cxn>
                  <a:cxn ang="0">
                    <a:pos x="58" y="272"/>
                  </a:cxn>
                  <a:cxn ang="0">
                    <a:pos x="51" y="319"/>
                  </a:cxn>
                  <a:cxn ang="0">
                    <a:pos x="47" y="341"/>
                  </a:cxn>
                  <a:cxn ang="0">
                    <a:pos x="32" y="412"/>
                  </a:cxn>
                  <a:cxn ang="0">
                    <a:pos x="20" y="482"/>
                  </a:cxn>
                  <a:cxn ang="0">
                    <a:pos x="17" y="506"/>
                  </a:cxn>
                  <a:cxn ang="0">
                    <a:pos x="7" y="550"/>
                  </a:cxn>
                  <a:cxn ang="0">
                    <a:pos x="2" y="573"/>
                  </a:cxn>
                  <a:cxn ang="0">
                    <a:pos x="0" y="591"/>
                  </a:cxn>
                  <a:cxn ang="0">
                    <a:pos x="1" y="631"/>
                  </a:cxn>
                  <a:cxn ang="0">
                    <a:pos x="2" y="650"/>
                  </a:cxn>
                  <a:cxn ang="0">
                    <a:pos x="3" y="653"/>
                  </a:cxn>
                  <a:cxn ang="0">
                    <a:pos x="6" y="654"/>
                  </a:cxn>
                  <a:cxn ang="0">
                    <a:pos x="10" y="653"/>
                  </a:cxn>
                  <a:cxn ang="0">
                    <a:pos x="11" y="650"/>
                  </a:cxn>
                  <a:cxn ang="0">
                    <a:pos x="10" y="608"/>
                  </a:cxn>
                  <a:cxn ang="0">
                    <a:pos x="11" y="577"/>
                  </a:cxn>
                  <a:cxn ang="0">
                    <a:pos x="12" y="567"/>
                  </a:cxn>
                  <a:cxn ang="0">
                    <a:pos x="22" y="528"/>
                  </a:cxn>
                  <a:cxn ang="0">
                    <a:pos x="28" y="498"/>
                  </a:cxn>
                  <a:cxn ang="0">
                    <a:pos x="29" y="489"/>
                  </a:cxn>
                  <a:cxn ang="0">
                    <a:pos x="35" y="454"/>
                  </a:cxn>
                  <a:cxn ang="0">
                    <a:pos x="41" y="420"/>
                  </a:cxn>
                  <a:cxn ang="0">
                    <a:pos x="51" y="362"/>
                  </a:cxn>
                  <a:cxn ang="0">
                    <a:pos x="56" y="343"/>
                  </a:cxn>
                  <a:cxn ang="0">
                    <a:pos x="65" y="303"/>
                  </a:cxn>
                  <a:cxn ang="0">
                    <a:pos x="71" y="262"/>
                  </a:cxn>
                  <a:cxn ang="0">
                    <a:pos x="80" y="219"/>
                  </a:cxn>
                  <a:cxn ang="0">
                    <a:pos x="88" y="176"/>
                  </a:cxn>
                  <a:cxn ang="0">
                    <a:pos x="95" y="134"/>
                  </a:cxn>
                  <a:cxn ang="0">
                    <a:pos x="104" y="70"/>
                  </a:cxn>
                  <a:cxn ang="0">
                    <a:pos x="113" y="27"/>
                  </a:cxn>
                  <a:cxn ang="0">
                    <a:pos x="119" y="7"/>
                  </a:cxn>
                  <a:cxn ang="0">
                    <a:pos x="119" y="3"/>
                  </a:cxn>
                  <a:cxn ang="0">
                    <a:pos x="116" y="0"/>
                  </a:cxn>
                  <a:cxn ang="0">
                    <a:pos x="113" y="2"/>
                  </a:cxn>
                  <a:cxn ang="0">
                    <a:pos x="111" y="4"/>
                  </a:cxn>
                </a:cxnLst>
                <a:rect l="0" t="0" r="r" b="b"/>
                <a:pathLst>
                  <a:path w="120" h="654">
                    <a:moveTo>
                      <a:pt x="111" y="4"/>
                    </a:moveTo>
                    <a:lnTo>
                      <a:pt x="111" y="4"/>
                    </a:lnTo>
                    <a:lnTo>
                      <a:pt x="104" y="24"/>
                    </a:lnTo>
                    <a:lnTo>
                      <a:pt x="100" y="44"/>
                    </a:lnTo>
                    <a:lnTo>
                      <a:pt x="96" y="63"/>
                    </a:lnTo>
                    <a:lnTo>
                      <a:pt x="91" y="83"/>
                    </a:lnTo>
                    <a:lnTo>
                      <a:pt x="86" y="123"/>
                    </a:lnTo>
                    <a:lnTo>
                      <a:pt x="81" y="165"/>
                    </a:lnTo>
                    <a:lnTo>
                      <a:pt x="81" y="165"/>
                    </a:lnTo>
                    <a:lnTo>
                      <a:pt x="78" y="186"/>
                    </a:lnTo>
                    <a:lnTo>
                      <a:pt x="74" y="208"/>
                    </a:lnTo>
                    <a:lnTo>
                      <a:pt x="69" y="230"/>
                    </a:lnTo>
                    <a:lnTo>
                      <a:pt x="64" y="250"/>
                    </a:lnTo>
                    <a:lnTo>
                      <a:pt x="64" y="250"/>
                    </a:lnTo>
                    <a:lnTo>
                      <a:pt x="60" y="262"/>
                    </a:lnTo>
                    <a:lnTo>
                      <a:pt x="58" y="272"/>
                    </a:lnTo>
                    <a:lnTo>
                      <a:pt x="54" y="296"/>
                    </a:lnTo>
                    <a:lnTo>
                      <a:pt x="51" y="319"/>
                    </a:lnTo>
                    <a:lnTo>
                      <a:pt x="47" y="341"/>
                    </a:lnTo>
                    <a:lnTo>
                      <a:pt x="47" y="341"/>
                    </a:lnTo>
                    <a:lnTo>
                      <a:pt x="39" y="375"/>
                    </a:lnTo>
                    <a:lnTo>
                      <a:pt x="32" y="412"/>
                    </a:lnTo>
                    <a:lnTo>
                      <a:pt x="25" y="447"/>
                    </a:lnTo>
                    <a:lnTo>
                      <a:pt x="20" y="482"/>
                    </a:lnTo>
                    <a:lnTo>
                      <a:pt x="20" y="482"/>
                    </a:lnTo>
                    <a:lnTo>
                      <a:pt x="17" y="506"/>
                    </a:lnTo>
                    <a:lnTo>
                      <a:pt x="12" y="527"/>
                    </a:lnTo>
                    <a:lnTo>
                      <a:pt x="7" y="550"/>
                    </a:lnTo>
                    <a:lnTo>
                      <a:pt x="2" y="573"/>
                    </a:lnTo>
                    <a:lnTo>
                      <a:pt x="2" y="573"/>
                    </a:lnTo>
                    <a:lnTo>
                      <a:pt x="1" y="582"/>
                    </a:lnTo>
                    <a:lnTo>
                      <a:pt x="0" y="591"/>
                    </a:lnTo>
                    <a:lnTo>
                      <a:pt x="0" y="611"/>
                    </a:lnTo>
                    <a:lnTo>
                      <a:pt x="1" y="631"/>
                    </a:lnTo>
                    <a:lnTo>
                      <a:pt x="2" y="650"/>
                    </a:lnTo>
                    <a:lnTo>
                      <a:pt x="2" y="650"/>
                    </a:lnTo>
                    <a:lnTo>
                      <a:pt x="2" y="652"/>
                    </a:lnTo>
                    <a:lnTo>
                      <a:pt x="3" y="653"/>
                    </a:lnTo>
                    <a:lnTo>
                      <a:pt x="5" y="654"/>
                    </a:lnTo>
                    <a:lnTo>
                      <a:pt x="6" y="654"/>
                    </a:lnTo>
                    <a:lnTo>
                      <a:pt x="8" y="654"/>
                    </a:lnTo>
                    <a:lnTo>
                      <a:pt x="10" y="653"/>
                    </a:lnTo>
                    <a:lnTo>
                      <a:pt x="11" y="652"/>
                    </a:lnTo>
                    <a:lnTo>
                      <a:pt x="11" y="650"/>
                    </a:lnTo>
                    <a:lnTo>
                      <a:pt x="11" y="650"/>
                    </a:lnTo>
                    <a:lnTo>
                      <a:pt x="10" y="608"/>
                    </a:lnTo>
                    <a:lnTo>
                      <a:pt x="10" y="587"/>
                    </a:lnTo>
                    <a:lnTo>
                      <a:pt x="11" y="577"/>
                    </a:lnTo>
                    <a:lnTo>
                      <a:pt x="12" y="567"/>
                    </a:lnTo>
                    <a:lnTo>
                      <a:pt x="12" y="567"/>
                    </a:lnTo>
                    <a:lnTo>
                      <a:pt x="17" y="548"/>
                    </a:lnTo>
                    <a:lnTo>
                      <a:pt x="22" y="528"/>
                    </a:lnTo>
                    <a:lnTo>
                      <a:pt x="27" y="509"/>
                    </a:lnTo>
                    <a:lnTo>
                      <a:pt x="28" y="498"/>
                    </a:lnTo>
                    <a:lnTo>
                      <a:pt x="29" y="489"/>
                    </a:lnTo>
                    <a:lnTo>
                      <a:pt x="29" y="489"/>
                    </a:lnTo>
                    <a:lnTo>
                      <a:pt x="32" y="471"/>
                    </a:lnTo>
                    <a:lnTo>
                      <a:pt x="35" y="454"/>
                    </a:lnTo>
                    <a:lnTo>
                      <a:pt x="41" y="420"/>
                    </a:lnTo>
                    <a:lnTo>
                      <a:pt x="41" y="420"/>
                    </a:lnTo>
                    <a:lnTo>
                      <a:pt x="47" y="382"/>
                    </a:lnTo>
                    <a:lnTo>
                      <a:pt x="51" y="362"/>
                    </a:lnTo>
                    <a:lnTo>
                      <a:pt x="56" y="343"/>
                    </a:lnTo>
                    <a:lnTo>
                      <a:pt x="56" y="343"/>
                    </a:lnTo>
                    <a:lnTo>
                      <a:pt x="60" y="324"/>
                    </a:lnTo>
                    <a:lnTo>
                      <a:pt x="65" y="303"/>
                    </a:lnTo>
                    <a:lnTo>
                      <a:pt x="71" y="262"/>
                    </a:lnTo>
                    <a:lnTo>
                      <a:pt x="71" y="262"/>
                    </a:lnTo>
                    <a:lnTo>
                      <a:pt x="75" y="240"/>
                    </a:lnTo>
                    <a:lnTo>
                      <a:pt x="80" y="219"/>
                    </a:lnTo>
                    <a:lnTo>
                      <a:pt x="84" y="198"/>
                    </a:lnTo>
                    <a:lnTo>
                      <a:pt x="88" y="176"/>
                    </a:lnTo>
                    <a:lnTo>
                      <a:pt x="88" y="176"/>
                    </a:lnTo>
                    <a:lnTo>
                      <a:pt x="95" y="134"/>
                    </a:lnTo>
                    <a:lnTo>
                      <a:pt x="100" y="90"/>
                    </a:lnTo>
                    <a:lnTo>
                      <a:pt x="104" y="70"/>
                    </a:lnTo>
                    <a:lnTo>
                      <a:pt x="108" y="48"/>
                    </a:lnTo>
                    <a:lnTo>
                      <a:pt x="113" y="27"/>
                    </a:lnTo>
                    <a:lnTo>
                      <a:pt x="119" y="7"/>
                    </a:lnTo>
                    <a:lnTo>
                      <a:pt x="119" y="7"/>
                    </a:lnTo>
                    <a:lnTo>
                      <a:pt x="120" y="5"/>
                    </a:lnTo>
                    <a:lnTo>
                      <a:pt x="119" y="3"/>
                    </a:lnTo>
                    <a:lnTo>
                      <a:pt x="118" y="2"/>
                    </a:lnTo>
                    <a:lnTo>
                      <a:pt x="116" y="0"/>
                    </a:lnTo>
                    <a:lnTo>
                      <a:pt x="115" y="0"/>
                    </a:lnTo>
                    <a:lnTo>
                      <a:pt x="113" y="2"/>
                    </a:lnTo>
                    <a:lnTo>
                      <a:pt x="112" y="3"/>
                    </a:lnTo>
                    <a:lnTo>
                      <a:pt x="111" y="4"/>
                    </a:lnTo>
                    <a:lnTo>
                      <a:pt x="111" y="4"/>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solidFill>
                    <a:srgbClr val="605448"/>
                  </a:solidFill>
                </a:endParaRPr>
              </a:p>
            </p:txBody>
          </p:sp>
          <p:sp>
            <p:nvSpPr>
              <p:cNvPr id="246" name="chenying0907 733"/>
              <p:cNvSpPr/>
              <p:nvPr/>
            </p:nvSpPr>
            <p:spPr bwMode="auto">
              <a:xfrm>
                <a:off x="5746751" y="4235450"/>
                <a:ext cx="46038" cy="260350"/>
              </a:xfrm>
              <a:custGeom>
                <a:avLst/>
                <a:gdLst/>
                <a:ahLst/>
                <a:cxnLst>
                  <a:cxn ang="0">
                    <a:pos x="76" y="2"/>
                  </a:cxn>
                  <a:cxn ang="0">
                    <a:pos x="70" y="31"/>
                  </a:cxn>
                  <a:cxn ang="0">
                    <a:pos x="69" y="60"/>
                  </a:cxn>
                  <a:cxn ang="0">
                    <a:pos x="70" y="106"/>
                  </a:cxn>
                  <a:cxn ang="0">
                    <a:pos x="70" y="120"/>
                  </a:cxn>
                  <a:cxn ang="0">
                    <a:pos x="65" y="152"/>
                  </a:cxn>
                  <a:cxn ang="0">
                    <a:pos x="50" y="215"/>
                  </a:cxn>
                  <a:cxn ang="0">
                    <a:pos x="44" y="248"/>
                  </a:cxn>
                  <a:cxn ang="0">
                    <a:pos x="40" y="279"/>
                  </a:cxn>
                  <a:cxn ang="0">
                    <a:pos x="30" y="342"/>
                  </a:cxn>
                  <a:cxn ang="0">
                    <a:pos x="21" y="373"/>
                  </a:cxn>
                  <a:cxn ang="0">
                    <a:pos x="7" y="430"/>
                  </a:cxn>
                  <a:cxn ang="0">
                    <a:pos x="1" y="473"/>
                  </a:cxn>
                  <a:cxn ang="0">
                    <a:pos x="0" y="488"/>
                  </a:cxn>
                  <a:cxn ang="0">
                    <a:pos x="2" y="491"/>
                  </a:cxn>
                  <a:cxn ang="0">
                    <a:pos x="5" y="492"/>
                  </a:cxn>
                  <a:cxn ang="0">
                    <a:pos x="8" y="491"/>
                  </a:cxn>
                  <a:cxn ang="0">
                    <a:pos x="9" y="488"/>
                  </a:cxn>
                  <a:cxn ang="0">
                    <a:pos x="10" y="472"/>
                  </a:cxn>
                  <a:cxn ang="0">
                    <a:pos x="17" y="428"/>
                  </a:cxn>
                  <a:cxn ang="0">
                    <a:pos x="33" y="369"/>
                  </a:cxn>
                  <a:cxn ang="0">
                    <a:pos x="40" y="341"/>
                  </a:cxn>
                  <a:cxn ang="0">
                    <a:pos x="49" y="284"/>
                  </a:cxn>
                  <a:cxn ang="0">
                    <a:pos x="53" y="256"/>
                  </a:cxn>
                  <a:cxn ang="0">
                    <a:pos x="58" y="224"/>
                  </a:cxn>
                  <a:cxn ang="0">
                    <a:pos x="72" y="161"/>
                  </a:cxn>
                  <a:cxn ang="0">
                    <a:pos x="78" y="129"/>
                  </a:cxn>
                  <a:cxn ang="0">
                    <a:pos x="80" y="103"/>
                  </a:cxn>
                  <a:cxn ang="0">
                    <a:pos x="80" y="76"/>
                  </a:cxn>
                  <a:cxn ang="0">
                    <a:pos x="81" y="22"/>
                  </a:cxn>
                  <a:cxn ang="0">
                    <a:pos x="85" y="5"/>
                  </a:cxn>
                  <a:cxn ang="0">
                    <a:pos x="85" y="3"/>
                  </a:cxn>
                  <a:cxn ang="0">
                    <a:pos x="83" y="0"/>
                  </a:cxn>
                  <a:cxn ang="0">
                    <a:pos x="78" y="0"/>
                  </a:cxn>
                  <a:cxn ang="0">
                    <a:pos x="76" y="2"/>
                  </a:cxn>
                </a:cxnLst>
                <a:rect l="0" t="0" r="r" b="b"/>
                <a:pathLst>
                  <a:path w="85" h="492">
                    <a:moveTo>
                      <a:pt x="76" y="2"/>
                    </a:moveTo>
                    <a:lnTo>
                      <a:pt x="76" y="2"/>
                    </a:lnTo>
                    <a:lnTo>
                      <a:pt x="72" y="17"/>
                    </a:lnTo>
                    <a:lnTo>
                      <a:pt x="70" y="31"/>
                    </a:lnTo>
                    <a:lnTo>
                      <a:pt x="69" y="46"/>
                    </a:lnTo>
                    <a:lnTo>
                      <a:pt x="69" y="60"/>
                    </a:lnTo>
                    <a:lnTo>
                      <a:pt x="70" y="91"/>
                    </a:lnTo>
                    <a:lnTo>
                      <a:pt x="70" y="106"/>
                    </a:lnTo>
                    <a:lnTo>
                      <a:pt x="70" y="120"/>
                    </a:lnTo>
                    <a:lnTo>
                      <a:pt x="70" y="120"/>
                    </a:lnTo>
                    <a:lnTo>
                      <a:pt x="68" y="136"/>
                    </a:lnTo>
                    <a:lnTo>
                      <a:pt x="65" y="152"/>
                    </a:lnTo>
                    <a:lnTo>
                      <a:pt x="58" y="184"/>
                    </a:lnTo>
                    <a:lnTo>
                      <a:pt x="50" y="215"/>
                    </a:lnTo>
                    <a:lnTo>
                      <a:pt x="47" y="232"/>
                    </a:lnTo>
                    <a:lnTo>
                      <a:pt x="44" y="248"/>
                    </a:lnTo>
                    <a:lnTo>
                      <a:pt x="44" y="248"/>
                    </a:lnTo>
                    <a:lnTo>
                      <a:pt x="40" y="279"/>
                    </a:lnTo>
                    <a:lnTo>
                      <a:pt x="36" y="311"/>
                    </a:lnTo>
                    <a:lnTo>
                      <a:pt x="30" y="342"/>
                    </a:lnTo>
                    <a:lnTo>
                      <a:pt x="21" y="373"/>
                    </a:lnTo>
                    <a:lnTo>
                      <a:pt x="21" y="373"/>
                    </a:lnTo>
                    <a:lnTo>
                      <a:pt x="14" y="401"/>
                    </a:lnTo>
                    <a:lnTo>
                      <a:pt x="7" y="430"/>
                    </a:lnTo>
                    <a:lnTo>
                      <a:pt x="3" y="459"/>
                    </a:lnTo>
                    <a:lnTo>
                      <a:pt x="1" y="473"/>
                    </a:lnTo>
                    <a:lnTo>
                      <a:pt x="0" y="488"/>
                    </a:lnTo>
                    <a:lnTo>
                      <a:pt x="0" y="488"/>
                    </a:lnTo>
                    <a:lnTo>
                      <a:pt x="1" y="490"/>
                    </a:lnTo>
                    <a:lnTo>
                      <a:pt x="2" y="491"/>
                    </a:lnTo>
                    <a:lnTo>
                      <a:pt x="3" y="492"/>
                    </a:lnTo>
                    <a:lnTo>
                      <a:pt x="5" y="492"/>
                    </a:lnTo>
                    <a:lnTo>
                      <a:pt x="6" y="492"/>
                    </a:lnTo>
                    <a:lnTo>
                      <a:pt x="8" y="491"/>
                    </a:lnTo>
                    <a:lnTo>
                      <a:pt x="9" y="490"/>
                    </a:lnTo>
                    <a:lnTo>
                      <a:pt x="9" y="488"/>
                    </a:lnTo>
                    <a:lnTo>
                      <a:pt x="9" y="488"/>
                    </a:lnTo>
                    <a:lnTo>
                      <a:pt x="10" y="472"/>
                    </a:lnTo>
                    <a:lnTo>
                      <a:pt x="12" y="458"/>
                    </a:lnTo>
                    <a:lnTo>
                      <a:pt x="17" y="428"/>
                    </a:lnTo>
                    <a:lnTo>
                      <a:pt x="25" y="398"/>
                    </a:lnTo>
                    <a:lnTo>
                      <a:pt x="33" y="369"/>
                    </a:lnTo>
                    <a:lnTo>
                      <a:pt x="33" y="369"/>
                    </a:lnTo>
                    <a:lnTo>
                      <a:pt x="40" y="341"/>
                    </a:lnTo>
                    <a:lnTo>
                      <a:pt x="45" y="313"/>
                    </a:lnTo>
                    <a:lnTo>
                      <a:pt x="49" y="284"/>
                    </a:lnTo>
                    <a:lnTo>
                      <a:pt x="53" y="256"/>
                    </a:lnTo>
                    <a:lnTo>
                      <a:pt x="53" y="256"/>
                    </a:lnTo>
                    <a:lnTo>
                      <a:pt x="55" y="240"/>
                    </a:lnTo>
                    <a:lnTo>
                      <a:pt x="58" y="224"/>
                    </a:lnTo>
                    <a:lnTo>
                      <a:pt x="65" y="192"/>
                    </a:lnTo>
                    <a:lnTo>
                      <a:pt x="72" y="161"/>
                    </a:lnTo>
                    <a:lnTo>
                      <a:pt x="78" y="129"/>
                    </a:lnTo>
                    <a:lnTo>
                      <a:pt x="78" y="129"/>
                    </a:lnTo>
                    <a:lnTo>
                      <a:pt x="79" y="116"/>
                    </a:lnTo>
                    <a:lnTo>
                      <a:pt x="80" y="103"/>
                    </a:lnTo>
                    <a:lnTo>
                      <a:pt x="80" y="76"/>
                    </a:lnTo>
                    <a:lnTo>
                      <a:pt x="80" y="76"/>
                    </a:lnTo>
                    <a:lnTo>
                      <a:pt x="80" y="40"/>
                    </a:lnTo>
                    <a:lnTo>
                      <a:pt x="81" y="22"/>
                    </a:lnTo>
                    <a:lnTo>
                      <a:pt x="82" y="14"/>
                    </a:lnTo>
                    <a:lnTo>
                      <a:pt x="85" y="5"/>
                    </a:lnTo>
                    <a:lnTo>
                      <a:pt x="85" y="5"/>
                    </a:lnTo>
                    <a:lnTo>
                      <a:pt x="85" y="3"/>
                    </a:lnTo>
                    <a:lnTo>
                      <a:pt x="84" y="1"/>
                    </a:lnTo>
                    <a:lnTo>
                      <a:pt x="83" y="0"/>
                    </a:lnTo>
                    <a:lnTo>
                      <a:pt x="82" y="0"/>
                    </a:lnTo>
                    <a:lnTo>
                      <a:pt x="78" y="0"/>
                    </a:lnTo>
                    <a:lnTo>
                      <a:pt x="77" y="1"/>
                    </a:lnTo>
                    <a:lnTo>
                      <a:pt x="76" y="2"/>
                    </a:lnTo>
                    <a:lnTo>
                      <a:pt x="76" y="2"/>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solidFill>
                    <a:srgbClr val="605448"/>
                  </a:solidFill>
                </a:endParaRPr>
              </a:p>
            </p:txBody>
          </p:sp>
          <p:sp>
            <p:nvSpPr>
              <p:cNvPr id="247" name="chenying0907 734"/>
              <p:cNvSpPr/>
              <p:nvPr/>
            </p:nvSpPr>
            <p:spPr bwMode="auto">
              <a:xfrm>
                <a:off x="5780088" y="4264025"/>
                <a:ext cx="34925" cy="196850"/>
              </a:xfrm>
              <a:custGeom>
                <a:avLst/>
                <a:gdLst/>
                <a:ahLst/>
                <a:cxnLst>
                  <a:cxn ang="0">
                    <a:pos x="57" y="4"/>
                  </a:cxn>
                  <a:cxn ang="0">
                    <a:pos x="57" y="4"/>
                  </a:cxn>
                  <a:cxn ang="0">
                    <a:pos x="56" y="51"/>
                  </a:cxn>
                  <a:cxn ang="0">
                    <a:pos x="52" y="96"/>
                  </a:cxn>
                  <a:cxn ang="0">
                    <a:pos x="47" y="141"/>
                  </a:cxn>
                  <a:cxn ang="0">
                    <a:pos x="41" y="187"/>
                  </a:cxn>
                  <a:cxn ang="0">
                    <a:pos x="41" y="187"/>
                  </a:cxn>
                  <a:cxn ang="0">
                    <a:pos x="37" y="210"/>
                  </a:cxn>
                  <a:cxn ang="0">
                    <a:pos x="32" y="232"/>
                  </a:cxn>
                  <a:cxn ang="0">
                    <a:pos x="20" y="278"/>
                  </a:cxn>
                  <a:cxn ang="0">
                    <a:pos x="9" y="322"/>
                  </a:cxn>
                  <a:cxn ang="0">
                    <a:pos x="4" y="345"/>
                  </a:cxn>
                  <a:cxn ang="0">
                    <a:pos x="0" y="368"/>
                  </a:cxn>
                  <a:cxn ang="0">
                    <a:pos x="0" y="368"/>
                  </a:cxn>
                  <a:cxn ang="0">
                    <a:pos x="0" y="370"/>
                  </a:cxn>
                  <a:cxn ang="0">
                    <a:pos x="1" y="372"/>
                  </a:cxn>
                  <a:cxn ang="0">
                    <a:pos x="4" y="374"/>
                  </a:cxn>
                  <a:cxn ang="0">
                    <a:pos x="5" y="374"/>
                  </a:cxn>
                  <a:cxn ang="0">
                    <a:pos x="7" y="374"/>
                  </a:cxn>
                  <a:cxn ang="0">
                    <a:pos x="8" y="373"/>
                  </a:cxn>
                  <a:cxn ang="0">
                    <a:pos x="9" y="371"/>
                  </a:cxn>
                  <a:cxn ang="0">
                    <a:pos x="9" y="371"/>
                  </a:cxn>
                  <a:cxn ang="0">
                    <a:pos x="13" y="348"/>
                  </a:cxn>
                  <a:cxn ang="0">
                    <a:pos x="18" y="325"/>
                  </a:cxn>
                  <a:cxn ang="0">
                    <a:pos x="30" y="280"/>
                  </a:cxn>
                  <a:cxn ang="0">
                    <a:pos x="41" y="235"/>
                  </a:cxn>
                  <a:cxn ang="0">
                    <a:pos x="46" y="213"/>
                  </a:cxn>
                  <a:cxn ang="0">
                    <a:pos x="50" y="190"/>
                  </a:cxn>
                  <a:cxn ang="0">
                    <a:pos x="50" y="190"/>
                  </a:cxn>
                  <a:cxn ang="0">
                    <a:pos x="58" y="144"/>
                  </a:cxn>
                  <a:cxn ang="0">
                    <a:pos x="62" y="97"/>
                  </a:cxn>
                  <a:cxn ang="0">
                    <a:pos x="65" y="51"/>
                  </a:cxn>
                  <a:cxn ang="0">
                    <a:pos x="66" y="4"/>
                  </a:cxn>
                  <a:cxn ang="0">
                    <a:pos x="66" y="4"/>
                  </a:cxn>
                  <a:cxn ang="0">
                    <a:pos x="66" y="2"/>
                  </a:cxn>
                  <a:cxn ang="0">
                    <a:pos x="65" y="1"/>
                  </a:cxn>
                  <a:cxn ang="0">
                    <a:pos x="63" y="0"/>
                  </a:cxn>
                  <a:cxn ang="0">
                    <a:pos x="62" y="0"/>
                  </a:cxn>
                  <a:cxn ang="0">
                    <a:pos x="60" y="0"/>
                  </a:cxn>
                  <a:cxn ang="0">
                    <a:pos x="58" y="1"/>
                  </a:cxn>
                  <a:cxn ang="0">
                    <a:pos x="57" y="2"/>
                  </a:cxn>
                  <a:cxn ang="0">
                    <a:pos x="57" y="4"/>
                  </a:cxn>
                  <a:cxn ang="0">
                    <a:pos x="57" y="4"/>
                  </a:cxn>
                </a:cxnLst>
                <a:rect l="0" t="0" r="r" b="b"/>
                <a:pathLst>
                  <a:path w="66" h="374">
                    <a:moveTo>
                      <a:pt x="57" y="4"/>
                    </a:moveTo>
                    <a:lnTo>
                      <a:pt x="57" y="4"/>
                    </a:lnTo>
                    <a:lnTo>
                      <a:pt x="56" y="51"/>
                    </a:lnTo>
                    <a:lnTo>
                      <a:pt x="52" y="96"/>
                    </a:lnTo>
                    <a:lnTo>
                      <a:pt x="47" y="141"/>
                    </a:lnTo>
                    <a:lnTo>
                      <a:pt x="41" y="187"/>
                    </a:lnTo>
                    <a:lnTo>
                      <a:pt x="41" y="187"/>
                    </a:lnTo>
                    <a:lnTo>
                      <a:pt x="37" y="210"/>
                    </a:lnTo>
                    <a:lnTo>
                      <a:pt x="32" y="232"/>
                    </a:lnTo>
                    <a:lnTo>
                      <a:pt x="20" y="278"/>
                    </a:lnTo>
                    <a:lnTo>
                      <a:pt x="9" y="322"/>
                    </a:lnTo>
                    <a:lnTo>
                      <a:pt x="4" y="345"/>
                    </a:lnTo>
                    <a:lnTo>
                      <a:pt x="0" y="368"/>
                    </a:lnTo>
                    <a:lnTo>
                      <a:pt x="0" y="368"/>
                    </a:lnTo>
                    <a:lnTo>
                      <a:pt x="0" y="370"/>
                    </a:lnTo>
                    <a:lnTo>
                      <a:pt x="1" y="372"/>
                    </a:lnTo>
                    <a:lnTo>
                      <a:pt x="4" y="374"/>
                    </a:lnTo>
                    <a:lnTo>
                      <a:pt x="5" y="374"/>
                    </a:lnTo>
                    <a:lnTo>
                      <a:pt x="7" y="374"/>
                    </a:lnTo>
                    <a:lnTo>
                      <a:pt x="8" y="373"/>
                    </a:lnTo>
                    <a:lnTo>
                      <a:pt x="9" y="371"/>
                    </a:lnTo>
                    <a:lnTo>
                      <a:pt x="9" y="371"/>
                    </a:lnTo>
                    <a:lnTo>
                      <a:pt x="13" y="348"/>
                    </a:lnTo>
                    <a:lnTo>
                      <a:pt x="18" y="325"/>
                    </a:lnTo>
                    <a:lnTo>
                      <a:pt x="30" y="280"/>
                    </a:lnTo>
                    <a:lnTo>
                      <a:pt x="41" y="235"/>
                    </a:lnTo>
                    <a:lnTo>
                      <a:pt x="46" y="213"/>
                    </a:lnTo>
                    <a:lnTo>
                      <a:pt x="50" y="190"/>
                    </a:lnTo>
                    <a:lnTo>
                      <a:pt x="50" y="190"/>
                    </a:lnTo>
                    <a:lnTo>
                      <a:pt x="58" y="144"/>
                    </a:lnTo>
                    <a:lnTo>
                      <a:pt x="62" y="97"/>
                    </a:lnTo>
                    <a:lnTo>
                      <a:pt x="65" y="51"/>
                    </a:lnTo>
                    <a:lnTo>
                      <a:pt x="66" y="4"/>
                    </a:lnTo>
                    <a:lnTo>
                      <a:pt x="66" y="4"/>
                    </a:lnTo>
                    <a:lnTo>
                      <a:pt x="66" y="2"/>
                    </a:lnTo>
                    <a:lnTo>
                      <a:pt x="65" y="1"/>
                    </a:lnTo>
                    <a:lnTo>
                      <a:pt x="63" y="0"/>
                    </a:lnTo>
                    <a:lnTo>
                      <a:pt x="62" y="0"/>
                    </a:lnTo>
                    <a:lnTo>
                      <a:pt x="60" y="0"/>
                    </a:lnTo>
                    <a:lnTo>
                      <a:pt x="58" y="1"/>
                    </a:lnTo>
                    <a:lnTo>
                      <a:pt x="57" y="2"/>
                    </a:lnTo>
                    <a:lnTo>
                      <a:pt x="57" y="4"/>
                    </a:lnTo>
                    <a:lnTo>
                      <a:pt x="57" y="4"/>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solidFill>
                    <a:srgbClr val="605448"/>
                  </a:solidFill>
                </a:endParaRPr>
              </a:p>
            </p:txBody>
          </p:sp>
          <p:sp>
            <p:nvSpPr>
              <p:cNvPr id="248" name="chenying0907 735"/>
              <p:cNvSpPr/>
              <p:nvPr/>
            </p:nvSpPr>
            <p:spPr bwMode="auto">
              <a:xfrm>
                <a:off x="5805488" y="4286250"/>
                <a:ext cx="42863" cy="160338"/>
              </a:xfrm>
              <a:custGeom>
                <a:avLst/>
                <a:gdLst/>
                <a:ahLst/>
                <a:cxnLst>
                  <a:cxn ang="0">
                    <a:pos x="72" y="4"/>
                  </a:cxn>
                  <a:cxn ang="0">
                    <a:pos x="72" y="4"/>
                  </a:cxn>
                  <a:cxn ang="0">
                    <a:pos x="70" y="24"/>
                  </a:cxn>
                  <a:cxn ang="0">
                    <a:pos x="68" y="44"/>
                  </a:cxn>
                  <a:cxn ang="0">
                    <a:pos x="65" y="63"/>
                  </a:cxn>
                  <a:cxn ang="0">
                    <a:pos x="61" y="82"/>
                  </a:cxn>
                  <a:cxn ang="0">
                    <a:pos x="54" y="120"/>
                  </a:cxn>
                  <a:cxn ang="0">
                    <a:pos x="47" y="158"/>
                  </a:cxn>
                  <a:cxn ang="0">
                    <a:pos x="47" y="158"/>
                  </a:cxn>
                  <a:cxn ang="0">
                    <a:pos x="43" y="177"/>
                  </a:cxn>
                  <a:cxn ang="0">
                    <a:pos x="36" y="195"/>
                  </a:cxn>
                  <a:cxn ang="0">
                    <a:pos x="24" y="230"/>
                  </a:cxn>
                  <a:cxn ang="0">
                    <a:pos x="24" y="230"/>
                  </a:cxn>
                  <a:cxn ang="0">
                    <a:pos x="20" y="246"/>
                  </a:cxn>
                  <a:cxn ang="0">
                    <a:pos x="16" y="264"/>
                  </a:cxn>
                  <a:cxn ang="0">
                    <a:pos x="14" y="272"/>
                  </a:cxn>
                  <a:cxn ang="0">
                    <a:pos x="11" y="280"/>
                  </a:cxn>
                  <a:cxn ang="0">
                    <a:pos x="6" y="289"/>
                  </a:cxn>
                  <a:cxn ang="0">
                    <a:pos x="1" y="296"/>
                  </a:cxn>
                  <a:cxn ang="0">
                    <a:pos x="1" y="296"/>
                  </a:cxn>
                  <a:cxn ang="0">
                    <a:pos x="0" y="298"/>
                  </a:cxn>
                  <a:cxn ang="0">
                    <a:pos x="0" y="299"/>
                  </a:cxn>
                  <a:cxn ang="0">
                    <a:pos x="2" y="302"/>
                  </a:cxn>
                  <a:cxn ang="0">
                    <a:pos x="3" y="303"/>
                  </a:cxn>
                  <a:cxn ang="0">
                    <a:pos x="4" y="304"/>
                  </a:cxn>
                  <a:cxn ang="0">
                    <a:pos x="6" y="303"/>
                  </a:cxn>
                  <a:cxn ang="0">
                    <a:pos x="9" y="302"/>
                  </a:cxn>
                  <a:cxn ang="0">
                    <a:pos x="9" y="302"/>
                  </a:cxn>
                  <a:cxn ang="0">
                    <a:pos x="13" y="297"/>
                  </a:cxn>
                  <a:cxn ang="0">
                    <a:pos x="16" y="291"/>
                  </a:cxn>
                  <a:cxn ang="0">
                    <a:pos x="21" y="279"/>
                  </a:cxn>
                  <a:cxn ang="0">
                    <a:pos x="24" y="267"/>
                  </a:cxn>
                  <a:cxn ang="0">
                    <a:pos x="27" y="253"/>
                  </a:cxn>
                  <a:cxn ang="0">
                    <a:pos x="27" y="253"/>
                  </a:cxn>
                  <a:cxn ang="0">
                    <a:pos x="32" y="232"/>
                  </a:cxn>
                  <a:cxn ang="0">
                    <a:pos x="39" y="211"/>
                  </a:cxn>
                  <a:cxn ang="0">
                    <a:pos x="48" y="190"/>
                  </a:cxn>
                  <a:cxn ang="0">
                    <a:pos x="54" y="170"/>
                  </a:cxn>
                  <a:cxn ang="0">
                    <a:pos x="54" y="170"/>
                  </a:cxn>
                  <a:cxn ang="0">
                    <a:pos x="63" y="129"/>
                  </a:cxn>
                  <a:cxn ang="0">
                    <a:pos x="72" y="88"/>
                  </a:cxn>
                  <a:cxn ang="0">
                    <a:pos x="76" y="67"/>
                  </a:cxn>
                  <a:cxn ang="0">
                    <a:pos x="78" y="47"/>
                  </a:cxn>
                  <a:cxn ang="0">
                    <a:pos x="80" y="25"/>
                  </a:cxn>
                  <a:cxn ang="0">
                    <a:pos x="81" y="4"/>
                  </a:cxn>
                  <a:cxn ang="0">
                    <a:pos x="81" y="4"/>
                  </a:cxn>
                  <a:cxn ang="0">
                    <a:pos x="80" y="3"/>
                  </a:cxn>
                  <a:cxn ang="0">
                    <a:pos x="79" y="1"/>
                  </a:cxn>
                  <a:cxn ang="0">
                    <a:pos x="78" y="0"/>
                  </a:cxn>
                  <a:cxn ang="0">
                    <a:pos x="76" y="0"/>
                  </a:cxn>
                  <a:cxn ang="0">
                    <a:pos x="75" y="0"/>
                  </a:cxn>
                  <a:cxn ang="0">
                    <a:pos x="73" y="1"/>
                  </a:cxn>
                  <a:cxn ang="0">
                    <a:pos x="72" y="3"/>
                  </a:cxn>
                  <a:cxn ang="0">
                    <a:pos x="72" y="4"/>
                  </a:cxn>
                  <a:cxn ang="0">
                    <a:pos x="72" y="4"/>
                  </a:cxn>
                </a:cxnLst>
                <a:rect l="0" t="0" r="r" b="b"/>
                <a:pathLst>
                  <a:path w="81" h="304">
                    <a:moveTo>
                      <a:pt x="72" y="4"/>
                    </a:moveTo>
                    <a:lnTo>
                      <a:pt x="72" y="4"/>
                    </a:lnTo>
                    <a:lnTo>
                      <a:pt x="70" y="24"/>
                    </a:lnTo>
                    <a:lnTo>
                      <a:pt x="68" y="44"/>
                    </a:lnTo>
                    <a:lnTo>
                      <a:pt x="65" y="63"/>
                    </a:lnTo>
                    <a:lnTo>
                      <a:pt x="61" y="82"/>
                    </a:lnTo>
                    <a:lnTo>
                      <a:pt x="54" y="120"/>
                    </a:lnTo>
                    <a:lnTo>
                      <a:pt x="47" y="158"/>
                    </a:lnTo>
                    <a:lnTo>
                      <a:pt x="47" y="158"/>
                    </a:lnTo>
                    <a:lnTo>
                      <a:pt x="43" y="177"/>
                    </a:lnTo>
                    <a:lnTo>
                      <a:pt x="36" y="195"/>
                    </a:lnTo>
                    <a:lnTo>
                      <a:pt x="24" y="230"/>
                    </a:lnTo>
                    <a:lnTo>
                      <a:pt x="24" y="230"/>
                    </a:lnTo>
                    <a:lnTo>
                      <a:pt x="20" y="246"/>
                    </a:lnTo>
                    <a:lnTo>
                      <a:pt x="16" y="264"/>
                    </a:lnTo>
                    <a:lnTo>
                      <a:pt x="14" y="272"/>
                    </a:lnTo>
                    <a:lnTo>
                      <a:pt x="11" y="280"/>
                    </a:lnTo>
                    <a:lnTo>
                      <a:pt x="6" y="289"/>
                    </a:lnTo>
                    <a:lnTo>
                      <a:pt x="1" y="296"/>
                    </a:lnTo>
                    <a:lnTo>
                      <a:pt x="1" y="296"/>
                    </a:lnTo>
                    <a:lnTo>
                      <a:pt x="0" y="298"/>
                    </a:lnTo>
                    <a:lnTo>
                      <a:pt x="0" y="299"/>
                    </a:lnTo>
                    <a:lnTo>
                      <a:pt x="2" y="302"/>
                    </a:lnTo>
                    <a:lnTo>
                      <a:pt x="3" y="303"/>
                    </a:lnTo>
                    <a:lnTo>
                      <a:pt x="4" y="304"/>
                    </a:lnTo>
                    <a:lnTo>
                      <a:pt x="6" y="303"/>
                    </a:lnTo>
                    <a:lnTo>
                      <a:pt x="9" y="302"/>
                    </a:lnTo>
                    <a:lnTo>
                      <a:pt x="9" y="302"/>
                    </a:lnTo>
                    <a:lnTo>
                      <a:pt x="13" y="297"/>
                    </a:lnTo>
                    <a:lnTo>
                      <a:pt x="16" y="291"/>
                    </a:lnTo>
                    <a:lnTo>
                      <a:pt x="21" y="279"/>
                    </a:lnTo>
                    <a:lnTo>
                      <a:pt x="24" y="267"/>
                    </a:lnTo>
                    <a:lnTo>
                      <a:pt x="27" y="253"/>
                    </a:lnTo>
                    <a:lnTo>
                      <a:pt x="27" y="253"/>
                    </a:lnTo>
                    <a:lnTo>
                      <a:pt x="32" y="232"/>
                    </a:lnTo>
                    <a:lnTo>
                      <a:pt x="39" y="211"/>
                    </a:lnTo>
                    <a:lnTo>
                      <a:pt x="48" y="190"/>
                    </a:lnTo>
                    <a:lnTo>
                      <a:pt x="54" y="170"/>
                    </a:lnTo>
                    <a:lnTo>
                      <a:pt x="54" y="170"/>
                    </a:lnTo>
                    <a:lnTo>
                      <a:pt x="63" y="129"/>
                    </a:lnTo>
                    <a:lnTo>
                      <a:pt x="72" y="88"/>
                    </a:lnTo>
                    <a:lnTo>
                      <a:pt x="76" y="67"/>
                    </a:lnTo>
                    <a:lnTo>
                      <a:pt x="78" y="47"/>
                    </a:lnTo>
                    <a:lnTo>
                      <a:pt x="80" y="25"/>
                    </a:lnTo>
                    <a:lnTo>
                      <a:pt x="81" y="4"/>
                    </a:lnTo>
                    <a:lnTo>
                      <a:pt x="81" y="4"/>
                    </a:lnTo>
                    <a:lnTo>
                      <a:pt x="80" y="3"/>
                    </a:lnTo>
                    <a:lnTo>
                      <a:pt x="79" y="1"/>
                    </a:lnTo>
                    <a:lnTo>
                      <a:pt x="78" y="0"/>
                    </a:lnTo>
                    <a:lnTo>
                      <a:pt x="76" y="0"/>
                    </a:lnTo>
                    <a:lnTo>
                      <a:pt x="75" y="0"/>
                    </a:lnTo>
                    <a:lnTo>
                      <a:pt x="73" y="1"/>
                    </a:lnTo>
                    <a:lnTo>
                      <a:pt x="72" y="3"/>
                    </a:lnTo>
                    <a:lnTo>
                      <a:pt x="72" y="4"/>
                    </a:lnTo>
                    <a:lnTo>
                      <a:pt x="72" y="4"/>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solidFill>
                    <a:srgbClr val="605448"/>
                  </a:solidFill>
                </a:endParaRPr>
              </a:p>
            </p:txBody>
          </p:sp>
          <p:sp>
            <p:nvSpPr>
              <p:cNvPr id="249" name="chenying0907 736"/>
              <p:cNvSpPr/>
              <p:nvPr/>
            </p:nvSpPr>
            <p:spPr bwMode="auto">
              <a:xfrm>
                <a:off x="5845176" y="4311650"/>
                <a:ext cx="38100" cy="122238"/>
              </a:xfrm>
              <a:custGeom>
                <a:avLst/>
                <a:gdLst/>
                <a:ahLst/>
                <a:cxnLst>
                  <a:cxn ang="0">
                    <a:pos x="62" y="4"/>
                  </a:cxn>
                  <a:cxn ang="0">
                    <a:pos x="62" y="4"/>
                  </a:cxn>
                  <a:cxn ang="0">
                    <a:pos x="59" y="36"/>
                  </a:cxn>
                  <a:cxn ang="0">
                    <a:pos x="55" y="69"/>
                  </a:cxn>
                  <a:cxn ang="0">
                    <a:pos x="53" y="86"/>
                  </a:cxn>
                  <a:cxn ang="0">
                    <a:pos x="50" y="101"/>
                  </a:cxn>
                  <a:cxn ang="0">
                    <a:pos x="47" y="117"/>
                  </a:cxn>
                  <a:cxn ang="0">
                    <a:pos x="42" y="132"/>
                  </a:cxn>
                  <a:cxn ang="0">
                    <a:pos x="42" y="132"/>
                  </a:cxn>
                  <a:cxn ang="0">
                    <a:pos x="36" y="145"/>
                  </a:cxn>
                  <a:cxn ang="0">
                    <a:pos x="30" y="159"/>
                  </a:cxn>
                  <a:cxn ang="0">
                    <a:pos x="17" y="185"/>
                  </a:cxn>
                  <a:cxn ang="0">
                    <a:pos x="17" y="185"/>
                  </a:cxn>
                  <a:cxn ang="0">
                    <a:pos x="16" y="189"/>
                  </a:cxn>
                  <a:cxn ang="0">
                    <a:pos x="15" y="194"/>
                  </a:cxn>
                  <a:cxn ang="0">
                    <a:pos x="13" y="206"/>
                  </a:cxn>
                  <a:cxn ang="0">
                    <a:pos x="12" y="212"/>
                  </a:cxn>
                  <a:cxn ang="0">
                    <a:pos x="10" y="217"/>
                  </a:cxn>
                  <a:cxn ang="0">
                    <a:pos x="7" y="221"/>
                  </a:cxn>
                  <a:cxn ang="0">
                    <a:pos x="4" y="223"/>
                  </a:cxn>
                  <a:cxn ang="0">
                    <a:pos x="4" y="223"/>
                  </a:cxn>
                  <a:cxn ang="0">
                    <a:pos x="2" y="224"/>
                  </a:cxn>
                  <a:cxn ang="0">
                    <a:pos x="1" y="225"/>
                  </a:cxn>
                  <a:cxn ang="0">
                    <a:pos x="0" y="227"/>
                  </a:cxn>
                  <a:cxn ang="0">
                    <a:pos x="1" y="228"/>
                  </a:cxn>
                  <a:cxn ang="0">
                    <a:pos x="1" y="230"/>
                  </a:cxn>
                  <a:cxn ang="0">
                    <a:pos x="2" y="231"/>
                  </a:cxn>
                  <a:cxn ang="0">
                    <a:pos x="4" y="232"/>
                  </a:cxn>
                  <a:cxn ang="0">
                    <a:pos x="6" y="232"/>
                  </a:cxn>
                  <a:cxn ang="0">
                    <a:pos x="6" y="232"/>
                  </a:cxn>
                  <a:cxn ang="0">
                    <a:pos x="9" y="230"/>
                  </a:cxn>
                  <a:cxn ang="0">
                    <a:pos x="12" y="229"/>
                  </a:cxn>
                  <a:cxn ang="0">
                    <a:pos x="15" y="225"/>
                  </a:cxn>
                  <a:cxn ang="0">
                    <a:pos x="18" y="219"/>
                  </a:cxn>
                  <a:cxn ang="0">
                    <a:pos x="20" y="213"/>
                  </a:cxn>
                  <a:cxn ang="0">
                    <a:pos x="20" y="213"/>
                  </a:cxn>
                  <a:cxn ang="0">
                    <a:pos x="22" y="205"/>
                  </a:cxn>
                  <a:cxn ang="0">
                    <a:pos x="24" y="198"/>
                  </a:cxn>
                  <a:cxn ang="0">
                    <a:pos x="25" y="191"/>
                  </a:cxn>
                  <a:cxn ang="0">
                    <a:pos x="29" y="184"/>
                  </a:cxn>
                  <a:cxn ang="0">
                    <a:pos x="29" y="184"/>
                  </a:cxn>
                  <a:cxn ang="0">
                    <a:pos x="44" y="150"/>
                  </a:cxn>
                  <a:cxn ang="0">
                    <a:pos x="44" y="150"/>
                  </a:cxn>
                  <a:cxn ang="0">
                    <a:pos x="51" y="133"/>
                  </a:cxn>
                  <a:cxn ang="0">
                    <a:pos x="56" y="116"/>
                  </a:cxn>
                  <a:cxn ang="0">
                    <a:pos x="61" y="97"/>
                  </a:cxn>
                  <a:cxn ang="0">
                    <a:pos x="63" y="78"/>
                  </a:cxn>
                  <a:cxn ang="0">
                    <a:pos x="67" y="41"/>
                  </a:cxn>
                  <a:cxn ang="0">
                    <a:pos x="71" y="4"/>
                  </a:cxn>
                  <a:cxn ang="0">
                    <a:pos x="71" y="4"/>
                  </a:cxn>
                  <a:cxn ang="0">
                    <a:pos x="71" y="2"/>
                  </a:cxn>
                  <a:cxn ang="0">
                    <a:pos x="70" y="1"/>
                  </a:cxn>
                  <a:cxn ang="0">
                    <a:pos x="69" y="0"/>
                  </a:cxn>
                  <a:cxn ang="0">
                    <a:pos x="67" y="0"/>
                  </a:cxn>
                  <a:cxn ang="0">
                    <a:pos x="64" y="1"/>
                  </a:cxn>
                  <a:cxn ang="0">
                    <a:pos x="63" y="2"/>
                  </a:cxn>
                  <a:cxn ang="0">
                    <a:pos x="62" y="4"/>
                  </a:cxn>
                  <a:cxn ang="0">
                    <a:pos x="62" y="4"/>
                  </a:cxn>
                </a:cxnLst>
                <a:rect l="0" t="0" r="r" b="b"/>
                <a:pathLst>
                  <a:path w="71" h="232">
                    <a:moveTo>
                      <a:pt x="62" y="4"/>
                    </a:moveTo>
                    <a:lnTo>
                      <a:pt x="62" y="4"/>
                    </a:lnTo>
                    <a:lnTo>
                      <a:pt x="59" y="36"/>
                    </a:lnTo>
                    <a:lnTo>
                      <a:pt x="55" y="69"/>
                    </a:lnTo>
                    <a:lnTo>
                      <a:pt x="53" y="86"/>
                    </a:lnTo>
                    <a:lnTo>
                      <a:pt x="50" y="101"/>
                    </a:lnTo>
                    <a:lnTo>
                      <a:pt x="47" y="117"/>
                    </a:lnTo>
                    <a:lnTo>
                      <a:pt x="42" y="132"/>
                    </a:lnTo>
                    <a:lnTo>
                      <a:pt x="42" y="132"/>
                    </a:lnTo>
                    <a:lnTo>
                      <a:pt x="36" y="145"/>
                    </a:lnTo>
                    <a:lnTo>
                      <a:pt x="30" y="159"/>
                    </a:lnTo>
                    <a:lnTo>
                      <a:pt x="17" y="185"/>
                    </a:lnTo>
                    <a:lnTo>
                      <a:pt x="17" y="185"/>
                    </a:lnTo>
                    <a:lnTo>
                      <a:pt x="16" y="189"/>
                    </a:lnTo>
                    <a:lnTo>
                      <a:pt x="15" y="194"/>
                    </a:lnTo>
                    <a:lnTo>
                      <a:pt x="13" y="206"/>
                    </a:lnTo>
                    <a:lnTo>
                      <a:pt x="12" y="212"/>
                    </a:lnTo>
                    <a:lnTo>
                      <a:pt x="10" y="217"/>
                    </a:lnTo>
                    <a:lnTo>
                      <a:pt x="7" y="221"/>
                    </a:lnTo>
                    <a:lnTo>
                      <a:pt x="4" y="223"/>
                    </a:lnTo>
                    <a:lnTo>
                      <a:pt x="4" y="223"/>
                    </a:lnTo>
                    <a:lnTo>
                      <a:pt x="2" y="224"/>
                    </a:lnTo>
                    <a:lnTo>
                      <a:pt x="1" y="225"/>
                    </a:lnTo>
                    <a:lnTo>
                      <a:pt x="0" y="227"/>
                    </a:lnTo>
                    <a:lnTo>
                      <a:pt x="1" y="228"/>
                    </a:lnTo>
                    <a:lnTo>
                      <a:pt x="1" y="230"/>
                    </a:lnTo>
                    <a:lnTo>
                      <a:pt x="2" y="231"/>
                    </a:lnTo>
                    <a:lnTo>
                      <a:pt x="4" y="232"/>
                    </a:lnTo>
                    <a:lnTo>
                      <a:pt x="6" y="232"/>
                    </a:lnTo>
                    <a:lnTo>
                      <a:pt x="6" y="232"/>
                    </a:lnTo>
                    <a:lnTo>
                      <a:pt x="9" y="230"/>
                    </a:lnTo>
                    <a:lnTo>
                      <a:pt x="12" y="229"/>
                    </a:lnTo>
                    <a:lnTo>
                      <a:pt x="15" y="225"/>
                    </a:lnTo>
                    <a:lnTo>
                      <a:pt x="18" y="219"/>
                    </a:lnTo>
                    <a:lnTo>
                      <a:pt x="20" y="213"/>
                    </a:lnTo>
                    <a:lnTo>
                      <a:pt x="20" y="213"/>
                    </a:lnTo>
                    <a:lnTo>
                      <a:pt x="22" y="205"/>
                    </a:lnTo>
                    <a:lnTo>
                      <a:pt x="24" y="198"/>
                    </a:lnTo>
                    <a:lnTo>
                      <a:pt x="25" y="191"/>
                    </a:lnTo>
                    <a:lnTo>
                      <a:pt x="29" y="184"/>
                    </a:lnTo>
                    <a:lnTo>
                      <a:pt x="29" y="184"/>
                    </a:lnTo>
                    <a:lnTo>
                      <a:pt x="44" y="150"/>
                    </a:lnTo>
                    <a:lnTo>
                      <a:pt x="44" y="150"/>
                    </a:lnTo>
                    <a:lnTo>
                      <a:pt x="51" y="133"/>
                    </a:lnTo>
                    <a:lnTo>
                      <a:pt x="56" y="116"/>
                    </a:lnTo>
                    <a:lnTo>
                      <a:pt x="61" y="97"/>
                    </a:lnTo>
                    <a:lnTo>
                      <a:pt x="63" y="78"/>
                    </a:lnTo>
                    <a:lnTo>
                      <a:pt x="67" y="41"/>
                    </a:lnTo>
                    <a:lnTo>
                      <a:pt x="71" y="4"/>
                    </a:lnTo>
                    <a:lnTo>
                      <a:pt x="71" y="4"/>
                    </a:lnTo>
                    <a:lnTo>
                      <a:pt x="71" y="2"/>
                    </a:lnTo>
                    <a:lnTo>
                      <a:pt x="70" y="1"/>
                    </a:lnTo>
                    <a:lnTo>
                      <a:pt x="69" y="0"/>
                    </a:lnTo>
                    <a:lnTo>
                      <a:pt x="67" y="0"/>
                    </a:lnTo>
                    <a:lnTo>
                      <a:pt x="64" y="1"/>
                    </a:lnTo>
                    <a:lnTo>
                      <a:pt x="63" y="2"/>
                    </a:lnTo>
                    <a:lnTo>
                      <a:pt x="62" y="4"/>
                    </a:lnTo>
                    <a:lnTo>
                      <a:pt x="62" y="4"/>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solidFill>
                    <a:srgbClr val="605448"/>
                  </a:solidFill>
                </a:endParaRPr>
              </a:p>
            </p:txBody>
          </p:sp>
          <p:sp>
            <p:nvSpPr>
              <p:cNvPr id="250" name="chenying0907 737"/>
              <p:cNvSpPr>
                <a:spLocks noEditPoints="1"/>
              </p:cNvSpPr>
              <p:nvPr/>
            </p:nvSpPr>
            <p:spPr bwMode="auto">
              <a:xfrm>
                <a:off x="5284788" y="4124325"/>
                <a:ext cx="636588" cy="654050"/>
              </a:xfrm>
              <a:custGeom>
                <a:avLst/>
                <a:gdLst/>
                <a:ahLst/>
                <a:cxnLst>
                  <a:cxn ang="0">
                    <a:pos x="758" y="1226"/>
                  </a:cxn>
                  <a:cxn ang="0">
                    <a:pos x="680" y="1170"/>
                  </a:cxn>
                  <a:cxn ang="0">
                    <a:pos x="470" y="963"/>
                  </a:cxn>
                  <a:cxn ang="0">
                    <a:pos x="211" y="691"/>
                  </a:cxn>
                  <a:cxn ang="0">
                    <a:pos x="48" y="528"/>
                  </a:cxn>
                  <a:cxn ang="0">
                    <a:pos x="0" y="453"/>
                  </a:cxn>
                  <a:cxn ang="0">
                    <a:pos x="29" y="394"/>
                  </a:cxn>
                  <a:cxn ang="0">
                    <a:pos x="72" y="374"/>
                  </a:cxn>
                  <a:cxn ang="0">
                    <a:pos x="164" y="413"/>
                  </a:cxn>
                  <a:cxn ang="0">
                    <a:pos x="255" y="461"/>
                  </a:cxn>
                  <a:cxn ang="0">
                    <a:pos x="308" y="497"/>
                  </a:cxn>
                  <a:cxn ang="0">
                    <a:pos x="631" y="168"/>
                  </a:cxn>
                  <a:cxn ang="0">
                    <a:pos x="619" y="78"/>
                  </a:cxn>
                  <a:cxn ang="0">
                    <a:pos x="679" y="7"/>
                  </a:cxn>
                  <a:cxn ang="0">
                    <a:pos x="745" y="4"/>
                  </a:cxn>
                  <a:cxn ang="0">
                    <a:pos x="863" y="85"/>
                  </a:cxn>
                  <a:cxn ang="0">
                    <a:pos x="1020" y="246"/>
                  </a:cxn>
                  <a:cxn ang="0">
                    <a:pos x="1174" y="417"/>
                  </a:cxn>
                  <a:cxn ang="0">
                    <a:pos x="1203" y="504"/>
                  </a:cxn>
                  <a:cxn ang="0">
                    <a:pos x="1174" y="569"/>
                  </a:cxn>
                  <a:cxn ang="0">
                    <a:pos x="1108" y="602"/>
                  </a:cxn>
                  <a:cxn ang="0">
                    <a:pos x="1042" y="592"/>
                  </a:cxn>
                  <a:cxn ang="0">
                    <a:pos x="836" y="812"/>
                  </a:cxn>
                  <a:cxn ang="0">
                    <a:pos x="742" y="946"/>
                  </a:cxn>
                  <a:cxn ang="0">
                    <a:pos x="805" y="1026"/>
                  </a:cxn>
                  <a:cxn ang="0">
                    <a:pos x="848" y="1140"/>
                  </a:cxn>
                  <a:cxn ang="0">
                    <a:pos x="846" y="1212"/>
                  </a:cxn>
                  <a:cxn ang="0">
                    <a:pos x="807" y="1236"/>
                  </a:cxn>
                  <a:cxn ang="0">
                    <a:pos x="55" y="431"/>
                  </a:cxn>
                  <a:cxn ang="0">
                    <a:pos x="48" y="453"/>
                  </a:cxn>
                  <a:cxn ang="0">
                    <a:pos x="200" y="613"/>
                  </a:cxn>
                  <a:cxn ang="0">
                    <a:pos x="478" y="907"/>
                  </a:cxn>
                  <a:cxn ang="0">
                    <a:pos x="666" y="1093"/>
                  </a:cxn>
                  <a:cxn ang="0">
                    <a:pos x="780" y="1186"/>
                  </a:cxn>
                  <a:cxn ang="0">
                    <a:pos x="805" y="1181"/>
                  </a:cxn>
                  <a:cxn ang="0">
                    <a:pos x="795" y="1129"/>
                  </a:cxn>
                  <a:cxn ang="0">
                    <a:pos x="725" y="996"/>
                  </a:cxn>
                  <a:cxn ang="0">
                    <a:pos x="690" y="931"/>
                  </a:cxn>
                  <a:cxn ang="0">
                    <a:pos x="687" y="904"/>
                  </a:cxn>
                  <a:cxn ang="0">
                    <a:pos x="816" y="768"/>
                  </a:cxn>
                  <a:cxn ang="0">
                    <a:pos x="1010" y="557"/>
                  </a:cxn>
                  <a:cxn ang="0">
                    <a:pos x="1025" y="536"/>
                  </a:cxn>
                  <a:cxn ang="0">
                    <a:pos x="1050" y="540"/>
                  </a:cxn>
                  <a:cxn ang="0">
                    <a:pos x="1110" y="559"/>
                  </a:cxn>
                  <a:cxn ang="0">
                    <a:pos x="1143" y="535"/>
                  </a:cxn>
                  <a:cxn ang="0">
                    <a:pos x="1158" y="486"/>
                  </a:cxn>
                  <a:cxn ang="0">
                    <a:pos x="1111" y="411"/>
                  </a:cxn>
                  <a:cxn ang="0">
                    <a:pos x="996" y="286"/>
                  </a:cxn>
                  <a:cxn ang="0">
                    <a:pos x="822" y="108"/>
                  </a:cxn>
                  <a:cxn ang="0">
                    <a:pos x="747" y="50"/>
                  </a:cxn>
                  <a:cxn ang="0">
                    <a:pos x="688" y="57"/>
                  </a:cxn>
                  <a:cxn ang="0">
                    <a:pos x="658" y="111"/>
                  </a:cxn>
                  <a:cxn ang="0">
                    <a:pos x="679" y="159"/>
                  </a:cxn>
                  <a:cxn ang="0">
                    <a:pos x="674" y="184"/>
                  </a:cxn>
                  <a:cxn ang="0">
                    <a:pos x="425" y="444"/>
                  </a:cxn>
                  <a:cxn ang="0">
                    <a:pos x="324" y="533"/>
                  </a:cxn>
                  <a:cxn ang="0">
                    <a:pos x="301" y="542"/>
                  </a:cxn>
                  <a:cxn ang="0">
                    <a:pos x="235" y="502"/>
                  </a:cxn>
                  <a:cxn ang="0">
                    <a:pos x="170" y="470"/>
                  </a:cxn>
                  <a:cxn ang="0">
                    <a:pos x="116" y="434"/>
                  </a:cxn>
                </a:cxnLst>
                <a:rect l="0" t="0" r="r" b="b"/>
                <a:pathLst>
                  <a:path w="1204" h="1236">
                    <a:moveTo>
                      <a:pt x="799" y="1236"/>
                    </a:moveTo>
                    <a:lnTo>
                      <a:pt x="799" y="1236"/>
                    </a:lnTo>
                    <a:lnTo>
                      <a:pt x="792" y="1236"/>
                    </a:lnTo>
                    <a:lnTo>
                      <a:pt x="784" y="1235"/>
                    </a:lnTo>
                    <a:lnTo>
                      <a:pt x="777" y="1233"/>
                    </a:lnTo>
                    <a:lnTo>
                      <a:pt x="769" y="1231"/>
                    </a:lnTo>
                    <a:lnTo>
                      <a:pt x="769" y="1231"/>
                    </a:lnTo>
                    <a:lnTo>
                      <a:pt x="758" y="1226"/>
                    </a:lnTo>
                    <a:lnTo>
                      <a:pt x="747" y="1220"/>
                    </a:lnTo>
                    <a:lnTo>
                      <a:pt x="735" y="1214"/>
                    </a:lnTo>
                    <a:lnTo>
                      <a:pt x="724" y="1207"/>
                    </a:lnTo>
                    <a:lnTo>
                      <a:pt x="713" y="1199"/>
                    </a:lnTo>
                    <a:lnTo>
                      <a:pt x="701" y="1191"/>
                    </a:lnTo>
                    <a:lnTo>
                      <a:pt x="691" y="1180"/>
                    </a:lnTo>
                    <a:lnTo>
                      <a:pt x="680" y="1170"/>
                    </a:lnTo>
                    <a:lnTo>
                      <a:pt x="680" y="1170"/>
                    </a:lnTo>
                    <a:lnTo>
                      <a:pt x="656" y="1147"/>
                    </a:lnTo>
                    <a:lnTo>
                      <a:pt x="631" y="1124"/>
                    </a:lnTo>
                    <a:lnTo>
                      <a:pt x="631" y="1124"/>
                    </a:lnTo>
                    <a:lnTo>
                      <a:pt x="606" y="1103"/>
                    </a:lnTo>
                    <a:lnTo>
                      <a:pt x="582" y="1080"/>
                    </a:lnTo>
                    <a:lnTo>
                      <a:pt x="582" y="1080"/>
                    </a:lnTo>
                    <a:lnTo>
                      <a:pt x="526" y="1022"/>
                    </a:lnTo>
                    <a:lnTo>
                      <a:pt x="470" y="963"/>
                    </a:lnTo>
                    <a:lnTo>
                      <a:pt x="470" y="963"/>
                    </a:lnTo>
                    <a:lnTo>
                      <a:pt x="422" y="915"/>
                    </a:lnTo>
                    <a:lnTo>
                      <a:pt x="375" y="865"/>
                    </a:lnTo>
                    <a:lnTo>
                      <a:pt x="375" y="865"/>
                    </a:lnTo>
                    <a:lnTo>
                      <a:pt x="321" y="809"/>
                    </a:lnTo>
                    <a:lnTo>
                      <a:pt x="268" y="752"/>
                    </a:lnTo>
                    <a:lnTo>
                      <a:pt x="268" y="752"/>
                    </a:lnTo>
                    <a:lnTo>
                      <a:pt x="211" y="691"/>
                    </a:lnTo>
                    <a:lnTo>
                      <a:pt x="182" y="660"/>
                    </a:lnTo>
                    <a:lnTo>
                      <a:pt x="152" y="629"/>
                    </a:lnTo>
                    <a:lnTo>
                      <a:pt x="152" y="629"/>
                    </a:lnTo>
                    <a:lnTo>
                      <a:pt x="108" y="587"/>
                    </a:lnTo>
                    <a:lnTo>
                      <a:pt x="108" y="587"/>
                    </a:lnTo>
                    <a:lnTo>
                      <a:pt x="77" y="558"/>
                    </a:lnTo>
                    <a:lnTo>
                      <a:pt x="48" y="528"/>
                    </a:lnTo>
                    <a:lnTo>
                      <a:pt x="48" y="528"/>
                    </a:lnTo>
                    <a:lnTo>
                      <a:pt x="33" y="511"/>
                    </a:lnTo>
                    <a:lnTo>
                      <a:pt x="26" y="503"/>
                    </a:lnTo>
                    <a:lnTo>
                      <a:pt x="18" y="493"/>
                    </a:lnTo>
                    <a:lnTo>
                      <a:pt x="12" y="483"/>
                    </a:lnTo>
                    <a:lnTo>
                      <a:pt x="7" y="474"/>
                    </a:lnTo>
                    <a:lnTo>
                      <a:pt x="3" y="463"/>
                    </a:lnTo>
                    <a:lnTo>
                      <a:pt x="0" y="453"/>
                    </a:lnTo>
                    <a:lnTo>
                      <a:pt x="0" y="453"/>
                    </a:lnTo>
                    <a:lnTo>
                      <a:pt x="0" y="448"/>
                    </a:lnTo>
                    <a:lnTo>
                      <a:pt x="0" y="443"/>
                    </a:lnTo>
                    <a:lnTo>
                      <a:pt x="1" y="437"/>
                    </a:lnTo>
                    <a:lnTo>
                      <a:pt x="2" y="432"/>
                    </a:lnTo>
                    <a:lnTo>
                      <a:pt x="6" y="422"/>
                    </a:lnTo>
                    <a:lnTo>
                      <a:pt x="13" y="412"/>
                    </a:lnTo>
                    <a:lnTo>
                      <a:pt x="21" y="402"/>
                    </a:lnTo>
                    <a:lnTo>
                      <a:pt x="29" y="394"/>
                    </a:lnTo>
                    <a:lnTo>
                      <a:pt x="38" y="387"/>
                    </a:lnTo>
                    <a:lnTo>
                      <a:pt x="47" y="382"/>
                    </a:lnTo>
                    <a:lnTo>
                      <a:pt x="47" y="382"/>
                    </a:lnTo>
                    <a:lnTo>
                      <a:pt x="53" y="379"/>
                    </a:lnTo>
                    <a:lnTo>
                      <a:pt x="59" y="377"/>
                    </a:lnTo>
                    <a:lnTo>
                      <a:pt x="65" y="376"/>
                    </a:lnTo>
                    <a:lnTo>
                      <a:pt x="72" y="374"/>
                    </a:lnTo>
                    <a:lnTo>
                      <a:pt x="72" y="374"/>
                    </a:lnTo>
                    <a:lnTo>
                      <a:pt x="83" y="376"/>
                    </a:lnTo>
                    <a:lnTo>
                      <a:pt x="95" y="378"/>
                    </a:lnTo>
                    <a:lnTo>
                      <a:pt x="106" y="382"/>
                    </a:lnTo>
                    <a:lnTo>
                      <a:pt x="120" y="387"/>
                    </a:lnTo>
                    <a:lnTo>
                      <a:pt x="120" y="387"/>
                    </a:lnTo>
                    <a:lnTo>
                      <a:pt x="131" y="392"/>
                    </a:lnTo>
                    <a:lnTo>
                      <a:pt x="142" y="399"/>
                    </a:lnTo>
                    <a:lnTo>
                      <a:pt x="164" y="413"/>
                    </a:lnTo>
                    <a:lnTo>
                      <a:pt x="164" y="413"/>
                    </a:lnTo>
                    <a:lnTo>
                      <a:pt x="191" y="429"/>
                    </a:lnTo>
                    <a:lnTo>
                      <a:pt x="205" y="436"/>
                    </a:lnTo>
                    <a:lnTo>
                      <a:pt x="219" y="443"/>
                    </a:lnTo>
                    <a:lnTo>
                      <a:pt x="219" y="443"/>
                    </a:lnTo>
                    <a:lnTo>
                      <a:pt x="228" y="447"/>
                    </a:lnTo>
                    <a:lnTo>
                      <a:pt x="237" y="451"/>
                    </a:lnTo>
                    <a:lnTo>
                      <a:pt x="255" y="461"/>
                    </a:lnTo>
                    <a:lnTo>
                      <a:pt x="255" y="461"/>
                    </a:lnTo>
                    <a:lnTo>
                      <a:pt x="275" y="472"/>
                    </a:lnTo>
                    <a:lnTo>
                      <a:pt x="275" y="472"/>
                    </a:lnTo>
                    <a:lnTo>
                      <a:pt x="283" y="478"/>
                    </a:lnTo>
                    <a:lnTo>
                      <a:pt x="292" y="485"/>
                    </a:lnTo>
                    <a:lnTo>
                      <a:pt x="292" y="485"/>
                    </a:lnTo>
                    <a:lnTo>
                      <a:pt x="305" y="494"/>
                    </a:lnTo>
                    <a:lnTo>
                      <a:pt x="308" y="497"/>
                    </a:lnTo>
                    <a:lnTo>
                      <a:pt x="312" y="494"/>
                    </a:lnTo>
                    <a:lnTo>
                      <a:pt x="312" y="494"/>
                    </a:lnTo>
                    <a:lnTo>
                      <a:pt x="393" y="412"/>
                    </a:lnTo>
                    <a:lnTo>
                      <a:pt x="474" y="328"/>
                    </a:lnTo>
                    <a:lnTo>
                      <a:pt x="474" y="328"/>
                    </a:lnTo>
                    <a:lnTo>
                      <a:pt x="550" y="249"/>
                    </a:lnTo>
                    <a:lnTo>
                      <a:pt x="628" y="171"/>
                    </a:lnTo>
                    <a:lnTo>
                      <a:pt x="631" y="168"/>
                    </a:lnTo>
                    <a:lnTo>
                      <a:pt x="629" y="164"/>
                    </a:lnTo>
                    <a:lnTo>
                      <a:pt x="629" y="164"/>
                    </a:lnTo>
                    <a:lnTo>
                      <a:pt x="623" y="151"/>
                    </a:lnTo>
                    <a:lnTo>
                      <a:pt x="618" y="137"/>
                    </a:lnTo>
                    <a:lnTo>
                      <a:pt x="615" y="122"/>
                    </a:lnTo>
                    <a:lnTo>
                      <a:pt x="614" y="108"/>
                    </a:lnTo>
                    <a:lnTo>
                      <a:pt x="615" y="92"/>
                    </a:lnTo>
                    <a:lnTo>
                      <a:pt x="619" y="78"/>
                    </a:lnTo>
                    <a:lnTo>
                      <a:pt x="624" y="64"/>
                    </a:lnTo>
                    <a:lnTo>
                      <a:pt x="630" y="50"/>
                    </a:lnTo>
                    <a:lnTo>
                      <a:pt x="630" y="50"/>
                    </a:lnTo>
                    <a:lnTo>
                      <a:pt x="638" y="39"/>
                    </a:lnTo>
                    <a:lnTo>
                      <a:pt x="646" y="28"/>
                    </a:lnTo>
                    <a:lnTo>
                      <a:pt x="656" y="20"/>
                    </a:lnTo>
                    <a:lnTo>
                      <a:pt x="667" y="13"/>
                    </a:lnTo>
                    <a:lnTo>
                      <a:pt x="679" y="7"/>
                    </a:lnTo>
                    <a:lnTo>
                      <a:pt x="690" y="3"/>
                    </a:lnTo>
                    <a:lnTo>
                      <a:pt x="703" y="1"/>
                    </a:lnTo>
                    <a:lnTo>
                      <a:pt x="716" y="0"/>
                    </a:lnTo>
                    <a:lnTo>
                      <a:pt x="716" y="0"/>
                    </a:lnTo>
                    <a:lnTo>
                      <a:pt x="725" y="1"/>
                    </a:lnTo>
                    <a:lnTo>
                      <a:pt x="734" y="2"/>
                    </a:lnTo>
                    <a:lnTo>
                      <a:pt x="734" y="2"/>
                    </a:lnTo>
                    <a:lnTo>
                      <a:pt x="745" y="4"/>
                    </a:lnTo>
                    <a:lnTo>
                      <a:pt x="754" y="6"/>
                    </a:lnTo>
                    <a:lnTo>
                      <a:pt x="763" y="9"/>
                    </a:lnTo>
                    <a:lnTo>
                      <a:pt x="773" y="13"/>
                    </a:lnTo>
                    <a:lnTo>
                      <a:pt x="789" y="21"/>
                    </a:lnTo>
                    <a:lnTo>
                      <a:pt x="806" y="33"/>
                    </a:lnTo>
                    <a:lnTo>
                      <a:pt x="820" y="44"/>
                    </a:lnTo>
                    <a:lnTo>
                      <a:pt x="834" y="57"/>
                    </a:lnTo>
                    <a:lnTo>
                      <a:pt x="863" y="85"/>
                    </a:lnTo>
                    <a:lnTo>
                      <a:pt x="865" y="87"/>
                    </a:lnTo>
                    <a:lnTo>
                      <a:pt x="865" y="87"/>
                    </a:lnTo>
                    <a:lnTo>
                      <a:pt x="903" y="125"/>
                    </a:lnTo>
                    <a:lnTo>
                      <a:pt x="939" y="163"/>
                    </a:lnTo>
                    <a:lnTo>
                      <a:pt x="939" y="163"/>
                    </a:lnTo>
                    <a:lnTo>
                      <a:pt x="976" y="201"/>
                    </a:lnTo>
                    <a:lnTo>
                      <a:pt x="1013" y="239"/>
                    </a:lnTo>
                    <a:lnTo>
                      <a:pt x="1020" y="246"/>
                    </a:lnTo>
                    <a:lnTo>
                      <a:pt x="1020" y="246"/>
                    </a:lnTo>
                    <a:lnTo>
                      <a:pt x="1053" y="279"/>
                    </a:lnTo>
                    <a:lnTo>
                      <a:pt x="1085" y="313"/>
                    </a:lnTo>
                    <a:lnTo>
                      <a:pt x="1117" y="348"/>
                    </a:lnTo>
                    <a:lnTo>
                      <a:pt x="1147" y="383"/>
                    </a:lnTo>
                    <a:lnTo>
                      <a:pt x="1155" y="391"/>
                    </a:lnTo>
                    <a:lnTo>
                      <a:pt x="1155" y="391"/>
                    </a:lnTo>
                    <a:lnTo>
                      <a:pt x="1174" y="417"/>
                    </a:lnTo>
                    <a:lnTo>
                      <a:pt x="1184" y="429"/>
                    </a:lnTo>
                    <a:lnTo>
                      <a:pt x="1192" y="443"/>
                    </a:lnTo>
                    <a:lnTo>
                      <a:pt x="1198" y="457"/>
                    </a:lnTo>
                    <a:lnTo>
                      <a:pt x="1202" y="472"/>
                    </a:lnTo>
                    <a:lnTo>
                      <a:pt x="1203" y="479"/>
                    </a:lnTo>
                    <a:lnTo>
                      <a:pt x="1204" y="487"/>
                    </a:lnTo>
                    <a:lnTo>
                      <a:pt x="1203" y="495"/>
                    </a:lnTo>
                    <a:lnTo>
                      <a:pt x="1203" y="504"/>
                    </a:lnTo>
                    <a:lnTo>
                      <a:pt x="1203" y="504"/>
                    </a:lnTo>
                    <a:lnTo>
                      <a:pt x="1201" y="514"/>
                    </a:lnTo>
                    <a:lnTo>
                      <a:pt x="1198" y="524"/>
                    </a:lnTo>
                    <a:lnTo>
                      <a:pt x="1195" y="535"/>
                    </a:lnTo>
                    <a:lnTo>
                      <a:pt x="1191" y="544"/>
                    </a:lnTo>
                    <a:lnTo>
                      <a:pt x="1186" y="552"/>
                    </a:lnTo>
                    <a:lnTo>
                      <a:pt x="1181" y="560"/>
                    </a:lnTo>
                    <a:lnTo>
                      <a:pt x="1174" y="569"/>
                    </a:lnTo>
                    <a:lnTo>
                      <a:pt x="1167" y="575"/>
                    </a:lnTo>
                    <a:lnTo>
                      <a:pt x="1160" y="581"/>
                    </a:lnTo>
                    <a:lnTo>
                      <a:pt x="1153" y="586"/>
                    </a:lnTo>
                    <a:lnTo>
                      <a:pt x="1144" y="591"/>
                    </a:lnTo>
                    <a:lnTo>
                      <a:pt x="1136" y="596"/>
                    </a:lnTo>
                    <a:lnTo>
                      <a:pt x="1127" y="599"/>
                    </a:lnTo>
                    <a:lnTo>
                      <a:pt x="1117" y="601"/>
                    </a:lnTo>
                    <a:lnTo>
                      <a:pt x="1108" y="602"/>
                    </a:lnTo>
                    <a:lnTo>
                      <a:pt x="1098" y="603"/>
                    </a:lnTo>
                    <a:lnTo>
                      <a:pt x="1098" y="603"/>
                    </a:lnTo>
                    <a:lnTo>
                      <a:pt x="1085" y="602"/>
                    </a:lnTo>
                    <a:lnTo>
                      <a:pt x="1073" y="600"/>
                    </a:lnTo>
                    <a:lnTo>
                      <a:pt x="1061" y="596"/>
                    </a:lnTo>
                    <a:lnTo>
                      <a:pt x="1048" y="591"/>
                    </a:lnTo>
                    <a:lnTo>
                      <a:pt x="1045" y="589"/>
                    </a:lnTo>
                    <a:lnTo>
                      <a:pt x="1042" y="592"/>
                    </a:lnTo>
                    <a:lnTo>
                      <a:pt x="1042" y="592"/>
                    </a:lnTo>
                    <a:lnTo>
                      <a:pt x="993" y="644"/>
                    </a:lnTo>
                    <a:lnTo>
                      <a:pt x="944" y="697"/>
                    </a:lnTo>
                    <a:lnTo>
                      <a:pt x="944" y="697"/>
                    </a:lnTo>
                    <a:lnTo>
                      <a:pt x="890" y="755"/>
                    </a:lnTo>
                    <a:lnTo>
                      <a:pt x="863" y="784"/>
                    </a:lnTo>
                    <a:lnTo>
                      <a:pt x="836" y="812"/>
                    </a:lnTo>
                    <a:lnTo>
                      <a:pt x="836" y="812"/>
                    </a:lnTo>
                    <a:lnTo>
                      <a:pt x="806" y="842"/>
                    </a:lnTo>
                    <a:lnTo>
                      <a:pt x="778" y="873"/>
                    </a:lnTo>
                    <a:lnTo>
                      <a:pt x="778" y="873"/>
                    </a:lnTo>
                    <a:lnTo>
                      <a:pt x="731" y="923"/>
                    </a:lnTo>
                    <a:lnTo>
                      <a:pt x="728" y="926"/>
                    </a:lnTo>
                    <a:lnTo>
                      <a:pt x="730" y="930"/>
                    </a:lnTo>
                    <a:lnTo>
                      <a:pt x="730" y="930"/>
                    </a:lnTo>
                    <a:lnTo>
                      <a:pt x="742" y="946"/>
                    </a:lnTo>
                    <a:lnTo>
                      <a:pt x="742" y="946"/>
                    </a:lnTo>
                    <a:lnTo>
                      <a:pt x="754" y="962"/>
                    </a:lnTo>
                    <a:lnTo>
                      <a:pt x="767" y="979"/>
                    </a:lnTo>
                    <a:lnTo>
                      <a:pt x="771" y="983"/>
                    </a:lnTo>
                    <a:lnTo>
                      <a:pt x="771" y="983"/>
                    </a:lnTo>
                    <a:lnTo>
                      <a:pt x="790" y="1004"/>
                    </a:lnTo>
                    <a:lnTo>
                      <a:pt x="798" y="1015"/>
                    </a:lnTo>
                    <a:lnTo>
                      <a:pt x="805" y="1026"/>
                    </a:lnTo>
                    <a:lnTo>
                      <a:pt x="805" y="1026"/>
                    </a:lnTo>
                    <a:lnTo>
                      <a:pt x="811" y="1041"/>
                    </a:lnTo>
                    <a:lnTo>
                      <a:pt x="817" y="1056"/>
                    </a:lnTo>
                    <a:lnTo>
                      <a:pt x="828" y="1087"/>
                    </a:lnTo>
                    <a:lnTo>
                      <a:pt x="828" y="1087"/>
                    </a:lnTo>
                    <a:lnTo>
                      <a:pt x="838" y="1114"/>
                    </a:lnTo>
                    <a:lnTo>
                      <a:pt x="848" y="1140"/>
                    </a:lnTo>
                    <a:lnTo>
                      <a:pt x="848" y="1140"/>
                    </a:lnTo>
                    <a:lnTo>
                      <a:pt x="851" y="1150"/>
                    </a:lnTo>
                    <a:lnTo>
                      <a:pt x="854" y="1160"/>
                    </a:lnTo>
                    <a:lnTo>
                      <a:pt x="855" y="1169"/>
                    </a:lnTo>
                    <a:lnTo>
                      <a:pt x="856" y="1178"/>
                    </a:lnTo>
                    <a:lnTo>
                      <a:pt x="855" y="1187"/>
                    </a:lnTo>
                    <a:lnTo>
                      <a:pt x="853" y="1197"/>
                    </a:lnTo>
                    <a:lnTo>
                      <a:pt x="850" y="1204"/>
                    </a:lnTo>
                    <a:lnTo>
                      <a:pt x="846" y="1212"/>
                    </a:lnTo>
                    <a:lnTo>
                      <a:pt x="846" y="1212"/>
                    </a:lnTo>
                    <a:lnTo>
                      <a:pt x="842" y="1217"/>
                    </a:lnTo>
                    <a:lnTo>
                      <a:pt x="837" y="1223"/>
                    </a:lnTo>
                    <a:lnTo>
                      <a:pt x="831" y="1227"/>
                    </a:lnTo>
                    <a:lnTo>
                      <a:pt x="826" y="1230"/>
                    </a:lnTo>
                    <a:lnTo>
                      <a:pt x="820" y="1233"/>
                    </a:lnTo>
                    <a:lnTo>
                      <a:pt x="813" y="1235"/>
                    </a:lnTo>
                    <a:lnTo>
                      <a:pt x="807" y="1236"/>
                    </a:lnTo>
                    <a:lnTo>
                      <a:pt x="799" y="1236"/>
                    </a:lnTo>
                    <a:lnTo>
                      <a:pt x="799" y="1236"/>
                    </a:lnTo>
                    <a:close/>
                    <a:moveTo>
                      <a:pt x="86" y="424"/>
                    </a:moveTo>
                    <a:lnTo>
                      <a:pt x="86" y="424"/>
                    </a:lnTo>
                    <a:lnTo>
                      <a:pt x="76" y="424"/>
                    </a:lnTo>
                    <a:lnTo>
                      <a:pt x="65" y="427"/>
                    </a:lnTo>
                    <a:lnTo>
                      <a:pt x="60" y="429"/>
                    </a:lnTo>
                    <a:lnTo>
                      <a:pt x="55" y="431"/>
                    </a:lnTo>
                    <a:lnTo>
                      <a:pt x="50" y="434"/>
                    </a:lnTo>
                    <a:lnTo>
                      <a:pt x="47" y="439"/>
                    </a:lnTo>
                    <a:lnTo>
                      <a:pt x="47" y="439"/>
                    </a:lnTo>
                    <a:lnTo>
                      <a:pt x="46" y="442"/>
                    </a:lnTo>
                    <a:lnTo>
                      <a:pt x="45" y="446"/>
                    </a:lnTo>
                    <a:lnTo>
                      <a:pt x="46" y="449"/>
                    </a:lnTo>
                    <a:lnTo>
                      <a:pt x="48" y="453"/>
                    </a:lnTo>
                    <a:lnTo>
                      <a:pt x="48" y="453"/>
                    </a:lnTo>
                    <a:lnTo>
                      <a:pt x="60" y="471"/>
                    </a:lnTo>
                    <a:lnTo>
                      <a:pt x="73" y="487"/>
                    </a:lnTo>
                    <a:lnTo>
                      <a:pt x="88" y="503"/>
                    </a:lnTo>
                    <a:lnTo>
                      <a:pt x="104" y="519"/>
                    </a:lnTo>
                    <a:lnTo>
                      <a:pt x="104" y="519"/>
                    </a:lnTo>
                    <a:lnTo>
                      <a:pt x="129" y="542"/>
                    </a:lnTo>
                    <a:lnTo>
                      <a:pt x="153" y="566"/>
                    </a:lnTo>
                    <a:lnTo>
                      <a:pt x="200" y="613"/>
                    </a:lnTo>
                    <a:lnTo>
                      <a:pt x="247" y="662"/>
                    </a:lnTo>
                    <a:lnTo>
                      <a:pt x="291" y="710"/>
                    </a:lnTo>
                    <a:lnTo>
                      <a:pt x="291" y="710"/>
                    </a:lnTo>
                    <a:lnTo>
                      <a:pt x="349" y="772"/>
                    </a:lnTo>
                    <a:lnTo>
                      <a:pt x="407" y="833"/>
                    </a:lnTo>
                    <a:lnTo>
                      <a:pt x="407" y="833"/>
                    </a:lnTo>
                    <a:lnTo>
                      <a:pt x="443" y="870"/>
                    </a:lnTo>
                    <a:lnTo>
                      <a:pt x="478" y="907"/>
                    </a:lnTo>
                    <a:lnTo>
                      <a:pt x="478" y="907"/>
                    </a:lnTo>
                    <a:lnTo>
                      <a:pt x="518" y="950"/>
                    </a:lnTo>
                    <a:lnTo>
                      <a:pt x="560" y="992"/>
                    </a:lnTo>
                    <a:lnTo>
                      <a:pt x="560" y="992"/>
                    </a:lnTo>
                    <a:lnTo>
                      <a:pt x="595" y="1027"/>
                    </a:lnTo>
                    <a:lnTo>
                      <a:pt x="631" y="1060"/>
                    </a:lnTo>
                    <a:lnTo>
                      <a:pt x="631" y="1060"/>
                    </a:lnTo>
                    <a:lnTo>
                      <a:pt x="666" y="1093"/>
                    </a:lnTo>
                    <a:lnTo>
                      <a:pt x="701" y="1128"/>
                    </a:lnTo>
                    <a:lnTo>
                      <a:pt x="701" y="1128"/>
                    </a:lnTo>
                    <a:lnTo>
                      <a:pt x="717" y="1143"/>
                    </a:lnTo>
                    <a:lnTo>
                      <a:pt x="736" y="1161"/>
                    </a:lnTo>
                    <a:lnTo>
                      <a:pt x="748" y="1169"/>
                    </a:lnTo>
                    <a:lnTo>
                      <a:pt x="758" y="1176"/>
                    </a:lnTo>
                    <a:lnTo>
                      <a:pt x="769" y="1182"/>
                    </a:lnTo>
                    <a:lnTo>
                      <a:pt x="780" y="1186"/>
                    </a:lnTo>
                    <a:lnTo>
                      <a:pt x="780" y="1186"/>
                    </a:lnTo>
                    <a:lnTo>
                      <a:pt x="786" y="1187"/>
                    </a:lnTo>
                    <a:lnTo>
                      <a:pt x="791" y="1188"/>
                    </a:lnTo>
                    <a:lnTo>
                      <a:pt x="791" y="1188"/>
                    </a:lnTo>
                    <a:lnTo>
                      <a:pt x="796" y="1187"/>
                    </a:lnTo>
                    <a:lnTo>
                      <a:pt x="800" y="1186"/>
                    </a:lnTo>
                    <a:lnTo>
                      <a:pt x="802" y="1183"/>
                    </a:lnTo>
                    <a:lnTo>
                      <a:pt x="805" y="1181"/>
                    </a:lnTo>
                    <a:lnTo>
                      <a:pt x="805" y="1181"/>
                    </a:lnTo>
                    <a:lnTo>
                      <a:pt x="807" y="1177"/>
                    </a:lnTo>
                    <a:lnTo>
                      <a:pt x="808" y="1172"/>
                    </a:lnTo>
                    <a:lnTo>
                      <a:pt x="808" y="1166"/>
                    </a:lnTo>
                    <a:lnTo>
                      <a:pt x="807" y="1160"/>
                    </a:lnTo>
                    <a:lnTo>
                      <a:pt x="801" y="1145"/>
                    </a:lnTo>
                    <a:lnTo>
                      <a:pt x="795" y="1129"/>
                    </a:lnTo>
                    <a:lnTo>
                      <a:pt x="795" y="1129"/>
                    </a:lnTo>
                    <a:lnTo>
                      <a:pt x="791" y="1118"/>
                    </a:lnTo>
                    <a:lnTo>
                      <a:pt x="791" y="1118"/>
                    </a:lnTo>
                    <a:lnTo>
                      <a:pt x="783" y="1097"/>
                    </a:lnTo>
                    <a:lnTo>
                      <a:pt x="774" y="1076"/>
                    </a:lnTo>
                    <a:lnTo>
                      <a:pt x="763" y="1055"/>
                    </a:lnTo>
                    <a:lnTo>
                      <a:pt x="752" y="1036"/>
                    </a:lnTo>
                    <a:lnTo>
                      <a:pt x="738" y="1016"/>
                    </a:lnTo>
                    <a:lnTo>
                      <a:pt x="725" y="996"/>
                    </a:lnTo>
                    <a:lnTo>
                      <a:pt x="709" y="977"/>
                    </a:lnTo>
                    <a:lnTo>
                      <a:pt x="694" y="956"/>
                    </a:lnTo>
                    <a:lnTo>
                      <a:pt x="694" y="956"/>
                    </a:lnTo>
                    <a:lnTo>
                      <a:pt x="691" y="951"/>
                    </a:lnTo>
                    <a:lnTo>
                      <a:pt x="689" y="946"/>
                    </a:lnTo>
                    <a:lnTo>
                      <a:pt x="688" y="940"/>
                    </a:lnTo>
                    <a:lnTo>
                      <a:pt x="689" y="934"/>
                    </a:lnTo>
                    <a:lnTo>
                      <a:pt x="690" y="931"/>
                    </a:lnTo>
                    <a:lnTo>
                      <a:pt x="688" y="929"/>
                    </a:lnTo>
                    <a:lnTo>
                      <a:pt x="688" y="929"/>
                    </a:lnTo>
                    <a:lnTo>
                      <a:pt x="685" y="923"/>
                    </a:lnTo>
                    <a:lnTo>
                      <a:pt x="684" y="919"/>
                    </a:lnTo>
                    <a:lnTo>
                      <a:pt x="684" y="916"/>
                    </a:lnTo>
                    <a:lnTo>
                      <a:pt x="684" y="912"/>
                    </a:lnTo>
                    <a:lnTo>
                      <a:pt x="685" y="907"/>
                    </a:lnTo>
                    <a:lnTo>
                      <a:pt x="687" y="904"/>
                    </a:lnTo>
                    <a:lnTo>
                      <a:pt x="690" y="900"/>
                    </a:lnTo>
                    <a:lnTo>
                      <a:pt x="690" y="900"/>
                    </a:lnTo>
                    <a:lnTo>
                      <a:pt x="721" y="867"/>
                    </a:lnTo>
                    <a:lnTo>
                      <a:pt x="752" y="835"/>
                    </a:lnTo>
                    <a:lnTo>
                      <a:pt x="752" y="835"/>
                    </a:lnTo>
                    <a:lnTo>
                      <a:pt x="783" y="801"/>
                    </a:lnTo>
                    <a:lnTo>
                      <a:pt x="816" y="768"/>
                    </a:lnTo>
                    <a:lnTo>
                      <a:pt x="816" y="768"/>
                    </a:lnTo>
                    <a:lnTo>
                      <a:pt x="842" y="741"/>
                    </a:lnTo>
                    <a:lnTo>
                      <a:pt x="868" y="713"/>
                    </a:lnTo>
                    <a:lnTo>
                      <a:pt x="918" y="659"/>
                    </a:lnTo>
                    <a:lnTo>
                      <a:pt x="918" y="659"/>
                    </a:lnTo>
                    <a:lnTo>
                      <a:pt x="963" y="610"/>
                    </a:lnTo>
                    <a:lnTo>
                      <a:pt x="1008" y="562"/>
                    </a:lnTo>
                    <a:lnTo>
                      <a:pt x="1010" y="560"/>
                    </a:lnTo>
                    <a:lnTo>
                      <a:pt x="1010" y="557"/>
                    </a:lnTo>
                    <a:lnTo>
                      <a:pt x="1010" y="557"/>
                    </a:lnTo>
                    <a:lnTo>
                      <a:pt x="1010" y="554"/>
                    </a:lnTo>
                    <a:lnTo>
                      <a:pt x="1011" y="550"/>
                    </a:lnTo>
                    <a:lnTo>
                      <a:pt x="1013" y="546"/>
                    </a:lnTo>
                    <a:lnTo>
                      <a:pt x="1016" y="543"/>
                    </a:lnTo>
                    <a:lnTo>
                      <a:pt x="1016" y="543"/>
                    </a:lnTo>
                    <a:lnTo>
                      <a:pt x="1020" y="539"/>
                    </a:lnTo>
                    <a:lnTo>
                      <a:pt x="1025" y="536"/>
                    </a:lnTo>
                    <a:lnTo>
                      <a:pt x="1030" y="535"/>
                    </a:lnTo>
                    <a:lnTo>
                      <a:pt x="1035" y="534"/>
                    </a:lnTo>
                    <a:lnTo>
                      <a:pt x="1035" y="534"/>
                    </a:lnTo>
                    <a:lnTo>
                      <a:pt x="1039" y="535"/>
                    </a:lnTo>
                    <a:lnTo>
                      <a:pt x="1043" y="536"/>
                    </a:lnTo>
                    <a:lnTo>
                      <a:pt x="1046" y="537"/>
                    </a:lnTo>
                    <a:lnTo>
                      <a:pt x="1050" y="540"/>
                    </a:lnTo>
                    <a:lnTo>
                      <a:pt x="1050" y="540"/>
                    </a:lnTo>
                    <a:lnTo>
                      <a:pt x="1061" y="547"/>
                    </a:lnTo>
                    <a:lnTo>
                      <a:pt x="1074" y="554"/>
                    </a:lnTo>
                    <a:lnTo>
                      <a:pt x="1081" y="556"/>
                    </a:lnTo>
                    <a:lnTo>
                      <a:pt x="1089" y="558"/>
                    </a:lnTo>
                    <a:lnTo>
                      <a:pt x="1096" y="559"/>
                    </a:lnTo>
                    <a:lnTo>
                      <a:pt x="1103" y="560"/>
                    </a:lnTo>
                    <a:lnTo>
                      <a:pt x="1103" y="560"/>
                    </a:lnTo>
                    <a:lnTo>
                      <a:pt x="1110" y="559"/>
                    </a:lnTo>
                    <a:lnTo>
                      <a:pt x="1117" y="558"/>
                    </a:lnTo>
                    <a:lnTo>
                      <a:pt x="1117" y="558"/>
                    </a:lnTo>
                    <a:lnTo>
                      <a:pt x="1123" y="555"/>
                    </a:lnTo>
                    <a:lnTo>
                      <a:pt x="1128" y="551"/>
                    </a:lnTo>
                    <a:lnTo>
                      <a:pt x="1136" y="542"/>
                    </a:lnTo>
                    <a:lnTo>
                      <a:pt x="1136" y="542"/>
                    </a:lnTo>
                    <a:lnTo>
                      <a:pt x="1143" y="535"/>
                    </a:lnTo>
                    <a:lnTo>
                      <a:pt x="1143" y="535"/>
                    </a:lnTo>
                    <a:lnTo>
                      <a:pt x="1150" y="529"/>
                    </a:lnTo>
                    <a:lnTo>
                      <a:pt x="1154" y="523"/>
                    </a:lnTo>
                    <a:lnTo>
                      <a:pt x="1157" y="517"/>
                    </a:lnTo>
                    <a:lnTo>
                      <a:pt x="1159" y="511"/>
                    </a:lnTo>
                    <a:lnTo>
                      <a:pt x="1160" y="505"/>
                    </a:lnTo>
                    <a:lnTo>
                      <a:pt x="1160" y="498"/>
                    </a:lnTo>
                    <a:lnTo>
                      <a:pt x="1160" y="492"/>
                    </a:lnTo>
                    <a:lnTo>
                      <a:pt x="1158" y="486"/>
                    </a:lnTo>
                    <a:lnTo>
                      <a:pt x="1154" y="474"/>
                    </a:lnTo>
                    <a:lnTo>
                      <a:pt x="1147" y="462"/>
                    </a:lnTo>
                    <a:lnTo>
                      <a:pt x="1141" y="451"/>
                    </a:lnTo>
                    <a:lnTo>
                      <a:pt x="1134" y="441"/>
                    </a:lnTo>
                    <a:lnTo>
                      <a:pt x="1130" y="434"/>
                    </a:lnTo>
                    <a:lnTo>
                      <a:pt x="1130" y="434"/>
                    </a:lnTo>
                    <a:lnTo>
                      <a:pt x="1122" y="422"/>
                    </a:lnTo>
                    <a:lnTo>
                      <a:pt x="1111" y="411"/>
                    </a:lnTo>
                    <a:lnTo>
                      <a:pt x="1091" y="389"/>
                    </a:lnTo>
                    <a:lnTo>
                      <a:pt x="1091" y="389"/>
                    </a:lnTo>
                    <a:lnTo>
                      <a:pt x="1076" y="373"/>
                    </a:lnTo>
                    <a:lnTo>
                      <a:pt x="1063" y="357"/>
                    </a:lnTo>
                    <a:lnTo>
                      <a:pt x="1063" y="357"/>
                    </a:lnTo>
                    <a:lnTo>
                      <a:pt x="1046" y="338"/>
                    </a:lnTo>
                    <a:lnTo>
                      <a:pt x="1030" y="321"/>
                    </a:lnTo>
                    <a:lnTo>
                      <a:pt x="996" y="286"/>
                    </a:lnTo>
                    <a:lnTo>
                      <a:pt x="996" y="286"/>
                    </a:lnTo>
                    <a:lnTo>
                      <a:pt x="981" y="271"/>
                    </a:lnTo>
                    <a:lnTo>
                      <a:pt x="981" y="271"/>
                    </a:lnTo>
                    <a:lnTo>
                      <a:pt x="941" y="230"/>
                    </a:lnTo>
                    <a:lnTo>
                      <a:pt x="902" y="190"/>
                    </a:lnTo>
                    <a:lnTo>
                      <a:pt x="902" y="190"/>
                    </a:lnTo>
                    <a:lnTo>
                      <a:pt x="862" y="148"/>
                    </a:lnTo>
                    <a:lnTo>
                      <a:pt x="822" y="108"/>
                    </a:lnTo>
                    <a:lnTo>
                      <a:pt x="816" y="102"/>
                    </a:lnTo>
                    <a:lnTo>
                      <a:pt x="816" y="102"/>
                    </a:lnTo>
                    <a:lnTo>
                      <a:pt x="799" y="85"/>
                    </a:lnTo>
                    <a:lnTo>
                      <a:pt x="789" y="76"/>
                    </a:lnTo>
                    <a:lnTo>
                      <a:pt x="780" y="69"/>
                    </a:lnTo>
                    <a:lnTo>
                      <a:pt x="769" y="62"/>
                    </a:lnTo>
                    <a:lnTo>
                      <a:pt x="758" y="55"/>
                    </a:lnTo>
                    <a:lnTo>
                      <a:pt x="747" y="50"/>
                    </a:lnTo>
                    <a:lnTo>
                      <a:pt x="734" y="47"/>
                    </a:lnTo>
                    <a:lnTo>
                      <a:pt x="734" y="47"/>
                    </a:lnTo>
                    <a:lnTo>
                      <a:pt x="724" y="46"/>
                    </a:lnTo>
                    <a:lnTo>
                      <a:pt x="724" y="46"/>
                    </a:lnTo>
                    <a:lnTo>
                      <a:pt x="714" y="47"/>
                    </a:lnTo>
                    <a:lnTo>
                      <a:pt x="704" y="49"/>
                    </a:lnTo>
                    <a:lnTo>
                      <a:pt x="696" y="52"/>
                    </a:lnTo>
                    <a:lnTo>
                      <a:pt x="688" y="57"/>
                    </a:lnTo>
                    <a:lnTo>
                      <a:pt x="680" y="63"/>
                    </a:lnTo>
                    <a:lnTo>
                      <a:pt x="673" y="70"/>
                    </a:lnTo>
                    <a:lnTo>
                      <a:pt x="667" y="77"/>
                    </a:lnTo>
                    <a:lnTo>
                      <a:pt x="663" y="85"/>
                    </a:lnTo>
                    <a:lnTo>
                      <a:pt x="663" y="85"/>
                    </a:lnTo>
                    <a:lnTo>
                      <a:pt x="660" y="94"/>
                    </a:lnTo>
                    <a:lnTo>
                      <a:pt x="658" y="102"/>
                    </a:lnTo>
                    <a:lnTo>
                      <a:pt x="658" y="111"/>
                    </a:lnTo>
                    <a:lnTo>
                      <a:pt x="659" y="119"/>
                    </a:lnTo>
                    <a:lnTo>
                      <a:pt x="661" y="128"/>
                    </a:lnTo>
                    <a:lnTo>
                      <a:pt x="664" y="135"/>
                    </a:lnTo>
                    <a:lnTo>
                      <a:pt x="668" y="143"/>
                    </a:lnTo>
                    <a:lnTo>
                      <a:pt x="673" y="150"/>
                    </a:lnTo>
                    <a:lnTo>
                      <a:pt x="673" y="150"/>
                    </a:lnTo>
                    <a:lnTo>
                      <a:pt x="677" y="154"/>
                    </a:lnTo>
                    <a:lnTo>
                      <a:pt x="679" y="159"/>
                    </a:lnTo>
                    <a:lnTo>
                      <a:pt x="680" y="164"/>
                    </a:lnTo>
                    <a:lnTo>
                      <a:pt x="680" y="167"/>
                    </a:lnTo>
                    <a:lnTo>
                      <a:pt x="679" y="174"/>
                    </a:lnTo>
                    <a:lnTo>
                      <a:pt x="675" y="178"/>
                    </a:lnTo>
                    <a:lnTo>
                      <a:pt x="675" y="179"/>
                    </a:lnTo>
                    <a:lnTo>
                      <a:pt x="675" y="181"/>
                    </a:lnTo>
                    <a:lnTo>
                      <a:pt x="675" y="181"/>
                    </a:lnTo>
                    <a:lnTo>
                      <a:pt x="674" y="184"/>
                    </a:lnTo>
                    <a:lnTo>
                      <a:pt x="673" y="189"/>
                    </a:lnTo>
                    <a:lnTo>
                      <a:pt x="671" y="192"/>
                    </a:lnTo>
                    <a:lnTo>
                      <a:pt x="668" y="195"/>
                    </a:lnTo>
                    <a:lnTo>
                      <a:pt x="668" y="195"/>
                    </a:lnTo>
                    <a:lnTo>
                      <a:pt x="587" y="277"/>
                    </a:lnTo>
                    <a:lnTo>
                      <a:pt x="506" y="361"/>
                    </a:lnTo>
                    <a:lnTo>
                      <a:pt x="506" y="361"/>
                    </a:lnTo>
                    <a:lnTo>
                      <a:pt x="425" y="444"/>
                    </a:lnTo>
                    <a:lnTo>
                      <a:pt x="343" y="526"/>
                    </a:lnTo>
                    <a:lnTo>
                      <a:pt x="343" y="526"/>
                    </a:lnTo>
                    <a:lnTo>
                      <a:pt x="340" y="529"/>
                    </a:lnTo>
                    <a:lnTo>
                      <a:pt x="337" y="531"/>
                    </a:lnTo>
                    <a:lnTo>
                      <a:pt x="332" y="533"/>
                    </a:lnTo>
                    <a:lnTo>
                      <a:pt x="328" y="534"/>
                    </a:lnTo>
                    <a:lnTo>
                      <a:pt x="328" y="534"/>
                    </a:lnTo>
                    <a:lnTo>
                      <a:pt x="324" y="533"/>
                    </a:lnTo>
                    <a:lnTo>
                      <a:pt x="321" y="533"/>
                    </a:lnTo>
                    <a:lnTo>
                      <a:pt x="319" y="535"/>
                    </a:lnTo>
                    <a:lnTo>
                      <a:pt x="319" y="535"/>
                    </a:lnTo>
                    <a:lnTo>
                      <a:pt x="315" y="538"/>
                    </a:lnTo>
                    <a:lnTo>
                      <a:pt x="311" y="540"/>
                    </a:lnTo>
                    <a:lnTo>
                      <a:pt x="306" y="542"/>
                    </a:lnTo>
                    <a:lnTo>
                      <a:pt x="301" y="542"/>
                    </a:lnTo>
                    <a:lnTo>
                      <a:pt x="301" y="542"/>
                    </a:lnTo>
                    <a:lnTo>
                      <a:pt x="296" y="542"/>
                    </a:lnTo>
                    <a:lnTo>
                      <a:pt x="292" y="540"/>
                    </a:lnTo>
                    <a:lnTo>
                      <a:pt x="292" y="540"/>
                    </a:lnTo>
                    <a:lnTo>
                      <a:pt x="282" y="536"/>
                    </a:lnTo>
                    <a:lnTo>
                      <a:pt x="273" y="529"/>
                    </a:lnTo>
                    <a:lnTo>
                      <a:pt x="253" y="515"/>
                    </a:lnTo>
                    <a:lnTo>
                      <a:pt x="253" y="515"/>
                    </a:lnTo>
                    <a:lnTo>
                      <a:pt x="235" y="502"/>
                    </a:lnTo>
                    <a:lnTo>
                      <a:pt x="225" y="495"/>
                    </a:lnTo>
                    <a:lnTo>
                      <a:pt x="215" y="490"/>
                    </a:lnTo>
                    <a:lnTo>
                      <a:pt x="215" y="490"/>
                    </a:lnTo>
                    <a:lnTo>
                      <a:pt x="199" y="484"/>
                    </a:lnTo>
                    <a:lnTo>
                      <a:pt x="199" y="484"/>
                    </a:lnTo>
                    <a:lnTo>
                      <a:pt x="185" y="478"/>
                    </a:lnTo>
                    <a:lnTo>
                      <a:pt x="178" y="474"/>
                    </a:lnTo>
                    <a:lnTo>
                      <a:pt x="170" y="470"/>
                    </a:lnTo>
                    <a:lnTo>
                      <a:pt x="170" y="470"/>
                    </a:lnTo>
                    <a:lnTo>
                      <a:pt x="161" y="462"/>
                    </a:lnTo>
                    <a:lnTo>
                      <a:pt x="161" y="462"/>
                    </a:lnTo>
                    <a:lnTo>
                      <a:pt x="148" y="451"/>
                    </a:lnTo>
                    <a:lnTo>
                      <a:pt x="139" y="446"/>
                    </a:lnTo>
                    <a:lnTo>
                      <a:pt x="132" y="442"/>
                    </a:lnTo>
                    <a:lnTo>
                      <a:pt x="132" y="442"/>
                    </a:lnTo>
                    <a:lnTo>
                      <a:pt x="116" y="434"/>
                    </a:lnTo>
                    <a:lnTo>
                      <a:pt x="116" y="434"/>
                    </a:lnTo>
                    <a:lnTo>
                      <a:pt x="104" y="429"/>
                    </a:lnTo>
                    <a:lnTo>
                      <a:pt x="92" y="424"/>
                    </a:lnTo>
                    <a:lnTo>
                      <a:pt x="92" y="424"/>
                    </a:lnTo>
                    <a:lnTo>
                      <a:pt x="86" y="424"/>
                    </a:lnTo>
                    <a:lnTo>
                      <a:pt x="86" y="424"/>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solidFill>
                    <a:srgbClr val="605448"/>
                  </a:solidFill>
                </a:endParaRPr>
              </a:p>
            </p:txBody>
          </p:sp>
          <p:sp>
            <p:nvSpPr>
              <p:cNvPr id="251" name="chenying0907 738"/>
              <p:cNvSpPr/>
              <p:nvPr/>
            </p:nvSpPr>
            <p:spPr bwMode="auto">
              <a:xfrm>
                <a:off x="5268913" y="4529138"/>
                <a:ext cx="252413" cy="261938"/>
              </a:xfrm>
              <a:custGeom>
                <a:avLst/>
                <a:gdLst/>
                <a:ahLst/>
                <a:cxnLst>
                  <a:cxn ang="0">
                    <a:pos x="74" y="493"/>
                  </a:cxn>
                  <a:cxn ang="0">
                    <a:pos x="47" y="485"/>
                  </a:cxn>
                  <a:cxn ang="0">
                    <a:pos x="23" y="469"/>
                  </a:cxn>
                  <a:cxn ang="0">
                    <a:pos x="11" y="456"/>
                  </a:cxn>
                  <a:cxn ang="0">
                    <a:pos x="8" y="448"/>
                  </a:cxn>
                  <a:cxn ang="0">
                    <a:pos x="2" y="430"/>
                  </a:cxn>
                  <a:cxn ang="0">
                    <a:pos x="0" y="399"/>
                  </a:cxn>
                  <a:cxn ang="0">
                    <a:pos x="9" y="366"/>
                  </a:cxn>
                  <a:cxn ang="0">
                    <a:pos x="27" y="331"/>
                  </a:cxn>
                  <a:cxn ang="0">
                    <a:pos x="56" y="292"/>
                  </a:cxn>
                  <a:cxn ang="0">
                    <a:pos x="79" y="267"/>
                  </a:cxn>
                  <a:cxn ang="0">
                    <a:pos x="105" y="233"/>
                  </a:cxn>
                  <a:cxn ang="0">
                    <a:pos x="125" y="208"/>
                  </a:cxn>
                  <a:cxn ang="0">
                    <a:pos x="164" y="167"/>
                  </a:cxn>
                  <a:cxn ang="0">
                    <a:pos x="325" y="7"/>
                  </a:cxn>
                  <a:cxn ang="0">
                    <a:pos x="333" y="2"/>
                  </a:cxn>
                  <a:cxn ang="0">
                    <a:pos x="341" y="0"/>
                  </a:cxn>
                  <a:cxn ang="0">
                    <a:pos x="358" y="9"/>
                  </a:cxn>
                  <a:cxn ang="0">
                    <a:pos x="364" y="21"/>
                  </a:cxn>
                  <a:cxn ang="0">
                    <a:pos x="362" y="32"/>
                  </a:cxn>
                  <a:cxn ang="0">
                    <a:pos x="357" y="39"/>
                  </a:cxn>
                  <a:cxn ang="0">
                    <a:pos x="293" y="101"/>
                  </a:cxn>
                  <a:cxn ang="0">
                    <a:pos x="193" y="199"/>
                  </a:cxn>
                  <a:cxn ang="0">
                    <a:pos x="140" y="263"/>
                  </a:cxn>
                  <a:cxn ang="0">
                    <a:pos x="113" y="300"/>
                  </a:cxn>
                  <a:cxn ang="0">
                    <a:pos x="76" y="339"/>
                  </a:cxn>
                  <a:cxn ang="0">
                    <a:pos x="57" y="367"/>
                  </a:cxn>
                  <a:cxn ang="0">
                    <a:pos x="45" y="405"/>
                  </a:cxn>
                  <a:cxn ang="0">
                    <a:pos x="47" y="426"/>
                  </a:cxn>
                  <a:cxn ang="0">
                    <a:pos x="50" y="429"/>
                  </a:cxn>
                  <a:cxn ang="0">
                    <a:pos x="55" y="436"/>
                  </a:cxn>
                  <a:cxn ang="0">
                    <a:pos x="71" y="445"/>
                  </a:cxn>
                  <a:cxn ang="0">
                    <a:pos x="89" y="448"/>
                  </a:cxn>
                  <a:cxn ang="0">
                    <a:pos x="116" y="442"/>
                  </a:cxn>
                  <a:cxn ang="0">
                    <a:pos x="144" y="426"/>
                  </a:cxn>
                  <a:cxn ang="0">
                    <a:pos x="196" y="377"/>
                  </a:cxn>
                  <a:cxn ang="0">
                    <a:pos x="242" y="324"/>
                  </a:cxn>
                  <a:cxn ang="0">
                    <a:pos x="294" y="271"/>
                  </a:cxn>
                  <a:cxn ang="0">
                    <a:pos x="371" y="194"/>
                  </a:cxn>
                  <a:cxn ang="0">
                    <a:pos x="442" y="114"/>
                  </a:cxn>
                  <a:cxn ang="0">
                    <a:pos x="448" y="107"/>
                  </a:cxn>
                  <a:cxn ang="0">
                    <a:pos x="456" y="106"/>
                  </a:cxn>
                  <a:cxn ang="0">
                    <a:pos x="472" y="115"/>
                  </a:cxn>
                  <a:cxn ang="0">
                    <a:pos x="478" y="125"/>
                  </a:cxn>
                  <a:cxn ang="0">
                    <a:pos x="478" y="138"/>
                  </a:cxn>
                  <a:cxn ang="0">
                    <a:pos x="473" y="147"/>
                  </a:cxn>
                  <a:cxn ang="0">
                    <a:pos x="408" y="220"/>
                  </a:cxn>
                  <a:cxn ang="0">
                    <a:pos x="340" y="289"/>
                  </a:cxn>
                  <a:cxn ang="0">
                    <a:pos x="223" y="410"/>
                  </a:cxn>
                  <a:cxn ang="0">
                    <a:pos x="189" y="445"/>
                  </a:cxn>
                  <a:cxn ang="0">
                    <a:pos x="135" y="480"/>
                  </a:cxn>
                  <a:cxn ang="0">
                    <a:pos x="100" y="492"/>
                  </a:cxn>
                  <a:cxn ang="0">
                    <a:pos x="84" y="493"/>
                  </a:cxn>
                </a:cxnLst>
                <a:rect l="0" t="0" r="r" b="b"/>
                <a:pathLst>
                  <a:path w="479" h="493">
                    <a:moveTo>
                      <a:pt x="84" y="493"/>
                    </a:moveTo>
                    <a:lnTo>
                      <a:pt x="84" y="493"/>
                    </a:lnTo>
                    <a:lnTo>
                      <a:pt x="74" y="493"/>
                    </a:lnTo>
                    <a:lnTo>
                      <a:pt x="65" y="491"/>
                    </a:lnTo>
                    <a:lnTo>
                      <a:pt x="56" y="489"/>
                    </a:lnTo>
                    <a:lnTo>
                      <a:pt x="47" y="485"/>
                    </a:lnTo>
                    <a:lnTo>
                      <a:pt x="39" y="480"/>
                    </a:lnTo>
                    <a:lnTo>
                      <a:pt x="31" y="475"/>
                    </a:lnTo>
                    <a:lnTo>
                      <a:pt x="23" y="469"/>
                    </a:lnTo>
                    <a:lnTo>
                      <a:pt x="14" y="462"/>
                    </a:lnTo>
                    <a:lnTo>
                      <a:pt x="14" y="462"/>
                    </a:lnTo>
                    <a:lnTo>
                      <a:pt x="11" y="456"/>
                    </a:lnTo>
                    <a:lnTo>
                      <a:pt x="8" y="449"/>
                    </a:lnTo>
                    <a:lnTo>
                      <a:pt x="8" y="449"/>
                    </a:lnTo>
                    <a:lnTo>
                      <a:pt x="8" y="448"/>
                    </a:lnTo>
                    <a:lnTo>
                      <a:pt x="8" y="448"/>
                    </a:lnTo>
                    <a:lnTo>
                      <a:pt x="4" y="439"/>
                    </a:lnTo>
                    <a:lnTo>
                      <a:pt x="2" y="430"/>
                    </a:lnTo>
                    <a:lnTo>
                      <a:pt x="0" y="419"/>
                    </a:lnTo>
                    <a:lnTo>
                      <a:pt x="0" y="409"/>
                    </a:lnTo>
                    <a:lnTo>
                      <a:pt x="0" y="399"/>
                    </a:lnTo>
                    <a:lnTo>
                      <a:pt x="2" y="388"/>
                    </a:lnTo>
                    <a:lnTo>
                      <a:pt x="5" y="377"/>
                    </a:lnTo>
                    <a:lnTo>
                      <a:pt x="9" y="366"/>
                    </a:lnTo>
                    <a:lnTo>
                      <a:pt x="13" y="354"/>
                    </a:lnTo>
                    <a:lnTo>
                      <a:pt x="20" y="342"/>
                    </a:lnTo>
                    <a:lnTo>
                      <a:pt x="27" y="331"/>
                    </a:lnTo>
                    <a:lnTo>
                      <a:pt x="35" y="318"/>
                    </a:lnTo>
                    <a:lnTo>
                      <a:pt x="44" y="306"/>
                    </a:lnTo>
                    <a:lnTo>
                      <a:pt x="56" y="292"/>
                    </a:lnTo>
                    <a:lnTo>
                      <a:pt x="67" y="280"/>
                    </a:lnTo>
                    <a:lnTo>
                      <a:pt x="79" y="267"/>
                    </a:lnTo>
                    <a:lnTo>
                      <a:pt x="79" y="267"/>
                    </a:lnTo>
                    <a:lnTo>
                      <a:pt x="87" y="258"/>
                    </a:lnTo>
                    <a:lnTo>
                      <a:pt x="94" y="250"/>
                    </a:lnTo>
                    <a:lnTo>
                      <a:pt x="105" y="233"/>
                    </a:lnTo>
                    <a:lnTo>
                      <a:pt x="105" y="233"/>
                    </a:lnTo>
                    <a:lnTo>
                      <a:pt x="115" y="220"/>
                    </a:lnTo>
                    <a:lnTo>
                      <a:pt x="125" y="208"/>
                    </a:lnTo>
                    <a:lnTo>
                      <a:pt x="125" y="208"/>
                    </a:lnTo>
                    <a:lnTo>
                      <a:pt x="144" y="187"/>
                    </a:lnTo>
                    <a:lnTo>
                      <a:pt x="164" y="167"/>
                    </a:lnTo>
                    <a:lnTo>
                      <a:pt x="164" y="167"/>
                    </a:lnTo>
                    <a:lnTo>
                      <a:pt x="185" y="148"/>
                    </a:lnTo>
                    <a:lnTo>
                      <a:pt x="325" y="7"/>
                    </a:lnTo>
                    <a:lnTo>
                      <a:pt x="325" y="7"/>
                    </a:lnTo>
                    <a:lnTo>
                      <a:pt x="328" y="4"/>
                    </a:lnTo>
                    <a:lnTo>
                      <a:pt x="333" y="2"/>
                    </a:lnTo>
                    <a:lnTo>
                      <a:pt x="337" y="1"/>
                    </a:lnTo>
                    <a:lnTo>
                      <a:pt x="341" y="0"/>
                    </a:lnTo>
                    <a:lnTo>
                      <a:pt x="341" y="0"/>
                    </a:lnTo>
                    <a:lnTo>
                      <a:pt x="347" y="1"/>
                    </a:lnTo>
                    <a:lnTo>
                      <a:pt x="353" y="4"/>
                    </a:lnTo>
                    <a:lnTo>
                      <a:pt x="358" y="9"/>
                    </a:lnTo>
                    <a:lnTo>
                      <a:pt x="362" y="15"/>
                    </a:lnTo>
                    <a:lnTo>
                      <a:pt x="362" y="15"/>
                    </a:lnTo>
                    <a:lnTo>
                      <a:pt x="364" y="21"/>
                    </a:lnTo>
                    <a:lnTo>
                      <a:pt x="365" y="26"/>
                    </a:lnTo>
                    <a:lnTo>
                      <a:pt x="364" y="29"/>
                    </a:lnTo>
                    <a:lnTo>
                      <a:pt x="362" y="32"/>
                    </a:lnTo>
                    <a:lnTo>
                      <a:pt x="360" y="36"/>
                    </a:lnTo>
                    <a:lnTo>
                      <a:pt x="357" y="39"/>
                    </a:lnTo>
                    <a:lnTo>
                      <a:pt x="357" y="39"/>
                    </a:lnTo>
                    <a:lnTo>
                      <a:pt x="325" y="70"/>
                    </a:lnTo>
                    <a:lnTo>
                      <a:pt x="293" y="101"/>
                    </a:lnTo>
                    <a:lnTo>
                      <a:pt x="293" y="101"/>
                    </a:lnTo>
                    <a:lnTo>
                      <a:pt x="252" y="139"/>
                    </a:lnTo>
                    <a:lnTo>
                      <a:pt x="212" y="179"/>
                    </a:lnTo>
                    <a:lnTo>
                      <a:pt x="193" y="199"/>
                    </a:lnTo>
                    <a:lnTo>
                      <a:pt x="174" y="220"/>
                    </a:lnTo>
                    <a:lnTo>
                      <a:pt x="157" y="242"/>
                    </a:lnTo>
                    <a:lnTo>
                      <a:pt x="140" y="263"/>
                    </a:lnTo>
                    <a:lnTo>
                      <a:pt x="140" y="263"/>
                    </a:lnTo>
                    <a:lnTo>
                      <a:pt x="127" y="281"/>
                    </a:lnTo>
                    <a:lnTo>
                      <a:pt x="113" y="300"/>
                    </a:lnTo>
                    <a:lnTo>
                      <a:pt x="95" y="319"/>
                    </a:lnTo>
                    <a:lnTo>
                      <a:pt x="76" y="339"/>
                    </a:lnTo>
                    <a:lnTo>
                      <a:pt x="76" y="339"/>
                    </a:lnTo>
                    <a:lnTo>
                      <a:pt x="70" y="346"/>
                    </a:lnTo>
                    <a:lnTo>
                      <a:pt x="63" y="355"/>
                    </a:lnTo>
                    <a:lnTo>
                      <a:pt x="57" y="367"/>
                    </a:lnTo>
                    <a:lnTo>
                      <a:pt x="52" y="379"/>
                    </a:lnTo>
                    <a:lnTo>
                      <a:pt x="47" y="391"/>
                    </a:lnTo>
                    <a:lnTo>
                      <a:pt x="45" y="405"/>
                    </a:lnTo>
                    <a:lnTo>
                      <a:pt x="45" y="416"/>
                    </a:lnTo>
                    <a:lnTo>
                      <a:pt x="46" y="421"/>
                    </a:lnTo>
                    <a:lnTo>
                      <a:pt x="47" y="426"/>
                    </a:lnTo>
                    <a:lnTo>
                      <a:pt x="47" y="427"/>
                    </a:lnTo>
                    <a:lnTo>
                      <a:pt x="50" y="429"/>
                    </a:lnTo>
                    <a:lnTo>
                      <a:pt x="50" y="429"/>
                    </a:lnTo>
                    <a:lnTo>
                      <a:pt x="54" y="435"/>
                    </a:lnTo>
                    <a:lnTo>
                      <a:pt x="54" y="436"/>
                    </a:lnTo>
                    <a:lnTo>
                      <a:pt x="55" y="436"/>
                    </a:lnTo>
                    <a:lnTo>
                      <a:pt x="55" y="436"/>
                    </a:lnTo>
                    <a:lnTo>
                      <a:pt x="63" y="441"/>
                    </a:lnTo>
                    <a:lnTo>
                      <a:pt x="71" y="445"/>
                    </a:lnTo>
                    <a:lnTo>
                      <a:pt x="79" y="447"/>
                    </a:lnTo>
                    <a:lnTo>
                      <a:pt x="89" y="448"/>
                    </a:lnTo>
                    <a:lnTo>
                      <a:pt x="89" y="448"/>
                    </a:lnTo>
                    <a:lnTo>
                      <a:pt x="98" y="447"/>
                    </a:lnTo>
                    <a:lnTo>
                      <a:pt x="106" y="445"/>
                    </a:lnTo>
                    <a:lnTo>
                      <a:pt x="116" y="442"/>
                    </a:lnTo>
                    <a:lnTo>
                      <a:pt x="125" y="437"/>
                    </a:lnTo>
                    <a:lnTo>
                      <a:pt x="134" y="432"/>
                    </a:lnTo>
                    <a:lnTo>
                      <a:pt x="144" y="426"/>
                    </a:lnTo>
                    <a:lnTo>
                      <a:pt x="162" y="411"/>
                    </a:lnTo>
                    <a:lnTo>
                      <a:pt x="180" y="395"/>
                    </a:lnTo>
                    <a:lnTo>
                      <a:pt x="196" y="377"/>
                    </a:lnTo>
                    <a:lnTo>
                      <a:pt x="227" y="341"/>
                    </a:lnTo>
                    <a:lnTo>
                      <a:pt x="227" y="341"/>
                    </a:lnTo>
                    <a:lnTo>
                      <a:pt x="242" y="324"/>
                    </a:lnTo>
                    <a:lnTo>
                      <a:pt x="253" y="311"/>
                    </a:lnTo>
                    <a:lnTo>
                      <a:pt x="253" y="311"/>
                    </a:lnTo>
                    <a:lnTo>
                      <a:pt x="294" y="271"/>
                    </a:lnTo>
                    <a:lnTo>
                      <a:pt x="294" y="271"/>
                    </a:lnTo>
                    <a:lnTo>
                      <a:pt x="333" y="233"/>
                    </a:lnTo>
                    <a:lnTo>
                      <a:pt x="371" y="194"/>
                    </a:lnTo>
                    <a:lnTo>
                      <a:pt x="407" y="155"/>
                    </a:lnTo>
                    <a:lnTo>
                      <a:pt x="424" y="134"/>
                    </a:lnTo>
                    <a:lnTo>
                      <a:pt x="442" y="114"/>
                    </a:lnTo>
                    <a:lnTo>
                      <a:pt x="442" y="114"/>
                    </a:lnTo>
                    <a:lnTo>
                      <a:pt x="445" y="111"/>
                    </a:lnTo>
                    <a:lnTo>
                      <a:pt x="448" y="107"/>
                    </a:lnTo>
                    <a:lnTo>
                      <a:pt x="452" y="106"/>
                    </a:lnTo>
                    <a:lnTo>
                      <a:pt x="456" y="106"/>
                    </a:lnTo>
                    <a:lnTo>
                      <a:pt x="456" y="106"/>
                    </a:lnTo>
                    <a:lnTo>
                      <a:pt x="462" y="107"/>
                    </a:lnTo>
                    <a:lnTo>
                      <a:pt x="468" y="111"/>
                    </a:lnTo>
                    <a:lnTo>
                      <a:pt x="472" y="115"/>
                    </a:lnTo>
                    <a:lnTo>
                      <a:pt x="476" y="121"/>
                    </a:lnTo>
                    <a:lnTo>
                      <a:pt x="476" y="121"/>
                    </a:lnTo>
                    <a:lnTo>
                      <a:pt x="478" y="125"/>
                    </a:lnTo>
                    <a:lnTo>
                      <a:pt x="479" y="131"/>
                    </a:lnTo>
                    <a:lnTo>
                      <a:pt x="478" y="135"/>
                    </a:lnTo>
                    <a:lnTo>
                      <a:pt x="478" y="138"/>
                    </a:lnTo>
                    <a:lnTo>
                      <a:pt x="476" y="143"/>
                    </a:lnTo>
                    <a:lnTo>
                      <a:pt x="473" y="147"/>
                    </a:lnTo>
                    <a:lnTo>
                      <a:pt x="473" y="147"/>
                    </a:lnTo>
                    <a:lnTo>
                      <a:pt x="458" y="165"/>
                    </a:lnTo>
                    <a:lnTo>
                      <a:pt x="442" y="184"/>
                    </a:lnTo>
                    <a:lnTo>
                      <a:pt x="408" y="220"/>
                    </a:lnTo>
                    <a:lnTo>
                      <a:pt x="374" y="255"/>
                    </a:lnTo>
                    <a:lnTo>
                      <a:pt x="340" y="289"/>
                    </a:lnTo>
                    <a:lnTo>
                      <a:pt x="340" y="289"/>
                    </a:lnTo>
                    <a:lnTo>
                      <a:pt x="280" y="348"/>
                    </a:lnTo>
                    <a:lnTo>
                      <a:pt x="251" y="379"/>
                    </a:lnTo>
                    <a:lnTo>
                      <a:pt x="223" y="410"/>
                    </a:lnTo>
                    <a:lnTo>
                      <a:pt x="223" y="410"/>
                    </a:lnTo>
                    <a:lnTo>
                      <a:pt x="207" y="429"/>
                    </a:lnTo>
                    <a:lnTo>
                      <a:pt x="189" y="445"/>
                    </a:lnTo>
                    <a:lnTo>
                      <a:pt x="171" y="460"/>
                    </a:lnTo>
                    <a:lnTo>
                      <a:pt x="153" y="471"/>
                    </a:lnTo>
                    <a:lnTo>
                      <a:pt x="135" y="480"/>
                    </a:lnTo>
                    <a:lnTo>
                      <a:pt x="118" y="488"/>
                    </a:lnTo>
                    <a:lnTo>
                      <a:pt x="109" y="490"/>
                    </a:lnTo>
                    <a:lnTo>
                      <a:pt x="100" y="492"/>
                    </a:lnTo>
                    <a:lnTo>
                      <a:pt x="92" y="493"/>
                    </a:lnTo>
                    <a:lnTo>
                      <a:pt x="84" y="493"/>
                    </a:lnTo>
                    <a:lnTo>
                      <a:pt x="84" y="493"/>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solidFill>
                    <a:srgbClr val="605448"/>
                  </a:solidFill>
                </a:endParaRPr>
              </a:p>
            </p:txBody>
          </p:sp>
        </p:grpSp>
      </p:grpSp>
      <p:grpSp>
        <p:nvGrpSpPr>
          <p:cNvPr id="163" name="chenying0907 4"/>
          <p:cNvGrpSpPr/>
          <p:nvPr/>
        </p:nvGrpSpPr>
        <p:grpSpPr>
          <a:xfrm>
            <a:off x="2690770" y="1578279"/>
            <a:ext cx="1334187" cy="1347626"/>
            <a:chOff x="6306836" y="2492307"/>
            <a:chExt cx="1241703" cy="1254210"/>
          </a:xfrm>
        </p:grpSpPr>
        <p:sp>
          <p:nvSpPr>
            <p:cNvPr id="190" name="椭圆 31"/>
            <p:cNvSpPr/>
            <p:nvPr/>
          </p:nvSpPr>
          <p:spPr>
            <a:xfrm rot="15654318">
              <a:off x="6300583" y="2498560"/>
              <a:ext cx="1254210" cy="1241703"/>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1" fmla="*/ 328247 w 656494"/>
                <a:gd name="connsiteY0-2" fmla="*/ 0 h 633046"/>
                <a:gd name="connsiteX1-3" fmla="*/ 656494 w 656494"/>
                <a:gd name="connsiteY1-4" fmla="*/ 316523 h 633046"/>
                <a:gd name="connsiteX2-5" fmla="*/ 328247 w 656494"/>
                <a:gd name="connsiteY2-6" fmla="*/ 633046 h 633046"/>
                <a:gd name="connsiteX3-7" fmla="*/ 0 w 656494"/>
                <a:gd name="connsiteY3-8" fmla="*/ 316523 h 633046"/>
                <a:gd name="connsiteX4-9" fmla="*/ 419687 w 656494"/>
                <a:gd name="connsiteY4-10" fmla="*/ 91440 h 633046"/>
                <a:gd name="connsiteX0-11" fmla="*/ 402964 w 731211"/>
                <a:gd name="connsiteY0-12" fmla="*/ 0 h 633046"/>
                <a:gd name="connsiteX1-13" fmla="*/ 731211 w 731211"/>
                <a:gd name="connsiteY1-14" fmla="*/ 316523 h 633046"/>
                <a:gd name="connsiteX2-15" fmla="*/ 402964 w 731211"/>
                <a:gd name="connsiteY2-16" fmla="*/ 633046 h 633046"/>
                <a:gd name="connsiteX3-17" fmla="*/ 74717 w 731211"/>
                <a:gd name="connsiteY3-18" fmla="*/ 316523 h 633046"/>
                <a:gd name="connsiteX4-19" fmla="*/ 161895 w 731211"/>
                <a:gd name="connsiteY4-20" fmla="*/ 152400 h 633046"/>
                <a:gd name="connsiteX0-21" fmla="*/ 353700 w 681947"/>
                <a:gd name="connsiteY0-22" fmla="*/ 0 h 633046"/>
                <a:gd name="connsiteX1-23" fmla="*/ 681947 w 681947"/>
                <a:gd name="connsiteY1-24" fmla="*/ 316523 h 633046"/>
                <a:gd name="connsiteX2-25" fmla="*/ 353700 w 681947"/>
                <a:gd name="connsiteY2-26" fmla="*/ 633046 h 633046"/>
                <a:gd name="connsiteX3-27" fmla="*/ 25453 w 681947"/>
                <a:gd name="connsiteY3-28" fmla="*/ 316523 h 633046"/>
                <a:gd name="connsiteX4-29" fmla="*/ 112631 w 681947"/>
                <a:gd name="connsiteY4-30" fmla="*/ 152400 h 633046"/>
                <a:gd name="connsiteX0-31" fmla="*/ 341249 w 669496"/>
                <a:gd name="connsiteY0-32" fmla="*/ 0 h 633046"/>
                <a:gd name="connsiteX1-33" fmla="*/ 669496 w 669496"/>
                <a:gd name="connsiteY1-34" fmla="*/ 316523 h 633046"/>
                <a:gd name="connsiteX2-35" fmla="*/ 341249 w 669496"/>
                <a:gd name="connsiteY2-36" fmla="*/ 633046 h 633046"/>
                <a:gd name="connsiteX3-37" fmla="*/ 13002 w 669496"/>
                <a:gd name="connsiteY3-38" fmla="*/ 316523 h 633046"/>
                <a:gd name="connsiteX4-39" fmla="*/ 100180 w 669496"/>
                <a:gd name="connsiteY4-40" fmla="*/ 152400 h 633046"/>
                <a:gd name="connsiteX0-41" fmla="*/ 347951 w 676198"/>
                <a:gd name="connsiteY0-42" fmla="*/ 0 h 633046"/>
                <a:gd name="connsiteX1-43" fmla="*/ 676198 w 676198"/>
                <a:gd name="connsiteY1-44" fmla="*/ 316523 h 633046"/>
                <a:gd name="connsiteX2-45" fmla="*/ 347951 w 676198"/>
                <a:gd name="connsiteY2-46" fmla="*/ 633046 h 633046"/>
                <a:gd name="connsiteX3-47" fmla="*/ 19704 w 676198"/>
                <a:gd name="connsiteY3-48" fmla="*/ 316523 h 633046"/>
                <a:gd name="connsiteX4-49" fmla="*/ 79173 w 676198"/>
                <a:gd name="connsiteY4-50" fmla="*/ 113607 h 633046"/>
                <a:gd name="connsiteX0-51" fmla="*/ 333371 w 661618"/>
                <a:gd name="connsiteY0-52" fmla="*/ 0 h 633046"/>
                <a:gd name="connsiteX1-53" fmla="*/ 661618 w 661618"/>
                <a:gd name="connsiteY1-54" fmla="*/ 316523 h 633046"/>
                <a:gd name="connsiteX2-55" fmla="*/ 333371 w 661618"/>
                <a:gd name="connsiteY2-56" fmla="*/ 633046 h 633046"/>
                <a:gd name="connsiteX3-57" fmla="*/ 5124 w 661618"/>
                <a:gd name="connsiteY3-58" fmla="*/ 316523 h 633046"/>
                <a:gd name="connsiteX4-59" fmla="*/ 64593 w 661618"/>
                <a:gd name="connsiteY4-60" fmla="*/ 113607 h 633046"/>
                <a:gd name="connsiteX0-61" fmla="*/ 178200 w 661618"/>
                <a:gd name="connsiteY0-62" fmla="*/ 0 h 583170"/>
                <a:gd name="connsiteX1-63" fmla="*/ 661618 w 661618"/>
                <a:gd name="connsiteY1-64" fmla="*/ 266647 h 583170"/>
                <a:gd name="connsiteX2-65" fmla="*/ 333371 w 661618"/>
                <a:gd name="connsiteY2-66" fmla="*/ 583170 h 583170"/>
                <a:gd name="connsiteX3-67" fmla="*/ 5124 w 661618"/>
                <a:gd name="connsiteY3-68" fmla="*/ 266647 h 583170"/>
                <a:gd name="connsiteX4-69" fmla="*/ 64593 w 661618"/>
                <a:gd name="connsiteY4-70" fmla="*/ 63731 h 583170"/>
                <a:gd name="connsiteX0-71" fmla="*/ 178200 w 662133"/>
                <a:gd name="connsiteY0-72" fmla="*/ 66578 h 649748"/>
                <a:gd name="connsiteX1-73" fmla="*/ 412660 w 662133"/>
                <a:gd name="connsiteY1-74" fmla="*/ 10947 h 649748"/>
                <a:gd name="connsiteX2-75" fmla="*/ 661618 w 662133"/>
                <a:gd name="connsiteY2-76" fmla="*/ 333225 h 649748"/>
                <a:gd name="connsiteX3-77" fmla="*/ 333371 w 662133"/>
                <a:gd name="connsiteY3-78" fmla="*/ 649748 h 649748"/>
                <a:gd name="connsiteX4-79" fmla="*/ 5124 w 662133"/>
                <a:gd name="connsiteY4-80" fmla="*/ 333225 h 649748"/>
                <a:gd name="connsiteX5" fmla="*/ 64593 w 662133"/>
                <a:gd name="connsiteY5" fmla="*/ 130309 h 649748"/>
                <a:gd name="connsiteX0-81" fmla="*/ 178200 w 662148"/>
                <a:gd name="connsiteY0-82" fmla="*/ 66578 h 649748"/>
                <a:gd name="connsiteX1-83" fmla="*/ 412660 w 662148"/>
                <a:gd name="connsiteY1-84" fmla="*/ 10947 h 649748"/>
                <a:gd name="connsiteX2-85" fmla="*/ 661618 w 662148"/>
                <a:gd name="connsiteY2-86" fmla="*/ 333225 h 649748"/>
                <a:gd name="connsiteX3-87" fmla="*/ 333371 w 662148"/>
                <a:gd name="connsiteY3-88" fmla="*/ 649748 h 649748"/>
                <a:gd name="connsiteX4-89" fmla="*/ 5124 w 662148"/>
                <a:gd name="connsiteY4-90" fmla="*/ 333225 h 649748"/>
                <a:gd name="connsiteX5-91" fmla="*/ 64593 w 662148"/>
                <a:gd name="connsiteY5-92" fmla="*/ 130309 h 649748"/>
                <a:gd name="connsiteX0-93" fmla="*/ 178200 w 662148"/>
                <a:gd name="connsiteY0-94" fmla="*/ 61032 h 644202"/>
                <a:gd name="connsiteX1-95" fmla="*/ 412660 w 662148"/>
                <a:gd name="connsiteY1-96" fmla="*/ 5401 h 644202"/>
                <a:gd name="connsiteX2-97" fmla="*/ 661618 w 662148"/>
                <a:gd name="connsiteY2-98" fmla="*/ 327679 h 644202"/>
                <a:gd name="connsiteX3-99" fmla="*/ 333371 w 662148"/>
                <a:gd name="connsiteY3-100" fmla="*/ 644202 h 644202"/>
                <a:gd name="connsiteX4-101" fmla="*/ 5124 w 662148"/>
                <a:gd name="connsiteY4-102" fmla="*/ 327679 h 644202"/>
                <a:gd name="connsiteX5-103" fmla="*/ 64593 w 662148"/>
                <a:gd name="connsiteY5-104" fmla="*/ 124763 h 644202"/>
                <a:gd name="connsiteX0-105" fmla="*/ 178200 w 662148"/>
                <a:gd name="connsiteY0-106" fmla="*/ 75865 h 659035"/>
                <a:gd name="connsiteX1-107" fmla="*/ 168819 w 662148"/>
                <a:gd name="connsiteY1-108" fmla="*/ 31317 h 659035"/>
                <a:gd name="connsiteX2-109" fmla="*/ 412660 w 662148"/>
                <a:gd name="connsiteY2-110" fmla="*/ 20234 h 659035"/>
                <a:gd name="connsiteX3-111" fmla="*/ 661618 w 662148"/>
                <a:gd name="connsiteY3-112" fmla="*/ 342512 h 659035"/>
                <a:gd name="connsiteX4-113" fmla="*/ 333371 w 662148"/>
                <a:gd name="connsiteY4-114" fmla="*/ 659035 h 659035"/>
                <a:gd name="connsiteX5-115" fmla="*/ 5124 w 662148"/>
                <a:gd name="connsiteY5-116" fmla="*/ 342512 h 659035"/>
                <a:gd name="connsiteX6" fmla="*/ 64593 w 662148"/>
                <a:gd name="connsiteY6" fmla="*/ 139596 h 659035"/>
                <a:gd name="connsiteX0-117" fmla="*/ 178200 w 662148"/>
                <a:gd name="connsiteY0-118" fmla="*/ 68901 h 652071"/>
                <a:gd name="connsiteX1-119" fmla="*/ 130026 w 662148"/>
                <a:gd name="connsiteY1-120" fmla="*/ 68688 h 652071"/>
                <a:gd name="connsiteX2-121" fmla="*/ 412660 w 662148"/>
                <a:gd name="connsiteY2-122" fmla="*/ 13270 h 652071"/>
                <a:gd name="connsiteX3-123" fmla="*/ 661618 w 662148"/>
                <a:gd name="connsiteY3-124" fmla="*/ 335548 h 652071"/>
                <a:gd name="connsiteX4-125" fmla="*/ 333371 w 662148"/>
                <a:gd name="connsiteY4-126" fmla="*/ 652071 h 652071"/>
                <a:gd name="connsiteX5-127" fmla="*/ 5124 w 662148"/>
                <a:gd name="connsiteY5-128" fmla="*/ 335548 h 652071"/>
                <a:gd name="connsiteX6-129" fmla="*/ 64593 w 662148"/>
                <a:gd name="connsiteY6-130" fmla="*/ 132632 h 652071"/>
                <a:gd name="connsiteX0-131" fmla="*/ 178200 w 662220"/>
                <a:gd name="connsiteY0-132" fmla="*/ 68901 h 652071"/>
                <a:gd name="connsiteX1-133" fmla="*/ 130026 w 662220"/>
                <a:gd name="connsiteY1-134" fmla="*/ 68688 h 652071"/>
                <a:gd name="connsiteX2-135" fmla="*/ 412660 w 662220"/>
                <a:gd name="connsiteY2-136" fmla="*/ 13270 h 652071"/>
                <a:gd name="connsiteX3-137" fmla="*/ 661618 w 662220"/>
                <a:gd name="connsiteY3-138" fmla="*/ 335548 h 652071"/>
                <a:gd name="connsiteX4-139" fmla="*/ 333371 w 662220"/>
                <a:gd name="connsiteY4-140" fmla="*/ 652071 h 652071"/>
                <a:gd name="connsiteX5-141" fmla="*/ 5124 w 662220"/>
                <a:gd name="connsiteY5-142" fmla="*/ 335548 h 652071"/>
                <a:gd name="connsiteX6-143" fmla="*/ 64593 w 662220"/>
                <a:gd name="connsiteY6-144" fmla="*/ 132632 h 652071"/>
                <a:gd name="connsiteX0-145" fmla="*/ 178200 w 662220"/>
                <a:gd name="connsiteY0-146" fmla="*/ 58449 h 641619"/>
                <a:gd name="connsiteX1-147" fmla="*/ 130026 w 662220"/>
                <a:gd name="connsiteY1-148" fmla="*/ 58236 h 641619"/>
                <a:gd name="connsiteX2-149" fmla="*/ 412660 w 662220"/>
                <a:gd name="connsiteY2-150" fmla="*/ 2818 h 641619"/>
                <a:gd name="connsiteX3-151" fmla="*/ 661618 w 662220"/>
                <a:gd name="connsiteY3-152" fmla="*/ 325096 h 641619"/>
                <a:gd name="connsiteX4-153" fmla="*/ 333371 w 662220"/>
                <a:gd name="connsiteY4-154" fmla="*/ 641619 h 641619"/>
                <a:gd name="connsiteX5-155" fmla="*/ 5124 w 662220"/>
                <a:gd name="connsiteY5-156" fmla="*/ 325096 h 641619"/>
                <a:gd name="connsiteX6-157" fmla="*/ 64593 w 662220"/>
                <a:gd name="connsiteY6-158" fmla="*/ 122180 h 641619"/>
                <a:gd name="connsiteX0-159" fmla="*/ 178200 w 662220"/>
                <a:gd name="connsiteY0-160" fmla="*/ 58449 h 641619"/>
                <a:gd name="connsiteX1-161" fmla="*/ 130026 w 662220"/>
                <a:gd name="connsiteY1-162" fmla="*/ 58236 h 641619"/>
                <a:gd name="connsiteX2-163" fmla="*/ 412660 w 662220"/>
                <a:gd name="connsiteY2-164" fmla="*/ 2818 h 641619"/>
                <a:gd name="connsiteX3-165" fmla="*/ 661618 w 662220"/>
                <a:gd name="connsiteY3-166" fmla="*/ 325096 h 641619"/>
                <a:gd name="connsiteX4-167" fmla="*/ 333371 w 662220"/>
                <a:gd name="connsiteY4-168" fmla="*/ 641619 h 641619"/>
                <a:gd name="connsiteX5-169" fmla="*/ 5124 w 662220"/>
                <a:gd name="connsiteY5-170" fmla="*/ 325096 h 641619"/>
                <a:gd name="connsiteX6-171" fmla="*/ 64593 w 662220"/>
                <a:gd name="connsiteY6-172" fmla="*/ 122180 h 641619"/>
                <a:gd name="connsiteX0-173" fmla="*/ 178200 w 662220"/>
                <a:gd name="connsiteY0-174" fmla="*/ 58449 h 641619"/>
                <a:gd name="connsiteX1-175" fmla="*/ 130026 w 662220"/>
                <a:gd name="connsiteY1-176" fmla="*/ 58236 h 641619"/>
                <a:gd name="connsiteX2-177" fmla="*/ 412660 w 662220"/>
                <a:gd name="connsiteY2-178" fmla="*/ 2818 h 641619"/>
                <a:gd name="connsiteX3-179" fmla="*/ 661618 w 662220"/>
                <a:gd name="connsiteY3-180" fmla="*/ 325096 h 641619"/>
                <a:gd name="connsiteX4-181" fmla="*/ 333371 w 662220"/>
                <a:gd name="connsiteY4-182" fmla="*/ 641619 h 641619"/>
                <a:gd name="connsiteX5-183" fmla="*/ 5124 w 662220"/>
                <a:gd name="connsiteY5-184" fmla="*/ 325096 h 641619"/>
                <a:gd name="connsiteX6-185" fmla="*/ 64593 w 662220"/>
                <a:gd name="connsiteY6-186" fmla="*/ 122180 h 641619"/>
                <a:gd name="connsiteX0-187" fmla="*/ 178200 w 662220"/>
                <a:gd name="connsiteY0-188" fmla="*/ 58449 h 641619"/>
                <a:gd name="connsiteX1-189" fmla="*/ 130026 w 662220"/>
                <a:gd name="connsiteY1-190" fmla="*/ 58236 h 641619"/>
                <a:gd name="connsiteX2-191" fmla="*/ 412660 w 662220"/>
                <a:gd name="connsiteY2-192" fmla="*/ 2818 h 641619"/>
                <a:gd name="connsiteX3-193" fmla="*/ 661618 w 662220"/>
                <a:gd name="connsiteY3-194" fmla="*/ 325096 h 641619"/>
                <a:gd name="connsiteX4-195" fmla="*/ 333371 w 662220"/>
                <a:gd name="connsiteY4-196" fmla="*/ 641619 h 641619"/>
                <a:gd name="connsiteX5-197" fmla="*/ 5124 w 662220"/>
                <a:gd name="connsiteY5-198" fmla="*/ 325096 h 641619"/>
                <a:gd name="connsiteX6-199" fmla="*/ 64593 w 662220"/>
                <a:gd name="connsiteY6-200" fmla="*/ 122180 h 641619"/>
                <a:gd name="connsiteX0-201" fmla="*/ 178200 w 662220"/>
                <a:gd name="connsiteY0-202" fmla="*/ 58449 h 641619"/>
                <a:gd name="connsiteX1-203" fmla="*/ 130026 w 662220"/>
                <a:gd name="connsiteY1-204" fmla="*/ 58236 h 641619"/>
                <a:gd name="connsiteX2-205" fmla="*/ 412660 w 662220"/>
                <a:gd name="connsiteY2-206" fmla="*/ 2818 h 641619"/>
                <a:gd name="connsiteX3-207" fmla="*/ 661618 w 662220"/>
                <a:gd name="connsiteY3-208" fmla="*/ 325096 h 641619"/>
                <a:gd name="connsiteX4-209" fmla="*/ 333371 w 662220"/>
                <a:gd name="connsiteY4-210" fmla="*/ 641619 h 641619"/>
                <a:gd name="connsiteX5-211" fmla="*/ 5124 w 662220"/>
                <a:gd name="connsiteY5-212" fmla="*/ 325096 h 641619"/>
                <a:gd name="connsiteX6-213" fmla="*/ 64593 w 662220"/>
                <a:gd name="connsiteY6-214" fmla="*/ 122180 h 641619"/>
                <a:gd name="connsiteX0-215" fmla="*/ 176252 w 660272"/>
                <a:gd name="connsiteY0-216" fmla="*/ 58449 h 641619"/>
                <a:gd name="connsiteX1-217" fmla="*/ 128078 w 660272"/>
                <a:gd name="connsiteY1-218" fmla="*/ 58236 h 641619"/>
                <a:gd name="connsiteX2-219" fmla="*/ 410712 w 660272"/>
                <a:gd name="connsiteY2-220" fmla="*/ 2818 h 641619"/>
                <a:gd name="connsiteX3-221" fmla="*/ 659670 w 660272"/>
                <a:gd name="connsiteY3-222" fmla="*/ 325096 h 641619"/>
                <a:gd name="connsiteX4-223" fmla="*/ 331423 w 660272"/>
                <a:gd name="connsiteY4-224" fmla="*/ 641619 h 641619"/>
                <a:gd name="connsiteX5-225" fmla="*/ 3176 w 660272"/>
                <a:gd name="connsiteY5-226" fmla="*/ 325096 h 641619"/>
                <a:gd name="connsiteX6-227" fmla="*/ 62645 w 660272"/>
                <a:gd name="connsiteY6-228" fmla="*/ 122180 h 641619"/>
                <a:gd name="connsiteX0-229" fmla="*/ 253837 w 660272"/>
                <a:gd name="connsiteY0-230" fmla="*/ 30740 h 641619"/>
                <a:gd name="connsiteX1-231" fmla="*/ 128078 w 660272"/>
                <a:gd name="connsiteY1-232" fmla="*/ 58236 h 641619"/>
                <a:gd name="connsiteX2-233" fmla="*/ 410712 w 660272"/>
                <a:gd name="connsiteY2-234" fmla="*/ 2818 h 641619"/>
                <a:gd name="connsiteX3-235" fmla="*/ 659670 w 660272"/>
                <a:gd name="connsiteY3-236" fmla="*/ 325096 h 641619"/>
                <a:gd name="connsiteX4-237" fmla="*/ 331423 w 660272"/>
                <a:gd name="connsiteY4-238" fmla="*/ 641619 h 641619"/>
                <a:gd name="connsiteX5-239" fmla="*/ 3176 w 660272"/>
                <a:gd name="connsiteY5-240" fmla="*/ 325096 h 641619"/>
                <a:gd name="connsiteX6-241" fmla="*/ 62645 w 660272"/>
                <a:gd name="connsiteY6-242" fmla="*/ 122180 h 641619"/>
                <a:gd name="connsiteX0-243" fmla="*/ 253837 w 660191"/>
                <a:gd name="connsiteY0-244" fmla="*/ 41069 h 651948"/>
                <a:gd name="connsiteX1-245" fmla="*/ 161329 w 660191"/>
                <a:gd name="connsiteY1-246" fmla="*/ 63023 h 651948"/>
                <a:gd name="connsiteX2-247" fmla="*/ 410712 w 660191"/>
                <a:gd name="connsiteY2-248" fmla="*/ 13147 h 651948"/>
                <a:gd name="connsiteX3-249" fmla="*/ 659670 w 660191"/>
                <a:gd name="connsiteY3-250" fmla="*/ 335425 h 651948"/>
                <a:gd name="connsiteX4-251" fmla="*/ 331423 w 660191"/>
                <a:gd name="connsiteY4-252" fmla="*/ 651948 h 651948"/>
                <a:gd name="connsiteX5-253" fmla="*/ 3176 w 660191"/>
                <a:gd name="connsiteY5-254" fmla="*/ 335425 h 651948"/>
                <a:gd name="connsiteX6-255" fmla="*/ 62645 w 660191"/>
                <a:gd name="connsiteY6-256" fmla="*/ 132509 h 651948"/>
                <a:gd name="connsiteX0-257" fmla="*/ 253837 w 660897"/>
                <a:gd name="connsiteY0-258" fmla="*/ 45475 h 656354"/>
                <a:gd name="connsiteX1-259" fmla="*/ 161329 w 660897"/>
                <a:gd name="connsiteY1-260" fmla="*/ 67429 h 656354"/>
                <a:gd name="connsiteX2-261" fmla="*/ 410712 w 660897"/>
                <a:gd name="connsiteY2-262" fmla="*/ 17553 h 656354"/>
                <a:gd name="connsiteX3-263" fmla="*/ 659670 w 660897"/>
                <a:gd name="connsiteY3-264" fmla="*/ 339831 h 656354"/>
                <a:gd name="connsiteX4-265" fmla="*/ 331423 w 660897"/>
                <a:gd name="connsiteY4-266" fmla="*/ 656354 h 656354"/>
                <a:gd name="connsiteX5-267" fmla="*/ 3176 w 660897"/>
                <a:gd name="connsiteY5-268" fmla="*/ 339831 h 656354"/>
                <a:gd name="connsiteX6-269" fmla="*/ 62645 w 660897"/>
                <a:gd name="connsiteY6-270" fmla="*/ 136915 h 656354"/>
                <a:gd name="connsiteX0-271" fmla="*/ 253837 w 660406"/>
                <a:gd name="connsiteY0-272" fmla="*/ 41070 h 651949"/>
                <a:gd name="connsiteX1-273" fmla="*/ 161329 w 660406"/>
                <a:gd name="connsiteY1-274" fmla="*/ 63024 h 651949"/>
                <a:gd name="connsiteX2-275" fmla="*/ 410712 w 660406"/>
                <a:gd name="connsiteY2-276" fmla="*/ 13148 h 651949"/>
                <a:gd name="connsiteX3-277" fmla="*/ 659670 w 660406"/>
                <a:gd name="connsiteY3-278" fmla="*/ 335426 h 651949"/>
                <a:gd name="connsiteX4-279" fmla="*/ 331423 w 660406"/>
                <a:gd name="connsiteY4-280" fmla="*/ 651949 h 651949"/>
                <a:gd name="connsiteX5-281" fmla="*/ 3176 w 660406"/>
                <a:gd name="connsiteY5-282" fmla="*/ 335426 h 651949"/>
                <a:gd name="connsiteX6-283" fmla="*/ 62645 w 660406"/>
                <a:gd name="connsiteY6-284" fmla="*/ 132510 h 651949"/>
                <a:gd name="connsiteX0-285" fmla="*/ 161329 w 660406"/>
                <a:gd name="connsiteY0-286" fmla="*/ 63024 h 651949"/>
                <a:gd name="connsiteX1-287" fmla="*/ 410712 w 660406"/>
                <a:gd name="connsiteY1-288" fmla="*/ 13148 h 651949"/>
                <a:gd name="connsiteX2-289" fmla="*/ 659670 w 660406"/>
                <a:gd name="connsiteY2-290" fmla="*/ 335426 h 651949"/>
                <a:gd name="connsiteX3-291" fmla="*/ 331423 w 660406"/>
                <a:gd name="connsiteY3-292" fmla="*/ 651949 h 651949"/>
                <a:gd name="connsiteX4-293" fmla="*/ 3176 w 660406"/>
                <a:gd name="connsiteY4-294" fmla="*/ 335426 h 651949"/>
                <a:gd name="connsiteX5-295" fmla="*/ 62645 w 660406"/>
                <a:gd name="connsiteY5-296" fmla="*/ 132510 h 651949"/>
                <a:gd name="connsiteX0-297" fmla="*/ 128078 w 660207"/>
                <a:gd name="connsiteY0-298" fmla="*/ 63024 h 651949"/>
                <a:gd name="connsiteX1-299" fmla="*/ 410712 w 660207"/>
                <a:gd name="connsiteY1-300" fmla="*/ 13148 h 651949"/>
                <a:gd name="connsiteX2-301" fmla="*/ 659670 w 660207"/>
                <a:gd name="connsiteY2-302" fmla="*/ 335426 h 651949"/>
                <a:gd name="connsiteX3-303" fmla="*/ 331423 w 660207"/>
                <a:gd name="connsiteY3-304" fmla="*/ 651949 h 651949"/>
                <a:gd name="connsiteX4-305" fmla="*/ 3176 w 660207"/>
                <a:gd name="connsiteY4-306" fmla="*/ 335426 h 651949"/>
                <a:gd name="connsiteX5-307" fmla="*/ 62645 w 660207"/>
                <a:gd name="connsiteY5-308" fmla="*/ 132510 h 651949"/>
                <a:gd name="connsiteX0-309" fmla="*/ 128078 w 660438"/>
                <a:gd name="connsiteY0-310" fmla="*/ 60888 h 649813"/>
                <a:gd name="connsiteX1-311" fmla="*/ 410712 w 660438"/>
                <a:gd name="connsiteY1-312" fmla="*/ 11012 h 649813"/>
                <a:gd name="connsiteX2-313" fmla="*/ 659670 w 660438"/>
                <a:gd name="connsiteY2-314" fmla="*/ 333290 h 649813"/>
                <a:gd name="connsiteX3-315" fmla="*/ 331423 w 660438"/>
                <a:gd name="connsiteY3-316" fmla="*/ 649813 h 649813"/>
                <a:gd name="connsiteX4-317" fmla="*/ 3176 w 660438"/>
                <a:gd name="connsiteY4-318" fmla="*/ 333290 h 649813"/>
                <a:gd name="connsiteX5-319" fmla="*/ 62645 w 660438"/>
                <a:gd name="connsiteY5-320" fmla="*/ 130374 h 649813"/>
                <a:gd name="connsiteX0-321" fmla="*/ 128078 w 660438"/>
                <a:gd name="connsiteY0-322" fmla="*/ 64927 h 653852"/>
                <a:gd name="connsiteX1-323" fmla="*/ 410712 w 660438"/>
                <a:gd name="connsiteY1-324" fmla="*/ 15051 h 653852"/>
                <a:gd name="connsiteX2-325" fmla="*/ 659670 w 660438"/>
                <a:gd name="connsiteY2-326" fmla="*/ 337329 h 653852"/>
                <a:gd name="connsiteX3-327" fmla="*/ 331423 w 660438"/>
                <a:gd name="connsiteY3-328" fmla="*/ 653852 h 653852"/>
                <a:gd name="connsiteX4-329" fmla="*/ 3176 w 660438"/>
                <a:gd name="connsiteY4-330" fmla="*/ 337329 h 653852"/>
                <a:gd name="connsiteX5-331" fmla="*/ 62645 w 660438"/>
                <a:gd name="connsiteY5-332" fmla="*/ 134413 h 653852"/>
              </a:gdLst>
              <a:ahLst/>
              <a:cxnLst>
                <a:cxn ang="0">
                  <a:pos x="connsiteX0-321" y="connsiteY0-322"/>
                </a:cxn>
                <a:cxn ang="0">
                  <a:pos x="connsiteX1-323" y="connsiteY1-324"/>
                </a:cxn>
                <a:cxn ang="0">
                  <a:pos x="connsiteX2-325" y="connsiteY2-326"/>
                </a:cxn>
                <a:cxn ang="0">
                  <a:pos x="connsiteX3-327" y="connsiteY3-328"/>
                </a:cxn>
                <a:cxn ang="0">
                  <a:pos x="connsiteX4-329" y="connsiteY4-330"/>
                </a:cxn>
                <a:cxn ang="0">
                  <a:pos x="connsiteX5-331" y="connsiteY5-332"/>
                </a:cxn>
              </a:cxnLst>
              <a:rect l="l" t="t" r="r" b="b"/>
              <a:pathLst>
                <a:path w="660438" h="653852">
                  <a:moveTo>
                    <a:pt x="128078" y="64927"/>
                  </a:moveTo>
                  <a:cubicBezTo>
                    <a:pt x="200406" y="22404"/>
                    <a:pt x="266694" y="-24807"/>
                    <a:pt x="410712" y="15051"/>
                  </a:cubicBezTo>
                  <a:cubicBezTo>
                    <a:pt x="554730" y="54909"/>
                    <a:pt x="671038" y="190221"/>
                    <a:pt x="659670" y="337329"/>
                  </a:cubicBezTo>
                  <a:cubicBezTo>
                    <a:pt x="648302" y="484437"/>
                    <a:pt x="512709" y="653852"/>
                    <a:pt x="331423" y="653852"/>
                  </a:cubicBezTo>
                  <a:cubicBezTo>
                    <a:pt x="150137" y="653852"/>
                    <a:pt x="14721" y="457153"/>
                    <a:pt x="3176" y="337329"/>
                  </a:cubicBezTo>
                  <a:cubicBezTo>
                    <a:pt x="-8369" y="217505"/>
                    <a:pt x="11590" y="209227"/>
                    <a:pt x="62645" y="134413"/>
                  </a:cubicBezTo>
                </a:path>
              </a:pathLst>
            </a:custGeom>
            <a:solidFill>
              <a:schemeClr val="bg1">
                <a:lumMod val="95000"/>
              </a:schemeClr>
            </a:solidFill>
            <a:ln w="25400" cap="rnd">
              <a:solidFill>
                <a:srgbClr val="005188"/>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rgbClr val="605448"/>
                </a:solidFill>
              </a:endParaRPr>
            </a:p>
          </p:txBody>
        </p:sp>
        <p:grpSp>
          <p:nvGrpSpPr>
            <p:cNvPr id="191" name="chenying0907 240"/>
            <p:cNvGrpSpPr/>
            <p:nvPr/>
          </p:nvGrpSpPr>
          <p:grpSpPr>
            <a:xfrm>
              <a:off x="6679920" y="2888970"/>
              <a:ext cx="483447" cy="489189"/>
              <a:chOff x="4194175" y="1193800"/>
              <a:chExt cx="669926" cy="677863"/>
            </a:xfrm>
            <a:solidFill>
              <a:srgbClr val="005188"/>
            </a:solidFill>
          </p:grpSpPr>
          <p:sp>
            <p:nvSpPr>
              <p:cNvPr id="192" name="chenying0907 867"/>
              <p:cNvSpPr/>
              <p:nvPr/>
            </p:nvSpPr>
            <p:spPr bwMode="auto">
              <a:xfrm>
                <a:off x="4217988" y="1674813"/>
                <a:ext cx="52388" cy="115888"/>
              </a:xfrm>
              <a:custGeom>
                <a:avLst/>
                <a:gdLst/>
                <a:ahLst/>
                <a:cxnLst>
                  <a:cxn ang="0">
                    <a:pos x="94" y="0"/>
                  </a:cxn>
                  <a:cxn ang="0">
                    <a:pos x="94" y="0"/>
                  </a:cxn>
                  <a:cxn ang="0">
                    <a:pos x="88" y="1"/>
                  </a:cxn>
                  <a:cxn ang="0">
                    <a:pos x="84" y="3"/>
                  </a:cxn>
                  <a:cxn ang="0">
                    <a:pos x="81" y="5"/>
                  </a:cxn>
                  <a:cxn ang="0">
                    <a:pos x="78" y="7"/>
                  </a:cxn>
                  <a:cxn ang="0">
                    <a:pos x="73" y="14"/>
                  </a:cxn>
                  <a:cxn ang="0">
                    <a:pos x="69" y="22"/>
                  </a:cxn>
                  <a:cxn ang="0">
                    <a:pos x="69" y="22"/>
                  </a:cxn>
                  <a:cxn ang="0">
                    <a:pos x="62" y="37"/>
                  </a:cxn>
                  <a:cxn ang="0">
                    <a:pos x="55" y="53"/>
                  </a:cxn>
                  <a:cxn ang="0">
                    <a:pos x="44" y="83"/>
                  </a:cxn>
                  <a:cxn ang="0">
                    <a:pos x="44" y="83"/>
                  </a:cxn>
                  <a:cxn ang="0">
                    <a:pos x="31" y="118"/>
                  </a:cxn>
                  <a:cxn ang="0">
                    <a:pos x="18" y="153"/>
                  </a:cxn>
                  <a:cxn ang="0">
                    <a:pos x="18" y="153"/>
                  </a:cxn>
                  <a:cxn ang="0">
                    <a:pos x="7" y="183"/>
                  </a:cxn>
                  <a:cxn ang="0">
                    <a:pos x="3" y="197"/>
                  </a:cxn>
                  <a:cxn ang="0">
                    <a:pos x="0" y="214"/>
                  </a:cxn>
                  <a:cxn ang="0">
                    <a:pos x="0" y="214"/>
                  </a:cxn>
                  <a:cxn ang="0">
                    <a:pos x="0" y="216"/>
                  </a:cxn>
                  <a:cxn ang="0">
                    <a:pos x="1" y="217"/>
                  </a:cxn>
                  <a:cxn ang="0">
                    <a:pos x="2" y="218"/>
                  </a:cxn>
                  <a:cxn ang="0">
                    <a:pos x="4" y="218"/>
                  </a:cxn>
                  <a:cxn ang="0">
                    <a:pos x="7" y="217"/>
                  </a:cxn>
                  <a:cxn ang="0">
                    <a:pos x="9" y="216"/>
                  </a:cxn>
                  <a:cxn ang="0">
                    <a:pos x="9" y="214"/>
                  </a:cxn>
                  <a:cxn ang="0">
                    <a:pos x="9" y="214"/>
                  </a:cxn>
                  <a:cxn ang="0">
                    <a:pos x="11" y="201"/>
                  </a:cxn>
                  <a:cxn ang="0">
                    <a:pos x="14" y="189"/>
                  </a:cxn>
                  <a:cxn ang="0">
                    <a:pos x="18" y="177"/>
                  </a:cxn>
                  <a:cxn ang="0">
                    <a:pos x="22" y="164"/>
                  </a:cxn>
                  <a:cxn ang="0">
                    <a:pos x="33" y="140"/>
                  </a:cxn>
                  <a:cxn ang="0">
                    <a:pos x="42" y="117"/>
                  </a:cxn>
                  <a:cxn ang="0">
                    <a:pos x="42" y="117"/>
                  </a:cxn>
                  <a:cxn ang="0">
                    <a:pos x="52" y="89"/>
                  </a:cxn>
                  <a:cxn ang="0">
                    <a:pos x="63" y="62"/>
                  </a:cxn>
                  <a:cxn ang="0">
                    <a:pos x="63" y="62"/>
                  </a:cxn>
                  <a:cxn ang="0">
                    <a:pos x="68" y="47"/>
                  </a:cxn>
                  <a:cxn ang="0">
                    <a:pos x="74" y="31"/>
                  </a:cxn>
                  <a:cxn ang="0">
                    <a:pos x="78" y="24"/>
                  </a:cxn>
                  <a:cxn ang="0">
                    <a:pos x="82" y="16"/>
                  </a:cxn>
                  <a:cxn ang="0">
                    <a:pos x="88" y="12"/>
                  </a:cxn>
                  <a:cxn ang="0">
                    <a:pos x="92" y="10"/>
                  </a:cxn>
                  <a:cxn ang="0">
                    <a:pos x="96" y="9"/>
                  </a:cxn>
                  <a:cxn ang="0">
                    <a:pos x="96" y="9"/>
                  </a:cxn>
                  <a:cxn ang="0">
                    <a:pos x="98" y="9"/>
                  </a:cxn>
                  <a:cxn ang="0">
                    <a:pos x="99" y="7"/>
                  </a:cxn>
                  <a:cxn ang="0">
                    <a:pos x="99" y="6"/>
                  </a:cxn>
                  <a:cxn ang="0">
                    <a:pos x="99" y="4"/>
                  </a:cxn>
                  <a:cxn ang="0">
                    <a:pos x="97" y="1"/>
                  </a:cxn>
                  <a:cxn ang="0">
                    <a:pos x="96" y="1"/>
                  </a:cxn>
                  <a:cxn ang="0">
                    <a:pos x="94" y="0"/>
                  </a:cxn>
                  <a:cxn ang="0">
                    <a:pos x="94" y="0"/>
                  </a:cxn>
                </a:cxnLst>
                <a:rect l="0" t="0" r="r" b="b"/>
                <a:pathLst>
                  <a:path w="99" h="218">
                    <a:moveTo>
                      <a:pt x="94" y="0"/>
                    </a:moveTo>
                    <a:lnTo>
                      <a:pt x="94" y="0"/>
                    </a:lnTo>
                    <a:lnTo>
                      <a:pt x="88" y="1"/>
                    </a:lnTo>
                    <a:lnTo>
                      <a:pt x="84" y="3"/>
                    </a:lnTo>
                    <a:lnTo>
                      <a:pt x="81" y="5"/>
                    </a:lnTo>
                    <a:lnTo>
                      <a:pt x="78" y="7"/>
                    </a:lnTo>
                    <a:lnTo>
                      <a:pt x="73" y="14"/>
                    </a:lnTo>
                    <a:lnTo>
                      <a:pt x="69" y="22"/>
                    </a:lnTo>
                    <a:lnTo>
                      <a:pt x="69" y="22"/>
                    </a:lnTo>
                    <a:lnTo>
                      <a:pt x="62" y="37"/>
                    </a:lnTo>
                    <a:lnTo>
                      <a:pt x="55" y="53"/>
                    </a:lnTo>
                    <a:lnTo>
                      <a:pt x="44" y="83"/>
                    </a:lnTo>
                    <a:lnTo>
                      <a:pt x="44" y="83"/>
                    </a:lnTo>
                    <a:lnTo>
                      <a:pt x="31" y="118"/>
                    </a:lnTo>
                    <a:lnTo>
                      <a:pt x="18" y="153"/>
                    </a:lnTo>
                    <a:lnTo>
                      <a:pt x="18" y="153"/>
                    </a:lnTo>
                    <a:lnTo>
                      <a:pt x="7" y="183"/>
                    </a:lnTo>
                    <a:lnTo>
                      <a:pt x="3" y="197"/>
                    </a:lnTo>
                    <a:lnTo>
                      <a:pt x="0" y="214"/>
                    </a:lnTo>
                    <a:lnTo>
                      <a:pt x="0" y="214"/>
                    </a:lnTo>
                    <a:lnTo>
                      <a:pt x="0" y="216"/>
                    </a:lnTo>
                    <a:lnTo>
                      <a:pt x="1" y="217"/>
                    </a:lnTo>
                    <a:lnTo>
                      <a:pt x="2" y="218"/>
                    </a:lnTo>
                    <a:lnTo>
                      <a:pt x="4" y="218"/>
                    </a:lnTo>
                    <a:lnTo>
                      <a:pt x="7" y="217"/>
                    </a:lnTo>
                    <a:lnTo>
                      <a:pt x="9" y="216"/>
                    </a:lnTo>
                    <a:lnTo>
                      <a:pt x="9" y="214"/>
                    </a:lnTo>
                    <a:lnTo>
                      <a:pt x="9" y="214"/>
                    </a:lnTo>
                    <a:lnTo>
                      <a:pt x="11" y="201"/>
                    </a:lnTo>
                    <a:lnTo>
                      <a:pt x="14" y="189"/>
                    </a:lnTo>
                    <a:lnTo>
                      <a:pt x="18" y="177"/>
                    </a:lnTo>
                    <a:lnTo>
                      <a:pt x="22" y="164"/>
                    </a:lnTo>
                    <a:lnTo>
                      <a:pt x="33" y="140"/>
                    </a:lnTo>
                    <a:lnTo>
                      <a:pt x="42" y="117"/>
                    </a:lnTo>
                    <a:lnTo>
                      <a:pt x="42" y="117"/>
                    </a:lnTo>
                    <a:lnTo>
                      <a:pt x="52" y="89"/>
                    </a:lnTo>
                    <a:lnTo>
                      <a:pt x="63" y="62"/>
                    </a:lnTo>
                    <a:lnTo>
                      <a:pt x="63" y="62"/>
                    </a:lnTo>
                    <a:lnTo>
                      <a:pt x="68" y="47"/>
                    </a:lnTo>
                    <a:lnTo>
                      <a:pt x="74" y="31"/>
                    </a:lnTo>
                    <a:lnTo>
                      <a:pt x="78" y="24"/>
                    </a:lnTo>
                    <a:lnTo>
                      <a:pt x="82" y="16"/>
                    </a:lnTo>
                    <a:lnTo>
                      <a:pt x="88" y="12"/>
                    </a:lnTo>
                    <a:lnTo>
                      <a:pt x="92" y="10"/>
                    </a:lnTo>
                    <a:lnTo>
                      <a:pt x="96" y="9"/>
                    </a:lnTo>
                    <a:lnTo>
                      <a:pt x="96" y="9"/>
                    </a:lnTo>
                    <a:lnTo>
                      <a:pt x="98" y="9"/>
                    </a:lnTo>
                    <a:lnTo>
                      <a:pt x="99" y="7"/>
                    </a:lnTo>
                    <a:lnTo>
                      <a:pt x="99" y="6"/>
                    </a:lnTo>
                    <a:lnTo>
                      <a:pt x="99" y="4"/>
                    </a:lnTo>
                    <a:lnTo>
                      <a:pt x="97" y="1"/>
                    </a:lnTo>
                    <a:lnTo>
                      <a:pt x="96" y="1"/>
                    </a:lnTo>
                    <a:lnTo>
                      <a:pt x="94" y="0"/>
                    </a:lnTo>
                    <a:lnTo>
                      <a:pt x="94" y="0"/>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solidFill>
                    <a:srgbClr val="605448"/>
                  </a:solidFill>
                </a:endParaRPr>
              </a:p>
            </p:txBody>
          </p:sp>
          <p:sp>
            <p:nvSpPr>
              <p:cNvPr id="193" name="chenying0907 868"/>
              <p:cNvSpPr/>
              <p:nvPr/>
            </p:nvSpPr>
            <p:spPr bwMode="auto">
              <a:xfrm>
                <a:off x="4229100" y="1665288"/>
                <a:ext cx="90488" cy="158750"/>
              </a:xfrm>
              <a:custGeom>
                <a:avLst/>
                <a:gdLst/>
                <a:ahLst/>
                <a:cxnLst>
                  <a:cxn ang="0">
                    <a:pos x="162" y="3"/>
                  </a:cxn>
                  <a:cxn ang="0">
                    <a:pos x="162" y="3"/>
                  </a:cxn>
                  <a:cxn ang="0">
                    <a:pos x="157" y="13"/>
                  </a:cxn>
                  <a:cxn ang="0">
                    <a:pos x="152" y="21"/>
                  </a:cxn>
                  <a:cxn ang="0">
                    <a:pos x="146" y="28"/>
                  </a:cxn>
                  <a:cxn ang="0">
                    <a:pos x="139" y="34"/>
                  </a:cxn>
                  <a:cxn ang="0">
                    <a:pos x="139" y="34"/>
                  </a:cxn>
                  <a:cxn ang="0">
                    <a:pos x="135" y="41"/>
                  </a:cxn>
                  <a:cxn ang="0">
                    <a:pos x="131" y="49"/>
                  </a:cxn>
                  <a:cxn ang="0">
                    <a:pos x="122" y="63"/>
                  </a:cxn>
                  <a:cxn ang="0">
                    <a:pos x="122" y="63"/>
                  </a:cxn>
                  <a:cxn ang="0">
                    <a:pos x="81" y="134"/>
                  </a:cxn>
                  <a:cxn ang="0">
                    <a:pos x="81" y="134"/>
                  </a:cxn>
                  <a:cxn ang="0">
                    <a:pos x="59" y="172"/>
                  </a:cxn>
                  <a:cxn ang="0">
                    <a:pos x="39" y="212"/>
                  </a:cxn>
                  <a:cxn ang="0">
                    <a:pos x="20" y="251"/>
                  </a:cxn>
                  <a:cxn ang="0">
                    <a:pos x="1" y="292"/>
                  </a:cxn>
                  <a:cxn ang="0">
                    <a:pos x="1" y="292"/>
                  </a:cxn>
                  <a:cxn ang="0">
                    <a:pos x="0" y="294"/>
                  </a:cxn>
                  <a:cxn ang="0">
                    <a:pos x="0" y="296"/>
                  </a:cxn>
                  <a:cxn ang="0">
                    <a:pos x="3" y="299"/>
                  </a:cxn>
                  <a:cxn ang="0">
                    <a:pos x="5" y="299"/>
                  </a:cxn>
                  <a:cxn ang="0">
                    <a:pos x="7" y="299"/>
                  </a:cxn>
                  <a:cxn ang="0">
                    <a:pos x="8" y="298"/>
                  </a:cxn>
                  <a:cxn ang="0">
                    <a:pos x="9" y="297"/>
                  </a:cxn>
                  <a:cxn ang="0">
                    <a:pos x="9" y="297"/>
                  </a:cxn>
                  <a:cxn ang="0">
                    <a:pos x="28" y="257"/>
                  </a:cxn>
                  <a:cxn ang="0">
                    <a:pos x="47" y="216"/>
                  </a:cxn>
                  <a:cxn ang="0">
                    <a:pos x="68" y="177"/>
                  </a:cxn>
                  <a:cxn ang="0">
                    <a:pos x="89" y="138"/>
                  </a:cxn>
                  <a:cxn ang="0">
                    <a:pos x="89" y="138"/>
                  </a:cxn>
                  <a:cxn ang="0">
                    <a:pos x="131" y="69"/>
                  </a:cxn>
                  <a:cxn ang="0">
                    <a:pos x="131" y="69"/>
                  </a:cxn>
                  <a:cxn ang="0">
                    <a:pos x="141" y="53"/>
                  </a:cxn>
                  <a:cxn ang="0">
                    <a:pos x="152" y="38"/>
                  </a:cxn>
                  <a:cxn ang="0">
                    <a:pos x="163" y="23"/>
                  </a:cxn>
                  <a:cxn ang="0">
                    <a:pos x="167" y="15"/>
                  </a:cxn>
                  <a:cxn ang="0">
                    <a:pos x="171" y="7"/>
                  </a:cxn>
                  <a:cxn ang="0">
                    <a:pos x="171" y="7"/>
                  </a:cxn>
                  <a:cxn ang="0">
                    <a:pos x="171" y="5"/>
                  </a:cxn>
                  <a:cxn ang="0">
                    <a:pos x="171" y="2"/>
                  </a:cxn>
                  <a:cxn ang="0">
                    <a:pos x="170" y="1"/>
                  </a:cxn>
                  <a:cxn ang="0">
                    <a:pos x="168" y="0"/>
                  </a:cxn>
                  <a:cxn ang="0">
                    <a:pos x="165" y="1"/>
                  </a:cxn>
                  <a:cxn ang="0">
                    <a:pos x="163" y="2"/>
                  </a:cxn>
                  <a:cxn ang="0">
                    <a:pos x="162" y="3"/>
                  </a:cxn>
                  <a:cxn ang="0">
                    <a:pos x="162" y="3"/>
                  </a:cxn>
                </a:cxnLst>
                <a:rect l="0" t="0" r="r" b="b"/>
                <a:pathLst>
                  <a:path w="171" h="299">
                    <a:moveTo>
                      <a:pt x="162" y="3"/>
                    </a:moveTo>
                    <a:lnTo>
                      <a:pt x="162" y="3"/>
                    </a:lnTo>
                    <a:lnTo>
                      <a:pt x="157" y="13"/>
                    </a:lnTo>
                    <a:lnTo>
                      <a:pt x="152" y="21"/>
                    </a:lnTo>
                    <a:lnTo>
                      <a:pt x="146" y="28"/>
                    </a:lnTo>
                    <a:lnTo>
                      <a:pt x="139" y="34"/>
                    </a:lnTo>
                    <a:lnTo>
                      <a:pt x="139" y="34"/>
                    </a:lnTo>
                    <a:lnTo>
                      <a:pt x="135" y="41"/>
                    </a:lnTo>
                    <a:lnTo>
                      <a:pt x="131" y="49"/>
                    </a:lnTo>
                    <a:lnTo>
                      <a:pt x="122" y="63"/>
                    </a:lnTo>
                    <a:lnTo>
                      <a:pt x="122" y="63"/>
                    </a:lnTo>
                    <a:lnTo>
                      <a:pt x="81" y="134"/>
                    </a:lnTo>
                    <a:lnTo>
                      <a:pt x="81" y="134"/>
                    </a:lnTo>
                    <a:lnTo>
                      <a:pt x="59" y="172"/>
                    </a:lnTo>
                    <a:lnTo>
                      <a:pt x="39" y="212"/>
                    </a:lnTo>
                    <a:lnTo>
                      <a:pt x="20" y="251"/>
                    </a:lnTo>
                    <a:lnTo>
                      <a:pt x="1" y="292"/>
                    </a:lnTo>
                    <a:lnTo>
                      <a:pt x="1" y="292"/>
                    </a:lnTo>
                    <a:lnTo>
                      <a:pt x="0" y="294"/>
                    </a:lnTo>
                    <a:lnTo>
                      <a:pt x="0" y="296"/>
                    </a:lnTo>
                    <a:lnTo>
                      <a:pt x="3" y="299"/>
                    </a:lnTo>
                    <a:lnTo>
                      <a:pt x="5" y="299"/>
                    </a:lnTo>
                    <a:lnTo>
                      <a:pt x="7" y="299"/>
                    </a:lnTo>
                    <a:lnTo>
                      <a:pt x="8" y="298"/>
                    </a:lnTo>
                    <a:lnTo>
                      <a:pt x="9" y="297"/>
                    </a:lnTo>
                    <a:lnTo>
                      <a:pt x="9" y="297"/>
                    </a:lnTo>
                    <a:lnTo>
                      <a:pt x="28" y="257"/>
                    </a:lnTo>
                    <a:lnTo>
                      <a:pt x="47" y="216"/>
                    </a:lnTo>
                    <a:lnTo>
                      <a:pt x="68" y="177"/>
                    </a:lnTo>
                    <a:lnTo>
                      <a:pt x="89" y="138"/>
                    </a:lnTo>
                    <a:lnTo>
                      <a:pt x="89" y="138"/>
                    </a:lnTo>
                    <a:lnTo>
                      <a:pt x="131" y="69"/>
                    </a:lnTo>
                    <a:lnTo>
                      <a:pt x="131" y="69"/>
                    </a:lnTo>
                    <a:lnTo>
                      <a:pt x="141" y="53"/>
                    </a:lnTo>
                    <a:lnTo>
                      <a:pt x="152" y="38"/>
                    </a:lnTo>
                    <a:lnTo>
                      <a:pt x="163" y="23"/>
                    </a:lnTo>
                    <a:lnTo>
                      <a:pt x="167" y="15"/>
                    </a:lnTo>
                    <a:lnTo>
                      <a:pt x="171" y="7"/>
                    </a:lnTo>
                    <a:lnTo>
                      <a:pt x="171" y="7"/>
                    </a:lnTo>
                    <a:lnTo>
                      <a:pt x="171" y="5"/>
                    </a:lnTo>
                    <a:lnTo>
                      <a:pt x="171" y="2"/>
                    </a:lnTo>
                    <a:lnTo>
                      <a:pt x="170" y="1"/>
                    </a:lnTo>
                    <a:lnTo>
                      <a:pt x="168" y="0"/>
                    </a:lnTo>
                    <a:lnTo>
                      <a:pt x="165" y="1"/>
                    </a:lnTo>
                    <a:lnTo>
                      <a:pt x="163" y="2"/>
                    </a:lnTo>
                    <a:lnTo>
                      <a:pt x="162" y="3"/>
                    </a:lnTo>
                    <a:lnTo>
                      <a:pt x="162" y="3"/>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solidFill>
                    <a:srgbClr val="605448"/>
                  </a:solidFill>
                </a:endParaRPr>
              </a:p>
            </p:txBody>
          </p:sp>
          <p:sp>
            <p:nvSpPr>
              <p:cNvPr id="194" name="chenying0907 869"/>
              <p:cNvSpPr/>
              <p:nvPr/>
            </p:nvSpPr>
            <p:spPr bwMode="auto">
              <a:xfrm>
                <a:off x="4262438" y="1685925"/>
                <a:ext cx="85725" cy="147638"/>
              </a:xfrm>
              <a:custGeom>
                <a:avLst/>
                <a:gdLst/>
                <a:ahLst/>
                <a:cxnLst>
                  <a:cxn ang="0">
                    <a:pos x="152" y="2"/>
                  </a:cxn>
                  <a:cxn ang="0">
                    <a:pos x="152" y="2"/>
                  </a:cxn>
                  <a:cxn ang="0">
                    <a:pos x="133" y="39"/>
                  </a:cxn>
                  <a:cxn ang="0">
                    <a:pos x="112" y="76"/>
                  </a:cxn>
                  <a:cxn ang="0">
                    <a:pos x="92" y="113"/>
                  </a:cxn>
                  <a:cxn ang="0">
                    <a:pos x="74" y="150"/>
                  </a:cxn>
                  <a:cxn ang="0">
                    <a:pos x="74" y="150"/>
                  </a:cxn>
                  <a:cxn ang="0">
                    <a:pos x="69" y="160"/>
                  </a:cxn>
                  <a:cxn ang="0">
                    <a:pos x="64" y="167"/>
                  </a:cxn>
                  <a:cxn ang="0">
                    <a:pos x="53" y="183"/>
                  </a:cxn>
                  <a:cxn ang="0">
                    <a:pos x="42" y="198"/>
                  </a:cxn>
                  <a:cxn ang="0">
                    <a:pos x="30" y="213"/>
                  </a:cxn>
                  <a:cxn ang="0">
                    <a:pos x="30" y="213"/>
                  </a:cxn>
                  <a:cxn ang="0">
                    <a:pos x="21" y="228"/>
                  </a:cxn>
                  <a:cxn ang="0">
                    <a:pos x="14" y="242"/>
                  </a:cxn>
                  <a:cxn ang="0">
                    <a:pos x="7" y="258"/>
                  </a:cxn>
                  <a:cxn ang="0">
                    <a:pos x="0" y="273"/>
                  </a:cxn>
                  <a:cxn ang="0">
                    <a:pos x="0" y="273"/>
                  </a:cxn>
                  <a:cxn ang="0">
                    <a:pos x="0" y="275"/>
                  </a:cxn>
                  <a:cxn ang="0">
                    <a:pos x="0" y="276"/>
                  </a:cxn>
                  <a:cxn ang="0">
                    <a:pos x="1" y="277"/>
                  </a:cxn>
                  <a:cxn ang="0">
                    <a:pos x="3" y="278"/>
                  </a:cxn>
                  <a:cxn ang="0">
                    <a:pos x="5" y="278"/>
                  </a:cxn>
                  <a:cxn ang="0">
                    <a:pos x="7" y="278"/>
                  </a:cxn>
                  <a:cxn ang="0">
                    <a:pos x="9" y="277"/>
                  </a:cxn>
                  <a:cxn ang="0">
                    <a:pos x="10" y="275"/>
                  </a:cxn>
                  <a:cxn ang="0">
                    <a:pos x="10" y="275"/>
                  </a:cxn>
                  <a:cxn ang="0">
                    <a:pos x="16" y="259"/>
                  </a:cxn>
                  <a:cxn ang="0">
                    <a:pos x="24" y="243"/>
                  </a:cxn>
                  <a:cxn ang="0">
                    <a:pos x="32" y="229"/>
                  </a:cxn>
                  <a:cxn ang="0">
                    <a:pos x="43" y="214"/>
                  </a:cxn>
                  <a:cxn ang="0">
                    <a:pos x="62" y="186"/>
                  </a:cxn>
                  <a:cxn ang="0">
                    <a:pos x="73" y="171"/>
                  </a:cxn>
                  <a:cxn ang="0">
                    <a:pos x="81" y="156"/>
                  </a:cxn>
                  <a:cxn ang="0">
                    <a:pos x="81" y="156"/>
                  </a:cxn>
                  <a:cxn ang="0">
                    <a:pos x="121" y="81"/>
                  </a:cxn>
                  <a:cxn ang="0">
                    <a:pos x="141" y="44"/>
                  </a:cxn>
                  <a:cxn ang="0">
                    <a:pos x="160" y="7"/>
                  </a:cxn>
                  <a:cxn ang="0">
                    <a:pos x="160" y="7"/>
                  </a:cxn>
                  <a:cxn ang="0">
                    <a:pos x="162" y="5"/>
                  </a:cxn>
                  <a:cxn ang="0">
                    <a:pos x="160" y="3"/>
                  </a:cxn>
                  <a:cxn ang="0">
                    <a:pos x="159" y="1"/>
                  </a:cxn>
                  <a:cxn ang="0">
                    <a:pos x="158" y="0"/>
                  </a:cxn>
                  <a:cxn ang="0">
                    <a:pos x="156" y="0"/>
                  </a:cxn>
                  <a:cxn ang="0">
                    <a:pos x="155" y="0"/>
                  </a:cxn>
                  <a:cxn ang="0">
                    <a:pos x="153" y="0"/>
                  </a:cxn>
                  <a:cxn ang="0">
                    <a:pos x="152" y="2"/>
                  </a:cxn>
                  <a:cxn ang="0">
                    <a:pos x="152" y="2"/>
                  </a:cxn>
                </a:cxnLst>
                <a:rect l="0" t="0" r="r" b="b"/>
                <a:pathLst>
                  <a:path w="162" h="278">
                    <a:moveTo>
                      <a:pt x="152" y="2"/>
                    </a:moveTo>
                    <a:lnTo>
                      <a:pt x="152" y="2"/>
                    </a:lnTo>
                    <a:lnTo>
                      <a:pt x="133" y="39"/>
                    </a:lnTo>
                    <a:lnTo>
                      <a:pt x="112" y="76"/>
                    </a:lnTo>
                    <a:lnTo>
                      <a:pt x="92" y="113"/>
                    </a:lnTo>
                    <a:lnTo>
                      <a:pt x="74" y="150"/>
                    </a:lnTo>
                    <a:lnTo>
                      <a:pt x="74" y="150"/>
                    </a:lnTo>
                    <a:lnTo>
                      <a:pt x="69" y="160"/>
                    </a:lnTo>
                    <a:lnTo>
                      <a:pt x="64" y="167"/>
                    </a:lnTo>
                    <a:lnTo>
                      <a:pt x="53" y="183"/>
                    </a:lnTo>
                    <a:lnTo>
                      <a:pt x="42" y="198"/>
                    </a:lnTo>
                    <a:lnTo>
                      <a:pt x="30" y="213"/>
                    </a:lnTo>
                    <a:lnTo>
                      <a:pt x="30" y="213"/>
                    </a:lnTo>
                    <a:lnTo>
                      <a:pt x="21" y="228"/>
                    </a:lnTo>
                    <a:lnTo>
                      <a:pt x="14" y="242"/>
                    </a:lnTo>
                    <a:lnTo>
                      <a:pt x="7" y="258"/>
                    </a:lnTo>
                    <a:lnTo>
                      <a:pt x="0" y="273"/>
                    </a:lnTo>
                    <a:lnTo>
                      <a:pt x="0" y="273"/>
                    </a:lnTo>
                    <a:lnTo>
                      <a:pt x="0" y="275"/>
                    </a:lnTo>
                    <a:lnTo>
                      <a:pt x="0" y="276"/>
                    </a:lnTo>
                    <a:lnTo>
                      <a:pt x="1" y="277"/>
                    </a:lnTo>
                    <a:lnTo>
                      <a:pt x="3" y="278"/>
                    </a:lnTo>
                    <a:lnTo>
                      <a:pt x="5" y="278"/>
                    </a:lnTo>
                    <a:lnTo>
                      <a:pt x="7" y="278"/>
                    </a:lnTo>
                    <a:lnTo>
                      <a:pt x="9" y="277"/>
                    </a:lnTo>
                    <a:lnTo>
                      <a:pt x="10" y="275"/>
                    </a:lnTo>
                    <a:lnTo>
                      <a:pt x="10" y="275"/>
                    </a:lnTo>
                    <a:lnTo>
                      <a:pt x="16" y="259"/>
                    </a:lnTo>
                    <a:lnTo>
                      <a:pt x="24" y="243"/>
                    </a:lnTo>
                    <a:lnTo>
                      <a:pt x="32" y="229"/>
                    </a:lnTo>
                    <a:lnTo>
                      <a:pt x="43" y="214"/>
                    </a:lnTo>
                    <a:lnTo>
                      <a:pt x="62" y="186"/>
                    </a:lnTo>
                    <a:lnTo>
                      <a:pt x="73" y="171"/>
                    </a:lnTo>
                    <a:lnTo>
                      <a:pt x="81" y="156"/>
                    </a:lnTo>
                    <a:lnTo>
                      <a:pt x="81" y="156"/>
                    </a:lnTo>
                    <a:lnTo>
                      <a:pt x="121" y="81"/>
                    </a:lnTo>
                    <a:lnTo>
                      <a:pt x="141" y="44"/>
                    </a:lnTo>
                    <a:lnTo>
                      <a:pt x="160" y="7"/>
                    </a:lnTo>
                    <a:lnTo>
                      <a:pt x="160" y="7"/>
                    </a:lnTo>
                    <a:lnTo>
                      <a:pt x="162" y="5"/>
                    </a:lnTo>
                    <a:lnTo>
                      <a:pt x="160" y="3"/>
                    </a:lnTo>
                    <a:lnTo>
                      <a:pt x="159" y="1"/>
                    </a:lnTo>
                    <a:lnTo>
                      <a:pt x="158" y="0"/>
                    </a:lnTo>
                    <a:lnTo>
                      <a:pt x="156" y="0"/>
                    </a:lnTo>
                    <a:lnTo>
                      <a:pt x="155" y="0"/>
                    </a:lnTo>
                    <a:lnTo>
                      <a:pt x="153" y="0"/>
                    </a:lnTo>
                    <a:lnTo>
                      <a:pt x="152" y="2"/>
                    </a:lnTo>
                    <a:lnTo>
                      <a:pt x="152" y="2"/>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solidFill>
                    <a:srgbClr val="605448"/>
                  </a:solidFill>
                </a:endParaRPr>
              </a:p>
            </p:txBody>
          </p:sp>
          <p:sp>
            <p:nvSpPr>
              <p:cNvPr id="195" name="chenying0907 870"/>
              <p:cNvSpPr/>
              <p:nvPr/>
            </p:nvSpPr>
            <p:spPr bwMode="auto">
              <a:xfrm>
                <a:off x="4297363" y="1711325"/>
                <a:ext cx="71438" cy="134938"/>
              </a:xfrm>
              <a:custGeom>
                <a:avLst/>
                <a:gdLst/>
                <a:ahLst/>
                <a:cxnLst>
                  <a:cxn ang="0">
                    <a:pos x="123" y="3"/>
                  </a:cxn>
                  <a:cxn ang="0">
                    <a:pos x="123" y="3"/>
                  </a:cxn>
                  <a:cxn ang="0">
                    <a:pos x="118" y="16"/>
                  </a:cxn>
                  <a:cxn ang="0">
                    <a:pos x="111" y="27"/>
                  </a:cxn>
                  <a:cxn ang="0">
                    <a:pos x="105" y="38"/>
                  </a:cxn>
                  <a:cxn ang="0">
                    <a:pos x="100" y="51"/>
                  </a:cxn>
                  <a:cxn ang="0">
                    <a:pos x="100" y="51"/>
                  </a:cxn>
                  <a:cxn ang="0">
                    <a:pos x="93" y="68"/>
                  </a:cxn>
                  <a:cxn ang="0">
                    <a:pos x="86" y="87"/>
                  </a:cxn>
                  <a:cxn ang="0">
                    <a:pos x="72" y="122"/>
                  </a:cxn>
                  <a:cxn ang="0">
                    <a:pos x="72" y="122"/>
                  </a:cxn>
                  <a:cxn ang="0">
                    <a:pos x="65" y="139"/>
                  </a:cxn>
                  <a:cxn ang="0">
                    <a:pos x="56" y="154"/>
                  </a:cxn>
                  <a:cxn ang="0">
                    <a:pos x="38" y="186"/>
                  </a:cxn>
                  <a:cxn ang="0">
                    <a:pos x="18" y="217"/>
                  </a:cxn>
                  <a:cxn ang="0">
                    <a:pos x="9" y="233"/>
                  </a:cxn>
                  <a:cxn ang="0">
                    <a:pos x="0" y="249"/>
                  </a:cxn>
                  <a:cxn ang="0">
                    <a:pos x="0" y="249"/>
                  </a:cxn>
                  <a:cxn ang="0">
                    <a:pos x="0" y="250"/>
                  </a:cxn>
                  <a:cxn ang="0">
                    <a:pos x="0" y="252"/>
                  </a:cxn>
                  <a:cxn ang="0">
                    <a:pos x="4" y="255"/>
                  </a:cxn>
                  <a:cxn ang="0">
                    <a:pos x="5" y="255"/>
                  </a:cxn>
                  <a:cxn ang="0">
                    <a:pos x="7" y="255"/>
                  </a:cxn>
                  <a:cxn ang="0">
                    <a:pos x="8" y="255"/>
                  </a:cxn>
                  <a:cxn ang="0">
                    <a:pos x="9" y="253"/>
                  </a:cxn>
                  <a:cxn ang="0">
                    <a:pos x="9" y="253"/>
                  </a:cxn>
                  <a:cxn ang="0">
                    <a:pos x="17" y="238"/>
                  </a:cxn>
                  <a:cxn ang="0">
                    <a:pos x="25" y="223"/>
                  </a:cxn>
                  <a:cxn ang="0">
                    <a:pos x="43" y="193"/>
                  </a:cxn>
                  <a:cxn ang="0">
                    <a:pos x="61" y="163"/>
                  </a:cxn>
                  <a:cxn ang="0">
                    <a:pos x="70" y="148"/>
                  </a:cxn>
                  <a:cxn ang="0">
                    <a:pos x="77" y="132"/>
                  </a:cxn>
                  <a:cxn ang="0">
                    <a:pos x="77" y="132"/>
                  </a:cxn>
                  <a:cxn ang="0">
                    <a:pos x="90" y="101"/>
                  </a:cxn>
                  <a:cxn ang="0">
                    <a:pos x="103" y="69"/>
                  </a:cxn>
                  <a:cxn ang="0">
                    <a:pos x="103" y="69"/>
                  </a:cxn>
                  <a:cxn ang="0">
                    <a:pos x="110" y="53"/>
                  </a:cxn>
                  <a:cxn ang="0">
                    <a:pos x="118" y="37"/>
                  </a:cxn>
                  <a:cxn ang="0">
                    <a:pos x="125" y="22"/>
                  </a:cxn>
                  <a:cxn ang="0">
                    <a:pos x="133" y="5"/>
                  </a:cxn>
                  <a:cxn ang="0">
                    <a:pos x="133" y="5"/>
                  </a:cxn>
                  <a:cxn ang="0">
                    <a:pos x="134" y="3"/>
                  </a:cxn>
                  <a:cxn ang="0">
                    <a:pos x="133" y="2"/>
                  </a:cxn>
                  <a:cxn ang="0">
                    <a:pos x="132" y="1"/>
                  </a:cxn>
                  <a:cxn ang="0">
                    <a:pos x="130" y="0"/>
                  </a:cxn>
                  <a:cxn ang="0">
                    <a:pos x="126" y="0"/>
                  </a:cxn>
                  <a:cxn ang="0">
                    <a:pos x="124" y="1"/>
                  </a:cxn>
                  <a:cxn ang="0">
                    <a:pos x="123" y="3"/>
                  </a:cxn>
                  <a:cxn ang="0">
                    <a:pos x="123" y="3"/>
                  </a:cxn>
                </a:cxnLst>
                <a:rect l="0" t="0" r="r" b="b"/>
                <a:pathLst>
                  <a:path w="134" h="255">
                    <a:moveTo>
                      <a:pt x="123" y="3"/>
                    </a:moveTo>
                    <a:lnTo>
                      <a:pt x="123" y="3"/>
                    </a:lnTo>
                    <a:lnTo>
                      <a:pt x="118" y="16"/>
                    </a:lnTo>
                    <a:lnTo>
                      <a:pt x="111" y="27"/>
                    </a:lnTo>
                    <a:lnTo>
                      <a:pt x="105" y="38"/>
                    </a:lnTo>
                    <a:lnTo>
                      <a:pt x="100" y="51"/>
                    </a:lnTo>
                    <a:lnTo>
                      <a:pt x="100" y="51"/>
                    </a:lnTo>
                    <a:lnTo>
                      <a:pt x="93" y="68"/>
                    </a:lnTo>
                    <a:lnTo>
                      <a:pt x="86" y="87"/>
                    </a:lnTo>
                    <a:lnTo>
                      <a:pt x="72" y="122"/>
                    </a:lnTo>
                    <a:lnTo>
                      <a:pt x="72" y="122"/>
                    </a:lnTo>
                    <a:lnTo>
                      <a:pt x="65" y="139"/>
                    </a:lnTo>
                    <a:lnTo>
                      <a:pt x="56" y="154"/>
                    </a:lnTo>
                    <a:lnTo>
                      <a:pt x="38" y="186"/>
                    </a:lnTo>
                    <a:lnTo>
                      <a:pt x="18" y="217"/>
                    </a:lnTo>
                    <a:lnTo>
                      <a:pt x="9" y="233"/>
                    </a:lnTo>
                    <a:lnTo>
                      <a:pt x="0" y="249"/>
                    </a:lnTo>
                    <a:lnTo>
                      <a:pt x="0" y="249"/>
                    </a:lnTo>
                    <a:lnTo>
                      <a:pt x="0" y="250"/>
                    </a:lnTo>
                    <a:lnTo>
                      <a:pt x="0" y="252"/>
                    </a:lnTo>
                    <a:lnTo>
                      <a:pt x="4" y="255"/>
                    </a:lnTo>
                    <a:lnTo>
                      <a:pt x="5" y="255"/>
                    </a:lnTo>
                    <a:lnTo>
                      <a:pt x="7" y="255"/>
                    </a:lnTo>
                    <a:lnTo>
                      <a:pt x="8" y="255"/>
                    </a:lnTo>
                    <a:lnTo>
                      <a:pt x="9" y="253"/>
                    </a:lnTo>
                    <a:lnTo>
                      <a:pt x="9" y="253"/>
                    </a:lnTo>
                    <a:lnTo>
                      <a:pt x="17" y="238"/>
                    </a:lnTo>
                    <a:lnTo>
                      <a:pt x="25" y="223"/>
                    </a:lnTo>
                    <a:lnTo>
                      <a:pt x="43" y="193"/>
                    </a:lnTo>
                    <a:lnTo>
                      <a:pt x="61" y="163"/>
                    </a:lnTo>
                    <a:lnTo>
                      <a:pt x="70" y="148"/>
                    </a:lnTo>
                    <a:lnTo>
                      <a:pt x="77" y="132"/>
                    </a:lnTo>
                    <a:lnTo>
                      <a:pt x="77" y="132"/>
                    </a:lnTo>
                    <a:lnTo>
                      <a:pt x="90" y="101"/>
                    </a:lnTo>
                    <a:lnTo>
                      <a:pt x="103" y="69"/>
                    </a:lnTo>
                    <a:lnTo>
                      <a:pt x="103" y="69"/>
                    </a:lnTo>
                    <a:lnTo>
                      <a:pt x="110" y="53"/>
                    </a:lnTo>
                    <a:lnTo>
                      <a:pt x="118" y="37"/>
                    </a:lnTo>
                    <a:lnTo>
                      <a:pt x="125" y="22"/>
                    </a:lnTo>
                    <a:lnTo>
                      <a:pt x="133" y="5"/>
                    </a:lnTo>
                    <a:lnTo>
                      <a:pt x="133" y="5"/>
                    </a:lnTo>
                    <a:lnTo>
                      <a:pt x="134" y="3"/>
                    </a:lnTo>
                    <a:lnTo>
                      <a:pt x="133" y="2"/>
                    </a:lnTo>
                    <a:lnTo>
                      <a:pt x="132" y="1"/>
                    </a:lnTo>
                    <a:lnTo>
                      <a:pt x="130" y="0"/>
                    </a:lnTo>
                    <a:lnTo>
                      <a:pt x="126" y="0"/>
                    </a:lnTo>
                    <a:lnTo>
                      <a:pt x="124" y="1"/>
                    </a:lnTo>
                    <a:lnTo>
                      <a:pt x="123" y="3"/>
                    </a:lnTo>
                    <a:lnTo>
                      <a:pt x="123" y="3"/>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solidFill>
                    <a:srgbClr val="605448"/>
                  </a:solidFill>
                </a:endParaRPr>
              </a:p>
            </p:txBody>
          </p:sp>
          <p:sp>
            <p:nvSpPr>
              <p:cNvPr id="196" name="chenying0907 871"/>
              <p:cNvSpPr/>
              <p:nvPr/>
            </p:nvSpPr>
            <p:spPr bwMode="auto">
              <a:xfrm>
                <a:off x="4235450" y="1423988"/>
                <a:ext cx="49213" cy="88900"/>
              </a:xfrm>
              <a:custGeom>
                <a:avLst/>
                <a:gdLst/>
                <a:ahLst/>
                <a:cxnLst>
                  <a:cxn ang="0">
                    <a:pos x="89" y="0"/>
                  </a:cxn>
                  <a:cxn ang="0">
                    <a:pos x="89" y="0"/>
                  </a:cxn>
                  <a:cxn ang="0">
                    <a:pos x="85" y="2"/>
                  </a:cxn>
                  <a:cxn ang="0">
                    <a:pos x="82" y="5"/>
                  </a:cxn>
                  <a:cxn ang="0">
                    <a:pos x="76" y="11"/>
                  </a:cxn>
                  <a:cxn ang="0">
                    <a:pos x="68" y="25"/>
                  </a:cxn>
                  <a:cxn ang="0">
                    <a:pos x="68" y="25"/>
                  </a:cxn>
                  <a:cxn ang="0">
                    <a:pos x="52" y="54"/>
                  </a:cxn>
                  <a:cxn ang="0">
                    <a:pos x="37" y="81"/>
                  </a:cxn>
                  <a:cxn ang="0">
                    <a:pos x="37" y="81"/>
                  </a:cxn>
                  <a:cxn ang="0">
                    <a:pos x="24" y="107"/>
                  </a:cxn>
                  <a:cxn ang="0">
                    <a:pos x="17" y="120"/>
                  </a:cxn>
                  <a:cxn ang="0">
                    <a:pos x="10" y="132"/>
                  </a:cxn>
                  <a:cxn ang="0">
                    <a:pos x="10" y="132"/>
                  </a:cxn>
                  <a:cxn ang="0">
                    <a:pos x="5" y="139"/>
                  </a:cxn>
                  <a:cxn ang="0">
                    <a:pos x="2" y="147"/>
                  </a:cxn>
                  <a:cxn ang="0">
                    <a:pos x="0" y="154"/>
                  </a:cxn>
                  <a:cxn ang="0">
                    <a:pos x="0" y="158"/>
                  </a:cxn>
                  <a:cxn ang="0">
                    <a:pos x="0" y="163"/>
                  </a:cxn>
                  <a:cxn ang="0">
                    <a:pos x="0" y="163"/>
                  </a:cxn>
                  <a:cxn ang="0">
                    <a:pos x="1" y="164"/>
                  </a:cxn>
                  <a:cxn ang="0">
                    <a:pos x="2" y="165"/>
                  </a:cxn>
                  <a:cxn ang="0">
                    <a:pos x="4" y="166"/>
                  </a:cxn>
                  <a:cxn ang="0">
                    <a:pos x="6" y="166"/>
                  </a:cxn>
                  <a:cxn ang="0">
                    <a:pos x="7" y="165"/>
                  </a:cxn>
                  <a:cxn ang="0">
                    <a:pos x="9" y="164"/>
                  </a:cxn>
                  <a:cxn ang="0">
                    <a:pos x="9" y="162"/>
                  </a:cxn>
                  <a:cxn ang="0">
                    <a:pos x="9" y="160"/>
                  </a:cxn>
                  <a:cxn ang="0">
                    <a:pos x="9" y="160"/>
                  </a:cxn>
                  <a:cxn ang="0">
                    <a:pos x="9" y="155"/>
                  </a:cxn>
                  <a:cxn ang="0">
                    <a:pos x="9" y="151"/>
                  </a:cxn>
                  <a:cxn ang="0">
                    <a:pos x="11" y="148"/>
                  </a:cxn>
                  <a:cxn ang="0">
                    <a:pos x="13" y="143"/>
                  </a:cxn>
                  <a:cxn ang="0">
                    <a:pos x="18" y="137"/>
                  </a:cxn>
                  <a:cxn ang="0">
                    <a:pos x="20" y="134"/>
                  </a:cxn>
                  <a:cxn ang="0">
                    <a:pos x="22" y="131"/>
                  </a:cxn>
                  <a:cxn ang="0">
                    <a:pos x="22" y="131"/>
                  </a:cxn>
                  <a:cxn ang="0">
                    <a:pos x="34" y="108"/>
                  </a:cxn>
                  <a:cxn ang="0">
                    <a:pos x="45" y="87"/>
                  </a:cxn>
                  <a:cxn ang="0">
                    <a:pos x="45" y="87"/>
                  </a:cxn>
                  <a:cxn ang="0">
                    <a:pos x="57" y="65"/>
                  </a:cxn>
                  <a:cxn ang="0">
                    <a:pos x="68" y="44"/>
                  </a:cxn>
                  <a:cxn ang="0">
                    <a:pos x="68" y="44"/>
                  </a:cxn>
                  <a:cxn ang="0">
                    <a:pos x="78" y="25"/>
                  </a:cxn>
                  <a:cxn ang="0">
                    <a:pos x="84" y="15"/>
                  </a:cxn>
                  <a:cxn ang="0">
                    <a:pos x="87" y="12"/>
                  </a:cxn>
                  <a:cxn ang="0">
                    <a:pos x="92" y="9"/>
                  </a:cxn>
                  <a:cxn ang="0">
                    <a:pos x="92" y="9"/>
                  </a:cxn>
                  <a:cxn ang="0">
                    <a:pos x="93" y="8"/>
                  </a:cxn>
                  <a:cxn ang="0">
                    <a:pos x="94" y="7"/>
                  </a:cxn>
                  <a:cxn ang="0">
                    <a:pos x="94" y="3"/>
                  </a:cxn>
                  <a:cxn ang="0">
                    <a:pos x="94" y="2"/>
                  </a:cxn>
                  <a:cxn ang="0">
                    <a:pos x="93" y="1"/>
                  </a:cxn>
                  <a:cxn ang="0">
                    <a:pos x="91" y="0"/>
                  </a:cxn>
                  <a:cxn ang="0">
                    <a:pos x="89" y="0"/>
                  </a:cxn>
                  <a:cxn ang="0">
                    <a:pos x="89" y="0"/>
                  </a:cxn>
                </a:cxnLst>
                <a:rect l="0" t="0" r="r" b="b"/>
                <a:pathLst>
                  <a:path w="94" h="166">
                    <a:moveTo>
                      <a:pt x="89" y="0"/>
                    </a:moveTo>
                    <a:lnTo>
                      <a:pt x="89" y="0"/>
                    </a:lnTo>
                    <a:lnTo>
                      <a:pt x="85" y="2"/>
                    </a:lnTo>
                    <a:lnTo>
                      <a:pt x="82" y="5"/>
                    </a:lnTo>
                    <a:lnTo>
                      <a:pt x="76" y="11"/>
                    </a:lnTo>
                    <a:lnTo>
                      <a:pt x="68" y="25"/>
                    </a:lnTo>
                    <a:lnTo>
                      <a:pt x="68" y="25"/>
                    </a:lnTo>
                    <a:lnTo>
                      <a:pt x="52" y="54"/>
                    </a:lnTo>
                    <a:lnTo>
                      <a:pt x="37" y="81"/>
                    </a:lnTo>
                    <a:lnTo>
                      <a:pt x="37" y="81"/>
                    </a:lnTo>
                    <a:lnTo>
                      <a:pt x="24" y="107"/>
                    </a:lnTo>
                    <a:lnTo>
                      <a:pt x="17" y="120"/>
                    </a:lnTo>
                    <a:lnTo>
                      <a:pt x="10" y="132"/>
                    </a:lnTo>
                    <a:lnTo>
                      <a:pt x="10" y="132"/>
                    </a:lnTo>
                    <a:lnTo>
                      <a:pt x="5" y="139"/>
                    </a:lnTo>
                    <a:lnTo>
                      <a:pt x="2" y="147"/>
                    </a:lnTo>
                    <a:lnTo>
                      <a:pt x="0" y="154"/>
                    </a:lnTo>
                    <a:lnTo>
                      <a:pt x="0" y="158"/>
                    </a:lnTo>
                    <a:lnTo>
                      <a:pt x="0" y="163"/>
                    </a:lnTo>
                    <a:lnTo>
                      <a:pt x="0" y="163"/>
                    </a:lnTo>
                    <a:lnTo>
                      <a:pt x="1" y="164"/>
                    </a:lnTo>
                    <a:lnTo>
                      <a:pt x="2" y="165"/>
                    </a:lnTo>
                    <a:lnTo>
                      <a:pt x="4" y="166"/>
                    </a:lnTo>
                    <a:lnTo>
                      <a:pt x="6" y="166"/>
                    </a:lnTo>
                    <a:lnTo>
                      <a:pt x="7" y="165"/>
                    </a:lnTo>
                    <a:lnTo>
                      <a:pt x="9" y="164"/>
                    </a:lnTo>
                    <a:lnTo>
                      <a:pt x="9" y="162"/>
                    </a:lnTo>
                    <a:lnTo>
                      <a:pt x="9" y="160"/>
                    </a:lnTo>
                    <a:lnTo>
                      <a:pt x="9" y="160"/>
                    </a:lnTo>
                    <a:lnTo>
                      <a:pt x="9" y="155"/>
                    </a:lnTo>
                    <a:lnTo>
                      <a:pt x="9" y="151"/>
                    </a:lnTo>
                    <a:lnTo>
                      <a:pt x="11" y="148"/>
                    </a:lnTo>
                    <a:lnTo>
                      <a:pt x="13" y="143"/>
                    </a:lnTo>
                    <a:lnTo>
                      <a:pt x="18" y="137"/>
                    </a:lnTo>
                    <a:lnTo>
                      <a:pt x="20" y="134"/>
                    </a:lnTo>
                    <a:lnTo>
                      <a:pt x="22" y="131"/>
                    </a:lnTo>
                    <a:lnTo>
                      <a:pt x="22" y="131"/>
                    </a:lnTo>
                    <a:lnTo>
                      <a:pt x="34" y="108"/>
                    </a:lnTo>
                    <a:lnTo>
                      <a:pt x="45" y="87"/>
                    </a:lnTo>
                    <a:lnTo>
                      <a:pt x="45" y="87"/>
                    </a:lnTo>
                    <a:lnTo>
                      <a:pt x="57" y="65"/>
                    </a:lnTo>
                    <a:lnTo>
                      <a:pt x="68" y="44"/>
                    </a:lnTo>
                    <a:lnTo>
                      <a:pt x="68" y="44"/>
                    </a:lnTo>
                    <a:lnTo>
                      <a:pt x="78" y="25"/>
                    </a:lnTo>
                    <a:lnTo>
                      <a:pt x="84" y="15"/>
                    </a:lnTo>
                    <a:lnTo>
                      <a:pt x="87" y="12"/>
                    </a:lnTo>
                    <a:lnTo>
                      <a:pt x="92" y="9"/>
                    </a:lnTo>
                    <a:lnTo>
                      <a:pt x="92" y="9"/>
                    </a:lnTo>
                    <a:lnTo>
                      <a:pt x="93" y="8"/>
                    </a:lnTo>
                    <a:lnTo>
                      <a:pt x="94" y="7"/>
                    </a:lnTo>
                    <a:lnTo>
                      <a:pt x="94" y="3"/>
                    </a:lnTo>
                    <a:lnTo>
                      <a:pt x="94" y="2"/>
                    </a:lnTo>
                    <a:lnTo>
                      <a:pt x="93" y="1"/>
                    </a:lnTo>
                    <a:lnTo>
                      <a:pt x="91" y="0"/>
                    </a:lnTo>
                    <a:lnTo>
                      <a:pt x="89" y="0"/>
                    </a:lnTo>
                    <a:lnTo>
                      <a:pt x="89" y="0"/>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solidFill>
                    <a:srgbClr val="605448"/>
                  </a:solidFill>
                </a:endParaRPr>
              </a:p>
            </p:txBody>
          </p:sp>
          <p:sp>
            <p:nvSpPr>
              <p:cNvPr id="197" name="chenying0907 872"/>
              <p:cNvSpPr/>
              <p:nvPr/>
            </p:nvSpPr>
            <p:spPr bwMode="auto">
              <a:xfrm>
                <a:off x="4275138" y="1435100"/>
                <a:ext cx="65088" cy="107950"/>
              </a:xfrm>
              <a:custGeom>
                <a:avLst/>
                <a:gdLst/>
                <a:ahLst/>
                <a:cxnLst>
                  <a:cxn ang="0">
                    <a:pos x="117" y="0"/>
                  </a:cxn>
                  <a:cxn ang="0">
                    <a:pos x="117" y="0"/>
                  </a:cxn>
                  <a:cxn ang="0">
                    <a:pos x="106" y="9"/>
                  </a:cxn>
                  <a:cxn ang="0">
                    <a:pos x="97" y="18"/>
                  </a:cxn>
                  <a:cxn ang="0">
                    <a:pos x="89" y="27"/>
                  </a:cxn>
                  <a:cxn ang="0">
                    <a:pos x="82" y="39"/>
                  </a:cxn>
                  <a:cxn ang="0">
                    <a:pos x="74" y="50"/>
                  </a:cxn>
                  <a:cxn ang="0">
                    <a:pos x="68" y="61"/>
                  </a:cxn>
                  <a:cxn ang="0">
                    <a:pos x="58" y="84"/>
                  </a:cxn>
                  <a:cxn ang="0">
                    <a:pos x="58" y="84"/>
                  </a:cxn>
                  <a:cxn ang="0">
                    <a:pos x="31" y="142"/>
                  </a:cxn>
                  <a:cxn ang="0">
                    <a:pos x="18" y="170"/>
                  </a:cxn>
                  <a:cxn ang="0">
                    <a:pos x="9" y="183"/>
                  </a:cxn>
                  <a:cxn ang="0">
                    <a:pos x="1" y="197"/>
                  </a:cxn>
                  <a:cxn ang="0">
                    <a:pos x="1" y="197"/>
                  </a:cxn>
                  <a:cxn ang="0">
                    <a:pos x="0" y="199"/>
                  </a:cxn>
                  <a:cxn ang="0">
                    <a:pos x="1" y="201"/>
                  </a:cxn>
                  <a:cxn ang="0">
                    <a:pos x="1" y="202"/>
                  </a:cxn>
                  <a:cxn ang="0">
                    <a:pos x="3" y="203"/>
                  </a:cxn>
                  <a:cxn ang="0">
                    <a:pos x="4" y="204"/>
                  </a:cxn>
                  <a:cxn ang="0">
                    <a:pos x="6" y="204"/>
                  </a:cxn>
                  <a:cxn ang="0">
                    <a:pos x="8" y="203"/>
                  </a:cxn>
                  <a:cxn ang="0">
                    <a:pos x="9" y="202"/>
                  </a:cxn>
                  <a:cxn ang="0">
                    <a:pos x="9" y="202"/>
                  </a:cxn>
                  <a:cxn ang="0">
                    <a:pos x="23" y="180"/>
                  </a:cxn>
                  <a:cxn ang="0">
                    <a:pos x="36" y="157"/>
                  </a:cxn>
                  <a:cxn ang="0">
                    <a:pos x="48" y="134"/>
                  </a:cxn>
                  <a:cxn ang="0">
                    <a:pos x="57" y="110"/>
                  </a:cxn>
                  <a:cxn ang="0">
                    <a:pos x="57" y="110"/>
                  </a:cxn>
                  <a:cxn ang="0">
                    <a:pos x="68" y="83"/>
                  </a:cxn>
                  <a:cxn ang="0">
                    <a:pos x="74" y="69"/>
                  </a:cxn>
                  <a:cxn ang="0">
                    <a:pos x="82" y="54"/>
                  </a:cxn>
                  <a:cxn ang="0">
                    <a:pos x="90" y="41"/>
                  </a:cxn>
                  <a:cxn ang="0">
                    <a:pos x="100" y="28"/>
                  </a:cxn>
                  <a:cxn ang="0">
                    <a:pos x="111" y="18"/>
                  </a:cxn>
                  <a:cxn ang="0">
                    <a:pos x="122" y="9"/>
                  </a:cxn>
                  <a:cxn ang="0">
                    <a:pos x="122" y="9"/>
                  </a:cxn>
                  <a:cxn ang="0">
                    <a:pos x="123" y="8"/>
                  </a:cxn>
                  <a:cxn ang="0">
                    <a:pos x="124" y="6"/>
                  </a:cxn>
                  <a:cxn ang="0">
                    <a:pos x="124" y="4"/>
                  </a:cxn>
                  <a:cxn ang="0">
                    <a:pos x="123" y="3"/>
                  </a:cxn>
                  <a:cxn ang="0">
                    <a:pos x="122" y="2"/>
                  </a:cxn>
                  <a:cxn ang="0">
                    <a:pos x="120" y="0"/>
                  </a:cxn>
                  <a:cxn ang="0">
                    <a:pos x="119" y="0"/>
                  </a:cxn>
                  <a:cxn ang="0">
                    <a:pos x="117" y="0"/>
                  </a:cxn>
                  <a:cxn ang="0">
                    <a:pos x="117" y="0"/>
                  </a:cxn>
                </a:cxnLst>
                <a:rect l="0" t="0" r="r" b="b"/>
                <a:pathLst>
                  <a:path w="124" h="204">
                    <a:moveTo>
                      <a:pt x="117" y="0"/>
                    </a:moveTo>
                    <a:lnTo>
                      <a:pt x="117" y="0"/>
                    </a:lnTo>
                    <a:lnTo>
                      <a:pt x="106" y="9"/>
                    </a:lnTo>
                    <a:lnTo>
                      <a:pt x="97" y="18"/>
                    </a:lnTo>
                    <a:lnTo>
                      <a:pt x="89" y="27"/>
                    </a:lnTo>
                    <a:lnTo>
                      <a:pt x="82" y="39"/>
                    </a:lnTo>
                    <a:lnTo>
                      <a:pt x="74" y="50"/>
                    </a:lnTo>
                    <a:lnTo>
                      <a:pt x="68" y="61"/>
                    </a:lnTo>
                    <a:lnTo>
                      <a:pt x="58" y="84"/>
                    </a:lnTo>
                    <a:lnTo>
                      <a:pt x="58" y="84"/>
                    </a:lnTo>
                    <a:lnTo>
                      <a:pt x="31" y="142"/>
                    </a:lnTo>
                    <a:lnTo>
                      <a:pt x="18" y="170"/>
                    </a:lnTo>
                    <a:lnTo>
                      <a:pt x="9" y="183"/>
                    </a:lnTo>
                    <a:lnTo>
                      <a:pt x="1" y="197"/>
                    </a:lnTo>
                    <a:lnTo>
                      <a:pt x="1" y="197"/>
                    </a:lnTo>
                    <a:lnTo>
                      <a:pt x="0" y="199"/>
                    </a:lnTo>
                    <a:lnTo>
                      <a:pt x="1" y="201"/>
                    </a:lnTo>
                    <a:lnTo>
                      <a:pt x="1" y="202"/>
                    </a:lnTo>
                    <a:lnTo>
                      <a:pt x="3" y="203"/>
                    </a:lnTo>
                    <a:lnTo>
                      <a:pt x="4" y="204"/>
                    </a:lnTo>
                    <a:lnTo>
                      <a:pt x="6" y="204"/>
                    </a:lnTo>
                    <a:lnTo>
                      <a:pt x="8" y="203"/>
                    </a:lnTo>
                    <a:lnTo>
                      <a:pt x="9" y="202"/>
                    </a:lnTo>
                    <a:lnTo>
                      <a:pt x="9" y="202"/>
                    </a:lnTo>
                    <a:lnTo>
                      <a:pt x="23" y="180"/>
                    </a:lnTo>
                    <a:lnTo>
                      <a:pt x="36" y="157"/>
                    </a:lnTo>
                    <a:lnTo>
                      <a:pt x="48" y="134"/>
                    </a:lnTo>
                    <a:lnTo>
                      <a:pt x="57" y="110"/>
                    </a:lnTo>
                    <a:lnTo>
                      <a:pt x="57" y="110"/>
                    </a:lnTo>
                    <a:lnTo>
                      <a:pt x="68" y="83"/>
                    </a:lnTo>
                    <a:lnTo>
                      <a:pt x="74" y="69"/>
                    </a:lnTo>
                    <a:lnTo>
                      <a:pt x="82" y="54"/>
                    </a:lnTo>
                    <a:lnTo>
                      <a:pt x="90" y="41"/>
                    </a:lnTo>
                    <a:lnTo>
                      <a:pt x="100" y="28"/>
                    </a:lnTo>
                    <a:lnTo>
                      <a:pt x="111" y="18"/>
                    </a:lnTo>
                    <a:lnTo>
                      <a:pt x="122" y="9"/>
                    </a:lnTo>
                    <a:lnTo>
                      <a:pt x="122" y="9"/>
                    </a:lnTo>
                    <a:lnTo>
                      <a:pt x="123" y="8"/>
                    </a:lnTo>
                    <a:lnTo>
                      <a:pt x="124" y="6"/>
                    </a:lnTo>
                    <a:lnTo>
                      <a:pt x="124" y="4"/>
                    </a:lnTo>
                    <a:lnTo>
                      <a:pt x="123" y="3"/>
                    </a:lnTo>
                    <a:lnTo>
                      <a:pt x="122" y="2"/>
                    </a:lnTo>
                    <a:lnTo>
                      <a:pt x="120" y="0"/>
                    </a:lnTo>
                    <a:lnTo>
                      <a:pt x="119" y="0"/>
                    </a:lnTo>
                    <a:lnTo>
                      <a:pt x="117" y="0"/>
                    </a:lnTo>
                    <a:lnTo>
                      <a:pt x="117" y="0"/>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solidFill>
                    <a:srgbClr val="605448"/>
                  </a:solidFill>
                </a:endParaRPr>
              </a:p>
            </p:txBody>
          </p:sp>
          <p:sp>
            <p:nvSpPr>
              <p:cNvPr id="198" name="chenying0907 873"/>
              <p:cNvSpPr/>
              <p:nvPr/>
            </p:nvSpPr>
            <p:spPr bwMode="auto">
              <a:xfrm>
                <a:off x="4318000" y="1447800"/>
                <a:ext cx="74613" cy="104775"/>
              </a:xfrm>
              <a:custGeom>
                <a:avLst/>
                <a:gdLst/>
                <a:ahLst/>
                <a:cxnLst>
                  <a:cxn ang="0">
                    <a:pos x="132" y="3"/>
                  </a:cxn>
                  <a:cxn ang="0">
                    <a:pos x="132" y="3"/>
                  </a:cxn>
                  <a:cxn ang="0">
                    <a:pos x="130" y="8"/>
                  </a:cxn>
                  <a:cxn ang="0">
                    <a:pos x="127" y="14"/>
                  </a:cxn>
                  <a:cxn ang="0">
                    <a:pos x="123" y="19"/>
                  </a:cxn>
                  <a:cxn ang="0">
                    <a:pos x="118" y="23"/>
                  </a:cxn>
                  <a:cxn ang="0">
                    <a:pos x="108" y="32"/>
                  </a:cxn>
                  <a:cxn ang="0">
                    <a:pos x="100" y="42"/>
                  </a:cxn>
                  <a:cxn ang="0">
                    <a:pos x="100" y="42"/>
                  </a:cxn>
                  <a:cxn ang="0">
                    <a:pos x="85" y="62"/>
                  </a:cxn>
                  <a:cxn ang="0">
                    <a:pos x="71" y="83"/>
                  </a:cxn>
                  <a:cxn ang="0">
                    <a:pos x="71" y="83"/>
                  </a:cxn>
                  <a:cxn ang="0">
                    <a:pos x="36" y="133"/>
                  </a:cxn>
                  <a:cxn ang="0">
                    <a:pos x="36" y="133"/>
                  </a:cxn>
                  <a:cxn ang="0">
                    <a:pos x="28" y="148"/>
                  </a:cxn>
                  <a:cxn ang="0">
                    <a:pos x="19" y="163"/>
                  </a:cxn>
                  <a:cxn ang="0">
                    <a:pos x="11" y="178"/>
                  </a:cxn>
                  <a:cxn ang="0">
                    <a:pos x="6" y="184"/>
                  </a:cxn>
                  <a:cxn ang="0">
                    <a:pos x="1" y="191"/>
                  </a:cxn>
                  <a:cxn ang="0">
                    <a:pos x="1" y="191"/>
                  </a:cxn>
                  <a:cxn ang="0">
                    <a:pos x="0" y="192"/>
                  </a:cxn>
                  <a:cxn ang="0">
                    <a:pos x="0" y="194"/>
                  </a:cxn>
                  <a:cxn ang="0">
                    <a:pos x="0" y="196"/>
                  </a:cxn>
                  <a:cxn ang="0">
                    <a:pos x="1" y="198"/>
                  </a:cxn>
                  <a:cxn ang="0">
                    <a:pos x="3" y="199"/>
                  </a:cxn>
                  <a:cxn ang="0">
                    <a:pos x="4" y="200"/>
                  </a:cxn>
                  <a:cxn ang="0">
                    <a:pos x="6" y="199"/>
                  </a:cxn>
                  <a:cxn ang="0">
                    <a:pos x="7" y="198"/>
                  </a:cxn>
                  <a:cxn ang="0">
                    <a:pos x="7" y="198"/>
                  </a:cxn>
                  <a:cxn ang="0">
                    <a:pos x="15" y="187"/>
                  </a:cxn>
                  <a:cxn ang="0">
                    <a:pos x="22" y="176"/>
                  </a:cxn>
                  <a:cxn ang="0">
                    <a:pos x="35" y="153"/>
                  </a:cxn>
                  <a:cxn ang="0">
                    <a:pos x="35" y="153"/>
                  </a:cxn>
                  <a:cxn ang="0">
                    <a:pos x="44" y="139"/>
                  </a:cxn>
                  <a:cxn ang="0">
                    <a:pos x="54" y="124"/>
                  </a:cxn>
                  <a:cxn ang="0">
                    <a:pos x="74" y="95"/>
                  </a:cxn>
                  <a:cxn ang="0">
                    <a:pos x="74" y="95"/>
                  </a:cxn>
                  <a:cxn ang="0">
                    <a:pos x="108" y="46"/>
                  </a:cxn>
                  <a:cxn ang="0">
                    <a:pos x="108" y="46"/>
                  </a:cxn>
                  <a:cxn ang="0">
                    <a:pos x="112" y="41"/>
                  </a:cxn>
                  <a:cxn ang="0">
                    <a:pos x="117" y="36"/>
                  </a:cxn>
                  <a:cxn ang="0">
                    <a:pos x="127" y="27"/>
                  </a:cxn>
                  <a:cxn ang="0">
                    <a:pos x="132" y="23"/>
                  </a:cxn>
                  <a:cxn ang="0">
                    <a:pos x="136" y="18"/>
                  </a:cxn>
                  <a:cxn ang="0">
                    <a:pos x="139" y="12"/>
                  </a:cxn>
                  <a:cxn ang="0">
                    <a:pos x="141" y="5"/>
                  </a:cxn>
                  <a:cxn ang="0">
                    <a:pos x="141" y="5"/>
                  </a:cxn>
                  <a:cxn ang="0">
                    <a:pos x="141" y="3"/>
                  </a:cxn>
                  <a:cxn ang="0">
                    <a:pos x="140" y="2"/>
                  </a:cxn>
                  <a:cxn ang="0">
                    <a:pos x="139" y="1"/>
                  </a:cxn>
                  <a:cxn ang="0">
                    <a:pos x="138" y="0"/>
                  </a:cxn>
                  <a:cxn ang="0">
                    <a:pos x="136" y="0"/>
                  </a:cxn>
                  <a:cxn ang="0">
                    <a:pos x="134" y="0"/>
                  </a:cxn>
                  <a:cxn ang="0">
                    <a:pos x="133" y="1"/>
                  </a:cxn>
                  <a:cxn ang="0">
                    <a:pos x="132" y="3"/>
                  </a:cxn>
                  <a:cxn ang="0">
                    <a:pos x="132" y="3"/>
                  </a:cxn>
                </a:cxnLst>
                <a:rect l="0" t="0" r="r" b="b"/>
                <a:pathLst>
                  <a:path w="141" h="200">
                    <a:moveTo>
                      <a:pt x="132" y="3"/>
                    </a:moveTo>
                    <a:lnTo>
                      <a:pt x="132" y="3"/>
                    </a:lnTo>
                    <a:lnTo>
                      <a:pt x="130" y="8"/>
                    </a:lnTo>
                    <a:lnTo>
                      <a:pt x="127" y="14"/>
                    </a:lnTo>
                    <a:lnTo>
                      <a:pt x="123" y="19"/>
                    </a:lnTo>
                    <a:lnTo>
                      <a:pt x="118" y="23"/>
                    </a:lnTo>
                    <a:lnTo>
                      <a:pt x="108" y="32"/>
                    </a:lnTo>
                    <a:lnTo>
                      <a:pt x="100" y="42"/>
                    </a:lnTo>
                    <a:lnTo>
                      <a:pt x="100" y="42"/>
                    </a:lnTo>
                    <a:lnTo>
                      <a:pt x="85" y="62"/>
                    </a:lnTo>
                    <a:lnTo>
                      <a:pt x="71" y="83"/>
                    </a:lnTo>
                    <a:lnTo>
                      <a:pt x="71" y="83"/>
                    </a:lnTo>
                    <a:lnTo>
                      <a:pt x="36" y="133"/>
                    </a:lnTo>
                    <a:lnTo>
                      <a:pt x="36" y="133"/>
                    </a:lnTo>
                    <a:lnTo>
                      <a:pt x="28" y="148"/>
                    </a:lnTo>
                    <a:lnTo>
                      <a:pt x="19" y="163"/>
                    </a:lnTo>
                    <a:lnTo>
                      <a:pt x="11" y="178"/>
                    </a:lnTo>
                    <a:lnTo>
                      <a:pt x="6" y="184"/>
                    </a:lnTo>
                    <a:lnTo>
                      <a:pt x="1" y="191"/>
                    </a:lnTo>
                    <a:lnTo>
                      <a:pt x="1" y="191"/>
                    </a:lnTo>
                    <a:lnTo>
                      <a:pt x="0" y="192"/>
                    </a:lnTo>
                    <a:lnTo>
                      <a:pt x="0" y="194"/>
                    </a:lnTo>
                    <a:lnTo>
                      <a:pt x="0" y="196"/>
                    </a:lnTo>
                    <a:lnTo>
                      <a:pt x="1" y="198"/>
                    </a:lnTo>
                    <a:lnTo>
                      <a:pt x="3" y="199"/>
                    </a:lnTo>
                    <a:lnTo>
                      <a:pt x="4" y="200"/>
                    </a:lnTo>
                    <a:lnTo>
                      <a:pt x="6" y="199"/>
                    </a:lnTo>
                    <a:lnTo>
                      <a:pt x="7" y="198"/>
                    </a:lnTo>
                    <a:lnTo>
                      <a:pt x="7" y="198"/>
                    </a:lnTo>
                    <a:lnTo>
                      <a:pt x="15" y="187"/>
                    </a:lnTo>
                    <a:lnTo>
                      <a:pt x="22" y="176"/>
                    </a:lnTo>
                    <a:lnTo>
                      <a:pt x="35" y="153"/>
                    </a:lnTo>
                    <a:lnTo>
                      <a:pt x="35" y="153"/>
                    </a:lnTo>
                    <a:lnTo>
                      <a:pt x="44" y="139"/>
                    </a:lnTo>
                    <a:lnTo>
                      <a:pt x="54" y="124"/>
                    </a:lnTo>
                    <a:lnTo>
                      <a:pt x="74" y="95"/>
                    </a:lnTo>
                    <a:lnTo>
                      <a:pt x="74" y="95"/>
                    </a:lnTo>
                    <a:lnTo>
                      <a:pt x="108" y="46"/>
                    </a:lnTo>
                    <a:lnTo>
                      <a:pt x="108" y="46"/>
                    </a:lnTo>
                    <a:lnTo>
                      <a:pt x="112" y="41"/>
                    </a:lnTo>
                    <a:lnTo>
                      <a:pt x="117" y="36"/>
                    </a:lnTo>
                    <a:lnTo>
                      <a:pt x="127" y="27"/>
                    </a:lnTo>
                    <a:lnTo>
                      <a:pt x="132" y="23"/>
                    </a:lnTo>
                    <a:lnTo>
                      <a:pt x="136" y="18"/>
                    </a:lnTo>
                    <a:lnTo>
                      <a:pt x="139" y="12"/>
                    </a:lnTo>
                    <a:lnTo>
                      <a:pt x="141" y="5"/>
                    </a:lnTo>
                    <a:lnTo>
                      <a:pt x="141" y="5"/>
                    </a:lnTo>
                    <a:lnTo>
                      <a:pt x="141" y="3"/>
                    </a:lnTo>
                    <a:lnTo>
                      <a:pt x="140" y="2"/>
                    </a:lnTo>
                    <a:lnTo>
                      <a:pt x="139" y="1"/>
                    </a:lnTo>
                    <a:lnTo>
                      <a:pt x="138" y="0"/>
                    </a:lnTo>
                    <a:lnTo>
                      <a:pt x="136" y="0"/>
                    </a:lnTo>
                    <a:lnTo>
                      <a:pt x="134" y="0"/>
                    </a:lnTo>
                    <a:lnTo>
                      <a:pt x="133" y="1"/>
                    </a:lnTo>
                    <a:lnTo>
                      <a:pt x="132" y="3"/>
                    </a:lnTo>
                    <a:lnTo>
                      <a:pt x="132" y="3"/>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solidFill>
                    <a:srgbClr val="605448"/>
                  </a:solidFill>
                </a:endParaRPr>
              </a:p>
            </p:txBody>
          </p:sp>
          <p:sp>
            <p:nvSpPr>
              <p:cNvPr id="199" name="chenying0907 874"/>
              <p:cNvSpPr/>
              <p:nvPr/>
            </p:nvSpPr>
            <p:spPr bwMode="auto">
              <a:xfrm>
                <a:off x="4367213" y="1470025"/>
                <a:ext cx="53975" cy="92075"/>
              </a:xfrm>
              <a:custGeom>
                <a:avLst/>
                <a:gdLst/>
                <a:ahLst/>
                <a:cxnLst>
                  <a:cxn ang="0">
                    <a:pos x="100" y="3"/>
                  </a:cxn>
                  <a:cxn ang="0">
                    <a:pos x="100" y="3"/>
                  </a:cxn>
                  <a:cxn ang="0">
                    <a:pos x="98" y="1"/>
                  </a:cxn>
                  <a:cxn ang="0">
                    <a:pos x="96" y="0"/>
                  </a:cxn>
                  <a:cxn ang="0">
                    <a:pos x="94" y="0"/>
                  </a:cxn>
                  <a:cxn ang="0">
                    <a:pos x="92" y="1"/>
                  </a:cxn>
                  <a:cxn ang="0">
                    <a:pos x="86" y="6"/>
                  </a:cxn>
                  <a:cxn ang="0">
                    <a:pos x="86" y="6"/>
                  </a:cxn>
                  <a:cxn ang="0">
                    <a:pos x="85" y="8"/>
                  </a:cxn>
                  <a:cxn ang="0">
                    <a:pos x="86" y="11"/>
                  </a:cxn>
                  <a:cxn ang="0">
                    <a:pos x="87" y="13"/>
                  </a:cxn>
                  <a:cxn ang="0">
                    <a:pos x="91" y="14"/>
                  </a:cxn>
                  <a:cxn ang="0">
                    <a:pos x="91" y="14"/>
                  </a:cxn>
                  <a:cxn ang="0">
                    <a:pos x="89" y="21"/>
                  </a:cxn>
                  <a:cxn ang="0">
                    <a:pos x="85" y="31"/>
                  </a:cxn>
                  <a:cxn ang="0">
                    <a:pos x="81" y="39"/>
                  </a:cxn>
                  <a:cxn ang="0">
                    <a:pos x="77" y="47"/>
                  </a:cxn>
                  <a:cxn ang="0">
                    <a:pos x="67" y="64"/>
                  </a:cxn>
                  <a:cxn ang="0">
                    <a:pos x="58" y="77"/>
                  </a:cxn>
                  <a:cxn ang="0">
                    <a:pos x="58" y="77"/>
                  </a:cxn>
                  <a:cxn ang="0">
                    <a:pos x="44" y="99"/>
                  </a:cxn>
                  <a:cxn ang="0">
                    <a:pos x="31" y="119"/>
                  </a:cxn>
                  <a:cxn ang="0">
                    <a:pos x="18" y="141"/>
                  </a:cxn>
                  <a:cxn ang="0">
                    <a:pos x="4" y="163"/>
                  </a:cxn>
                  <a:cxn ang="0">
                    <a:pos x="4" y="163"/>
                  </a:cxn>
                  <a:cxn ang="0">
                    <a:pos x="2" y="165"/>
                  </a:cxn>
                  <a:cxn ang="0">
                    <a:pos x="1" y="169"/>
                  </a:cxn>
                  <a:cxn ang="0">
                    <a:pos x="1" y="169"/>
                  </a:cxn>
                  <a:cxn ang="0">
                    <a:pos x="0" y="171"/>
                  </a:cxn>
                  <a:cxn ang="0">
                    <a:pos x="1" y="172"/>
                  </a:cxn>
                  <a:cxn ang="0">
                    <a:pos x="3" y="174"/>
                  </a:cxn>
                  <a:cxn ang="0">
                    <a:pos x="6" y="174"/>
                  </a:cxn>
                  <a:cxn ang="0">
                    <a:pos x="8" y="174"/>
                  </a:cxn>
                  <a:cxn ang="0">
                    <a:pos x="9" y="172"/>
                  </a:cxn>
                  <a:cxn ang="0">
                    <a:pos x="9" y="172"/>
                  </a:cxn>
                  <a:cxn ang="0">
                    <a:pos x="10" y="171"/>
                  </a:cxn>
                  <a:cxn ang="0">
                    <a:pos x="11" y="170"/>
                  </a:cxn>
                  <a:cxn ang="0">
                    <a:pos x="11" y="170"/>
                  </a:cxn>
                  <a:cxn ang="0">
                    <a:pos x="13" y="169"/>
                  </a:cxn>
                  <a:cxn ang="0">
                    <a:pos x="14" y="168"/>
                  </a:cxn>
                  <a:cxn ang="0">
                    <a:pos x="14" y="167"/>
                  </a:cxn>
                  <a:cxn ang="0">
                    <a:pos x="14" y="165"/>
                  </a:cxn>
                  <a:cxn ang="0">
                    <a:pos x="14" y="165"/>
                  </a:cxn>
                  <a:cxn ang="0">
                    <a:pos x="30" y="141"/>
                  </a:cxn>
                  <a:cxn ang="0">
                    <a:pos x="44" y="116"/>
                  </a:cxn>
                  <a:cxn ang="0">
                    <a:pos x="60" y="93"/>
                  </a:cxn>
                  <a:cxn ang="0">
                    <a:pos x="75" y="69"/>
                  </a:cxn>
                  <a:cxn ang="0">
                    <a:pos x="75" y="69"/>
                  </a:cxn>
                  <a:cxn ang="0">
                    <a:pos x="84" y="54"/>
                  </a:cxn>
                  <a:cxn ang="0">
                    <a:pos x="93" y="37"/>
                  </a:cxn>
                  <a:cxn ang="0">
                    <a:pos x="96" y="29"/>
                  </a:cxn>
                  <a:cxn ang="0">
                    <a:pos x="99" y="19"/>
                  </a:cxn>
                  <a:cxn ang="0">
                    <a:pos x="100" y="11"/>
                  </a:cxn>
                  <a:cxn ang="0">
                    <a:pos x="100" y="3"/>
                  </a:cxn>
                  <a:cxn ang="0">
                    <a:pos x="100" y="3"/>
                  </a:cxn>
                </a:cxnLst>
                <a:rect l="0" t="0" r="r" b="b"/>
                <a:pathLst>
                  <a:path w="100" h="174">
                    <a:moveTo>
                      <a:pt x="100" y="3"/>
                    </a:moveTo>
                    <a:lnTo>
                      <a:pt x="100" y="3"/>
                    </a:lnTo>
                    <a:lnTo>
                      <a:pt x="98" y="1"/>
                    </a:lnTo>
                    <a:lnTo>
                      <a:pt x="96" y="0"/>
                    </a:lnTo>
                    <a:lnTo>
                      <a:pt x="94" y="0"/>
                    </a:lnTo>
                    <a:lnTo>
                      <a:pt x="92" y="1"/>
                    </a:lnTo>
                    <a:lnTo>
                      <a:pt x="86" y="6"/>
                    </a:lnTo>
                    <a:lnTo>
                      <a:pt x="86" y="6"/>
                    </a:lnTo>
                    <a:lnTo>
                      <a:pt x="85" y="8"/>
                    </a:lnTo>
                    <a:lnTo>
                      <a:pt x="86" y="11"/>
                    </a:lnTo>
                    <a:lnTo>
                      <a:pt x="87" y="13"/>
                    </a:lnTo>
                    <a:lnTo>
                      <a:pt x="91" y="14"/>
                    </a:lnTo>
                    <a:lnTo>
                      <a:pt x="91" y="14"/>
                    </a:lnTo>
                    <a:lnTo>
                      <a:pt x="89" y="21"/>
                    </a:lnTo>
                    <a:lnTo>
                      <a:pt x="85" y="31"/>
                    </a:lnTo>
                    <a:lnTo>
                      <a:pt x="81" y="39"/>
                    </a:lnTo>
                    <a:lnTo>
                      <a:pt x="77" y="47"/>
                    </a:lnTo>
                    <a:lnTo>
                      <a:pt x="67" y="64"/>
                    </a:lnTo>
                    <a:lnTo>
                      <a:pt x="58" y="77"/>
                    </a:lnTo>
                    <a:lnTo>
                      <a:pt x="58" y="77"/>
                    </a:lnTo>
                    <a:lnTo>
                      <a:pt x="44" y="99"/>
                    </a:lnTo>
                    <a:lnTo>
                      <a:pt x="31" y="119"/>
                    </a:lnTo>
                    <a:lnTo>
                      <a:pt x="18" y="141"/>
                    </a:lnTo>
                    <a:lnTo>
                      <a:pt x="4" y="163"/>
                    </a:lnTo>
                    <a:lnTo>
                      <a:pt x="4" y="163"/>
                    </a:lnTo>
                    <a:lnTo>
                      <a:pt x="2" y="165"/>
                    </a:lnTo>
                    <a:lnTo>
                      <a:pt x="1" y="169"/>
                    </a:lnTo>
                    <a:lnTo>
                      <a:pt x="1" y="169"/>
                    </a:lnTo>
                    <a:lnTo>
                      <a:pt x="0" y="171"/>
                    </a:lnTo>
                    <a:lnTo>
                      <a:pt x="1" y="172"/>
                    </a:lnTo>
                    <a:lnTo>
                      <a:pt x="3" y="174"/>
                    </a:lnTo>
                    <a:lnTo>
                      <a:pt x="6" y="174"/>
                    </a:lnTo>
                    <a:lnTo>
                      <a:pt x="8" y="174"/>
                    </a:lnTo>
                    <a:lnTo>
                      <a:pt x="9" y="172"/>
                    </a:lnTo>
                    <a:lnTo>
                      <a:pt x="9" y="172"/>
                    </a:lnTo>
                    <a:lnTo>
                      <a:pt x="10" y="171"/>
                    </a:lnTo>
                    <a:lnTo>
                      <a:pt x="11" y="170"/>
                    </a:lnTo>
                    <a:lnTo>
                      <a:pt x="11" y="170"/>
                    </a:lnTo>
                    <a:lnTo>
                      <a:pt x="13" y="169"/>
                    </a:lnTo>
                    <a:lnTo>
                      <a:pt x="14" y="168"/>
                    </a:lnTo>
                    <a:lnTo>
                      <a:pt x="14" y="167"/>
                    </a:lnTo>
                    <a:lnTo>
                      <a:pt x="14" y="165"/>
                    </a:lnTo>
                    <a:lnTo>
                      <a:pt x="14" y="165"/>
                    </a:lnTo>
                    <a:lnTo>
                      <a:pt x="30" y="141"/>
                    </a:lnTo>
                    <a:lnTo>
                      <a:pt x="44" y="116"/>
                    </a:lnTo>
                    <a:lnTo>
                      <a:pt x="60" y="93"/>
                    </a:lnTo>
                    <a:lnTo>
                      <a:pt x="75" y="69"/>
                    </a:lnTo>
                    <a:lnTo>
                      <a:pt x="75" y="69"/>
                    </a:lnTo>
                    <a:lnTo>
                      <a:pt x="84" y="54"/>
                    </a:lnTo>
                    <a:lnTo>
                      <a:pt x="93" y="37"/>
                    </a:lnTo>
                    <a:lnTo>
                      <a:pt x="96" y="29"/>
                    </a:lnTo>
                    <a:lnTo>
                      <a:pt x="99" y="19"/>
                    </a:lnTo>
                    <a:lnTo>
                      <a:pt x="100" y="11"/>
                    </a:lnTo>
                    <a:lnTo>
                      <a:pt x="100" y="3"/>
                    </a:lnTo>
                    <a:lnTo>
                      <a:pt x="100" y="3"/>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solidFill>
                    <a:srgbClr val="605448"/>
                  </a:solidFill>
                </a:endParaRPr>
              </a:p>
            </p:txBody>
          </p:sp>
          <p:sp>
            <p:nvSpPr>
              <p:cNvPr id="200" name="chenying0907 875"/>
              <p:cNvSpPr/>
              <p:nvPr/>
            </p:nvSpPr>
            <p:spPr bwMode="auto">
              <a:xfrm>
                <a:off x="4392613" y="1492250"/>
                <a:ext cx="60325" cy="103188"/>
              </a:xfrm>
              <a:custGeom>
                <a:avLst/>
                <a:gdLst/>
                <a:ahLst/>
                <a:cxnLst>
                  <a:cxn ang="0">
                    <a:pos x="106" y="3"/>
                  </a:cxn>
                  <a:cxn ang="0">
                    <a:pos x="106" y="3"/>
                  </a:cxn>
                  <a:cxn ang="0">
                    <a:pos x="79" y="51"/>
                  </a:cxn>
                  <a:cxn ang="0">
                    <a:pos x="65" y="74"/>
                  </a:cxn>
                  <a:cxn ang="0">
                    <a:pos x="50" y="98"/>
                  </a:cxn>
                  <a:cxn ang="0">
                    <a:pos x="50" y="98"/>
                  </a:cxn>
                  <a:cxn ang="0">
                    <a:pos x="36" y="120"/>
                  </a:cxn>
                  <a:cxn ang="0">
                    <a:pos x="23" y="141"/>
                  </a:cxn>
                  <a:cxn ang="0">
                    <a:pos x="11" y="164"/>
                  </a:cxn>
                  <a:cxn ang="0">
                    <a:pos x="5" y="177"/>
                  </a:cxn>
                  <a:cxn ang="0">
                    <a:pos x="0" y="189"/>
                  </a:cxn>
                  <a:cxn ang="0">
                    <a:pos x="0" y="189"/>
                  </a:cxn>
                  <a:cxn ang="0">
                    <a:pos x="0" y="191"/>
                  </a:cxn>
                  <a:cxn ang="0">
                    <a:pos x="1" y="192"/>
                  </a:cxn>
                  <a:cxn ang="0">
                    <a:pos x="2" y="193"/>
                  </a:cxn>
                  <a:cxn ang="0">
                    <a:pos x="3" y="194"/>
                  </a:cxn>
                  <a:cxn ang="0">
                    <a:pos x="5" y="194"/>
                  </a:cxn>
                  <a:cxn ang="0">
                    <a:pos x="7" y="194"/>
                  </a:cxn>
                  <a:cxn ang="0">
                    <a:pos x="8" y="193"/>
                  </a:cxn>
                  <a:cxn ang="0">
                    <a:pos x="10" y="191"/>
                  </a:cxn>
                  <a:cxn ang="0">
                    <a:pos x="10" y="191"/>
                  </a:cxn>
                  <a:cxn ang="0">
                    <a:pos x="15" y="179"/>
                  </a:cxn>
                  <a:cxn ang="0">
                    <a:pos x="21" y="166"/>
                  </a:cxn>
                  <a:cxn ang="0">
                    <a:pos x="33" y="142"/>
                  </a:cxn>
                  <a:cxn ang="0">
                    <a:pos x="48" y="119"/>
                  </a:cxn>
                  <a:cxn ang="0">
                    <a:pos x="63" y="96"/>
                  </a:cxn>
                  <a:cxn ang="0">
                    <a:pos x="63" y="96"/>
                  </a:cxn>
                  <a:cxn ang="0">
                    <a:pos x="77" y="74"/>
                  </a:cxn>
                  <a:cxn ang="0">
                    <a:pos x="89" y="53"/>
                  </a:cxn>
                  <a:cxn ang="0">
                    <a:pos x="114" y="7"/>
                  </a:cxn>
                  <a:cxn ang="0">
                    <a:pos x="114" y="7"/>
                  </a:cxn>
                  <a:cxn ang="0">
                    <a:pos x="114" y="5"/>
                  </a:cxn>
                  <a:cxn ang="0">
                    <a:pos x="114" y="4"/>
                  </a:cxn>
                  <a:cxn ang="0">
                    <a:pos x="113" y="2"/>
                  </a:cxn>
                  <a:cxn ang="0">
                    <a:pos x="112" y="1"/>
                  </a:cxn>
                  <a:cxn ang="0">
                    <a:pos x="110" y="0"/>
                  </a:cxn>
                  <a:cxn ang="0">
                    <a:pos x="109" y="0"/>
                  </a:cxn>
                  <a:cxn ang="0">
                    <a:pos x="107" y="1"/>
                  </a:cxn>
                  <a:cxn ang="0">
                    <a:pos x="106" y="3"/>
                  </a:cxn>
                  <a:cxn ang="0">
                    <a:pos x="106" y="3"/>
                  </a:cxn>
                </a:cxnLst>
                <a:rect l="0" t="0" r="r" b="b"/>
                <a:pathLst>
                  <a:path w="114" h="194">
                    <a:moveTo>
                      <a:pt x="106" y="3"/>
                    </a:moveTo>
                    <a:lnTo>
                      <a:pt x="106" y="3"/>
                    </a:lnTo>
                    <a:lnTo>
                      <a:pt x="79" y="51"/>
                    </a:lnTo>
                    <a:lnTo>
                      <a:pt x="65" y="74"/>
                    </a:lnTo>
                    <a:lnTo>
                      <a:pt x="50" y="98"/>
                    </a:lnTo>
                    <a:lnTo>
                      <a:pt x="50" y="98"/>
                    </a:lnTo>
                    <a:lnTo>
                      <a:pt x="36" y="120"/>
                    </a:lnTo>
                    <a:lnTo>
                      <a:pt x="23" y="141"/>
                    </a:lnTo>
                    <a:lnTo>
                      <a:pt x="11" y="164"/>
                    </a:lnTo>
                    <a:lnTo>
                      <a:pt x="5" y="177"/>
                    </a:lnTo>
                    <a:lnTo>
                      <a:pt x="0" y="189"/>
                    </a:lnTo>
                    <a:lnTo>
                      <a:pt x="0" y="189"/>
                    </a:lnTo>
                    <a:lnTo>
                      <a:pt x="0" y="191"/>
                    </a:lnTo>
                    <a:lnTo>
                      <a:pt x="1" y="192"/>
                    </a:lnTo>
                    <a:lnTo>
                      <a:pt x="2" y="193"/>
                    </a:lnTo>
                    <a:lnTo>
                      <a:pt x="3" y="194"/>
                    </a:lnTo>
                    <a:lnTo>
                      <a:pt x="5" y="194"/>
                    </a:lnTo>
                    <a:lnTo>
                      <a:pt x="7" y="194"/>
                    </a:lnTo>
                    <a:lnTo>
                      <a:pt x="8" y="193"/>
                    </a:lnTo>
                    <a:lnTo>
                      <a:pt x="10" y="191"/>
                    </a:lnTo>
                    <a:lnTo>
                      <a:pt x="10" y="191"/>
                    </a:lnTo>
                    <a:lnTo>
                      <a:pt x="15" y="179"/>
                    </a:lnTo>
                    <a:lnTo>
                      <a:pt x="21" y="166"/>
                    </a:lnTo>
                    <a:lnTo>
                      <a:pt x="33" y="142"/>
                    </a:lnTo>
                    <a:lnTo>
                      <a:pt x="48" y="119"/>
                    </a:lnTo>
                    <a:lnTo>
                      <a:pt x="63" y="96"/>
                    </a:lnTo>
                    <a:lnTo>
                      <a:pt x="63" y="96"/>
                    </a:lnTo>
                    <a:lnTo>
                      <a:pt x="77" y="74"/>
                    </a:lnTo>
                    <a:lnTo>
                      <a:pt x="89" y="53"/>
                    </a:lnTo>
                    <a:lnTo>
                      <a:pt x="114" y="7"/>
                    </a:lnTo>
                    <a:lnTo>
                      <a:pt x="114" y="7"/>
                    </a:lnTo>
                    <a:lnTo>
                      <a:pt x="114" y="5"/>
                    </a:lnTo>
                    <a:lnTo>
                      <a:pt x="114" y="4"/>
                    </a:lnTo>
                    <a:lnTo>
                      <a:pt x="113" y="2"/>
                    </a:lnTo>
                    <a:lnTo>
                      <a:pt x="112" y="1"/>
                    </a:lnTo>
                    <a:lnTo>
                      <a:pt x="110" y="0"/>
                    </a:lnTo>
                    <a:lnTo>
                      <a:pt x="109" y="0"/>
                    </a:lnTo>
                    <a:lnTo>
                      <a:pt x="107" y="1"/>
                    </a:lnTo>
                    <a:lnTo>
                      <a:pt x="106" y="3"/>
                    </a:lnTo>
                    <a:lnTo>
                      <a:pt x="106" y="3"/>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solidFill>
                    <a:srgbClr val="605448"/>
                  </a:solidFill>
                </a:endParaRPr>
              </a:p>
            </p:txBody>
          </p:sp>
          <p:sp>
            <p:nvSpPr>
              <p:cNvPr id="201" name="chenying0907 876"/>
              <p:cNvSpPr/>
              <p:nvPr/>
            </p:nvSpPr>
            <p:spPr bwMode="auto">
              <a:xfrm>
                <a:off x="4422775" y="1514475"/>
                <a:ext cx="60325" cy="95250"/>
              </a:xfrm>
              <a:custGeom>
                <a:avLst/>
                <a:gdLst/>
                <a:ahLst/>
                <a:cxnLst>
                  <a:cxn ang="0">
                    <a:pos x="106" y="1"/>
                  </a:cxn>
                  <a:cxn ang="0">
                    <a:pos x="106" y="1"/>
                  </a:cxn>
                  <a:cxn ang="0">
                    <a:pos x="99" y="10"/>
                  </a:cxn>
                  <a:cxn ang="0">
                    <a:pos x="93" y="18"/>
                  </a:cxn>
                  <a:cxn ang="0">
                    <a:pos x="87" y="27"/>
                  </a:cxn>
                  <a:cxn ang="0">
                    <a:pos x="82" y="35"/>
                  </a:cxn>
                  <a:cxn ang="0">
                    <a:pos x="72" y="54"/>
                  </a:cxn>
                  <a:cxn ang="0">
                    <a:pos x="63" y="74"/>
                  </a:cxn>
                  <a:cxn ang="0">
                    <a:pos x="63" y="74"/>
                  </a:cxn>
                  <a:cxn ang="0">
                    <a:pos x="33" y="123"/>
                  </a:cxn>
                  <a:cxn ang="0">
                    <a:pos x="18" y="148"/>
                  </a:cxn>
                  <a:cxn ang="0">
                    <a:pos x="1" y="173"/>
                  </a:cxn>
                  <a:cxn ang="0">
                    <a:pos x="1" y="173"/>
                  </a:cxn>
                  <a:cxn ang="0">
                    <a:pos x="0" y="175"/>
                  </a:cxn>
                  <a:cxn ang="0">
                    <a:pos x="0" y="177"/>
                  </a:cxn>
                  <a:cxn ang="0">
                    <a:pos x="1" y="178"/>
                  </a:cxn>
                  <a:cxn ang="0">
                    <a:pos x="2" y="179"/>
                  </a:cxn>
                  <a:cxn ang="0">
                    <a:pos x="6" y="180"/>
                  </a:cxn>
                  <a:cxn ang="0">
                    <a:pos x="7" y="179"/>
                  </a:cxn>
                  <a:cxn ang="0">
                    <a:pos x="9" y="178"/>
                  </a:cxn>
                  <a:cxn ang="0">
                    <a:pos x="9" y="178"/>
                  </a:cxn>
                  <a:cxn ang="0">
                    <a:pos x="25" y="155"/>
                  </a:cxn>
                  <a:cxn ang="0">
                    <a:pos x="39" y="133"/>
                  </a:cxn>
                  <a:cxn ang="0">
                    <a:pos x="66" y="86"/>
                  </a:cxn>
                  <a:cxn ang="0">
                    <a:pos x="66" y="86"/>
                  </a:cxn>
                  <a:cxn ang="0">
                    <a:pos x="77" y="65"/>
                  </a:cxn>
                  <a:cxn ang="0">
                    <a:pos x="87" y="45"/>
                  </a:cxn>
                  <a:cxn ang="0">
                    <a:pos x="93" y="35"/>
                  </a:cxn>
                  <a:cxn ang="0">
                    <a:pos x="98" y="26"/>
                  </a:cxn>
                  <a:cxn ang="0">
                    <a:pos x="105" y="17"/>
                  </a:cxn>
                  <a:cxn ang="0">
                    <a:pos x="113" y="8"/>
                  </a:cxn>
                  <a:cxn ang="0">
                    <a:pos x="113" y="8"/>
                  </a:cxn>
                  <a:cxn ang="0">
                    <a:pos x="114" y="7"/>
                  </a:cxn>
                  <a:cxn ang="0">
                    <a:pos x="115" y="4"/>
                  </a:cxn>
                  <a:cxn ang="0">
                    <a:pos x="114" y="2"/>
                  </a:cxn>
                  <a:cxn ang="0">
                    <a:pos x="113" y="1"/>
                  </a:cxn>
                  <a:cxn ang="0">
                    <a:pos x="112" y="0"/>
                  </a:cxn>
                  <a:cxn ang="0">
                    <a:pos x="110" y="0"/>
                  </a:cxn>
                  <a:cxn ang="0">
                    <a:pos x="107" y="0"/>
                  </a:cxn>
                  <a:cxn ang="0">
                    <a:pos x="106" y="1"/>
                  </a:cxn>
                  <a:cxn ang="0">
                    <a:pos x="106" y="1"/>
                  </a:cxn>
                </a:cxnLst>
                <a:rect l="0" t="0" r="r" b="b"/>
                <a:pathLst>
                  <a:path w="115" h="180">
                    <a:moveTo>
                      <a:pt x="106" y="1"/>
                    </a:moveTo>
                    <a:lnTo>
                      <a:pt x="106" y="1"/>
                    </a:lnTo>
                    <a:lnTo>
                      <a:pt x="99" y="10"/>
                    </a:lnTo>
                    <a:lnTo>
                      <a:pt x="93" y="18"/>
                    </a:lnTo>
                    <a:lnTo>
                      <a:pt x="87" y="27"/>
                    </a:lnTo>
                    <a:lnTo>
                      <a:pt x="82" y="35"/>
                    </a:lnTo>
                    <a:lnTo>
                      <a:pt x="72" y="54"/>
                    </a:lnTo>
                    <a:lnTo>
                      <a:pt x="63" y="74"/>
                    </a:lnTo>
                    <a:lnTo>
                      <a:pt x="63" y="74"/>
                    </a:lnTo>
                    <a:lnTo>
                      <a:pt x="33" y="123"/>
                    </a:lnTo>
                    <a:lnTo>
                      <a:pt x="18" y="148"/>
                    </a:lnTo>
                    <a:lnTo>
                      <a:pt x="1" y="173"/>
                    </a:lnTo>
                    <a:lnTo>
                      <a:pt x="1" y="173"/>
                    </a:lnTo>
                    <a:lnTo>
                      <a:pt x="0" y="175"/>
                    </a:lnTo>
                    <a:lnTo>
                      <a:pt x="0" y="177"/>
                    </a:lnTo>
                    <a:lnTo>
                      <a:pt x="1" y="178"/>
                    </a:lnTo>
                    <a:lnTo>
                      <a:pt x="2" y="179"/>
                    </a:lnTo>
                    <a:lnTo>
                      <a:pt x="6" y="180"/>
                    </a:lnTo>
                    <a:lnTo>
                      <a:pt x="7" y="179"/>
                    </a:lnTo>
                    <a:lnTo>
                      <a:pt x="9" y="178"/>
                    </a:lnTo>
                    <a:lnTo>
                      <a:pt x="9" y="178"/>
                    </a:lnTo>
                    <a:lnTo>
                      <a:pt x="25" y="155"/>
                    </a:lnTo>
                    <a:lnTo>
                      <a:pt x="39" y="133"/>
                    </a:lnTo>
                    <a:lnTo>
                      <a:pt x="66" y="86"/>
                    </a:lnTo>
                    <a:lnTo>
                      <a:pt x="66" y="86"/>
                    </a:lnTo>
                    <a:lnTo>
                      <a:pt x="77" y="65"/>
                    </a:lnTo>
                    <a:lnTo>
                      <a:pt x="87" y="45"/>
                    </a:lnTo>
                    <a:lnTo>
                      <a:pt x="93" y="35"/>
                    </a:lnTo>
                    <a:lnTo>
                      <a:pt x="98" y="26"/>
                    </a:lnTo>
                    <a:lnTo>
                      <a:pt x="105" y="17"/>
                    </a:lnTo>
                    <a:lnTo>
                      <a:pt x="113" y="8"/>
                    </a:lnTo>
                    <a:lnTo>
                      <a:pt x="113" y="8"/>
                    </a:lnTo>
                    <a:lnTo>
                      <a:pt x="114" y="7"/>
                    </a:lnTo>
                    <a:lnTo>
                      <a:pt x="115" y="4"/>
                    </a:lnTo>
                    <a:lnTo>
                      <a:pt x="114" y="2"/>
                    </a:lnTo>
                    <a:lnTo>
                      <a:pt x="113" y="1"/>
                    </a:lnTo>
                    <a:lnTo>
                      <a:pt x="112" y="0"/>
                    </a:lnTo>
                    <a:lnTo>
                      <a:pt x="110" y="0"/>
                    </a:lnTo>
                    <a:lnTo>
                      <a:pt x="107" y="0"/>
                    </a:lnTo>
                    <a:lnTo>
                      <a:pt x="106" y="1"/>
                    </a:lnTo>
                    <a:lnTo>
                      <a:pt x="106" y="1"/>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solidFill>
                    <a:srgbClr val="605448"/>
                  </a:solidFill>
                </a:endParaRPr>
              </a:p>
            </p:txBody>
          </p:sp>
          <p:sp>
            <p:nvSpPr>
              <p:cNvPr id="202" name="chenying0907 877"/>
              <p:cNvSpPr/>
              <p:nvPr/>
            </p:nvSpPr>
            <p:spPr bwMode="auto">
              <a:xfrm>
                <a:off x="4451350" y="1538288"/>
                <a:ext cx="58738" cy="96838"/>
              </a:xfrm>
              <a:custGeom>
                <a:avLst/>
                <a:gdLst/>
                <a:ahLst/>
                <a:cxnLst>
                  <a:cxn ang="0">
                    <a:pos x="104" y="2"/>
                  </a:cxn>
                  <a:cxn ang="0">
                    <a:pos x="104" y="2"/>
                  </a:cxn>
                  <a:cxn ang="0">
                    <a:pos x="100" y="8"/>
                  </a:cxn>
                  <a:cxn ang="0">
                    <a:pos x="94" y="14"/>
                  </a:cxn>
                  <a:cxn ang="0">
                    <a:pos x="89" y="20"/>
                  </a:cxn>
                  <a:cxn ang="0">
                    <a:pos x="86" y="23"/>
                  </a:cxn>
                  <a:cxn ang="0">
                    <a:pos x="85" y="27"/>
                  </a:cxn>
                  <a:cxn ang="0">
                    <a:pos x="85" y="27"/>
                  </a:cxn>
                  <a:cxn ang="0">
                    <a:pos x="80" y="41"/>
                  </a:cxn>
                  <a:cxn ang="0">
                    <a:pos x="73" y="54"/>
                  </a:cxn>
                  <a:cxn ang="0">
                    <a:pos x="58" y="79"/>
                  </a:cxn>
                  <a:cxn ang="0">
                    <a:pos x="58" y="79"/>
                  </a:cxn>
                  <a:cxn ang="0">
                    <a:pos x="29" y="128"/>
                  </a:cxn>
                  <a:cxn ang="0">
                    <a:pos x="14" y="153"/>
                  </a:cxn>
                  <a:cxn ang="0">
                    <a:pos x="0" y="177"/>
                  </a:cxn>
                  <a:cxn ang="0">
                    <a:pos x="0" y="177"/>
                  </a:cxn>
                  <a:cxn ang="0">
                    <a:pos x="0" y="179"/>
                  </a:cxn>
                  <a:cxn ang="0">
                    <a:pos x="0" y="181"/>
                  </a:cxn>
                  <a:cxn ang="0">
                    <a:pos x="1" y="183"/>
                  </a:cxn>
                  <a:cxn ang="0">
                    <a:pos x="2" y="184"/>
                  </a:cxn>
                  <a:cxn ang="0">
                    <a:pos x="5" y="185"/>
                  </a:cxn>
                  <a:cxn ang="0">
                    <a:pos x="7" y="184"/>
                  </a:cxn>
                  <a:cxn ang="0">
                    <a:pos x="8" y="183"/>
                  </a:cxn>
                  <a:cxn ang="0">
                    <a:pos x="8" y="183"/>
                  </a:cxn>
                  <a:cxn ang="0">
                    <a:pos x="11" y="178"/>
                  </a:cxn>
                  <a:cxn ang="0">
                    <a:pos x="15" y="175"/>
                  </a:cxn>
                  <a:cxn ang="0">
                    <a:pos x="15" y="175"/>
                  </a:cxn>
                  <a:cxn ang="0">
                    <a:pos x="17" y="173"/>
                  </a:cxn>
                  <a:cxn ang="0">
                    <a:pos x="18" y="171"/>
                  </a:cxn>
                  <a:cxn ang="0">
                    <a:pos x="18" y="168"/>
                  </a:cxn>
                  <a:cxn ang="0">
                    <a:pos x="17" y="167"/>
                  </a:cxn>
                  <a:cxn ang="0">
                    <a:pos x="17" y="167"/>
                  </a:cxn>
                  <a:cxn ang="0">
                    <a:pos x="39" y="129"/>
                  </a:cxn>
                  <a:cxn ang="0">
                    <a:pos x="63" y="91"/>
                  </a:cxn>
                  <a:cxn ang="0">
                    <a:pos x="63" y="91"/>
                  </a:cxn>
                  <a:cxn ang="0">
                    <a:pos x="76" y="69"/>
                  </a:cxn>
                  <a:cxn ang="0">
                    <a:pos x="82" y="58"/>
                  </a:cxn>
                  <a:cxn ang="0">
                    <a:pos x="89" y="45"/>
                  </a:cxn>
                  <a:cxn ang="0">
                    <a:pos x="89" y="45"/>
                  </a:cxn>
                  <a:cxn ang="0">
                    <a:pos x="94" y="35"/>
                  </a:cxn>
                  <a:cxn ang="0">
                    <a:pos x="100" y="25"/>
                  </a:cxn>
                  <a:cxn ang="0">
                    <a:pos x="112" y="7"/>
                  </a:cxn>
                  <a:cxn ang="0">
                    <a:pos x="112" y="7"/>
                  </a:cxn>
                  <a:cxn ang="0">
                    <a:pos x="113" y="5"/>
                  </a:cxn>
                  <a:cxn ang="0">
                    <a:pos x="113" y="3"/>
                  </a:cxn>
                  <a:cxn ang="0">
                    <a:pos x="112" y="2"/>
                  </a:cxn>
                  <a:cxn ang="0">
                    <a:pos x="111" y="1"/>
                  </a:cxn>
                  <a:cxn ang="0">
                    <a:pos x="109" y="0"/>
                  </a:cxn>
                  <a:cxn ang="0">
                    <a:pos x="107" y="0"/>
                  </a:cxn>
                  <a:cxn ang="0">
                    <a:pos x="106" y="1"/>
                  </a:cxn>
                  <a:cxn ang="0">
                    <a:pos x="104" y="2"/>
                  </a:cxn>
                  <a:cxn ang="0">
                    <a:pos x="104" y="2"/>
                  </a:cxn>
                </a:cxnLst>
                <a:rect l="0" t="0" r="r" b="b"/>
                <a:pathLst>
                  <a:path w="113" h="185">
                    <a:moveTo>
                      <a:pt x="104" y="2"/>
                    </a:moveTo>
                    <a:lnTo>
                      <a:pt x="104" y="2"/>
                    </a:lnTo>
                    <a:lnTo>
                      <a:pt x="100" y="8"/>
                    </a:lnTo>
                    <a:lnTo>
                      <a:pt x="94" y="14"/>
                    </a:lnTo>
                    <a:lnTo>
                      <a:pt x="89" y="20"/>
                    </a:lnTo>
                    <a:lnTo>
                      <a:pt x="86" y="23"/>
                    </a:lnTo>
                    <a:lnTo>
                      <a:pt x="85" y="27"/>
                    </a:lnTo>
                    <a:lnTo>
                      <a:pt x="85" y="27"/>
                    </a:lnTo>
                    <a:lnTo>
                      <a:pt x="80" y="41"/>
                    </a:lnTo>
                    <a:lnTo>
                      <a:pt x="73" y="54"/>
                    </a:lnTo>
                    <a:lnTo>
                      <a:pt x="58" y="79"/>
                    </a:lnTo>
                    <a:lnTo>
                      <a:pt x="58" y="79"/>
                    </a:lnTo>
                    <a:lnTo>
                      <a:pt x="29" y="128"/>
                    </a:lnTo>
                    <a:lnTo>
                      <a:pt x="14" y="153"/>
                    </a:lnTo>
                    <a:lnTo>
                      <a:pt x="0" y="177"/>
                    </a:lnTo>
                    <a:lnTo>
                      <a:pt x="0" y="177"/>
                    </a:lnTo>
                    <a:lnTo>
                      <a:pt x="0" y="179"/>
                    </a:lnTo>
                    <a:lnTo>
                      <a:pt x="0" y="181"/>
                    </a:lnTo>
                    <a:lnTo>
                      <a:pt x="1" y="183"/>
                    </a:lnTo>
                    <a:lnTo>
                      <a:pt x="2" y="184"/>
                    </a:lnTo>
                    <a:lnTo>
                      <a:pt x="5" y="185"/>
                    </a:lnTo>
                    <a:lnTo>
                      <a:pt x="7" y="184"/>
                    </a:lnTo>
                    <a:lnTo>
                      <a:pt x="8" y="183"/>
                    </a:lnTo>
                    <a:lnTo>
                      <a:pt x="8" y="183"/>
                    </a:lnTo>
                    <a:lnTo>
                      <a:pt x="11" y="178"/>
                    </a:lnTo>
                    <a:lnTo>
                      <a:pt x="15" y="175"/>
                    </a:lnTo>
                    <a:lnTo>
                      <a:pt x="15" y="175"/>
                    </a:lnTo>
                    <a:lnTo>
                      <a:pt x="17" y="173"/>
                    </a:lnTo>
                    <a:lnTo>
                      <a:pt x="18" y="171"/>
                    </a:lnTo>
                    <a:lnTo>
                      <a:pt x="18" y="168"/>
                    </a:lnTo>
                    <a:lnTo>
                      <a:pt x="17" y="167"/>
                    </a:lnTo>
                    <a:lnTo>
                      <a:pt x="17" y="167"/>
                    </a:lnTo>
                    <a:lnTo>
                      <a:pt x="39" y="129"/>
                    </a:lnTo>
                    <a:lnTo>
                      <a:pt x="63" y="91"/>
                    </a:lnTo>
                    <a:lnTo>
                      <a:pt x="63" y="91"/>
                    </a:lnTo>
                    <a:lnTo>
                      <a:pt x="76" y="69"/>
                    </a:lnTo>
                    <a:lnTo>
                      <a:pt x="82" y="58"/>
                    </a:lnTo>
                    <a:lnTo>
                      <a:pt x="89" y="45"/>
                    </a:lnTo>
                    <a:lnTo>
                      <a:pt x="89" y="45"/>
                    </a:lnTo>
                    <a:lnTo>
                      <a:pt x="94" y="35"/>
                    </a:lnTo>
                    <a:lnTo>
                      <a:pt x="100" y="25"/>
                    </a:lnTo>
                    <a:lnTo>
                      <a:pt x="112" y="7"/>
                    </a:lnTo>
                    <a:lnTo>
                      <a:pt x="112" y="7"/>
                    </a:lnTo>
                    <a:lnTo>
                      <a:pt x="113" y="5"/>
                    </a:lnTo>
                    <a:lnTo>
                      <a:pt x="113" y="3"/>
                    </a:lnTo>
                    <a:lnTo>
                      <a:pt x="112" y="2"/>
                    </a:lnTo>
                    <a:lnTo>
                      <a:pt x="111" y="1"/>
                    </a:lnTo>
                    <a:lnTo>
                      <a:pt x="109" y="0"/>
                    </a:lnTo>
                    <a:lnTo>
                      <a:pt x="107" y="0"/>
                    </a:lnTo>
                    <a:lnTo>
                      <a:pt x="106" y="1"/>
                    </a:lnTo>
                    <a:lnTo>
                      <a:pt x="104" y="2"/>
                    </a:lnTo>
                    <a:lnTo>
                      <a:pt x="104" y="2"/>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solidFill>
                    <a:srgbClr val="605448"/>
                  </a:solidFill>
                </a:endParaRPr>
              </a:p>
            </p:txBody>
          </p:sp>
          <p:sp>
            <p:nvSpPr>
              <p:cNvPr id="203" name="chenying0907 878"/>
              <p:cNvSpPr/>
              <p:nvPr/>
            </p:nvSpPr>
            <p:spPr bwMode="auto">
              <a:xfrm>
                <a:off x="4473575" y="1566863"/>
                <a:ext cx="66675" cy="101600"/>
              </a:xfrm>
              <a:custGeom>
                <a:avLst/>
                <a:gdLst/>
                <a:ahLst/>
                <a:cxnLst>
                  <a:cxn ang="0">
                    <a:pos x="119" y="4"/>
                  </a:cxn>
                  <a:cxn ang="0">
                    <a:pos x="119" y="4"/>
                  </a:cxn>
                  <a:cxn ang="0">
                    <a:pos x="118" y="9"/>
                  </a:cxn>
                  <a:cxn ang="0">
                    <a:pos x="116" y="13"/>
                  </a:cxn>
                  <a:cxn ang="0">
                    <a:pos x="111" y="22"/>
                  </a:cxn>
                  <a:cxn ang="0">
                    <a:pos x="99" y="40"/>
                  </a:cxn>
                  <a:cxn ang="0">
                    <a:pos x="99" y="40"/>
                  </a:cxn>
                  <a:cxn ang="0">
                    <a:pos x="91" y="51"/>
                  </a:cxn>
                  <a:cxn ang="0">
                    <a:pos x="83" y="61"/>
                  </a:cxn>
                  <a:cxn ang="0">
                    <a:pos x="74" y="73"/>
                  </a:cxn>
                  <a:cxn ang="0">
                    <a:pos x="67" y="84"/>
                  </a:cxn>
                  <a:cxn ang="0">
                    <a:pos x="67" y="84"/>
                  </a:cxn>
                  <a:cxn ang="0">
                    <a:pos x="34" y="134"/>
                  </a:cxn>
                  <a:cxn ang="0">
                    <a:pos x="18" y="159"/>
                  </a:cxn>
                  <a:cxn ang="0">
                    <a:pos x="1" y="183"/>
                  </a:cxn>
                  <a:cxn ang="0">
                    <a:pos x="1" y="183"/>
                  </a:cxn>
                  <a:cxn ang="0">
                    <a:pos x="0" y="184"/>
                  </a:cxn>
                  <a:cxn ang="0">
                    <a:pos x="0" y="186"/>
                  </a:cxn>
                  <a:cxn ang="0">
                    <a:pos x="1" y="188"/>
                  </a:cxn>
                  <a:cxn ang="0">
                    <a:pos x="2" y="190"/>
                  </a:cxn>
                  <a:cxn ang="0">
                    <a:pos x="4" y="190"/>
                  </a:cxn>
                  <a:cxn ang="0">
                    <a:pos x="6" y="190"/>
                  </a:cxn>
                  <a:cxn ang="0">
                    <a:pos x="7" y="190"/>
                  </a:cxn>
                  <a:cxn ang="0">
                    <a:pos x="9" y="187"/>
                  </a:cxn>
                  <a:cxn ang="0">
                    <a:pos x="9" y="187"/>
                  </a:cxn>
                  <a:cxn ang="0">
                    <a:pos x="27" y="161"/>
                  </a:cxn>
                  <a:cxn ang="0">
                    <a:pos x="44" y="135"/>
                  </a:cxn>
                  <a:cxn ang="0">
                    <a:pos x="81" y="81"/>
                  </a:cxn>
                  <a:cxn ang="0">
                    <a:pos x="81" y="81"/>
                  </a:cxn>
                  <a:cxn ang="0">
                    <a:pos x="88" y="71"/>
                  </a:cxn>
                  <a:cxn ang="0">
                    <a:pos x="96" y="59"/>
                  </a:cxn>
                  <a:cxn ang="0">
                    <a:pos x="103" y="49"/>
                  </a:cxn>
                  <a:cxn ang="0">
                    <a:pos x="111" y="38"/>
                  </a:cxn>
                  <a:cxn ang="0">
                    <a:pos x="111" y="38"/>
                  </a:cxn>
                  <a:cxn ang="0">
                    <a:pos x="121" y="23"/>
                  </a:cxn>
                  <a:cxn ang="0">
                    <a:pos x="125" y="15"/>
                  </a:cxn>
                  <a:cxn ang="0">
                    <a:pos x="128" y="7"/>
                  </a:cxn>
                  <a:cxn ang="0">
                    <a:pos x="128" y="7"/>
                  </a:cxn>
                  <a:cxn ang="0">
                    <a:pos x="128" y="5"/>
                  </a:cxn>
                  <a:cxn ang="0">
                    <a:pos x="127" y="3"/>
                  </a:cxn>
                  <a:cxn ang="0">
                    <a:pos x="124" y="0"/>
                  </a:cxn>
                  <a:cxn ang="0">
                    <a:pos x="123" y="0"/>
                  </a:cxn>
                  <a:cxn ang="0">
                    <a:pos x="121" y="0"/>
                  </a:cxn>
                  <a:cxn ang="0">
                    <a:pos x="120" y="3"/>
                  </a:cxn>
                  <a:cxn ang="0">
                    <a:pos x="119" y="4"/>
                  </a:cxn>
                  <a:cxn ang="0">
                    <a:pos x="119" y="4"/>
                  </a:cxn>
                </a:cxnLst>
                <a:rect l="0" t="0" r="r" b="b"/>
                <a:pathLst>
                  <a:path w="128" h="190">
                    <a:moveTo>
                      <a:pt x="119" y="4"/>
                    </a:moveTo>
                    <a:lnTo>
                      <a:pt x="119" y="4"/>
                    </a:lnTo>
                    <a:lnTo>
                      <a:pt x="118" y="9"/>
                    </a:lnTo>
                    <a:lnTo>
                      <a:pt x="116" y="13"/>
                    </a:lnTo>
                    <a:lnTo>
                      <a:pt x="111" y="22"/>
                    </a:lnTo>
                    <a:lnTo>
                      <a:pt x="99" y="40"/>
                    </a:lnTo>
                    <a:lnTo>
                      <a:pt x="99" y="40"/>
                    </a:lnTo>
                    <a:lnTo>
                      <a:pt x="91" y="51"/>
                    </a:lnTo>
                    <a:lnTo>
                      <a:pt x="83" y="61"/>
                    </a:lnTo>
                    <a:lnTo>
                      <a:pt x="74" y="73"/>
                    </a:lnTo>
                    <a:lnTo>
                      <a:pt x="67" y="84"/>
                    </a:lnTo>
                    <a:lnTo>
                      <a:pt x="67" y="84"/>
                    </a:lnTo>
                    <a:lnTo>
                      <a:pt x="34" y="134"/>
                    </a:lnTo>
                    <a:lnTo>
                      <a:pt x="18" y="159"/>
                    </a:lnTo>
                    <a:lnTo>
                      <a:pt x="1" y="183"/>
                    </a:lnTo>
                    <a:lnTo>
                      <a:pt x="1" y="183"/>
                    </a:lnTo>
                    <a:lnTo>
                      <a:pt x="0" y="184"/>
                    </a:lnTo>
                    <a:lnTo>
                      <a:pt x="0" y="186"/>
                    </a:lnTo>
                    <a:lnTo>
                      <a:pt x="1" y="188"/>
                    </a:lnTo>
                    <a:lnTo>
                      <a:pt x="2" y="190"/>
                    </a:lnTo>
                    <a:lnTo>
                      <a:pt x="4" y="190"/>
                    </a:lnTo>
                    <a:lnTo>
                      <a:pt x="6" y="190"/>
                    </a:lnTo>
                    <a:lnTo>
                      <a:pt x="7" y="190"/>
                    </a:lnTo>
                    <a:lnTo>
                      <a:pt x="9" y="187"/>
                    </a:lnTo>
                    <a:lnTo>
                      <a:pt x="9" y="187"/>
                    </a:lnTo>
                    <a:lnTo>
                      <a:pt x="27" y="161"/>
                    </a:lnTo>
                    <a:lnTo>
                      <a:pt x="44" y="135"/>
                    </a:lnTo>
                    <a:lnTo>
                      <a:pt x="81" y="81"/>
                    </a:lnTo>
                    <a:lnTo>
                      <a:pt x="81" y="81"/>
                    </a:lnTo>
                    <a:lnTo>
                      <a:pt x="88" y="71"/>
                    </a:lnTo>
                    <a:lnTo>
                      <a:pt x="96" y="59"/>
                    </a:lnTo>
                    <a:lnTo>
                      <a:pt x="103" y="49"/>
                    </a:lnTo>
                    <a:lnTo>
                      <a:pt x="111" y="38"/>
                    </a:lnTo>
                    <a:lnTo>
                      <a:pt x="111" y="38"/>
                    </a:lnTo>
                    <a:lnTo>
                      <a:pt x="121" y="23"/>
                    </a:lnTo>
                    <a:lnTo>
                      <a:pt x="125" y="15"/>
                    </a:lnTo>
                    <a:lnTo>
                      <a:pt x="128" y="7"/>
                    </a:lnTo>
                    <a:lnTo>
                      <a:pt x="128" y="7"/>
                    </a:lnTo>
                    <a:lnTo>
                      <a:pt x="128" y="5"/>
                    </a:lnTo>
                    <a:lnTo>
                      <a:pt x="127" y="3"/>
                    </a:lnTo>
                    <a:lnTo>
                      <a:pt x="124" y="0"/>
                    </a:lnTo>
                    <a:lnTo>
                      <a:pt x="123" y="0"/>
                    </a:lnTo>
                    <a:lnTo>
                      <a:pt x="121" y="0"/>
                    </a:lnTo>
                    <a:lnTo>
                      <a:pt x="120" y="3"/>
                    </a:lnTo>
                    <a:lnTo>
                      <a:pt x="119" y="4"/>
                    </a:lnTo>
                    <a:lnTo>
                      <a:pt x="119" y="4"/>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solidFill>
                    <a:srgbClr val="605448"/>
                  </a:solidFill>
                </a:endParaRPr>
              </a:p>
            </p:txBody>
          </p:sp>
          <p:sp>
            <p:nvSpPr>
              <p:cNvPr id="204" name="chenying0907 879"/>
              <p:cNvSpPr/>
              <p:nvPr/>
            </p:nvSpPr>
            <p:spPr bwMode="auto">
              <a:xfrm>
                <a:off x="4500563" y="1595438"/>
                <a:ext cx="76200" cy="107950"/>
              </a:xfrm>
              <a:custGeom>
                <a:avLst/>
                <a:gdLst/>
                <a:ahLst/>
                <a:cxnLst>
                  <a:cxn ang="0">
                    <a:pos x="133" y="2"/>
                  </a:cxn>
                  <a:cxn ang="0">
                    <a:pos x="133" y="2"/>
                  </a:cxn>
                  <a:cxn ang="0">
                    <a:pos x="116" y="23"/>
                  </a:cxn>
                  <a:cxn ang="0">
                    <a:pos x="100" y="45"/>
                  </a:cxn>
                  <a:cxn ang="0">
                    <a:pos x="100" y="45"/>
                  </a:cxn>
                  <a:cxn ang="0">
                    <a:pos x="81" y="70"/>
                  </a:cxn>
                  <a:cxn ang="0">
                    <a:pos x="72" y="84"/>
                  </a:cxn>
                  <a:cxn ang="0">
                    <a:pos x="63" y="96"/>
                  </a:cxn>
                  <a:cxn ang="0">
                    <a:pos x="63" y="96"/>
                  </a:cxn>
                  <a:cxn ang="0">
                    <a:pos x="53" y="107"/>
                  </a:cxn>
                  <a:cxn ang="0">
                    <a:pos x="44" y="119"/>
                  </a:cxn>
                  <a:cxn ang="0">
                    <a:pos x="36" y="131"/>
                  </a:cxn>
                  <a:cxn ang="0">
                    <a:pos x="29" y="144"/>
                  </a:cxn>
                  <a:cxn ang="0">
                    <a:pos x="0" y="196"/>
                  </a:cxn>
                  <a:cxn ang="0">
                    <a:pos x="0" y="196"/>
                  </a:cxn>
                  <a:cxn ang="0">
                    <a:pos x="0" y="198"/>
                  </a:cxn>
                  <a:cxn ang="0">
                    <a:pos x="0" y="201"/>
                  </a:cxn>
                  <a:cxn ang="0">
                    <a:pos x="1" y="202"/>
                  </a:cxn>
                  <a:cxn ang="0">
                    <a:pos x="2" y="203"/>
                  </a:cxn>
                  <a:cxn ang="0">
                    <a:pos x="4" y="204"/>
                  </a:cxn>
                  <a:cxn ang="0">
                    <a:pos x="5" y="204"/>
                  </a:cxn>
                  <a:cxn ang="0">
                    <a:pos x="7" y="203"/>
                  </a:cxn>
                  <a:cxn ang="0">
                    <a:pos x="8" y="202"/>
                  </a:cxn>
                  <a:cxn ang="0">
                    <a:pos x="8" y="202"/>
                  </a:cxn>
                  <a:cxn ang="0">
                    <a:pos x="25" y="173"/>
                  </a:cxn>
                  <a:cxn ang="0">
                    <a:pos x="41" y="145"/>
                  </a:cxn>
                  <a:cxn ang="0">
                    <a:pos x="60" y="117"/>
                  </a:cxn>
                  <a:cxn ang="0">
                    <a:pos x="79" y="91"/>
                  </a:cxn>
                  <a:cxn ang="0">
                    <a:pos x="79" y="91"/>
                  </a:cxn>
                  <a:cxn ang="0">
                    <a:pos x="86" y="81"/>
                  </a:cxn>
                  <a:cxn ang="0">
                    <a:pos x="94" y="70"/>
                  </a:cxn>
                  <a:cxn ang="0">
                    <a:pos x="108" y="50"/>
                  </a:cxn>
                  <a:cxn ang="0">
                    <a:pos x="108" y="50"/>
                  </a:cxn>
                  <a:cxn ang="0">
                    <a:pos x="125" y="28"/>
                  </a:cxn>
                  <a:cxn ang="0">
                    <a:pos x="141" y="6"/>
                  </a:cxn>
                  <a:cxn ang="0">
                    <a:pos x="141" y="6"/>
                  </a:cxn>
                  <a:cxn ang="0">
                    <a:pos x="142" y="5"/>
                  </a:cxn>
                  <a:cxn ang="0">
                    <a:pos x="141" y="3"/>
                  </a:cxn>
                  <a:cxn ang="0">
                    <a:pos x="141" y="1"/>
                  </a:cxn>
                  <a:cxn ang="0">
                    <a:pos x="139" y="0"/>
                  </a:cxn>
                  <a:cxn ang="0">
                    <a:pos x="136" y="0"/>
                  </a:cxn>
                  <a:cxn ang="0">
                    <a:pos x="134" y="0"/>
                  </a:cxn>
                  <a:cxn ang="0">
                    <a:pos x="133" y="2"/>
                  </a:cxn>
                  <a:cxn ang="0">
                    <a:pos x="133" y="2"/>
                  </a:cxn>
                </a:cxnLst>
                <a:rect l="0" t="0" r="r" b="b"/>
                <a:pathLst>
                  <a:path w="142" h="204">
                    <a:moveTo>
                      <a:pt x="133" y="2"/>
                    </a:moveTo>
                    <a:lnTo>
                      <a:pt x="133" y="2"/>
                    </a:lnTo>
                    <a:lnTo>
                      <a:pt x="116" y="23"/>
                    </a:lnTo>
                    <a:lnTo>
                      <a:pt x="100" y="45"/>
                    </a:lnTo>
                    <a:lnTo>
                      <a:pt x="100" y="45"/>
                    </a:lnTo>
                    <a:lnTo>
                      <a:pt x="81" y="70"/>
                    </a:lnTo>
                    <a:lnTo>
                      <a:pt x="72" y="84"/>
                    </a:lnTo>
                    <a:lnTo>
                      <a:pt x="63" y="96"/>
                    </a:lnTo>
                    <a:lnTo>
                      <a:pt x="63" y="96"/>
                    </a:lnTo>
                    <a:lnTo>
                      <a:pt x="53" y="107"/>
                    </a:lnTo>
                    <a:lnTo>
                      <a:pt x="44" y="119"/>
                    </a:lnTo>
                    <a:lnTo>
                      <a:pt x="36" y="131"/>
                    </a:lnTo>
                    <a:lnTo>
                      <a:pt x="29" y="144"/>
                    </a:lnTo>
                    <a:lnTo>
                      <a:pt x="0" y="196"/>
                    </a:lnTo>
                    <a:lnTo>
                      <a:pt x="0" y="196"/>
                    </a:lnTo>
                    <a:lnTo>
                      <a:pt x="0" y="198"/>
                    </a:lnTo>
                    <a:lnTo>
                      <a:pt x="0" y="201"/>
                    </a:lnTo>
                    <a:lnTo>
                      <a:pt x="1" y="202"/>
                    </a:lnTo>
                    <a:lnTo>
                      <a:pt x="2" y="203"/>
                    </a:lnTo>
                    <a:lnTo>
                      <a:pt x="4" y="204"/>
                    </a:lnTo>
                    <a:lnTo>
                      <a:pt x="5" y="204"/>
                    </a:lnTo>
                    <a:lnTo>
                      <a:pt x="7" y="203"/>
                    </a:lnTo>
                    <a:lnTo>
                      <a:pt x="8" y="202"/>
                    </a:lnTo>
                    <a:lnTo>
                      <a:pt x="8" y="202"/>
                    </a:lnTo>
                    <a:lnTo>
                      <a:pt x="25" y="173"/>
                    </a:lnTo>
                    <a:lnTo>
                      <a:pt x="41" y="145"/>
                    </a:lnTo>
                    <a:lnTo>
                      <a:pt x="60" y="117"/>
                    </a:lnTo>
                    <a:lnTo>
                      <a:pt x="79" y="91"/>
                    </a:lnTo>
                    <a:lnTo>
                      <a:pt x="79" y="91"/>
                    </a:lnTo>
                    <a:lnTo>
                      <a:pt x="86" y="81"/>
                    </a:lnTo>
                    <a:lnTo>
                      <a:pt x="94" y="70"/>
                    </a:lnTo>
                    <a:lnTo>
                      <a:pt x="108" y="50"/>
                    </a:lnTo>
                    <a:lnTo>
                      <a:pt x="108" y="50"/>
                    </a:lnTo>
                    <a:lnTo>
                      <a:pt x="125" y="28"/>
                    </a:lnTo>
                    <a:lnTo>
                      <a:pt x="141" y="6"/>
                    </a:lnTo>
                    <a:lnTo>
                      <a:pt x="141" y="6"/>
                    </a:lnTo>
                    <a:lnTo>
                      <a:pt x="142" y="5"/>
                    </a:lnTo>
                    <a:lnTo>
                      <a:pt x="141" y="3"/>
                    </a:lnTo>
                    <a:lnTo>
                      <a:pt x="141" y="1"/>
                    </a:lnTo>
                    <a:lnTo>
                      <a:pt x="139" y="0"/>
                    </a:lnTo>
                    <a:lnTo>
                      <a:pt x="136" y="0"/>
                    </a:lnTo>
                    <a:lnTo>
                      <a:pt x="134" y="0"/>
                    </a:lnTo>
                    <a:lnTo>
                      <a:pt x="133" y="2"/>
                    </a:lnTo>
                    <a:lnTo>
                      <a:pt x="133" y="2"/>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solidFill>
                    <a:srgbClr val="605448"/>
                  </a:solidFill>
                </a:endParaRPr>
              </a:p>
            </p:txBody>
          </p:sp>
          <p:sp>
            <p:nvSpPr>
              <p:cNvPr id="205" name="chenying0907 880"/>
              <p:cNvSpPr/>
              <p:nvPr/>
            </p:nvSpPr>
            <p:spPr bwMode="auto">
              <a:xfrm>
                <a:off x="4510088" y="1630363"/>
                <a:ext cx="80963" cy="125413"/>
              </a:xfrm>
              <a:custGeom>
                <a:avLst/>
                <a:gdLst/>
                <a:ahLst/>
                <a:cxnLst>
                  <a:cxn ang="0">
                    <a:pos x="143" y="2"/>
                  </a:cxn>
                  <a:cxn ang="0">
                    <a:pos x="143" y="2"/>
                  </a:cxn>
                  <a:cxn ang="0">
                    <a:pos x="110" y="58"/>
                  </a:cxn>
                  <a:cxn ang="0">
                    <a:pos x="77" y="114"/>
                  </a:cxn>
                  <a:cxn ang="0">
                    <a:pos x="77" y="114"/>
                  </a:cxn>
                  <a:cxn ang="0">
                    <a:pos x="58" y="143"/>
                  </a:cxn>
                  <a:cxn ang="0">
                    <a:pos x="39" y="172"/>
                  </a:cxn>
                  <a:cxn ang="0">
                    <a:pos x="20" y="201"/>
                  </a:cxn>
                  <a:cxn ang="0">
                    <a:pos x="1" y="230"/>
                  </a:cxn>
                  <a:cxn ang="0">
                    <a:pos x="1" y="230"/>
                  </a:cxn>
                  <a:cxn ang="0">
                    <a:pos x="0" y="232"/>
                  </a:cxn>
                  <a:cxn ang="0">
                    <a:pos x="0" y="234"/>
                  </a:cxn>
                  <a:cxn ang="0">
                    <a:pos x="1" y="235"/>
                  </a:cxn>
                  <a:cxn ang="0">
                    <a:pos x="2" y="236"/>
                  </a:cxn>
                  <a:cxn ang="0">
                    <a:pos x="4" y="237"/>
                  </a:cxn>
                  <a:cxn ang="0">
                    <a:pos x="7" y="237"/>
                  </a:cxn>
                  <a:cxn ang="0">
                    <a:pos x="8" y="236"/>
                  </a:cxn>
                  <a:cxn ang="0">
                    <a:pos x="10" y="235"/>
                  </a:cxn>
                  <a:cxn ang="0">
                    <a:pos x="10" y="235"/>
                  </a:cxn>
                  <a:cxn ang="0">
                    <a:pos x="44" y="180"/>
                  </a:cxn>
                  <a:cxn ang="0">
                    <a:pos x="62" y="152"/>
                  </a:cxn>
                  <a:cxn ang="0">
                    <a:pos x="80" y="125"/>
                  </a:cxn>
                  <a:cxn ang="0">
                    <a:pos x="80" y="125"/>
                  </a:cxn>
                  <a:cxn ang="0">
                    <a:pos x="99" y="96"/>
                  </a:cxn>
                  <a:cxn ang="0">
                    <a:pos x="117" y="67"/>
                  </a:cxn>
                  <a:cxn ang="0">
                    <a:pos x="134" y="36"/>
                  </a:cxn>
                  <a:cxn ang="0">
                    <a:pos x="151" y="8"/>
                  </a:cxn>
                  <a:cxn ang="0">
                    <a:pos x="151" y="8"/>
                  </a:cxn>
                  <a:cxn ang="0">
                    <a:pos x="152" y="5"/>
                  </a:cxn>
                  <a:cxn ang="0">
                    <a:pos x="152" y="3"/>
                  </a:cxn>
                  <a:cxn ang="0">
                    <a:pos x="151" y="2"/>
                  </a:cxn>
                  <a:cxn ang="0">
                    <a:pos x="150" y="1"/>
                  </a:cxn>
                  <a:cxn ang="0">
                    <a:pos x="148" y="0"/>
                  </a:cxn>
                  <a:cxn ang="0">
                    <a:pos x="146" y="0"/>
                  </a:cxn>
                  <a:cxn ang="0">
                    <a:pos x="145" y="1"/>
                  </a:cxn>
                  <a:cxn ang="0">
                    <a:pos x="143" y="2"/>
                  </a:cxn>
                  <a:cxn ang="0">
                    <a:pos x="143" y="2"/>
                  </a:cxn>
                </a:cxnLst>
                <a:rect l="0" t="0" r="r" b="b"/>
                <a:pathLst>
                  <a:path w="152" h="237">
                    <a:moveTo>
                      <a:pt x="143" y="2"/>
                    </a:moveTo>
                    <a:lnTo>
                      <a:pt x="143" y="2"/>
                    </a:lnTo>
                    <a:lnTo>
                      <a:pt x="110" y="58"/>
                    </a:lnTo>
                    <a:lnTo>
                      <a:pt x="77" y="114"/>
                    </a:lnTo>
                    <a:lnTo>
                      <a:pt x="77" y="114"/>
                    </a:lnTo>
                    <a:lnTo>
                      <a:pt x="58" y="143"/>
                    </a:lnTo>
                    <a:lnTo>
                      <a:pt x="39" y="172"/>
                    </a:lnTo>
                    <a:lnTo>
                      <a:pt x="20" y="201"/>
                    </a:lnTo>
                    <a:lnTo>
                      <a:pt x="1" y="230"/>
                    </a:lnTo>
                    <a:lnTo>
                      <a:pt x="1" y="230"/>
                    </a:lnTo>
                    <a:lnTo>
                      <a:pt x="0" y="232"/>
                    </a:lnTo>
                    <a:lnTo>
                      <a:pt x="0" y="234"/>
                    </a:lnTo>
                    <a:lnTo>
                      <a:pt x="1" y="235"/>
                    </a:lnTo>
                    <a:lnTo>
                      <a:pt x="2" y="236"/>
                    </a:lnTo>
                    <a:lnTo>
                      <a:pt x="4" y="237"/>
                    </a:lnTo>
                    <a:lnTo>
                      <a:pt x="7" y="237"/>
                    </a:lnTo>
                    <a:lnTo>
                      <a:pt x="8" y="236"/>
                    </a:lnTo>
                    <a:lnTo>
                      <a:pt x="10" y="235"/>
                    </a:lnTo>
                    <a:lnTo>
                      <a:pt x="10" y="235"/>
                    </a:lnTo>
                    <a:lnTo>
                      <a:pt x="44" y="180"/>
                    </a:lnTo>
                    <a:lnTo>
                      <a:pt x="62" y="152"/>
                    </a:lnTo>
                    <a:lnTo>
                      <a:pt x="80" y="125"/>
                    </a:lnTo>
                    <a:lnTo>
                      <a:pt x="80" y="125"/>
                    </a:lnTo>
                    <a:lnTo>
                      <a:pt x="99" y="96"/>
                    </a:lnTo>
                    <a:lnTo>
                      <a:pt x="117" y="67"/>
                    </a:lnTo>
                    <a:lnTo>
                      <a:pt x="134" y="36"/>
                    </a:lnTo>
                    <a:lnTo>
                      <a:pt x="151" y="8"/>
                    </a:lnTo>
                    <a:lnTo>
                      <a:pt x="151" y="8"/>
                    </a:lnTo>
                    <a:lnTo>
                      <a:pt x="152" y="5"/>
                    </a:lnTo>
                    <a:lnTo>
                      <a:pt x="152" y="3"/>
                    </a:lnTo>
                    <a:lnTo>
                      <a:pt x="151" y="2"/>
                    </a:lnTo>
                    <a:lnTo>
                      <a:pt x="150" y="1"/>
                    </a:lnTo>
                    <a:lnTo>
                      <a:pt x="148" y="0"/>
                    </a:lnTo>
                    <a:lnTo>
                      <a:pt x="146" y="0"/>
                    </a:lnTo>
                    <a:lnTo>
                      <a:pt x="145" y="1"/>
                    </a:lnTo>
                    <a:lnTo>
                      <a:pt x="143" y="2"/>
                    </a:lnTo>
                    <a:lnTo>
                      <a:pt x="143" y="2"/>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solidFill>
                    <a:srgbClr val="605448"/>
                  </a:solidFill>
                </a:endParaRPr>
              </a:p>
            </p:txBody>
          </p:sp>
          <p:sp>
            <p:nvSpPr>
              <p:cNvPr id="206" name="chenying0907 881"/>
              <p:cNvSpPr/>
              <p:nvPr/>
            </p:nvSpPr>
            <p:spPr bwMode="auto">
              <a:xfrm>
                <a:off x="4525963" y="1682750"/>
                <a:ext cx="73025" cy="115888"/>
              </a:xfrm>
              <a:custGeom>
                <a:avLst/>
                <a:gdLst/>
                <a:ahLst/>
                <a:cxnLst>
                  <a:cxn ang="0">
                    <a:pos x="129" y="2"/>
                  </a:cxn>
                  <a:cxn ang="0">
                    <a:pos x="129" y="2"/>
                  </a:cxn>
                  <a:cxn ang="0">
                    <a:pos x="112" y="29"/>
                  </a:cxn>
                  <a:cxn ang="0">
                    <a:pos x="94" y="56"/>
                  </a:cxn>
                  <a:cxn ang="0">
                    <a:pos x="78" y="84"/>
                  </a:cxn>
                  <a:cxn ang="0">
                    <a:pos x="63" y="112"/>
                  </a:cxn>
                  <a:cxn ang="0">
                    <a:pos x="63" y="112"/>
                  </a:cxn>
                  <a:cxn ang="0">
                    <a:pos x="54" y="129"/>
                  </a:cxn>
                  <a:cxn ang="0">
                    <a:pos x="45" y="144"/>
                  </a:cxn>
                  <a:cxn ang="0">
                    <a:pos x="25" y="175"/>
                  </a:cxn>
                  <a:cxn ang="0">
                    <a:pos x="25" y="175"/>
                  </a:cxn>
                  <a:cxn ang="0">
                    <a:pos x="19" y="184"/>
                  </a:cxn>
                  <a:cxn ang="0">
                    <a:pos x="12" y="194"/>
                  </a:cxn>
                  <a:cxn ang="0">
                    <a:pos x="6" y="202"/>
                  </a:cxn>
                  <a:cxn ang="0">
                    <a:pos x="1" y="212"/>
                  </a:cxn>
                  <a:cxn ang="0">
                    <a:pos x="1" y="212"/>
                  </a:cxn>
                  <a:cxn ang="0">
                    <a:pos x="0" y="214"/>
                  </a:cxn>
                  <a:cxn ang="0">
                    <a:pos x="1" y="216"/>
                  </a:cxn>
                  <a:cxn ang="0">
                    <a:pos x="2" y="217"/>
                  </a:cxn>
                  <a:cxn ang="0">
                    <a:pos x="4" y="218"/>
                  </a:cxn>
                  <a:cxn ang="0">
                    <a:pos x="7" y="218"/>
                  </a:cxn>
                  <a:cxn ang="0">
                    <a:pos x="9" y="217"/>
                  </a:cxn>
                  <a:cxn ang="0">
                    <a:pos x="11" y="215"/>
                  </a:cxn>
                  <a:cxn ang="0">
                    <a:pos x="11" y="215"/>
                  </a:cxn>
                  <a:cxn ang="0">
                    <a:pos x="13" y="209"/>
                  </a:cxn>
                  <a:cxn ang="0">
                    <a:pos x="16" y="204"/>
                  </a:cxn>
                  <a:cxn ang="0">
                    <a:pos x="23" y="194"/>
                  </a:cxn>
                  <a:cxn ang="0">
                    <a:pos x="31" y="182"/>
                  </a:cxn>
                  <a:cxn ang="0">
                    <a:pos x="38" y="172"/>
                  </a:cxn>
                  <a:cxn ang="0">
                    <a:pos x="38" y="172"/>
                  </a:cxn>
                  <a:cxn ang="0">
                    <a:pos x="71" y="117"/>
                  </a:cxn>
                  <a:cxn ang="0">
                    <a:pos x="71" y="117"/>
                  </a:cxn>
                  <a:cxn ang="0">
                    <a:pos x="103" y="61"/>
                  </a:cxn>
                  <a:cxn ang="0">
                    <a:pos x="120" y="35"/>
                  </a:cxn>
                  <a:cxn ang="0">
                    <a:pos x="138" y="8"/>
                  </a:cxn>
                  <a:cxn ang="0">
                    <a:pos x="138" y="8"/>
                  </a:cxn>
                  <a:cxn ang="0">
                    <a:pos x="139" y="6"/>
                  </a:cxn>
                  <a:cxn ang="0">
                    <a:pos x="139" y="5"/>
                  </a:cxn>
                  <a:cxn ang="0">
                    <a:pos x="138" y="2"/>
                  </a:cxn>
                  <a:cxn ang="0">
                    <a:pos x="137" y="1"/>
                  </a:cxn>
                  <a:cxn ang="0">
                    <a:pos x="132" y="0"/>
                  </a:cxn>
                  <a:cxn ang="0">
                    <a:pos x="131" y="1"/>
                  </a:cxn>
                  <a:cxn ang="0">
                    <a:pos x="129" y="2"/>
                  </a:cxn>
                  <a:cxn ang="0">
                    <a:pos x="129" y="2"/>
                  </a:cxn>
                </a:cxnLst>
                <a:rect l="0" t="0" r="r" b="b"/>
                <a:pathLst>
                  <a:path w="139" h="218">
                    <a:moveTo>
                      <a:pt x="129" y="2"/>
                    </a:moveTo>
                    <a:lnTo>
                      <a:pt x="129" y="2"/>
                    </a:lnTo>
                    <a:lnTo>
                      <a:pt x="112" y="29"/>
                    </a:lnTo>
                    <a:lnTo>
                      <a:pt x="94" y="56"/>
                    </a:lnTo>
                    <a:lnTo>
                      <a:pt x="78" y="84"/>
                    </a:lnTo>
                    <a:lnTo>
                      <a:pt x="63" y="112"/>
                    </a:lnTo>
                    <a:lnTo>
                      <a:pt x="63" y="112"/>
                    </a:lnTo>
                    <a:lnTo>
                      <a:pt x="54" y="129"/>
                    </a:lnTo>
                    <a:lnTo>
                      <a:pt x="45" y="144"/>
                    </a:lnTo>
                    <a:lnTo>
                      <a:pt x="25" y="175"/>
                    </a:lnTo>
                    <a:lnTo>
                      <a:pt x="25" y="175"/>
                    </a:lnTo>
                    <a:lnTo>
                      <a:pt x="19" y="184"/>
                    </a:lnTo>
                    <a:lnTo>
                      <a:pt x="12" y="194"/>
                    </a:lnTo>
                    <a:lnTo>
                      <a:pt x="6" y="202"/>
                    </a:lnTo>
                    <a:lnTo>
                      <a:pt x="1" y="212"/>
                    </a:lnTo>
                    <a:lnTo>
                      <a:pt x="1" y="212"/>
                    </a:lnTo>
                    <a:lnTo>
                      <a:pt x="0" y="214"/>
                    </a:lnTo>
                    <a:lnTo>
                      <a:pt x="1" y="216"/>
                    </a:lnTo>
                    <a:lnTo>
                      <a:pt x="2" y="217"/>
                    </a:lnTo>
                    <a:lnTo>
                      <a:pt x="4" y="218"/>
                    </a:lnTo>
                    <a:lnTo>
                      <a:pt x="7" y="218"/>
                    </a:lnTo>
                    <a:lnTo>
                      <a:pt x="9" y="217"/>
                    </a:lnTo>
                    <a:lnTo>
                      <a:pt x="11" y="215"/>
                    </a:lnTo>
                    <a:lnTo>
                      <a:pt x="11" y="215"/>
                    </a:lnTo>
                    <a:lnTo>
                      <a:pt x="13" y="209"/>
                    </a:lnTo>
                    <a:lnTo>
                      <a:pt x="16" y="204"/>
                    </a:lnTo>
                    <a:lnTo>
                      <a:pt x="23" y="194"/>
                    </a:lnTo>
                    <a:lnTo>
                      <a:pt x="31" y="182"/>
                    </a:lnTo>
                    <a:lnTo>
                      <a:pt x="38" y="172"/>
                    </a:lnTo>
                    <a:lnTo>
                      <a:pt x="38" y="172"/>
                    </a:lnTo>
                    <a:lnTo>
                      <a:pt x="71" y="117"/>
                    </a:lnTo>
                    <a:lnTo>
                      <a:pt x="71" y="117"/>
                    </a:lnTo>
                    <a:lnTo>
                      <a:pt x="103" y="61"/>
                    </a:lnTo>
                    <a:lnTo>
                      <a:pt x="120" y="35"/>
                    </a:lnTo>
                    <a:lnTo>
                      <a:pt x="138" y="8"/>
                    </a:lnTo>
                    <a:lnTo>
                      <a:pt x="138" y="8"/>
                    </a:lnTo>
                    <a:lnTo>
                      <a:pt x="139" y="6"/>
                    </a:lnTo>
                    <a:lnTo>
                      <a:pt x="139" y="5"/>
                    </a:lnTo>
                    <a:lnTo>
                      <a:pt x="138" y="2"/>
                    </a:lnTo>
                    <a:lnTo>
                      <a:pt x="137" y="1"/>
                    </a:lnTo>
                    <a:lnTo>
                      <a:pt x="132" y="0"/>
                    </a:lnTo>
                    <a:lnTo>
                      <a:pt x="131" y="1"/>
                    </a:lnTo>
                    <a:lnTo>
                      <a:pt x="129" y="2"/>
                    </a:lnTo>
                    <a:lnTo>
                      <a:pt x="129" y="2"/>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solidFill>
                    <a:srgbClr val="605448"/>
                  </a:solidFill>
                </a:endParaRPr>
              </a:p>
            </p:txBody>
          </p:sp>
          <p:sp>
            <p:nvSpPr>
              <p:cNvPr id="207" name="chenying0907 882"/>
              <p:cNvSpPr/>
              <p:nvPr/>
            </p:nvSpPr>
            <p:spPr bwMode="auto">
              <a:xfrm>
                <a:off x="4548188" y="1728788"/>
                <a:ext cx="57150" cy="90488"/>
              </a:xfrm>
              <a:custGeom>
                <a:avLst/>
                <a:gdLst/>
                <a:ahLst/>
                <a:cxnLst>
                  <a:cxn ang="0">
                    <a:pos x="100" y="2"/>
                  </a:cxn>
                  <a:cxn ang="0">
                    <a:pos x="100" y="2"/>
                  </a:cxn>
                  <a:cxn ang="0">
                    <a:pos x="94" y="12"/>
                  </a:cxn>
                  <a:cxn ang="0">
                    <a:pos x="85" y="20"/>
                  </a:cxn>
                  <a:cxn ang="0">
                    <a:pos x="79" y="28"/>
                  </a:cxn>
                  <a:cxn ang="0">
                    <a:pos x="73" y="37"/>
                  </a:cxn>
                  <a:cxn ang="0">
                    <a:pos x="73" y="37"/>
                  </a:cxn>
                  <a:cxn ang="0">
                    <a:pos x="63" y="58"/>
                  </a:cxn>
                  <a:cxn ang="0">
                    <a:pos x="51" y="79"/>
                  </a:cxn>
                  <a:cxn ang="0">
                    <a:pos x="51" y="79"/>
                  </a:cxn>
                  <a:cxn ang="0">
                    <a:pos x="26" y="122"/>
                  </a:cxn>
                  <a:cxn ang="0">
                    <a:pos x="14" y="143"/>
                  </a:cxn>
                  <a:cxn ang="0">
                    <a:pos x="0" y="163"/>
                  </a:cxn>
                  <a:cxn ang="0">
                    <a:pos x="0" y="163"/>
                  </a:cxn>
                  <a:cxn ang="0">
                    <a:pos x="0" y="165"/>
                  </a:cxn>
                  <a:cxn ang="0">
                    <a:pos x="0" y="166"/>
                  </a:cxn>
                  <a:cxn ang="0">
                    <a:pos x="1" y="169"/>
                  </a:cxn>
                  <a:cxn ang="0">
                    <a:pos x="2" y="170"/>
                  </a:cxn>
                  <a:cxn ang="0">
                    <a:pos x="5" y="171"/>
                  </a:cxn>
                  <a:cxn ang="0">
                    <a:pos x="7" y="170"/>
                  </a:cxn>
                  <a:cxn ang="0">
                    <a:pos x="8" y="169"/>
                  </a:cxn>
                  <a:cxn ang="0">
                    <a:pos x="8" y="169"/>
                  </a:cxn>
                  <a:cxn ang="0">
                    <a:pos x="20" y="149"/>
                  </a:cxn>
                  <a:cxn ang="0">
                    <a:pos x="32" y="129"/>
                  </a:cxn>
                  <a:cxn ang="0">
                    <a:pos x="43" y="110"/>
                  </a:cxn>
                  <a:cxn ang="0">
                    <a:pos x="55" y="91"/>
                  </a:cxn>
                  <a:cxn ang="0">
                    <a:pos x="55" y="91"/>
                  </a:cxn>
                  <a:cxn ang="0">
                    <a:pos x="62" y="81"/>
                  </a:cxn>
                  <a:cxn ang="0">
                    <a:pos x="68" y="70"/>
                  </a:cxn>
                  <a:cxn ang="0">
                    <a:pos x="78" y="49"/>
                  </a:cxn>
                  <a:cxn ang="0">
                    <a:pos x="78" y="49"/>
                  </a:cxn>
                  <a:cxn ang="0">
                    <a:pos x="81" y="43"/>
                  </a:cxn>
                  <a:cxn ang="0">
                    <a:pos x="84" y="37"/>
                  </a:cxn>
                  <a:cxn ang="0">
                    <a:pos x="93" y="27"/>
                  </a:cxn>
                  <a:cxn ang="0">
                    <a:pos x="101" y="18"/>
                  </a:cxn>
                  <a:cxn ang="0">
                    <a:pos x="108" y="7"/>
                  </a:cxn>
                  <a:cxn ang="0">
                    <a:pos x="108" y="7"/>
                  </a:cxn>
                  <a:cxn ang="0">
                    <a:pos x="108" y="5"/>
                  </a:cxn>
                  <a:cxn ang="0">
                    <a:pos x="108" y="3"/>
                  </a:cxn>
                  <a:cxn ang="0">
                    <a:pos x="107" y="2"/>
                  </a:cxn>
                  <a:cxn ang="0">
                    <a:pos x="106" y="0"/>
                  </a:cxn>
                  <a:cxn ang="0">
                    <a:pos x="105" y="0"/>
                  </a:cxn>
                  <a:cxn ang="0">
                    <a:pos x="103" y="0"/>
                  </a:cxn>
                  <a:cxn ang="0">
                    <a:pos x="101" y="1"/>
                  </a:cxn>
                  <a:cxn ang="0">
                    <a:pos x="100" y="2"/>
                  </a:cxn>
                  <a:cxn ang="0">
                    <a:pos x="100" y="2"/>
                  </a:cxn>
                </a:cxnLst>
                <a:rect l="0" t="0" r="r" b="b"/>
                <a:pathLst>
                  <a:path w="108" h="171">
                    <a:moveTo>
                      <a:pt x="100" y="2"/>
                    </a:moveTo>
                    <a:lnTo>
                      <a:pt x="100" y="2"/>
                    </a:lnTo>
                    <a:lnTo>
                      <a:pt x="94" y="12"/>
                    </a:lnTo>
                    <a:lnTo>
                      <a:pt x="85" y="20"/>
                    </a:lnTo>
                    <a:lnTo>
                      <a:pt x="79" y="28"/>
                    </a:lnTo>
                    <a:lnTo>
                      <a:pt x="73" y="37"/>
                    </a:lnTo>
                    <a:lnTo>
                      <a:pt x="73" y="37"/>
                    </a:lnTo>
                    <a:lnTo>
                      <a:pt x="63" y="58"/>
                    </a:lnTo>
                    <a:lnTo>
                      <a:pt x="51" y="79"/>
                    </a:lnTo>
                    <a:lnTo>
                      <a:pt x="51" y="79"/>
                    </a:lnTo>
                    <a:lnTo>
                      <a:pt x="26" y="122"/>
                    </a:lnTo>
                    <a:lnTo>
                      <a:pt x="14" y="143"/>
                    </a:lnTo>
                    <a:lnTo>
                      <a:pt x="0" y="163"/>
                    </a:lnTo>
                    <a:lnTo>
                      <a:pt x="0" y="163"/>
                    </a:lnTo>
                    <a:lnTo>
                      <a:pt x="0" y="165"/>
                    </a:lnTo>
                    <a:lnTo>
                      <a:pt x="0" y="166"/>
                    </a:lnTo>
                    <a:lnTo>
                      <a:pt x="1" y="169"/>
                    </a:lnTo>
                    <a:lnTo>
                      <a:pt x="2" y="170"/>
                    </a:lnTo>
                    <a:lnTo>
                      <a:pt x="5" y="171"/>
                    </a:lnTo>
                    <a:lnTo>
                      <a:pt x="7" y="170"/>
                    </a:lnTo>
                    <a:lnTo>
                      <a:pt x="8" y="169"/>
                    </a:lnTo>
                    <a:lnTo>
                      <a:pt x="8" y="169"/>
                    </a:lnTo>
                    <a:lnTo>
                      <a:pt x="20" y="149"/>
                    </a:lnTo>
                    <a:lnTo>
                      <a:pt x="32" y="129"/>
                    </a:lnTo>
                    <a:lnTo>
                      <a:pt x="43" y="110"/>
                    </a:lnTo>
                    <a:lnTo>
                      <a:pt x="55" y="91"/>
                    </a:lnTo>
                    <a:lnTo>
                      <a:pt x="55" y="91"/>
                    </a:lnTo>
                    <a:lnTo>
                      <a:pt x="62" y="81"/>
                    </a:lnTo>
                    <a:lnTo>
                      <a:pt x="68" y="70"/>
                    </a:lnTo>
                    <a:lnTo>
                      <a:pt x="78" y="49"/>
                    </a:lnTo>
                    <a:lnTo>
                      <a:pt x="78" y="49"/>
                    </a:lnTo>
                    <a:lnTo>
                      <a:pt x="81" y="43"/>
                    </a:lnTo>
                    <a:lnTo>
                      <a:pt x="84" y="37"/>
                    </a:lnTo>
                    <a:lnTo>
                      <a:pt x="93" y="27"/>
                    </a:lnTo>
                    <a:lnTo>
                      <a:pt x="101" y="18"/>
                    </a:lnTo>
                    <a:lnTo>
                      <a:pt x="108" y="7"/>
                    </a:lnTo>
                    <a:lnTo>
                      <a:pt x="108" y="7"/>
                    </a:lnTo>
                    <a:lnTo>
                      <a:pt x="108" y="5"/>
                    </a:lnTo>
                    <a:lnTo>
                      <a:pt x="108" y="3"/>
                    </a:lnTo>
                    <a:lnTo>
                      <a:pt x="107" y="2"/>
                    </a:lnTo>
                    <a:lnTo>
                      <a:pt x="106" y="0"/>
                    </a:lnTo>
                    <a:lnTo>
                      <a:pt x="105" y="0"/>
                    </a:lnTo>
                    <a:lnTo>
                      <a:pt x="103" y="0"/>
                    </a:lnTo>
                    <a:lnTo>
                      <a:pt x="101" y="1"/>
                    </a:lnTo>
                    <a:lnTo>
                      <a:pt x="100" y="2"/>
                    </a:lnTo>
                    <a:lnTo>
                      <a:pt x="100" y="2"/>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solidFill>
                    <a:srgbClr val="605448"/>
                  </a:solidFill>
                </a:endParaRPr>
              </a:p>
            </p:txBody>
          </p:sp>
          <p:sp>
            <p:nvSpPr>
              <p:cNvPr id="208" name="chenying0907 883"/>
              <p:cNvSpPr/>
              <p:nvPr/>
            </p:nvSpPr>
            <p:spPr bwMode="auto">
              <a:xfrm>
                <a:off x="4575175" y="1773238"/>
                <a:ext cx="30163" cy="47625"/>
              </a:xfrm>
              <a:custGeom>
                <a:avLst/>
                <a:gdLst/>
                <a:ahLst/>
                <a:cxnLst>
                  <a:cxn ang="0">
                    <a:pos x="57" y="4"/>
                  </a:cxn>
                  <a:cxn ang="0">
                    <a:pos x="57" y="3"/>
                  </a:cxn>
                  <a:cxn ang="0">
                    <a:pos x="57" y="3"/>
                  </a:cxn>
                  <a:cxn ang="0">
                    <a:pos x="56" y="1"/>
                  </a:cxn>
                  <a:cxn ang="0">
                    <a:pos x="54" y="0"/>
                  </a:cxn>
                  <a:cxn ang="0">
                    <a:pos x="51" y="0"/>
                  </a:cxn>
                  <a:cxn ang="0">
                    <a:pos x="49" y="1"/>
                  </a:cxn>
                  <a:cxn ang="0">
                    <a:pos x="49" y="1"/>
                  </a:cxn>
                  <a:cxn ang="0">
                    <a:pos x="45" y="6"/>
                  </a:cxn>
                  <a:cxn ang="0">
                    <a:pos x="41" y="11"/>
                  </a:cxn>
                  <a:cxn ang="0">
                    <a:pos x="34" y="23"/>
                  </a:cxn>
                  <a:cxn ang="0">
                    <a:pos x="34" y="23"/>
                  </a:cxn>
                  <a:cxn ang="0">
                    <a:pos x="27" y="38"/>
                  </a:cxn>
                  <a:cxn ang="0">
                    <a:pos x="19" y="54"/>
                  </a:cxn>
                  <a:cxn ang="0">
                    <a:pos x="1" y="84"/>
                  </a:cxn>
                  <a:cxn ang="0">
                    <a:pos x="1" y="84"/>
                  </a:cxn>
                  <a:cxn ang="0">
                    <a:pos x="0" y="86"/>
                  </a:cxn>
                  <a:cxn ang="0">
                    <a:pos x="0" y="87"/>
                  </a:cxn>
                  <a:cxn ang="0">
                    <a:pos x="1" y="89"/>
                  </a:cxn>
                  <a:cxn ang="0">
                    <a:pos x="3" y="90"/>
                  </a:cxn>
                  <a:cxn ang="0">
                    <a:pos x="4" y="90"/>
                  </a:cxn>
                  <a:cxn ang="0">
                    <a:pos x="6" y="90"/>
                  </a:cxn>
                  <a:cxn ang="0">
                    <a:pos x="8" y="90"/>
                  </a:cxn>
                  <a:cxn ang="0">
                    <a:pos x="10" y="88"/>
                  </a:cxn>
                  <a:cxn ang="0">
                    <a:pos x="10" y="88"/>
                  </a:cxn>
                  <a:cxn ang="0">
                    <a:pos x="25" y="61"/>
                  </a:cxn>
                  <a:cxn ang="0">
                    <a:pos x="41" y="33"/>
                  </a:cxn>
                  <a:cxn ang="0">
                    <a:pos x="41" y="33"/>
                  </a:cxn>
                  <a:cxn ang="0">
                    <a:pos x="47" y="21"/>
                  </a:cxn>
                  <a:cxn ang="0">
                    <a:pos x="50" y="14"/>
                  </a:cxn>
                  <a:cxn ang="0">
                    <a:pos x="54" y="9"/>
                  </a:cxn>
                  <a:cxn ang="0">
                    <a:pos x="54" y="9"/>
                  </a:cxn>
                  <a:cxn ang="0">
                    <a:pos x="57" y="7"/>
                  </a:cxn>
                  <a:cxn ang="0">
                    <a:pos x="57" y="6"/>
                  </a:cxn>
                  <a:cxn ang="0">
                    <a:pos x="57" y="4"/>
                  </a:cxn>
                  <a:cxn ang="0">
                    <a:pos x="57" y="4"/>
                  </a:cxn>
                </a:cxnLst>
                <a:rect l="0" t="0" r="r" b="b"/>
                <a:pathLst>
                  <a:path w="57" h="90">
                    <a:moveTo>
                      <a:pt x="57" y="4"/>
                    </a:moveTo>
                    <a:lnTo>
                      <a:pt x="57" y="3"/>
                    </a:lnTo>
                    <a:lnTo>
                      <a:pt x="57" y="3"/>
                    </a:lnTo>
                    <a:lnTo>
                      <a:pt x="56" y="1"/>
                    </a:lnTo>
                    <a:lnTo>
                      <a:pt x="54" y="0"/>
                    </a:lnTo>
                    <a:lnTo>
                      <a:pt x="51" y="0"/>
                    </a:lnTo>
                    <a:lnTo>
                      <a:pt x="49" y="1"/>
                    </a:lnTo>
                    <a:lnTo>
                      <a:pt x="49" y="1"/>
                    </a:lnTo>
                    <a:lnTo>
                      <a:pt x="45" y="6"/>
                    </a:lnTo>
                    <a:lnTo>
                      <a:pt x="41" y="11"/>
                    </a:lnTo>
                    <a:lnTo>
                      <a:pt x="34" y="23"/>
                    </a:lnTo>
                    <a:lnTo>
                      <a:pt x="34" y="23"/>
                    </a:lnTo>
                    <a:lnTo>
                      <a:pt x="27" y="38"/>
                    </a:lnTo>
                    <a:lnTo>
                      <a:pt x="19" y="54"/>
                    </a:lnTo>
                    <a:lnTo>
                      <a:pt x="1" y="84"/>
                    </a:lnTo>
                    <a:lnTo>
                      <a:pt x="1" y="84"/>
                    </a:lnTo>
                    <a:lnTo>
                      <a:pt x="0" y="86"/>
                    </a:lnTo>
                    <a:lnTo>
                      <a:pt x="0" y="87"/>
                    </a:lnTo>
                    <a:lnTo>
                      <a:pt x="1" y="89"/>
                    </a:lnTo>
                    <a:lnTo>
                      <a:pt x="3" y="90"/>
                    </a:lnTo>
                    <a:lnTo>
                      <a:pt x="4" y="90"/>
                    </a:lnTo>
                    <a:lnTo>
                      <a:pt x="6" y="90"/>
                    </a:lnTo>
                    <a:lnTo>
                      <a:pt x="8" y="90"/>
                    </a:lnTo>
                    <a:lnTo>
                      <a:pt x="10" y="88"/>
                    </a:lnTo>
                    <a:lnTo>
                      <a:pt x="10" y="88"/>
                    </a:lnTo>
                    <a:lnTo>
                      <a:pt x="25" y="61"/>
                    </a:lnTo>
                    <a:lnTo>
                      <a:pt x="41" y="33"/>
                    </a:lnTo>
                    <a:lnTo>
                      <a:pt x="41" y="33"/>
                    </a:lnTo>
                    <a:lnTo>
                      <a:pt x="47" y="21"/>
                    </a:lnTo>
                    <a:lnTo>
                      <a:pt x="50" y="14"/>
                    </a:lnTo>
                    <a:lnTo>
                      <a:pt x="54" y="9"/>
                    </a:lnTo>
                    <a:lnTo>
                      <a:pt x="54" y="9"/>
                    </a:lnTo>
                    <a:lnTo>
                      <a:pt x="57" y="7"/>
                    </a:lnTo>
                    <a:lnTo>
                      <a:pt x="57" y="6"/>
                    </a:lnTo>
                    <a:lnTo>
                      <a:pt x="57" y="4"/>
                    </a:lnTo>
                    <a:lnTo>
                      <a:pt x="57" y="4"/>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solidFill>
                    <a:srgbClr val="605448"/>
                  </a:solidFill>
                </a:endParaRPr>
              </a:p>
            </p:txBody>
          </p:sp>
          <p:sp>
            <p:nvSpPr>
              <p:cNvPr id="209" name="chenying0907 884"/>
              <p:cNvSpPr/>
              <p:nvPr/>
            </p:nvSpPr>
            <p:spPr bwMode="auto">
              <a:xfrm>
                <a:off x="4257675" y="1222375"/>
                <a:ext cx="34925" cy="82550"/>
              </a:xfrm>
              <a:custGeom>
                <a:avLst/>
                <a:gdLst/>
                <a:ahLst/>
                <a:cxnLst>
                  <a:cxn ang="0">
                    <a:pos x="57" y="4"/>
                  </a:cxn>
                  <a:cxn ang="0">
                    <a:pos x="57" y="4"/>
                  </a:cxn>
                  <a:cxn ang="0">
                    <a:pos x="56" y="12"/>
                  </a:cxn>
                  <a:cxn ang="0">
                    <a:pos x="53" y="21"/>
                  </a:cxn>
                  <a:cxn ang="0">
                    <a:pos x="45" y="39"/>
                  </a:cxn>
                  <a:cxn ang="0">
                    <a:pos x="37" y="56"/>
                  </a:cxn>
                  <a:cxn ang="0">
                    <a:pos x="30" y="72"/>
                  </a:cxn>
                  <a:cxn ang="0">
                    <a:pos x="30" y="72"/>
                  </a:cxn>
                  <a:cxn ang="0">
                    <a:pos x="24" y="89"/>
                  </a:cxn>
                  <a:cxn ang="0">
                    <a:pos x="18" y="107"/>
                  </a:cxn>
                  <a:cxn ang="0">
                    <a:pos x="11" y="125"/>
                  </a:cxn>
                  <a:cxn ang="0">
                    <a:pos x="4" y="142"/>
                  </a:cxn>
                  <a:cxn ang="0">
                    <a:pos x="4" y="142"/>
                  </a:cxn>
                  <a:cxn ang="0">
                    <a:pos x="1" y="143"/>
                  </a:cxn>
                  <a:cxn ang="0">
                    <a:pos x="1" y="144"/>
                  </a:cxn>
                  <a:cxn ang="0">
                    <a:pos x="0" y="146"/>
                  </a:cxn>
                  <a:cxn ang="0">
                    <a:pos x="0" y="150"/>
                  </a:cxn>
                  <a:cxn ang="0">
                    <a:pos x="0" y="150"/>
                  </a:cxn>
                  <a:cxn ang="0">
                    <a:pos x="1" y="154"/>
                  </a:cxn>
                  <a:cxn ang="0">
                    <a:pos x="4" y="156"/>
                  </a:cxn>
                  <a:cxn ang="0">
                    <a:pos x="7" y="156"/>
                  </a:cxn>
                  <a:cxn ang="0">
                    <a:pos x="8" y="155"/>
                  </a:cxn>
                  <a:cxn ang="0">
                    <a:pos x="9" y="154"/>
                  </a:cxn>
                  <a:cxn ang="0">
                    <a:pos x="9" y="154"/>
                  </a:cxn>
                  <a:cxn ang="0">
                    <a:pos x="17" y="136"/>
                  </a:cxn>
                  <a:cxn ang="0">
                    <a:pos x="23" y="118"/>
                  </a:cxn>
                  <a:cxn ang="0">
                    <a:pos x="36" y="83"/>
                  </a:cxn>
                  <a:cxn ang="0">
                    <a:pos x="36" y="83"/>
                  </a:cxn>
                  <a:cxn ang="0">
                    <a:pos x="44" y="64"/>
                  </a:cxn>
                  <a:cxn ang="0">
                    <a:pos x="54" y="44"/>
                  </a:cxn>
                  <a:cxn ang="0">
                    <a:pos x="58" y="35"/>
                  </a:cxn>
                  <a:cxn ang="0">
                    <a:pos x="62" y="24"/>
                  </a:cxn>
                  <a:cxn ang="0">
                    <a:pos x="65" y="14"/>
                  </a:cxn>
                  <a:cxn ang="0">
                    <a:pos x="67" y="4"/>
                  </a:cxn>
                  <a:cxn ang="0">
                    <a:pos x="67" y="4"/>
                  </a:cxn>
                  <a:cxn ang="0">
                    <a:pos x="66" y="2"/>
                  </a:cxn>
                  <a:cxn ang="0">
                    <a:pos x="66" y="1"/>
                  </a:cxn>
                  <a:cxn ang="0">
                    <a:pos x="64" y="0"/>
                  </a:cxn>
                  <a:cxn ang="0">
                    <a:pos x="63" y="0"/>
                  </a:cxn>
                  <a:cxn ang="0">
                    <a:pos x="59" y="1"/>
                  </a:cxn>
                  <a:cxn ang="0">
                    <a:pos x="58" y="2"/>
                  </a:cxn>
                  <a:cxn ang="0">
                    <a:pos x="57" y="4"/>
                  </a:cxn>
                  <a:cxn ang="0">
                    <a:pos x="57" y="4"/>
                  </a:cxn>
                </a:cxnLst>
                <a:rect l="0" t="0" r="r" b="b"/>
                <a:pathLst>
                  <a:path w="67" h="156">
                    <a:moveTo>
                      <a:pt x="57" y="4"/>
                    </a:moveTo>
                    <a:lnTo>
                      <a:pt x="57" y="4"/>
                    </a:lnTo>
                    <a:lnTo>
                      <a:pt x="56" y="12"/>
                    </a:lnTo>
                    <a:lnTo>
                      <a:pt x="53" y="21"/>
                    </a:lnTo>
                    <a:lnTo>
                      <a:pt x="45" y="39"/>
                    </a:lnTo>
                    <a:lnTo>
                      <a:pt x="37" y="56"/>
                    </a:lnTo>
                    <a:lnTo>
                      <a:pt x="30" y="72"/>
                    </a:lnTo>
                    <a:lnTo>
                      <a:pt x="30" y="72"/>
                    </a:lnTo>
                    <a:lnTo>
                      <a:pt x="24" y="89"/>
                    </a:lnTo>
                    <a:lnTo>
                      <a:pt x="18" y="107"/>
                    </a:lnTo>
                    <a:lnTo>
                      <a:pt x="11" y="125"/>
                    </a:lnTo>
                    <a:lnTo>
                      <a:pt x="4" y="142"/>
                    </a:lnTo>
                    <a:lnTo>
                      <a:pt x="4" y="142"/>
                    </a:lnTo>
                    <a:lnTo>
                      <a:pt x="1" y="143"/>
                    </a:lnTo>
                    <a:lnTo>
                      <a:pt x="1" y="144"/>
                    </a:lnTo>
                    <a:lnTo>
                      <a:pt x="0" y="146"/>
                    </a:lnTo>
                    <a:lnTo>
                      <a:pt x="0" y="150"/>
                    </a:lnTo>
                    <a:lnTo>
                      <a:pt x="0" y="150"/>
                    </a:lnTo>
                    <a:lnTo>
                      <a:pt x="1" y="154"/>
                    </a:lnTo>
                    <a:lnTo>
                      <a:pt x="4" y="156"/>
                    </a:lnTo>
                    <a:lnTo>
                      <a:pt x="7" y="156"/>
                    </a:lnTo>
                    <a:lnTo>
                      <a:pt x="8" y="155"/>
                    </a:lnTo>
                    <a:lnTo>
                      <a:pt x="9" y="154"/>
                    </a:lnTo>
                    <a:lnTo>
                      <a:pt x="9" y="154"/>
                    </a:lnTo>
                    <a:lnTo>
                      <a:pt x="17" y="136"/>
                    </a:lnTo>
                    <a:lnTo>
                      <a:pt x="23" y="118"/>
                    </a:lnTo>
                    <a:lnTo>
                      <a:pt x="36" y="83"/>
                    </a:lnTo>
                    <a:lnTo>
                      <a:pt x="36" y="83"/>
                    </a:lnTo>
                    <a:lnTo>
                      <a:pt x="44" y="64"/>
                    </a:lnTo>
                    <a:lnTo>
                      <a:pt x="54" y="44"/>
                    </a:lnTo>
                    <a:lnTo>
                      <a:pt x="58" y="35"/>
                    </a:lnTo>
                    <a:lnTo>
                      <a:pt x="62" y="24"/>
                    </a:lnTo>
                    <a:lnTo>
                      <a:pt x="65" y="14"/>
                    </a:lnTo>
                    <a:lnTo>
                      <a:pt x="67" y="4"/>
                    </a:lnTo>
                    <a:lnTo>
                      <a:pt x="67" y="4"/>
                    </a:lnTo>
                    <a:lnTo>
                      <a:pt x="66" y="2"/>
                    </a:lnTo>
                    <a:lnTo>
                      <a:pt x="66" y="1"/>
                    </a:lnTo>
                    <a:lnTo>
                      <a:pt x="64" y="0"/>
                    </a:lnTo>
                    <a:lnTo>
                      <a:pt x="63" y="0"/>
                    </a:lnTo>
                    <a:lnTo>
                      <a:pt x="59" y="1"/>
                    </a:lnTo>
                    <a:lnTo>
                      <a:pt x="58" y="2"/>
                    </a:lnTo>
                    <a:lnTo>
                      <a:pt x="57" y="4"/>
                    </a:lnTo>
                    <a:lnTo>
                      <a:pt x="57" y="4"/>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solidFill>
                    <a:srgbClr val="605448"/>
                  </a:solidFill>
                </a:endParaRPr>
              </a:p>
            </p:txBody>
          </p:sp>
          <p:sp>
            <p:nvSpPr>
              <p:cNvPr id="210" name="chenying0907 885"/>
              <p:cNvSpPr/>
              <p:nvPr/>
            </p:nvSpPr>
            <p:spPr bwMode="auto">
              <a:xfrm>
                <a:off x="4297363" y="1228725"/>
                <a:ext cx="57150" cy="93663"/>
              </a:xfrm>
              <a:custGeom>
                <a:avLst/>
                <a:gdLst/>
                <a:ahLst/>
                <a:cxnLst>
                  <a:cxn ang="0">
                    <a:pos x="101" y="3"/>
                  </a:cxn>
                  <a:cxn ang="0">
                    <a:pos x="101" y="3"/>
                  </a:cxn>
                  <a:cxn ang="0">
                    <a:pos x="88" y="23"/>
                  </a:cxn>
                  <a:cxn ang="0">
                    <a:pos x="76" y="43"/>
                  </a:cxn>
                  <a:cxn ang="0">
                    <a:pos x="63" y="63"/>
                  </a:cxn>
                  <a:cxn ang="0">
                    <a:pos x="57" y="73"/>
                  </a:cxn>
                  <a:cxn ang="0">
                    <a:pos x="53" y="85"/>
                  </a:cxn>
                  <a:cxn ang="0">
                    <a:pos x="53" y="85"/>
                  </a:cxn>
                  <a:cxn ang="0">
                    <a:pos x="42" y="109"/>
                  </a:cxn>
                  <a:cxn ang="0">
                    <a:pos x="36" y="121"/>
                  </a:cxn>
                  <a:cxn ang="0">
                    <a:pos x="28" y="132"/>
                  </a:cxn>
                  <a:cxn ang="0">
                    <a:pos x="28" y="132"/>
                  </a:cxn>
                  <a:cxn ang="0">
                    <a:pos x="17" y="151"/>
                  </a:cxn>
                  <a:cxn ang="0">
                    <a:pos x="10" y="161"/>
                  </a:cxn>
                  <a:cxn ang="0">
                    <a:pos x="6" y="164"/>
                  </a:cxn>
                  <a:cxn ang="0">
                    <a:pos x="3" y="167"/>
                  </a:cxn>
                  <a:cxn ang="0">
                    <a:pos x="3" y="167"/>
                  </a:cxn>
                  <a:cxn ang="0">
                    <a:pos x="2" y="168"/>
                  </a:cxn>
                  <a:cxn ang="0">
                    <a:pos x="0" y="169"/>
                  </a:cxn>
                  <a:cxn ang="0">
                    <a:pos x="0" y="172"/>
                  </a:cxn>
                  <a:cxn ang="0">
                    <a:pos x="0" y="173"/>
                  </a:cxn>
                  <a:cxn ang="0">
                    <a:pos x="4" y="176"/>
                  </a:cxn>
                  <a:cxn ang="0">
                    <a:pos x="6" y="176"/>
                  </a:cxn>
                  <a:cxn ang="0">
                    <a:pos x="8" y="175"/>
                  </a:cxn>
                  <a:cxn ang="0">
                    <a:pos x="8" y="175"/>
                  </a:cxn>
                  <a:cxn ang="0">
                    <a:pos x="13" y="172"/>
                  </a:cxn>
                  <a:cxn ang="0">
                    <a:pos x="16" y="167"/>
                  </a:cxn>
                  <a:cxn ang="0">
                    <a:pos x="23" y="156"/>
                  </a:cxn>
                  <a:cxn ang="0">
                    <a:pos x="23" y="156"/>
                  </a:cxn>
                  <a:cxn ang="0">
                    <a:pos x="37" y="137"/>
                  </a:cxn>
                  <a:cxn ang="0">
                    <a:pos x="43" y="127"/>
                  </a:cxn>
                  <a:cxn ang="0">
                    <a:pos x="48" y="118"/>
                  </a:cxn>
                  <a:cxn ang="0">
                    <a:pos x="48" y="118"/>
                  </a:cxn>
                  <a:cxn ang="0">
                    <a:pos x="60" y="91"/>
                  </a:cxn>
                  <a:cxn ang="0">
                    <a:pos x="67" y="79"/>
                  </a:cxn>
                  <a:cxn ang="0">
                    <a:pos x="74" y="66"/>
                  </a:cxn>
                  <a:cxn ang="0">
                    <a:pos x="74" y="66"/>
                  </a:cxn>
                  <a:cxn ang="0">
                    <a:pos x="91" y="37"/>
                  </a:cxn>
                  <a:cxn ang="0">
                    <a:pos x="101" y="23"/>
                  </a:cxn>
                  <a:cxn ang="0">
                    <a:pos x="109" y="7"/>
                  </a:cxn>
                  <a:cxn ang="0">
                    <a:pos x="109" y="7"/>
                  </a:cxn>
                  <a:cxn ang="0">
                    <a:pos x="109" y="5"/>
                  </a:cxn>
                  <a:cxn ang="0">
                    <a:pos x="109" y="4"/>
                  </a:cxn>
                  <a:cxn ang="0">
                    <a:pos x="108" y="2"/>
                  </a:cxn>
                  <a:cxn ang="0">
                    <a:pos x="107" y="1"/>
                  </a:cxn>
                  <a:cxn ang="0">
                    <a:pos x="105" y="0"/>
                  </a:cxn>
                  <a:cxn ang="0">
                    <a:pos x="104" y="0"/>
                  </a:cxn>
                  <a:cxn ang="0">
                    <a:pos x="102" y="1"/>
                  </a:cxn>
                  <a:cxn ang="0">
                    <a:pos x="101" y="3"/>
                  </a:cxn>
                  <a:cxn ang="0">
                    <a:pos x="101" y="3"/>
                  </a:cxn>
                </a:cxnLst>
                <a:rect l="0" t="0" r="r" b="b"/>
                <a:pathLst>
                  <a:path w="109" h="176">
                    <a:moveTo>
                      <a:pt x="101" y="3"/>
                    </a:moveTo>
                    <a:lnTo>
                      <a:pt x="101" y="3"/>
                    </a:lnTo>
                    <a:lnTo>
                      <a:pt x="88" y="23"/>
                    </a:lnTo>
                    <a:lnTo>
                      <a:pt x="76" y="43"/>
                    </a:lnTo>
                    <a:lnTo>
                      <a:pt x="63" y="63"/>
                    </a:lnTo>
                    <a:lnTo>
                      <a:pt x="57" y="73"/>
                    </a:lnTo>
                    <a:lnTo>
                      <a:pt x="53" y="85"/>
                    </a:lnTo>
                    <a:lnTo>
                      <a:pt x="53" y="85"/>
                    </a:lnTo>
                    <a:lnTo>
                      <a:pt x="42" y="109"/>
                    </a:lnTo>
                    <a:lnTo>
                      <a:pt x="36" y="121"/>
                    </a:lnTo>
                    <a:lnTo>
                      <a:pt x="28" y="132"/>
                    </a:lnTo>
                    <a:lnTo>
                      <a:pt x="28" y="132"/>
                    </a:lnTo>
                    <a:lnTo>
                      <a:pt x="17" y="151"/>
                    </a:lnTo>
                    <a:lnTo>
                      <a:pt x="10" y="161"/>
                    </a:lnTo>
                    <a:lnTo>
                      <a:pt x="6" y="164"/>
                    </a:lnTo>
                    <a:lnTo>
                      <a:pt x="3" y="167"/>
                    </a:lnTo>
                    <a:lnTo>
                      <a:pt x="3" y="167"/>
                    </a:lnTo>
                    <a:lnTo>
                      <a:pt x="2" y="168"/>
                    </a:lnTo>
                    <a:lnTo>
                      <a:pt x="0" y="169"/>
                    </a:lnTo>
                    <a:lnTo>
                      <a:pt x="0" y="172"/>
                    </a:lnTo>
                    <a:lnTo>
                      <a:pt x="0" y="173"/>
                    </a:lnTo>
                    <a:lnTo>
                      <a:pt x="4" y="176"/>
                    </a:lnTo>
                    <a:lnTo>
                      <a:pt x="6" y="176"/>
                    </a:lnTo>
                    <a:lnTo>
                      <a:pt x="8" y="175"/>
                    </a:lnTo>
                    <a:lnTo>
                      <a:pt x="8" y="175"/>
                    </a:lnTo>
                    <a:lnTo>
                      <a:pt x="13" y="172"/>
                    </a:lnTo>
                    <a:lnTo>
                      <a:pt x="16" y="167"/>
                    </a:lnTo>
                    <a:lnTo>
                      <a:pt x="23" y="156"/>
                    </a:lnTo>
                    <a:lnTo>
                      <a:pt x="23" y="156"/>
                    </a:lnTo>
                    <a:lnTo>
                      <a:pt x="37" y="137"/>
                    </a:lnTo>
                    <a:lnTo>
                      <a:pt x="43" y="127"/>
                    </a:lnTo>
                    <a:lnTo>
                      <a:pt x="48" y="118"/>
                    </a:lnTo>
                    <a:lnTo>
                      <a:pt x="48" y="118"/>
                    </a:lnTo>
                    <a:lnTo>
                      <a:pt x="60" y="91"/>
                    </a:lnTo>
                    <a:lnTo>
                      <a:pt x="67" y="79"/>
                    </a:lnTo>
                    <a:lnTo>
                      <a:pt x="74" y="66"/>
                    </a:lnTo>
                    <a:lnTo>
                      <a:pt x="74" y="66"/>
                    </a:lnTo>
                    <a:lnTo>
                      <a:pt x="91" y="37"/>
                    </a:lnTo>
                    <a:lnTo>
                      <a:pt x="101" y="23"/>
                    </a:lnTo>
                    <a:lnTo>
                      <a:pt x="109" y="7"/>
                    </a:lnTo>
                    <a:lnTo>
                      <a:pt x="109" y="7"/>
                    </a:lnTo>
                    <a:lnTo>
                      <a:pt x="109" y="5"/>
                    </a:lnTo>
                    <a:lnTo>
                      <a:pt x="109" y="4"/>
                    </a:lnTo>
                    <a:lnTo>
                      <a:pt x="108" y="2"/>
                    </a:lnTo>
                    <a:lnTo>
                      <a:pt x="107" y="1"/>
                    </a:lnTo>
                    <a:lnTo>
                      <a:pt x="105" y="0"/>
                    </a:lnTo>
                    <a:lnTo>
                      <a:pt x="104" y="0"/>
                    </a:lnTo>
                    <a:lnTo>
                      <a:pt x="102" y="1"/>
                    </a:lnTo>
                    <a:lnTo>
                      <a:pt x="101" y="3"/>
                    </a:lnTo>
                    <a:lnTo>
                      <a:pt x="101" y="3"/>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solidFill>
                    <a:srgbClr val="605448"/>
                  </a:solidFill>
                </a:endParaRPr>
              </a:p>
            </p:txBody>
          </p:sp>
          <p:sp>
            <p:nvSpPr>
              <p:cNvPr id="211" name="chenying0907 886"/>
              <p:cNvSpPr/>
              <p:nvPr/>
            </p:nvSpPr>
            <p:spPr bwMode="auto">
              <a:xfrm>
                <a:off x="4352925" y="1239838"/>
                <a:ext cx="50800" cy="92075"/>
              </a:xfrm>
              <a:custGeom>
                <a:avLst/>
                <a:gdLst/>
                <a:ahLst/>
                <a:cxnLst>
                  <a:cxn ang="0">
                    <a:pos x="85" y="4"/>
                  </a:cxn>
                  <a:cxn ang="0">
                    <a:pos x="85" y="4"/>
                  </a:cxn>
                  <a:cxn ang="0">
                    <a:pos x="82" y="12"/>
                  </a:cxn>
                  <a:cxn ang="0">
                    <a:pos x="79" y="21"/>
                  </a:cxn>
                  <a:cxn ang="0">
                    <a:pos x="75" y="31"/>
                  </a:cxn>
                  <a:cxn ang="0">
                    <a:pos x="71" y="39"/>
                  </a:cxn>
                  <a:cxn ang="0">
                    <a:pos x="71" y="39"/>
                  </a:cxn>
                  <a:cxn ang="0">
                    <a:pos x="63" y="60"/>
                  </a:cxn>
                  <a:cxn ang="0">
                    <a:pos x="54" y="80"/>
                  </a:cxn>
                  <a:cxn ang="0">
                    <a:pos x="54" y="80"/>
                  </a:cxn>
                  <a:cxn ang="0">
                    <a:pos x="43" y="103"/>
                  </a:cxn>
                  <a:cxn ang="0">
                    <a:pos x="31" y="126"/>
                  </a:cxn>
                  <a:cxn ang="0">
                    <a:pos x="16" y="146"/>
                  </a:cxn>
                  <a:cxn ang="0">
                    <a:pos x="1" y="167"/>
                  </a:cxn>
                  <a:cxn ang="0">
                    <a:pos x="1" y="167"/>
                  </a:cxn>
                  <a:cxn ang="0">
                    <a:pos x="0" y="169"/>
                  </a:cxn>
                  <a:cxn ang="0">
                    <a:pos x="0" y="172"/>
                  </a:cxn>
                  <a:cxn ang="0">
                    <a:pos x="2" y="174"/>
                  </a:cxn>
                  <a:cxn ang="0">
                    <a:pos x="4" y="174"/>
                  </a:cxn>
                  <a:cxn ang="0">
                    <a:pos x="9" y="174"/>
                  </a:cxn>
                  <a:cxn ang="0">
                    <a:pos x="9" y="174"/>
                  </a:cxn>
                  <a:cxn ang="0">
                    <a:pos x="12" y="174"/>
                  </a:cxn>
                  <a:cxn ang="0">
                    <a:pos x="13" y="172"/>
                  </a:cxn>
                  <a:cxn ang="0">
                    <a:pos x="13" y="169"/>
                  </a:cxn>
                  <a:cxn ang="0">
                    <a:pos x="12" y="167"/>
                  </a:cxn>
                  <a:cxn ang="0">
                    <a:pos x="12" y="167"/>
                  </a:cxn>
                  <a:cxn ang="0">
                    <a:pos x="27" y="147"/>
                  </a:cxn>
                  <a:cxn ang="0">
                    <a:pos x="40" y="128"/>
                  </a:cxn>
                  <a:cxn ang="0">
                    <a:pos x="51" y="107"/>
                  </a:cxn>
                  <a:cxn ang="0">
                    <a:pos x="62" y="85"/>
                  </a:cxn>
                  <a:cxn ang="0">
                    <a:pos x="62" y="85"/>
                  </a:cxn>
                  <a:cxn ang="0">
                    <a:pos x="72" y="64"/>
                  </a:cxn>
                  <a:cxn ang="0">
                    <a:pos x="80" y="41"/>
                  </a:cxn>
                  <a:cxn ang="0">
                    <a:pos x="80" y="41"/>
                  </a:cxn>
                  <a:cxn ang="0">
                    <a:pos x="85" y="32"/>
                  </a:cxn>
                  <a:cxn ang="0">
                    <a:pos x="89" y="23"/>
                  </a:cxn>
                  <a:cxn ang="0">
                    <a:pos x="92" y="14"/>
                  </a:cxn>
                  <a:cxn ang="0">
                    <a:pos x="95" y="4"/>
                  </a:cxn>
                  <a:cxn ang="0">
                    <a:pos x="95" y="4"/>
                  </a:cxn>
                  <a:cxn ang="0">
                    <a:pos x="94" y="2"/>
                  </a:cxn>
                  <a:cxn ang="0">
                    <a:pos x="94" y="1"/>
                  </a:cxn>
                  <a:cxn ang="0">
                    <a:pos x="92" y="0"/>
                  </a:cxn>
                  <a:cxn ang="0">
                    <a:pos x="91" y="0"/>
                  </a:cxn>
                  <a:cxn ang="0">
                    <a:pos x="87" y="1"/>
                  </a:cxn>
                  <a:cxn ang="0">
                    <a:pos x="86" y="2"/>
                  </a:cxn>
                  <a:cxn ang="0">
                    <a:pos x="85" y="4"/>
                  </a:cxn>
                  <a:cxn ang="0">
                    <a:pos x="85" y="4"/>
                  </a:cxn>
                </a:cxnLst>
                <a:rect l="0" t="0" r="r" b="b"/>
                <a:pathLst>
                  <a:path w="95" h="174">
                    <a:moveTo>
                      <a:pt x="85" y="4"/>
                    </a:moveTo>
                    <a:lnTo>
                      <a:pt x="85" y="4"/>
                    </a:lnTo>
                    <a:lnTo>
                      <a:pt x="82" y="12"/>
                    </a:lnTo>
                    <a:lnTo>
                      <a:pt x="79" y="21"/>
                    </a:lnTo>
                    <a:lnTo>
                      <a:pt x="75" y="31"/>
                    </a:lnTo>
                    <a:lnTo>
                      <a:pt x="71" y="39"/>
                    </a:lnTo>
                    <a:lnTo>
                      <a:pt x="71" y="39"/>
                    </a:lnTo>
                    <a:lnTo>
                      <a:pt x="63" y="60"/>
                    </a:lnTo>
                    <a:lnTo>
                      <a:pt x="54" y="80"/>
                    </a:lnTo>
                    <a:lnTo>
                      <a:pt x="54" y="80"/>
                    </a:lnTo>
                    <a:lnTo>
                      <a:pt x="43" y="103"/>
                    </a:lnTo>
                    <a:lnTo>
                      <a:pt x="31" y="126"/>
                    </a:lnTo>
                    <a:lnTo>
                      <a:pt x="16" y="146"/>
                    </a:lnTo>
                    <a:lnTo>
                      <a:pt x="1" y="167"/>
                    </a:lnTo>
                    <a:lnTo>
                      <a:pt x="1" y="167"/>
                    </a:lnTo>
                    <a:lnTo>
                      <a:pt x="0" y="169"/>
                    </a:lnTo>
                    <a:lnTo>
                      <a:pt x="0" y="172"/>
                    </a:lnTo>
                    <a:lnTo>
                      <a:pt x="2" y="174"/>
                    </a:lnTo>
                    <a:lnTo>
                      <a:pt x="4" y="174"/>
                    </a:lnTo>
                    <a:lnTo>
                      <a:pt x="9" y="174"/>
                    </a:lnTo>
                    <a:lnTo>
                      <a:pt x="9" y="174"/>
                    </a:lnTo>
                    <a:lnTo>
                      <a:pt x="12" y="174"/>
                    </a:lnTo>
                    <a:lnTo>
                      <a:pt x="13" y="172"/>
                    </a:lnTo>
                    <a:lnTo>
                      <a:pt x="13" y="169"/>
                    </a:lnTo>
                    <a:lnTo>
                      <a:pt x="12" y="167"/>
                    </a:lnTo>
                    <a:lnTo>
                      <a:pt x="12" y="167"/>
                    </a:lnTo>
                    <a:lnTo>
                      <a:pt x="27" y="147"/>
                    </a:lnTo>
                    <a:lnTo>
                      <a:pt x="40" y="128"/>
                    </a:lnTo>
                    <a:lnTo>
                      <a:pt x="51" y="107"/>
                    </a:lnTo>
                    <a:lnTo>
                      <a:pt x="62" y="85"/>
                    </a:lnTo>
                    <a:lnTo>
                      <a:pt x="62" y="85"/>
                    </a:lnTo>
                    <a:lnTo>
                      <a:pt x="72" y="64"/>
                    </a:lnTo>
                    <a:lnTo>
                      <a:pt x="80" y="41"/>
                    </a:lnTo>
                    <a:lnTo>
                      <a:pt x="80" y="41"/>
                    </a:lnTo>
                    <a:lnTo>
                      <a:pt x="85" y="32"/>
                    </a:lnTo>
                    <a:lnTo>
                      <a:pt x="89" y="23"/>
                    </a:lnTo>
                    <a:lnTo>
                      <a:pt x="92" y="14"/>
                    </a:lnTo>
                    <a:lnTo>
                      <a:pt x="95" y="4"/>
                    </a:lnTo>
                    <a:lnTo>
                      <a:pt x="95" y="4"/>
                    </a:lnTo>
                    <a:lnTo>
                      <a:pt x="94" y="2"/>
                    </a:lnTo>
                    <a:lnTo>
                      <a:pt x="94" y="1"/>
                    </a:lnTo>
                    <a:lnTo>
                      <a:pt x="92" y="0"/>
                    </a:lnTo>
                    <a:lnTo>
                      <a:pt x="91" y="0"/>
                    </a:lnTo>
                    <a:lnTo>
                      <a:pt x="87" y="1"/>
                    </a:lnTo>
                    <a:lnTo>
                      <a:pt x="86" y="2"/>
                    </a:lnTo>
                    <a:lnTo>
                      <a:pt x="85" y="4"/>
                    </a:lnTo>
                    <a:lnTo>
                      <a:pt x="85" y="4"/>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solidFill>
                    <a:srgbClr val="605448"/>
                  </a:solidFill>
                </a:endParaRPr>
              </a:p>
            </p:txBody>
          </p:sp>
          <p:sp>
            <p:nvSpPr>
              <p:cNvPr id="212" name="chenying0907 887"/>
              <p:cNvSpPr/>
              <p:nvPr/>
            </p:nvSpPr>
            <p:spPr bwMode="auto">
              <a:xfrm>
                <a:off x="4408488" y="1254125"/>
                <a:ext cx="52388" cy="79375"/>
              </a:xfrm>
              <a:custGeom>
                <a:avLst/>
                <a:gdLst/>
                <a:ahLst/>
                <a:cxnLst>
                  <a:cxn ang="0">
                    <a:pos x="90" y="5"/>
                  </a:cxn>
                  <a:cxn ang="0">
                    <a:pos x="90" y="5"/>
                  </a:cxn>
                  <a:cxn ang="0">
                    <a:pos x="88" y="14"/>
                  </a:cxn>
                  <a:cxn ang="0">
                    <a:pos x="85" y="24"/>
                  </a:cxn>
                  <a:cxn ang="0">
                    <a:pos x="80" y="34"/>
                  </a:cxn>
                  <a:cxn ang="0">
                    <a:pos x="74" y="44"/>
                  </a:cxn>
                  <a:cxn ang="0">
                    <a:pos x="61" y="63"/>
                  </a:cxn>
                  <a:cxn ang="0">
                    <a:pos x="49" y="79"/>
                  </a:cxn>
                  <a:cxn ang="0">
                    <a:pos x="49" y="79"/>
                  </a:cxn>
                  <a:cxn ang="0">
                    <a:pos x="23" y="111"/>
                  </a:cxn>
                  <a:cxn ang="0">
                    <a:pos x="11" y="128"/>
                  </a:cxn>
                  <a:cxn ang="0">
                    <a:pos x="0" y="144"/>
                  </a:cxn>
                  <a:cxn ang="0">
                    <a:pos x="0" y="144"/>
                  </a:cxn>
                  <a:cxn ang="0">
                    <a:pos x="0" y="146"/>
                  </a:cxn>
                  <a:cxn ang="0">
                    <a:pos x="0" y="148"/>
                  </a:cxn>
                  <a:cxn ang="0">
                    <a:pos x="1" y="149"/>
                  </a:cxn>
                  <a:cxn ang="0">
                    <a:pos x="2" y="150"/>
                  </a:cxn>
                  <a:cxn ang="0">
                    <a:pos x="4" y="151"/>
                  </a:cxn>
                  <a:cxn ang="0">
                    <a:pos x="5" y="151"/>
                  </a:cxn>
                  <a:cxn ang="0">
                    <a:pos x="7" y="150"/>
                  </a:cxn>
                  <a:cxn ang="0">
                    <a:pos x="8" y="149"/>
                  </a:cxn>
                  <a:cxn ang="0">
                    <a:pos x="8" y="149"/>
                  </a:cxn>
                  <a:cxn ang="0">
                    <a:pos x="16" y="139"/>
                  </a:cxn>
                  <a:cxn ang="0">
                    <a:pos x="22" y="129"/>
                  </a:cxn>
                  <a:cxn ang="0">
                    <a:pos x="37" y="110"/>
                  </a:cxn>
                  <a:cxn ang="0">
                    <a:pos x="37" y="110"/>
                  </a:cxn>
                  <a:cxn ang="0">
                    <a:pos x="52" y="93"/>
                  </a:cxn>
                  <a:cxn ang="0">
                    <a:pos x="60" y="82"/>
                  </a:cxn>
                  <a:cxn ang="0">
                    <a:pos x="65" y="73"/>
                  </a:cxn>
                  <a:cxn ang="0">
                    <a:pos x="65" y="73"/>
                  </a:cxn>
                  <a:cxn ang="0">
                    <a:pos x="76" y="56"/>
                  </a:cxn>
                  <a:cxn ang="0">
                    <a:pos x="86" y="40"/>
                  </a:cxn>
                  <a:cxn ang="0">
                    <a:pos x="91" y="32"/>
                  </a:cxn>
                  <a:cxn ang="0">
                    <a:pos x="95" y="23"/>
                  </a:cxn>
                  <a:cxn ang="0">
                    <a:pos x="98" y="14"/>
                  </a:cxn>
                  <a:cxn ang="0">
                    <a:pos x="99" y="5"/>
                  </a:cxn>
                  <a:cxn ang="0">
                    <a:pos x="99" y="5"/>
                  </a:cxn>
                  <a:cxn ang="0">
                    <a:pos x="99" y="3"/>
                  </a:cxn>
                  <a:cxn ang="0">
                    <a:pos x="98" y="1"/>
                  </a:cxn>
                  <a:cxn ang="0">
                    <a:pos x="97" y="1"/>
                  </a:cxn>
                  <a:cxn ang="0">
                    <a:pos x="95" y="0"/>
                  </a:cxn>
                  <a:cxn ang="0">
                    <a:pos x="92" y="1"/>
                  </a:cxn>
                  <a:cxn ang="0">
                    <a:pos x="91" y="3"/>
                  </a:cxn>
                  <a:cxn ang="0">
                    <a:pos x="90" y="5"/>
                  </a:cxn>
                  <a:cxn ang="0">
                    <a:pos x="90" y="5"/>
                  </a:cxn>
                </a:cxnLst>
                <a:rect l="0" t="0" r="r" b="b"/>
                <a:pathLst>
                  <a:path w="99" h="151">
                    <a:moveTo>
                      <a:pt x="90" y="5"/>
                    </a:moveTo>
                    <a:lnTo>
                      <a:pt x="90" y="5"/>
                    </a:lnTo>
                    <a:lnTo>
                      <a:pt x="88" y="14"/>
                    </a:lnTo>
                    <a:lnTo>
                      <a:pt x="85" y="24"/>
                    </a:lnTo>
                    <a:lnTo>
                      <a:pt x="80" y="34"/>
                    </a:lnTo>
                    <a:lnTo>
                      <a:pt x="74" y="44"/>
                    </a:lnTo>
                    <a:lnTo>
                      <a:pt x="61" y="63"/>
                    </a:lnTo>
                    <a:lnTo>
                      <a:pt x="49" y="79"/>
                    </a:lnTo>
                    <a:lnTo>
                      <a:pt x="49" y="79"/>
                    </a:lnTo>
                    <a:lnTo>
                      <a:pt x="23" y="111"/>
                    </a:lnTo>
                    <a:lnTo>
                      <a:pt x="11" y="128"/>
                    </a:lnTo>
                    <a:lnTo>
                      <a:pt x="0" y="144"/>
                    </a:lnTo>
                    <a:lnTo>
                      <a:pt x="0" y="144"/>
                    </a:lnTo>
                    <a:lnTo>
                      <a:pt x="0" y="146"/>
                    </a:lnTo>
                    <a:lnTo>
                      <a:pt x="0" y="148"/>
                    </a:lnTo>
                    <a:lnTo>
                      <a:pt x="1" y="149"/>
                    </a:lnTo>
                    <a:lnTo>
                      <a:pt x="2" y="150"/>
                    </a:lnTo>
                    <a:lnTo>
                      <a:pt x="4" y="151"/>
                    </a:lnTo>
                    <a:lnTo>
                      <a:pt x="5" y="151"/>
                    </a:lnTo>
                    <a:lnTo>
                      <a:pt x="7" y="150"/>
                    </a:lnTo>
                    <a:lnTo>
                      <a:pt x="8" y="149"/>
                    </a:lnTo>
                    <a:lnTo>
                      <a:pt x="8" y="149"/>
                    </a:lnTo>
                    <a:lnTo>
                      <a:pt x="16" y="139"/>
                    </a:lnTo>
                    <a:lnTo>
                      <a:pt x="22" y="129"/>
                    </a:lnTo>
                    <a:lnTo>
                      <a:pt x="37" y="110"/>
                    </a:lnTo>
                    <a:lnTo>
                      <a:pt x="37" y="110"/>
                    </a:lnTo>
                    <a:lnTo>
                      <a:pt x="52" y="93"/>
                    </a:lnTo>
                    <a:lnTo>
                      <a:pt x="60" y="82"/>
                    </a:lnTo>
                    <a:lnTo>
                      <a:pt x="65" y="73"/>
                    </a:lnTo>
                    <a:lnTo>
                      <a:pt x="65" y="73"/>
                    </a:lnTo>
                    <a:lnTo>
                      <a:pt x="76" y="56"/>
                    </a:lnTo>
                    <a:lnTo>
                      <a:pt x="86" y="40"/>
                    </a:lnTo>
                    <a:lnTo>
                      <a:pt x="91" y="32"/>
                    </a:lnTo>
                    <a:lnTo>
                      <a:pt x="95" y="23"/>
                    </a:lnTo>
                    <a:lnTo>
                      <a:pt x="98" y="14"/>
                    </a:lnTo>
                    <a:lnTo>
                      <a:pt x="99" y="5"/>
                    </a:lnTo>
                    <a:lnTo>
                      <a:pt x="99" y="5"/>
                    </a:lnTo>
                    <a:lnTo>
                      <a:pt x="99" y="3"/>
                    </a:lnTo>
                    <a:lnTo>
                      <a:pt x="98" y="1"/>
                    </a:lnTo>
                    <a:lnTo>
                      <a:pt x="97" y="1"/>
                    </a:lnTo>
                    <a:lnTo>
                      <a:pt x="95" y="0"/>
                    </a:lnTo>
                    <a:lnTo>
                      <a:pt x="92" y="1"/>
                    </a:lnTo>
                    <a:lnTo>
                      <a:pt x="91" y="3"/>
                    </a:lnTo>
                    <a:lnTo>
                      <a:pt x="90" y="5"/>
                    </a:lnTo>
                    <a:lnTo>
                      <a:pt x="90" y="5"/>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solidFill>
                    <a:srgbClr val="605448"/>
                  </a:solidFill>
                </a:endParaRPr>
              </a:p>
            </p:txBody>
          </p:sp>
          <p:sp>
            <p:nvSpPr>
              <p:cNvPr id="213" name="chenying0907 888"/>
              <p:cNvSpPr/>
              <p:nvPr/>
            </p:nvSpPr>
            <p:spPr bwMode="auto">
              <a:xfrm>
                <a:off x="4465638" y="1258888"/>
                <a:ext cx="50800" cy="90488"/>
              </a:xfrm>
              <a:custGeom>
                <a:avLst/>
                <a:gdLst/>
                <a:ahLst/>
                <a:cxnLst>
                  <a:cxn ang="0">
                    <a:pos x="85" y="4"/>
                  </a:cxn>
                  <a:cxn ang="0">
                    <a:pos x="85" y="4"/>
                  </a:cxn>
                  <a:cxn ang="0">
                    <a:pos x="83" y="13"/>
                  </a:cxn>
                  <a:cxn ang="0">
                    <a:pos x="80" y="24"/>
                  </a:cxn>
                  <a:cxn ang="0">
                    <a:pos x="75" y="33"/>
                  </a:cxn>
                  <a:cxn ang="0">
                    <a:pos x="71" y="42"/>
                  </a:cxn>
                  <a:cxn ang="0">
                    <a:pos x="59" y="61"/>
                  </a:cxn>
                  <a:cxn ang="0">
                    <a:pos x="48" y="78"/>
                  </a:cxn>
                  <a:cxn ang="0">
                    <a:pos x="48" y="78"/>
                  </a:cxn>
                  <a:cxn ang="0">
                    <a:pos x="36" y="99"/>
                  </a:cxn>
                  <a:cxn ang="0">
                    <a:pos x="24" y="121"/>
                  </a:cxn>
                  <a:cxn ang="0">
                    <a:pos x="13" y="142"/>
                  </a:cxn>
                  <a:cxn ang="0">
                    <a:pos x="1" y="164"/>
                  </a:cxn>
                  <a:cxn ang="0">
                    <a:pos x="1" y="164"/>
                  </a:cxn>
                  <a:cxn ang="0">
                    <a:pos x="0" y="166"/>
                  </a:cxn>
                  <a:cxn ang="0">
                    <a:pos x="0" y="167"/>
                  </a:cxn>
                  <a:cxn ang="0">
                    <a:pos x="1" y="169"/>
                  </a:cxn>
                  <a:cxn ang="0">
                    <a:pos x="3" y="170"/>
                  </a:cxn>
                  <a:cxn ang="0">
                    <a:pos x="4" y="170"/>
                  </a:cxn>
                  <a:cxn ang="0">
                    <a:pos x="6" y="170"/>
                  </a:cxn>
                  <a:cxn ang="0">
                    <a:pos x="8" y="170"/>
                  </a:cxn>
                  <a:cxn ang="0">
                    <a:pos x="9" y="168"/>
                  </a:cxn>
                  <a:cxn ang="0">
                    <a:pos x="9" y="168"/>
                  </a:cxn>
                  <a:cxn ang="0">
                    <a:pos x="22" y="146"/>
                  </a:cxn>
                  <a:cxn ang="0">
                    <a:pos x="35" y="123"/>
                  </a:cxn>
                  <a:cxn ang="0">
                    <a:pos x="47" y="99"/>
                  </a:cxn>
                  <a:cxn ang="0">
                    <a:pos x="61" y="77"/>
                  </a:cxn>
                  <a:cxn ang="0">
                    <a:pos x="61" y="77"/>
                  </a:cxn>
                  <a:cxn ang="0">
                    <a:pos x="71" y="61"/>
                  </a:cxn>
                  <a:cxn ang="0">
                    <a:pos x="81" y="43"/>
                  </a:cxn>
                  <a:cxn ang="0">
                    <a:pos x="85" y="34"/>
                  </a:cxn>
                  <a:cxn ang="0">
                    <a:pos x="89" y="25"/>
                  </a:cxn>
                  <a:cxn ang="0">
                    <a:pos x="93" y="15"/>
                  </a:cxn>
                  <a:cxn ang="0">
                    <a:pos x="95" y="6"/>
                  </a:cxn>
                  <a:cxn ang="0">
                    <a:pos x="95" y="6"/>
                  </a:cxn>
                  <a:cxn ang="0">
                    <a:pos x="95" y="4"/>
                  </a:cxn>
                  <a:cxn ang="0">
                    <a:pos x="94" y="3"/>
                  </a:cxn>
                  <a:cxn ang="0">
                    <a:pos x="90" y="1"/>
                  </a:cxn>
                  <a:cxn ang="0">
                    <a:pos x="89" y="0"/>
                  </a:cxn>
                  <a:cxn ang="0">
                    <a:pos x="87" y="1"/>
                  </a:cxn>
                  <a:cxn ang="0">
                    <a:pos x="86" y="2"/>
                  </a:cxn>
                  <a:cxn ang="0">
                    <a:pos x="85" y="4"/>
                  </a:cxn>
                  <a:cxn ang="0">
                    <a:pos x="85" y="4"/>
                  </a:cxn>
                </a:cxnLst>
                <a:rect l="0" t="0" r="r" b="b"/>
                <a:pathLst>
                  <a:path w="95" h="170">
                    <a:moveTo>
                      <a:pt x="85" y="4"/>
                    </a:moveTo>
                    <a:lnTo>
                      <a:pt x="85" y="4"/>
                    </a:lnTo>
                    <a:lnTo>
                      <a:pt x="83" y="13"/>
                    </a:lnTo>
                    <a:lnTo>
                      <a:pt x="80" y="24"/>
                    </a:lnTo>
                    <a:lnTo>
                      <a:pt x="75" y="33"/>
                    </a:lnTo>
                    <a:lnTo>
                      <a:pt x="71" y="42"/>
                    </a:lnTo>
                    <a:lnTo>
                      <a:pt x="59" y="61"/>
                    </a:lnTo>
                    <a:lnTo>
                      <a:pt x="48" y="78"/>
                    </a:lnTo>
                    <a:lnTo>
                      <a:pt x="48" y="78"/>
                    </a:lnTo>
                    <a:lnTo>
                      <a:pt x="36" y="99"/>
                    </a:lnTo>
                    <a:lnTo>
                      <a:pt x="24" y="121"/>
                    </a:lnTo>
                    <a:lnTo>
                      <a:pt x="13" y="142"/>
                    </a:lnTo>
                    <a:lnTo>
                      <a:pt x="1" y="164"/>
                    </a:lnTo>
                    <a:lnTo>
                      <a:pt x="1" y="164"/>
                    </a:lnTo>
                    <a:lnTo>
                      <a:pt x="0" y="166"/>
                    </a:lnTo>
                    <a:lnTo>
                      <a:pt x="0" y="167"/>
                    </a:lnTo>
                    <a:lnTo>
                      <a:pt x="1" y="169"/>
                    </a:lnTo>
                    <a:lnTo>
                      <a:pt x="3" y="170"/>
                    </a:lnTo>
                    <a:lnTo>
                      <a:pt x="4" y="170"/>
                    </a:lnTo>
                    <a:lnTo>
                      <a:pt x="6" y="170"/>
                    </a:lnTo>
                    <a:lnTo>
                      <a:pt x="8" y="170"/>
                    </a:lnTo>
                    <a:lnTo>
                      <a:pt x="9" y="168"/>
                    </a:lnTo>
                    <a:lnTo>
                      <a:pt x="9" y="168"/>
                    </a:lnTo>
                    <a:lnTo>
                      <a:pt x="22" y="146"/>
                    </a:lnTo>
                    <a:lnTo>
                      <a:pt x="35" y="123"/>
                    </a:lnTo>
                    <a:lnTo>
                      <a:pt x="47" y="99"/>
                    </a:lnTo>
                    <a:lnTo>
                      <a:pt x="61" y="77"/>
                    </a:lnTo>
                    <a:lnTo>
                      <a:pt x="61" y="77"/>
                    </a:lnTo>
                    <a:lnTo>
                      <a:pt x="71" y="61"/>
                    </a:lnTo>
                    <a:lnTo>
                      <a:pt x="81" y="43"/>
                    </a:lnTo>
                    <a:lnTo>
                      <a:pt x="85" y="34"/>
                    </a:lnTo>
                    <a:lnTo>
                      <a:pt x="89" y="25"/>
                    </a:lnTo>
                    <a:lnTo>
                      <a:pt x="93" y="15"/>
                    </a:lnTo>
                    <a:lnTo>
                      <a:pt x="95" y="6"/>
                    </a:lnTo>
                    <a:lnTo>
                      <a:pt x="95" y="6"/>
                    </a:lnTo>
                    <a:lnTo>
                      <a:pt x="95" y="4"/>
                    </a:lnTo>
                    <a:lnTo>
                      <a:pt x="94" y="3"/>
                    </a:lnTo>
                    <a:lnTo>
                      <a:pt x="90" y="1"/>
                    </a:lnTo>
                    <a:lnTo>
                      <a:pt x="89" y="0"/>
                    </a:lnTo>
                    <a:lnTo>
                      <a:pt x="87" y="1"/>
                    </a:lnTo>
                    <a:lnTo>
                      <a:pt x="86" y="2"/>
                    </a:lnTo>
                    <a:lnTo>
                      <a:pt x="85" y="4"/>
                    </a:lnTo>
                    <a:lnTo>
                      <a:pt x="85" y="4"/>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solidFill>
                    <a:srgbClr val="605448"/>
                  </a:solidFill>
                </a:endParaRPr>
              </a:p>
            </p:txBody>
          </p:sp>
          <p:sp>
            <p:nvSpPr>
              <p:cNvPr id="214" name="chenying0907 889"/>
              <p:cNvSpPr/>
              <p:nvPr/>
            </p:nvSpPr>
            <p:spPr bwMode="auto">
              <a:xfrm>
                <a:off x="4513263" y="1276350"/>
                <a:ext cx="47625" cy="93663"/>
              </a:xfrm>
              <a:custGeom>
                <a:avLst/>
                <a:gdLst/>
                <a:ahLst/>
                <a:cxnLst>
                  <a:cxn ang="0">
                    <a:pos x="81" y="3"/>
                  </a:cxn>
                  <a:cxn ang="0">
                    <a:pos x="81" y="3"/>
                  </a:cxn>
                  <a:cxn ang="0">
                    <a:pos x="66" y="45"/>
                  </a:cxn>
                  <a:cxn ang="0">
                    <a:pos x="57" y="66"/>
                  </a:cxn>
                  <a:cxn ang="0">
                    <a:pos x="48" y="87"/>
                  </a:cxn>
                  <a:cxn ang="0">
                    <a:pos x="48" y="87"/>
                  </a:cxn>
                  <a:cxn ang="0">
                    <a:pos x="38" y="107"/>
                  </a:cxn>
                  <a:cxn ang="0">
                    <a:pos x="27" y="128"/>
                  </a:cxn>
                  <a:cxn ang="0">
                    <a:pos x="15" y="149"/>
                  </a:cxn>
                  <a:cxn ang="0">
                    <a:pos x="2" y="167"/>
                  </a:cxn>
                  <a:cxn ang="0">
                    <a:pos x="2" y="167"/>
                  </a:cxn>
                  <a:cxn ang="0">
                    <a:pos x="0" y="168"/>
                  </a:cxn>
                  <a:cxn ang="0">
                    <a:pos x="0" y="170"/>
                  </a:cxn>
                  <a:cxn ang="0">
                    <a:pos x="2" y="173"/>
                  </a:cxn>
                  <a:cxn ang="0">
                    <a:pos x="4" y="175"/>
                  </a:cxn>
                  <a:cxn ang="0">
                    <a:pos x="5" y="175"/>
                  </a:cxn>
                  <a:cxn ang="0">
                    <a:pos x="7" y="175"/>
                  </a:cxn>
                  <a:cxn ang="0">
                    <a:pos x="8" y="173"/>
                  </a:cxn>
                  <a:cxn ang="0">
                    <a:pos x="13" y="168"/>
                  </a:cxn>
                  <a:cxn ang="0">
                    <a:pos x="13" y="168"/>
                  </a:cxn>
                  <a:cxn ang="0">
                    <a:pos x="14" y="167"/>
                  </a:cxn>
                  <a:cxn ang="0">
                    <a:pos x="14" y="165"/>
                  </a:cxn>
                  <a:cxn ang="0">
                    <a:pos x="14" y="165"/>
                  </a:cxn>
                  <a:cxn ang="0">
                    <a:pos x="24" y="150"/>
                  </a:cxn>
                  <a:cxn ang="0">
                    <a:pos x="34" y="132"/>
                  </a:cxn>
                  <a:cxn ang="0">
                    <a:pos x="42" y="116"/>
                  </a:cxn>
                  <a:cxn ang="0">
                    <a:pos x="51" y="99"/>
                  </a:cxn>
                  <a:cxn ang="0">
                    <a:pos x="51" y="99"/>
                  </a:cxn>
                  <a:cxn ang="0">
                    <a:pos x="57" y="88"/>
                  </a:cxn>
                  <a:cxn ang="0">
                    <a:pos x="63" y="76"/>
                  </a:cxn>
                  <a:cxn ang="0">
                    <a:pos x="73" y="54"/>
                  </a:cxn>
                  <a:cxn ang="0">
                    <a:pos x="82" y="30"/>
                  </a:cxn>
                  <a:cxn ang="0">
                    <a:pos x="90" y="5"/>
                  </a:cxn>
                  <a:cxn ang="0">
                    <a:pos x="90" y="5"/>
                  </a:cxn>
                  <a:cxn ang="0">
                    <a:pos x="90" y="3"/>
                  </a:cxn>
                  <a:cxn ang="0">
                    <a:pos x="89" y="2"/>
                  </a:cxn>
                  <a:cxn ang="0">
                    <a:pos x="88" y="1"/>
                  </a:cxn>
                  <a:cxn ang="0">
                    <a:pos x="87" y="0"/>
                  </a:cxn>
                  <a:cxn ang="0">
                    <a:pos x="85" y="0"/>
                  </a:cxn>
                  <a:cxn ang="0">
                    <a:pos x="83" y="0"/>
                  </a:cxn>
                  <a:cxn ang="0">
                    <a:pos x="82" y="1"/>
                  </a:cxn>
                  <a:cxn ang="0">
                    <a:pos x="81" y="3"/>
                  </a:cxn>
                  <a:cxn ang="0">
                    <a:pos x="81" y="3"/>
                  </a:cxn>
                </a:cxnLst>
                <a:rect l="0" t="0" r="r" b="b"/>
                <a:pathLst>
                  <a:path w="90" h="175">
                    <a:moveTo>
                      <a:pt x="81" y="3"/>
                    </a:moveTo>
                    <a:lnTo>
                      <a:pt x="81" y="3"/>
                    </a:lnTo>
                    <a:lnTo>
                      <a:pt x="66" y="45"/>
                    </a:lnTo>
                    <a:lnTo>
                      <a:pt x="57" y="66"/>
                    </a:lnTo>
                    <a:lnTo>
                      <a:pt x="48" y="87"/>
                    </a:lnTo>
                    <a:lnTo>
                      <a:pt x="48" y="87"/>
                    </a:lnTo>
                    <a:lnTo>
                      <a:pt x="38" y="107"/>
                    </a:lnTo>
                    <a:lnTo>
                      <a:pt x="27" y="128"/>
                    </a:lnTo>
                    <a:lnTo>
                      <a:pt x="15" y="149"/>
                    </a:lnTo>
                    <a:lnTo>
                      <a:pt x="2" y="167"/>
                    </a:lnTo>
                    <a:lnTo>
                      <a:pt x="2" y="167"/>
                    </a:lnTo>
                    <a:lnTo>
                      <a:pt x="0" y="168"/>
                    </a:lnTo>
                    <a:lnTo>
                      <a:pt x="0" y="170"/>
                    </a:lnTo>
                    <a:lnTo>
                      <a:pt x="2" y="173"/>
                    </a:lnTo>
                    <a:lnTo>
                      <a:pt x="4" y="175"/>
                    </a:lnTo>
                    <a:lnTo>
                      <a:pt x="5" y="175"/>
                    </a:lnTo>
                    <a:lnTo>
                      <a:pt x="7" y="175"/>
                    </a:lnTo>
                    <a:lnTo>
                      <a:pt x="8" y="173"/>
                    </a:lnTo>
                    <a:lnTo>
                      <a:pt x="13" y="168"/>
                    </a:lnTo>
                    <a:lnTo>
                      <a:pt x="13" y="168"/>
                    </a:lnTo>
                    <a:lnTo>
                      <a:pt x="14" y="167"/>
                    </a:lnTo>
                    <a:lnTo>
                      <a:pt x="14" y="165"/>
                    </a:lnTo>
                    <a:lnTo>
                      <a:pt x="14" y="165"/>
                    </a:lnTo>
                    <a:lnTo>
                      <a:pt x="24" y="150"/>
                    </a:lnTo>
                    <a:lnTo>
                      <a:pt x="34" y="132"/>
                    </a:lnTo>
                    <a:lnTo>
                      <a:pt x="42" y="116"/>
                    </a:lnTo>
                    <a:lnTo>
                      <a:pt x="51" y="99"/>
                    </a:lnTo>
                    <a:lnTo>
                      <a:pt x="51" y="99"/>
                    </a:lnTo>
                    <a:lnTo>
                      <a:pt x="57" y="88"/>
                    </a:lnTo>
                    <a:lnTo>
                      <a:pt x="63" y="76"/>
                    </a:lnTo>
                    <a:lnTo>
                      <a:pt x="73" y="54"/>
                    </a:lnTo>
                    <a:lnTo>
                      <a:pt x="82" y="30"/>
                    </a:lnTo>
                    <a:lnTo>
                      <a:pt x="90" y="5"/>
                    </a:lnTo>
                    <a:lnTo>
                      <a:pt x="90" y="5"/>
                    </a:lnTo>
                    <a:lnTo>
                      <a:pt x="90" y="3"/>
                    </a:lnTo>
                    <a:lnTo>
                      <a:pt x="89" y="2"/>
                    </a:lnTo>
                    <a:lnTo>
                      <a:pt x="88" y="1"/>
                    </a:lnTo>
                    <a:lnTo>
                      <a:pt x="87" y="0"/>
                    </a:lnTo>
                    <a:lnTo>
                      <a:pt x="85" y="0"/>
                    </a:lnTo>
                    <a:lnTo>
                      <a:pt x="83" y="0"/>
                    </a:lnTo>
                    <a:lnTo>
                      <a:pt x="82" y="1"/>
                    </a:lnTo>
                    <a:lnTo>
                      <a:pt x="81" y="3"/>
                    </a:lnTo>
                    <a:lnTo>
                      <a:pt x="81" y="3"/>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solidFill>
                    <a:srgbClr val="605448"/>
                  </a:solidFill>
                </a:endParaRPr>
              </a:p>
            </p:txBody>
          </p:sp>
          <p:sp>
            <p:nvSpPr>
              <p:cNvPr id="215" name="chenying0907 890"/>
              <p:cNvSpPr/>
              <p:nvPr/>
            </p:nvSpPr>
            <p:spPr bwMode="auto">
              <a:xfrm>
                <a:off x="4538663" y="1304925"/>
                <a:ext cx="44450" cy="92075"/>
              </a:xfrm>
              <a:custGeom>
                <a:avLst/>
                <a:gdLst/>
                <a:ahLst/>
                <a:cxnLst>
                  <a:cxn ang="0">
                    <a:pos x="75" y="5"/>
                  </a:cxn>
                  <a:cxn ang="0">
                    <a:pos x="75" y="5"/>
                  </a:cxn>
                  <a:cxn ang="0">
                    <a:pos x="74" y="16"/>
                  </a:cxn>
                  <a:cxn ang="0">
                    <a:pos x="71" y="26"/>
                  </a:cxn>
                  <a:cxn ang="0">
                    <a:pos x="68" y="38"/>
                  </a:cxn>
                  <a:cxn ang="0">
                    <a:pos x="64" y="48"/>
                  </a:cxn>
                  <a:cxn ang="0">
                    <a:pos x="54" y="69"/>
                  </a:cxn>
                  <a:cxn ang="0">
                    <a:pos x="43" y="88"/>
                  </a:cxn>
                  <a:cxn ang="0">
                    <a:pos x="43" y="88"/>
                  </a:cxn>
                  <a:cxn ang="0">
                    <a:pos x="22" y="128"/>
                  </a:cxn>
                  <a:cxn ang="0">
                    <a:pos x="10" y="148"/>
                  </a:cxn>
                  <a:cxn ang="0">
                    <a:pos x="0" y="168"/>
                  </a:cxn>
                  <a:cxn ang="0">
                    <a:pos x="0" y="168"/>
                  </a:cxn>
                  <a:cxn ang="0">
                    <a:pos x="0" y="170"/>
                  </a:cxn>
                  <a:cxn ang="0">
                    <a:pos x="0" y="172"/>
                  </a:cxn>
                  <a:cxn ang="0">
                    <a:pos x="1" y="173"/>
                  </a:cxn>
                  <a:cxn ang="0">
                    <a:pos x="2" y="174"/>
                  </a:cxn>
                  <a:cxn ang="0">
                    <a:pos x="4" y="175"/>
                  </a:cxn>
                  <a:cxn ang="0">
                    <a:pos x="5" y="175"/>
                  </a:cxn>
                  <a:cxn ang="0">
                    <a:pos x="7" y="174"/>
                  </a:cxn>
                  <a:cxn ang="0">
                    <a:pos x="8" y="173"/>
                  </a:cxn>
                  <a:cxn ang="0">
                    <a:pos x="8" y="173"/>
                  </a:cxn>
                  <a:cxn ang="0">
                    <a:pos x="21" y="148"/>
                  </a:cxn>
                  <a:cxn ang="0">
                    <a:pos x="34" y="125"/>
                  </a:cxn>
                  <a:cxn ang="0">
                    <a:pos x="61" y="78"/>
                  </a:cxn>
                  <a:cxn ang="0">
                    <a:pos x="61" y="78"/>
                  </a:cxn>
                  <a:cxn ang="0">
                    <a:pos x="69" y="61"/>
                  </a:cxn>
                  <a:cxn ang="0">
                    <a:pos x="77" y="42"/>
                  </a:cxn>
                  <a:cxn ang="0">
                    <a:pos x="80" y="33"/>
                  </a:cxn>
                  <a:cxn ang="0">
                    <a:pos x="83" y="23"/>
                  </a:cxn>
                  <a:cxn ang="0">
                    <a:pos x="84" y="14"/>
                  </a:cxn>
                  <a:cxn ang="0">
                    <a:pos x="85" y="5"/>
                  </a:cxn>
                  <a:cxn ang="0">
                    <a:pos x="85" y="5"/>
                  </a:cxn>
                  <a:cxn ang="0">
                    <a:pos x="85" y="3"/>
                  </a:cxn>
                  <a:cxn ang="0">
                    <a:pos x="84" y="1"/>
                  </a:cxn>
                  <a:cxn ang="0">
                    <a:pos x="82" y="0"/>
                  </a:cxn>
                  <a:cxn ang="0">
                    <a:pos x="81" y="0"/>
                  </a:cxn>
                  <a:cxn ang="0">
                    <a:pos x="78" y="0"/>
                  </a:cxn>
                  <a:cxn ang="0">
                    <a:pos x="77" y="1"/>
                  </a:cxn>
                  <a:cxn ang="0">
                    <a:pos x="75" y="3"/>
                  </a:cxn>
                  <a:cxn ang="0">
                    <a:pos x="75" y="5"/>
                  </a:cxn>
                  <a:cxn ang="0">
                    <a:pos x="75" y="5"/>
                  </a:cxn>
                </a:cxnLst>
                <a:rect l="0" t="0" r="r" b="b"/>
                <a:pathLst>
                  <a:path w="85" h="175">
                    <a:moveTo>
                      <a:pt x="75" y="5"/>
                    </a:moveTo>
                    <a:lnTo>
                      <a:pt x="75" y="5"/>
                    </a:lnTo>
                    <a:lnTo>
                      <a:pt x="74" y="16"/>
                    </a:lnTo>
                    <a:lnTo>
                      <a:pt x="71" y="26"/>
                    </a:lnTo>
                    <a:lnTo>
                      <a:pt x="68" y="38"/>
                    </a:lnTo>
                    <a:lnTo>
                      <a:pt x="64" y="48"/>
                    </a:lnTo>
                    <a:lnTo>
                      <a:pt x="54" y="69"/>
                    </a:lnTo>
                    <a:lnTo>
                      <a:pt x="43" y="88"/>
                    </a:lnTo>
                    <a:lnTo>
                      <a:pt x="43" y="88"/>
                    </a:lnTo>
                    <a:lnTo>
                      <a:pt x="22" y="128"/>
                    </a:lnTo>
                    <a:lnTo>
                      <a:pt x="10" y="148"/>
                    </a:lnTo>
                    <a:lnTo>
                      <a:pt x="0" y="168"/>
                    </a:lnTo>
                    <a:lnTo>
                      <a:pt x="0" y="168"/>
                    </a:lnTo>
                    <a:lnTo>
                      <a:pt x="0" y="170"/>
                    </a:lnTo>
                    <a:lnTo>
                      <a:pt x="0" y="172"/>
                    </a:lnTo>
                    <a:lnTo>
                      <a:pt x="1" y="173"/>
                    </a:lnTo>
                    <a:lnTo>
                      <a:pt x="2" y="174"/>
                    </a:lnTo>
                    <a:lnTo>
                      <a:pt x="4" y="175"/>
                    </a:lnTo>
                    <a:lnTo>
                      <a:pt x="5" y="175"/>
                    </a:lnTo>
                    <a:lnTo>
                      <a:pt x="7" y="174"/>
                    </a:lnTo>
                    <a:lnTo>
                      <a:pt x="8" y="173"/>
                    </a:lnTo>
                    <a:lnTo>
                      <a:pt x="8" y="173"/>
                    </a:lnTo>
                    <a:lnTo>
                      <a:pt x="21" y="148"/>
                    </a:lnTo>
                    <a:lnTo>
                      <a:pt x="34" y="125"/>
                    </a:lnTo>
                    <a:lnTo>
                      <a:pt x="61" y="78"/>
                    </a:lnTo>
                    <a:lnTo>
                      <a:pt x="61" y="78"/>
                    </a:lnTo>
                    <a:lnTo>
                      <a:pt x="69" y="61"/>
                    </a:lnTo>
                    <a:lnTo>
                      <a:pt x="77" y="42"/>
                    </a:lnTo>
                    <a:lnTo>
                      <a:pt x="80" y="33"/>
                    </a:lnTo>
                    <a:lnTo>
                      <a:pt x="83" y="23"/>
                    </a:lnTo>
                    <a:lnTo>
                      <a:pt x="84" y="14"/>
                    </a:lnTo>
                    <a:lnTo>
                      <a:pt x="85" y="5"/>
                    </a:lnTo>
                    <a:lnTo>
                      <a:pt x="85" y="5"/>
                    </a:lnTo>
                    <a:lnTo>
                      <a:pt x="85" y="3"/>
                    </a:lnTo>
                    <a:lnTo>
                      <a:pt x="84" y="1"/>
                    </a:lnTo>
                    <a:lnTo>
                      <a:pt x="82" y="0"/>
                    </a:lnTo>
                    <a:lnTo>
                      <a:pt x="81" y="0"/>
                    </a:lnTo>
                    <a:lnTo>
                      <a:pt x="78" y="0"/>
                    </a:lnTo>
                    <a:lnTo>
                      <a:pt x="77" y="1"/>
                    </a:lnTo>
                    <a:lnTo>
                      <a:pt x="75" y="3"/>
                    </a:lnTo>
                    <a:lnTo>
                      <a:pt x="75" y="5"/>
                    </a:lnTo>
                    <a:lnTo>
                      <a:pt x="75" y="5"/>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solidFill>
                    <a:srgbClr val="605448"/>
                  </a:solidFill>
                </a:endParaRPr>
              </a:p>
            </p:txBody>
          </p:sp>
          <p:sp>
            <p:nvSpPr>
              <p:cNvPr id="216" name="chenying0907 891"/>
              <p:cNvSpPr/>
              <p:nvPr/>
            </p:nvSpPr>
            <p:spPr bwMode="auto">
              <a:xfrm>
                <a:off x="4568825" y="1336675"/>
                <a:ext cx="44450" cy="87313"/>
              </a:xfrm>
              <a:custGeom>
                <a:avLst/>
                <a:gdLst/>
                <a:ahLst/>
                <a:cxnLst>
                  <a:cxn ang="0">
                    <a:pos x="85" y="4"/>
                  </a:cxn>
                  <a:cxn ang="0">
                    <a:pos x="85" y="4"/>
                  </a:cxn>
                  <a:cxn ang="0">
                    <a:pos x="85" y="2"/>
                  </a:cxn>
                  <a:cxn ang="0">
                    <a:pos x="82" y="1"/>
                  </a:cxn>
                  <a:cxn ang="0">
                    <a:pos x="79" y="0"/>
                  </a:cxn>
                  <a:cxn ang="0">
                    <a:pos x="78" y="0"/>
                  </a:cxn>
                  <a:cxn ang="0">
                    <a:pos x="76" y="1"/>
                  </a:cxn>
                  <a:cxn ang="0">
                    <a:pos x="75" y="2"/>
                  </a:cxn>
                  <a:cxn ang="0">
                    <a:pos x="75" y="4"/>
                  </a:cxn>
                  <a:cxn ang="0">
                    <a:pos x="75" y="4"/>
                  </a:cxn>
                  <a:cxn ang="0">
                    <a:pos x="75" y="14"/>
                  </a:cxn>
                  <a:cxn ang="0">
                    <a:pos x="73" y="23"/>
                  </a:cxn>
                  <a:cxn ang="0">
                    <a:pos x="69" y="33"/>
                  </a:cxn>
                  <a:cxn ang="0">
                    <a:pos x="64" y="42"/>
                  </a:cxn>
                  <a:cxn ang="0">
                    <a:pos x="52" y="59"/>
                  </a:cxn>
                  <a:cxn ang="0">
                    <a:pos x="47" y="69"/>
                  </a:cxn>
                  <a:cxn ang="0">
                    <a:pos x="43" y="77"/>
                  </a:cxn>
                  <a:cxn ang="0">
                    <a:pos x="43" y="77"/>
                  </a:cxn>
                  <a:cxn ang="0">
                    <a:pos x="35" y="96"/>
                  </a:cxn>
                  <a:cxn ang="0">
                    <a:pos x="27" y="113"/>
                  </a:cxn>
                  <a:cxn ang="0">
                    <a:pos x="27" y="113"/>
                  </a:cxn>
                  <a:cxn ang="0">
                    <a:pos x="16" y="137"/>
                  </a:cxn>
                  <a:cxn ang="0">
                    <a:pos x="10" y="147"/>
                  </a:cxn>
                  <a:cxn ang="0">
                    <a:pos x="6" y="152"/>
                  </a:cxn>
                  <a:cxn ang="0">
                    <a:pos x="2" y="157"/>
                  </a:cxn>
                  <a:cxn ang="0">
                    <a:pos x="2" y="157"/>
                  </a:cxn>
                  <a:cxn ang="0">
                    <a:pos x="0" y="159"/>
                  </a:cxn>
                  <a:cxn ang="0">
                    <a:pos x="0" y="162"/>
                  </a:cxn>
                  <a:cxn ang="0">
                    <a:pos x="1" y="164"/>
                  </a:cxn>
                  <a:cxn ang="0">
                    <a:pos x="4" y="165"/>
                  </a:cxn>
                  <a:cxn ang="0">
                    <a:pos x="9" y="165"/>
                  </a:cxn>
                  <a:cxn ang="0">
                    <a:pos x="9" y="165"/>
                  </a:cxn>
                  <a:cxn ang="0">
                    <a:pos x="11" y="165"/>
                  </a:cxn>
                  <a:cxn ang="0">
                    <a:pos x="13" y="163"/>
                  </a:cxn>
                  <a:cxn ang="0">
                    <a:pos x="13" y="161"/>
                  </a:cxn>
                  <a:cxn ang="0">
                    <a:pos x="13" y="159"/>
                  </a:cxn>
                  <a:cxn ang="0">
                    <a:pos x="13" y="159"/>
                  </a:cxn>
                  <a:cxn ang="0">
                    <a:pos x="16" y="155"/>
                  </a:cxn>
                  <a:cxn ang="0">
                    <a:pos x="19" y="149"/>
                  </a:cxn>
                  <a:cxn ang="0">
                    <a:pos x="25" y="139"/>
                  </a:cxn>
                  <a:cxn ang="0">
                    <a:pos x="25" y="139"/>
                  </a:cxn>
                  <a:cxn ang="0">
                    <a:pos x="37" y="113"/>
                  </a:cxn>
                  <a:cxn ang="0">
                    <a:pos x="49" y="87"/>
                  </a:cxn>
                  <a:cxn ang="0">
                    <a:pos x="49" y="87"/>
                  </a:cxn>
                  <a:cxn ang="0">
                    <a:pos x="54" y="77"/>
                  </a:cxn>
                  <a:cxn ang="0">
                    <a:pos x="60" y="68"/>
                  </a:cxn>
                  <a:cxn ang="0">
                    <a:pos x="72" y="47"/>
                  </a:cxn>
                  <a:cxn ang="0">
                    <a:pos x="77" y="37"/>
                  </a:cxn>
                  <a:cxn ang="0">
                    <a:pos x="81" y="26"/>
                  </a:cxn>
                  <a:cxn ang="0">
                    <a:pos x="85" y="15"/>
                  </a:cxn>
                  <a:cxn ang="0">
                    <a:pos x="85" y="10"/>
                  </a:cxn>
                  <a:cxn ang="0">
                    <a:pos x="85" y="4"/>
                  </a:cxn>
                  <a:cxn ang="0">
                    <a:pos x="85" y="4"/>
                  </a:cxn>
                </a:cxnLst>
                <a:rect l="0" t="0" r="r" b="b"/>
                <a:pathLst>
                  <a:path w="85" h="165">
                    <a:moveTo>
                      <a:pt x="85" y="4"/>
                    </a:moveTo>
                    <a:lnTo>
                      <a:pt x="85" y="4"/>
                    </a:lnTo>
                    <a:lnTo>
                      <a:pt x="85" y="2"/>
                    </a:lnTo>
                    <a:lnTo>
                      <a:pt x="82" y="1"/>
                    </a:lnTo>
                    <a:lnTo>
                      <a:pt x="79" y="0"/>
                    </a:lnTo>
                    <a:lnTo>
                      <a:pt x="78" y="0"/>
                    </a:lnTo>
                    <a:lnTo>
                      <a:pt x="76" y="1"/>
                    </a:lnTo>
                    <a:lnTo>
                      <a:pt x="75" y="2"/>
                    </a:lnTo>
                    <a:lnTo>
                      <a:pt x="75" y="4"/>
                    </a:lnTo>
                    <a:lnTo>
                      <a:pt x="75" y="4"/>
                    </a:lnTo>
                    <a:lnTo>
                      <a:pt x="75" y="14"/>
                    </a:lnTo>
                    <a:lnTo>
                      <a:pt x="73" y="23"/>
                    </a:lnTo>
                    <a:lnTo>
                      <a:pt x="69" y="33"/>
                    </a:lnTo>
                    <a:lnTo>
                      <a:pt x="64" y="42"/>
                    </a:lnTo>
                    <a:lnTo>
                      <a:pt x="52" y="59"/>
                    </a:lnTo>
                    <a:lnTo>
                      <a:pt x="47" y="69"/>
                    </a:lnTo>
                    <a:lnTo>
                      <a:pt x="43" y="77"/>
                    </a:lnTo>
                    <a:lnTo>
                      <a:pt x="43" y="77"/>
                    </a:lnTo>
                    <a:lnTo>
                      <a:pt x="35" y="96"/>
                    </a:lnTo>
                    <a:lnTo>
                      <a:pt x="27" y="113"/>
                    </a:lnTo>
                    <a:lnTo>
                      <a:pt x="27" y="113"/>
                    </a:lnTo>
                    <a:lnTo>
                      <a:pt x="16" y="137"/>
                    </a:lnTo>
                    <a:lnTo>
                      <a:pt x="10" y="147"/>
                    </a:lnTo>
                    <a:lnTo>
                      <a:pt x="6" y="152"/>
                    </a:lnTo>
                    <a:lnTo>
                      <a:pt x="2" y="157"/>
                    </a:lnTo>
                    <a:lnTo>
                      <a:pt x="2" y="157"/>
                    </a:lnTo>
                    <a:lnTo>
                      <a:pt x="0" y="159"/>
                    </a:lnTo>
                    <a:lnTo>
                      <a:pt x="0" y="162"/>
                    </a:lnTo>
                    <a:lnTo>
                      <a:pt x="1" y="164"/>
                    </a:lnTo>
                    <a:lnTo>
                      <a:pt x="4" y="165"/>
                    </a:lnTo>
                    <a:lnTo>
                      <a:pt x="9" y="165"/>
                    </a:lnTo>
                    <a:lnTo>
                      <a:pt x="9" y="165"/>
                    </a:lnTo>
                    <a:lnTo>
                      <a:pt x="11" y="165"/>
                    </a:lnTo>
                    <a:lnTo>
                      <a:pt x="13" y="163"/>
                    </a:lnTo>
                    <a:lnTo>
                      <a:pt x="13" y="161"/>
                    </a:lnTo>
                    <a:lnTo>
                      <a:pt x="13" y="159"/>
                    </a:lnTo>
                    <a:lnTo>
                      <a:pt x="13" y="159"/>
                    </a:lnTo>
                    <a:lnTo>
                      <a:pt x="16" y="155"/>
                    </a:lnTo>
                    <a:lnTo>
                      <a:pt x="19" y="149"/>
                    </a:lnTo>
                    <a:lnTo>
                      <a:pt x="25" y="139"/>
                    </a:lnTo>
                    <a:lnTo>
                      <a:pt x="25" y="139"/>
                    </a:lnTo>
                    <a:lnTo>
                      <a:pt x="37" y="113"/>
                    </a:lnTo>
                    <a:lnTo>
                      <a:pt x="49" y="87"/>
                    </a:lnTo>
                    <a:lnTo>
                      <a:pt x="49" y="87"/>
                    </a:lnTo>
                    <a:lnTo>
                      <a:pt x="54" y="77"/>
                    </a:lnTo>
                    <a:lnTo>
                      <a:pt x="60" y="68"/>
                    </a:lnTo>
                    <a:lnTo>
                      <a:pt x="72" y="47"/>
                    </a:lnTo>
                    <a:lnTo>
                      <a:pt x="77" y="37"/>
                    </a:lnTo>
                    <a:lnTo>
                      <a:pt x="81" y="26"/>
                    </a:lnTo>
                    <a:lnTo>
                      <a:pt x="85" y="15"/>
                    </a:lnTo>
                    <a:lnTo>
                      <a:pt x="85" y="10"/>
                    </a:lnTo>
                    <a:lnTo>
                      <a:pt x="85" y="4"/>
                    </a:lnTo>
                    <a:lnTo>
                      <a:pt x="85" y="4"/>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solidFill>
                    <a:srgbClr val="605448"/>
                  </a:solidFill>
                </a:endParaRPr>
              </a:p>
            </p:txBody>
          </p:sp>
          <p:sp>
            <p:nvSpPr>
              <p:cNvPr id="217" name="chenying0907 892"/>
              <p:cNvSpPr/>
              <p:nvPr/>
            </p:nvSpPr>
            <p:spPr bwMode="auto">
              <a:xfrm>
                <a:off x="4608513" y="1366838"/>
                <a:ext cx="47625" cy="85725"/>
              </a:xfrm>
              <a:custGeom>
                <a:avLst/>
                <a:gdLst/>
                <a:ahLst/>
                <a:cxnLst>
                  <a:cxn ang="0">
                    <a:pos x="81" y="5"/>
                  </a:cxn>
                  <a:cxn ang="0">
                    <a:pos x="81" y="5"/>
                  </a:cxn>
                  <a:cxn ang="0">
                    <a:pos x="80" y="15"/>
                  </a:cxn>
                  <a:cxn ang="0">
                    <a:pos x="77" y="25"/>
                  </a:cxn>
                  <a:cxn ang="0">
                    <a:pos x="73" y="36"/>
                  </a:cxn>
                  <a:cxn ang="0">
                    <a:pos x="67" y="46"/>
                  </a:cxn>
                  <a:cxn ang="0">
                    <a:pos x="56" y="64"/>
                  </a:cxn>
                  <a:cxn ang="0">
                    <a:pos x="46" y="83"/>
                  </a:cxn>
                  <a:cxn ang="0">
                    <a:pos x="46" y="83"/>
                  </a:cxn>
                  <a:cxn ang="0">
                    <a:pos x="34" y="101"/>
                  </a:cxn>
                  <a:cxn ang="0">
                    <a:pos x="23" y="119"/>
                  </a:cxn>
                  <a:cxn ang="0">
                    <a:pos x="1" y="154"/>
                  </a:cxn>
                  <a:cxn ang="0">
                    <a:pos x="1" y="154"/>
                  </a:cxn>
                  <a:cxn ang="0">
                    <a:pos x="0" y="156"/>
                  </a:cxn>
                  <a:cxn ang="0">
                    <a:pos x="0" y="158"/>
                  </a:cxn>
                  <a:cxn ang="0">
                    <a:pos x="1" y="159"/>
                  </a:cxn>
                  <a:cxn ang="0">
                    <a:pos x="2" y="160"/>
                  </a:cxn>
                  <a:cxn ang="0">
                    <a:pos x="4" y="162"/>
                  </a:cxn>
                  <a:cxn ang="0">
                    <a:pos x="6" y="162"/>
                  </a:cxn>
                  <a:cxn ang="0">
                    <a:pos x="7" y="160"/>
                  </a:cxn>
                  <a:cxn ang="0">
                    <a:pos x="10" y="159"/>
                  </a:cxn>
                  <a:cxn ang="0">
                    <a:pos x="10" y="159"/>
                  </a:cxn>
                  <a:cxn ang="0">
                    <a:pos x="33" y="120"/>
                  </a:cxn>
                  <a:cxn ang="0">
                    <a:pos x="46" y="101"/>
                  </a:cxn>
                  <a:cxn ang="0">
                    <a:pos x="57" y="81"/>
                  </a:cxn>
                  <a:cxn ang="0">
                    <a:pos x="57" y="81"/>
                  </a:cxn>
                  <a:cxn ang="0">
                    <a:pos x="68" y="62"/>
                  </a:cxn>
                  <a:cxn ang="0">
                    <a:pos x="79" y="45"/>
                  </a:cxn>
                  <a:cxn ang="0">
                    <a:pos x="83" y="34"/>
                  </a:cxn>
                  <a:cxn ang="0">
                    <a:pos x="86" y="25"/>
                  </a:cxn>
                  <a:cxn ang="0">
                    <a:pos x="89" y="15"/>
                  </a:cxn>
                  <a:cxn ang="0">
                    <a:pos x="90" y="5"/>
                  </a:cxn>
                  <a:cxn ang="0">
                    <a:pos x="90" y="5"/>
                  </a:cxn>
                  <a:cxn ang="0">
                    <a:pos x="90" y="2"/>
                  </a:cxn>
                  <a:cxn ang="0">
                    <a:pos x="89" y="1"/>
                  </a:cxn>
                  <a:cxn ang="0">
                    <a:pos x="88" y="0"/>
                  </a:cxn>
                  <a:cxn ang="0">
                    <a:pos x="86" y="0"/>
                  </a:cxn>
                  <a:cxn ang="0">
                    <a:pos x="83" y="1"/>
                  </a:cxn>
                  <a:cxn ang="0">
                    <a:pos x="82" y="2"/>
                  </a:cxn>
                  <a:cxn ang="0">
                    <a:pos x="81" y="5"/>
                  </a:cxn>
                  <a:cxn ang="0">
                    <a:pos x="81" y="5"/>
                  </a:cxn>
                </a:cxnLst>
                <a:rect l="0" t="0" r="r" b="b"/>
                <a:pathLst>
                  <a:path w="90" h="162">
                    <a:moveTo>
                      <a:pt x="81" y="5"/>
                    </a:moveTo>
                    <a:lnTo>
                      <a:pt x="81" y="5"/>
                    </a:lnTo>
                    <a:lnTo>
                      <a:pt x="80" y="15"/>
                    </a:lnTo>
                    <a:lnTo>
                      <a:pt x="77" y="25"/>
                    </a:lnTo>
                    <a:lnTo>
                      <a:pt x="73" y="36"/>
                    </a:lnTo>
                    <a:lnTo>
                      <a:pt x="67" y="46"/>
                    </a:lnTo>
                    <a:lnTo>
                      <a:pt x="56" y="64"/>
                    </a:lnTo>
                    <a:lnTo>
                      <a:pt x="46" y="83"/>
                    </a:lnTo>
                    <a:lnTo>
                      <a:pt x="46" y="83"/>
                    </a:lnTo>
                    <a:lnTo>
                      <a:pt x="34" y="101"/>
                    </a:lnTo>
                    <a:lnTo>
                      <a:pt x="23" y="119"/>
                    </a:lnTo>
                    <a:lnTo>
                      <a:pt x="1" y="154"/>
                    </a:lnTo>
                    <a:lnTo>
                      <a:pt x="1" y="154"/>
                    </a:lnTo>
                    <a:lnTo>
                      <a:pt x="0" y="156"/>
                    </a:lnTo>
                    <a:lnTo>
                      <a:pt x="0" y="158"/>
                    </a:lnTo>
                    <a:lnTo>
                      <a:pt x="1" y="159"/>
                    </a:lnTo>
                    <a:lnTo>
                      <a:pt x="2" y="160"/>
                    </a:lnTo>
                    <a:lnTo>
                      <a:pt x="4" y="162"/>
                    </a:lnTo>
                    <a:lnTo>
                      <a:pt x="6" y="162"/>
                    </a:lnTo>
                    <a:lnTo>
                      <a:pt x="7" y="160"/>
                    </a:lnTo>
                    <a:lnTo>
                      <a:pt x="10" y="159"/>
                    </a:lnTo>
                    <a:lnTo>
                      <a:pt x="10" y="159"/>
                    </a:lnTo>
                    <a:lnTo>
                      <a:pt x="33" y="120"/>
                    </a:lnTo>
                    <a:lnTo>
                      <a:pt x="46" y="101"/>
                    </a:lnTo>
                    <a:lnTo>
                      <a:pt x="57" y="81"/>
                    </a:lnTo>
                    <a:lnTo>
                      <a:pt x="57" y="81"/>
                    </a:lnTo>
                    <a:lnTo>
                      <a:pt x="68" y="62"/>
                    </a:lnTo>
                    <a:lnTo>
                      <a:pt x="79" y="45"/>
                    </a:lnTo>
                    <a:lnTo>
                      <a:pt x="83" y="34"/>
                    </a:lnTo>
                    <a:lnTo>
                      <a:pt x="86" y="25"/>
                    </a:lnTo>
                    <a:lnTo>
                      <a:pt x="89" y="15"/>
                    </a:lnTo>
                    <a:lnTo>
                      <a:pt x="90" y="5"/>
                    </a:lnTo>
                    <a:lnTo>
                      <a:pt x="90" y="5"/>
                    </a:lnTo>
                    <a:lnTo>
                      <a:pt x="90" y="2"/>
                    </a:lnTo>
                    <a:lnTo>
                      <a:pt x="89" y="1"/>
                    </a:lnTo>
                    <a:lnTo>
                      <a:pt x="88" y="0"/>
                    </a:lnTo>
                    <a:lnTo>
                      <a:pt x="86" y="0"/>
                    </a:lnTo>
                    <a:lnTo>
                      <a:pt x="83" y="1"/>
                    </a:lnTo>
                    <a:lnTo>
                      <a:pt x="82" y="2"/>
                    </a:lnTo>
                    <a:lnTo>
                      <a:pt x="81" y="5"/>
                    </a:lnTo>
                    <a:lnTo>
                      <a:pt x="81" y="5"/>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solidFill>
                    <a:srgbClr val="605448"/>
                  </a:solidFill>
                </a:endParaRPr>
              </a:p>
            </p:txBody>
          </p:sp>
          <p:sp>
            <p:nvSpPr>
              <p:cNvPr id="218" name="chenying0907 893"/>
              <p:cNvSpPr/>
              <p:nvPr/>
            </p:nvSpPr>
            <p:spPr bwMode="auto">
              <a:xfrm>
                <a:off x="4632325" y="1397000"/>
                <a:ext cx="49213" cy="85725"/>
              </a:xfrm>
              <a:custGeom>
                <a:avLst/>
                <a:gdLst/>
                <a:ahLst/>
                <a:cxnLst>
                  <a:cxn ang="0">
                    <a:pos x="84" y="0"/>
                  </a:cxn>
                  <a:cxn ang="0">
                    <a:pos x="84" y="0"/>
                  </a:cxn>
                  <a:cxn ang="0">
                    <a:pos x="81" y="3"/>
                  </a:cxn>
                  <a:cxn ang="0">
                    <a:pos x="78" y="6"/>
                  </a:cxn>
                  <a:cxn ang="0">
                    <a:pos x="73" y="14"/>
                  </a:cxn>
                  <a:cxn ang="0">
                    <a:pos x="65" y="29"/>
                  </a:cxn>
                  <a:cxn ang="0">
                    <a:pos x="65" y="29"/>
                  </a:cxn>
                  <a:cxn ang="0">
                    <a:pos x="56" y="46"/>
                  </a:cxn>
                  <a:cxn ang="0">
                    <a:pos x="47" y="61"/>
                  </a:cxn>
                  <a:cxn ang="0">
                    <a:pos x="31" y="93"/>
                  </a:cxn>
                  <a:cxn ang="0">
                    <a:pos x="31" y="93"/>
                  </a:cxn>
                  <a:cxn ang="0">
                    <a:pos x="19" y="114"/>
                  </a:cxn>
                  <a:cxn ang="0">
                    <a:pos x="6" y="133"/>
                  </a:cxn>
                  <a:cxn ang="0">
                    <a:pos x="6" y="133"/>
                  </a:cxn>
                  <a:cxn ang="0">
                    <a:pos x="2" y="140"/>
                  </a:cxn>
                  <a:cxn ang="0">
                    <a:pos x="0" y="146"/>
                  </a:cxn>
                  <a:cxn ang="0">
                    <a:pos x="0" y="152"/>
                  </a:cxn>
                  <a:cxn ang="0">
                    <a:pos x="1" y="156"/>
                  </a:cxn>
                  <a:cxn ang="0">
                    <a:pos x="3" y="159"/>
                  </a:cxn>
                  <a:cxn ang="0">
                    <a:pos x="3" y="159"/>
                  </a:cxn>
                  <a:cxn ang="0">
                    <a:pos x="5" y="160"/>
                  </a:cxn>
                  <a:cxn ang="0">
                    <a:pos x="7" y="161"/>
                  </a:cxn>
                  <a:cxn ang="0">
                    <a:pos x="10" y="160"/>
                  </a:cxn>
                  <a:cxn ang="0">
                    <a:pos x="11" y="158"/>
                  </a:cxn>
                  <a:cxn ang="0">
                    <a:pos x="12" y="156"/>
                  </a:cxn>
                  <a:cxn ang="0">
                    <a:pos x="12" y="156"/>
                  </a:cxn>
                  <a:cxn ang="0">
                    <a:pos x="14" y="155"/>
                  </a:cxn>
                  <a:cxn ang="0">
                    <a:pos x="15" y="154"/>
                  </a:cxn>
                  <a:cxn ang="0">
                    <a:pos x="15" y="150"/>
                  </a:cxn>
                  <a:cxn ang="0">
                    <a:pos x="15" y="149"/>
                  </a:cxn>
                  <a:cxn ang="0">
                    <a:pos x="13" y="148"/>
                  </a:cxn>
                  <a:cxn ang="0">
                    <a:pos x="12" y="147"/>
                  </a:cxn>
                  <a:cxn ang="0">
                    <a:pos x="10" y="147"/>
                  </a:cxn>
                  <a:cxn ang="0">
                    <a:pos x="10" y="147"/>
                  </a:cxn>
                  <a:cxn ang="0">
                    <a:pos x="9" y="148"/>
                  </a:cxn>
                  <a:cxn ang="0">
                    <a:pos x="9" y="148"/>
                  </a:cxn>
                  <a:cxn ang="0">
                    <a:pos x="10" y="145"/>
                  </a:cxn>
                  <a:cxn ang="0">
                    <a:pos x="11" y="142"/>
                  </a:cxn>
                  <a:cxn ang="0">
                    <a:pos x="16" y="136"/>
                  </a:cxn>
                  <a:cxn ang="0">
                    <a:pos x="21" y="130"/>
                  </a:cxn>
                  <a:cxn ang="0">
                    <a:pos x="24" y="125"/>
                  </a:cxn>
                  <a:cxn ang="0">
                    <a:pos x="24" y="125"/>
                  </a:cxn>
                  <a:cxn ang="0">
                    <a:pos x="47" y="83"/>
                  </a:cxn>
                  <a:cxn ang="0">
                    <a:pos x="47" y="83"/>
                  </a:cxn>
                  <a:cxn ang="0">
                    <a:pos x="59" y="61"/>
                  </a:cxn>
                  <a:cxn ang="0">
                    <a:pos x="70" y="40"/>
                  </a:cxn>
                  <a:cxn ang="0">
                    <a:pos x="70" y="40"/>
                  </a:cxn>
                  <a:cxn ang="0">
                    <a:pos x="78" y="24"/>
                  </a:cxn>
                  <a:cxn ang="0">
                    <a:pos x="83" y="15"/>
                  </a:cxn>
                  <a:cxn ang="0">
                    <a:pos x="86" y="12"/>
                  </a:cxn>
                  <a:cxn ang="0">
                    <a:pos x="90" y="8"/>
                  </a:cxn>
                  <a:cxn ang="0">
                    <a:pos x="90" y="8"/>
                  </a:cxn>
                  <a:cxn ang="0">
                    <a:pos x="91" y="7"/>
                  </a:cxn>
                  <a:cxn ang="0">
                    <a:pos x="92" y="6"/>
                  </a:cxn>
                  <a:cxn ang="0">
                    <a:pos x="92" y="4"/>
                  </a:cxn>
                  <a:cxn ang="0">
                    <a:pos x="91" y="2"/>
                  </a:cxn>
                  <a:cxn ang="0">
                    <a:pos x="90" y="1"/>
                  </a:cxn>
                  <a:cxn ang="0">
                    <a:pos x="88" y="0"/>
                  </a:cxn>
                  <a:cxn ang="0">
                    <a:pos x="86" y="0"/>
                  </a:cxn>
                  <a:cxn ang="0">
                    <a:pos x="84" y="0"/>
                  </a:cxn>
                  <a:cxn ang="0">
                    <a:pos x="84" y="0"/>
                  </a:cxn>
                </a:cxnLst>
                <a:rect l="0" t="0" r="r" b="b"/>
                <a:pathLst>
                  <a:path w="92" h="161">
                    <a:moveTo>
                      <a:pt x="84" y="0"/>
                    </a:moveTo>
                    <a:lnTo>
                      <a:pt x="84" y="0"/>
                    </a:lnTo>
                    <a:lnTo>
                      <a:pt x="81" y="3"/>
                    </a:lnTo>
                    <a:lnTo>
                      <a:pt x="78" y="6"/>
                    </a:lnTo>
                    <a:lnTo>
                      <a:pt x="73" y="14"/>
                    </a:lnTo>
                    <a:lnTo>
                      <a:pt x="65" y="29"/>
                    </a:lnTo>
                    <a:lnTo>
                      <a:pt x="65" y="29"/>
                    </a:lnTo>
                    <a:lnTo>
                      <a:pt x="56" y="46"/>
                    </a:lnTo>
                    <a:lnTo>
                      <a:pt x="47" y="61"/>
                    </a:lnTo>
                    <a:lnTo>
                      <a:pt x="31" y="93"/>
                    </a:lnTo>
                    <a:lnTo>
                      <a:pt x="31" y="93"/>
                    </a:lnTo>
                    <a:lnTo>
                      <a:pt x="19" y="114"/>
                    </a:lnTo>
                    <a:lnTo>
                      <a:pt x="6" y="133"/>
                    </a:lnTo>
                    <a:lnTo>
                      <a:pt x="6" y="133"/>
                    </a:lnTo>
                    <a:lnTo>
                      <a:pt x="2" y="140"/>
                    </a:lnTo>
                    <a:lnTo>
                      <a:pt x="0" y="146"/>
                    </a:lnTo>
                    <a:lnTo>
                      <a:pt x="0" y="152"/>
                    </a:lnTo>
                    <a:lnTo>
                      <a:pt x="1" y="156"/>
                    </a:lnTo>
                    <a:lnTo>
                      <a:pt x="3" y="159"/>
                    </a:lnTo>
                    <a:lnTo>
                      <a:pt x="3" y="159"/>
                    </a:lnTo>
                    <a:lnTo>
                      <a:pt x="5" y="160"/>
                    </a:lnTo>
                    <a:lnTo>
                      <a:pt x="7" y="161"/>
                    </a:lnTo>
                    <a:lnTo>
                      <a:pt x="10" y="160"/>
                    </a:lnTo>
                    <a:lnTo>
                      <a:pt x="11" y="158"/>
                    </a:lnTo>
                    <a:lnTo>
                      <a:pt x="12" y="156"/>
                    </a:lnTo>
                    <a:lnTo>
                      <a:pt x="12" y="156"/>
                    </a:lnTo>
                    <a:lnTo>
                      <a:pt x="14" y="155"/>
                    </a:lnTo>
                    <a:lnTo>
                      <a:pt x="15" y="154"/>
                    </a:lnTo>
                    <a:lnTo>
                      <a:pt x="15" y="150"/>
                    </a:lnTo>
                    <a:lnTo>
                      <a:pt x="15" y="149"/>
                    </a:lnTo>
                    <a:lnTo>
                      <a:pt x="13" y="148"/>
                    </a:lnTo>
                    <a:lnTo>
                      <a:pt x="12" y="147"/>
                    </a:lnTo>
                    <a:lnTo>
                      <a:pt x="10" y="147"/>
                    </a:lnTo>
                    <a:lnTo>
                      <a:pt x="10" y="147"/>
                    </a:lnTo>
                    <a:lnTo>
                      <a:pt x="9" y="148"/>
                    </a:lnTo>
                    <a:lnTo>
                      <a:pt x="9" y="148"/>
                    </a:lnTo>
                    <a:lnTo>
                      <a:pt x="10" y="145"/>
                    </a:lnTo>
                    <a:lnTo>
                      <a:pt x="11" y="142"/>
                    </a:lnTo>
                    <a:lnTo>
                      <a:pt x="16" y="136"/>
                    </a:lnTo>
                    <a:lnTo>
                      <a:pt x="21" y="130"/>
                    </a:lnTo>
                    <a:lnTo>
                      <a:pt x="24" y="125"/>
                    </a:lnTo>
                    <a:lnTo>
                      <a:pt x="24" y="125"/>
                    </a:lnTo>
                    <a:lnTo>
                      <a:pt x="47" y="83"/>
                    </a:lnTo>
                    <a:lnTo>
                      <a:pt x="47" y="83"/>
                    </a:lnTo>
                    <a:lnTo>
                      <a:pt x="59" y="61"/>
                    </a:lnTo>
                    <a:lnTo>
                      <a:pt x="70" y="40"/>
                    </a:lnTo>
                    <a:lnTo>
                      <a:pt x="70" y="40"/>
                    </a:lnTo>
                    <a:lnTo>
                      <a:pt x="78" y="24"/>
                    </a:lnTo>
                    <a:lnTo>
                      <a:pt x="83" y="15"/>
                    </a:lnTo>
                    <a:lnTo>
                      <a:pt x="86" y="12"/>
                    </a:lnTo>
                    <a:lnTo>
                      <a:pt x="90" y="8"/>
                    </a:lnTo>
                    <a:lnTo>
                      <a:pt x="90" y="8"/>
                    </a:lnTo>
                    <a:lnTo>
                      <a:pt x="91" y="7"/>
                    </a:lnTo>
                    <a:lnTo>
                      <a:pt x="92" y="6"/>
                    </a:lnTo>
                    <a:lnTo>
                      <a:pt x="92" y="4"/>
                    </a:lnTo>
                    <a:lnTo>
                      <a:pt x="91" y="2"/>
                    </a:lnTo>
                    <a:lnTo>
                      <a:pt x="90" y="1"/>
                    </a:lnTo>
                    <a:lnTo>
                      <a:pt x="88" y="0"/>
                    </a:lnTo>
                    <a:lnTo>
                      <a:pt x="86" y="0"/>
                    </a:lnTo>
                    <a:lnTo>
                      <a:pt x="84" y="0"/>
                    </a:lnTo>
                    <a:lnTo>
                      <a:pt x="84" y="0"/>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solidFill>
                    <a:srgbClr val="605448"/>
                  </a:solidFill>
                </a:endParaRPr>
              </a:p>
            </p:txBody>
          </p:sp>
          <p:sp>
            <p:nvSpPr>
              <p:cNvPr id="219" name="chenying0907 894"/>
              <p:cNvSpPr/>
              <p:nvPr/>
            </p:nvSpPr>
            <p:spPr bwMode="auto">
              <a:xfrm>
                <a:off x="4654550" y="1414463"/>
                <a:ext cx="52388" cy="85725"/>
              </a:xfrm>
              <a:custGeom>
                <a:avLst/>
                <a:gdLst/>
                <a:ahLst/>
                <a:cxnLst>
                  <a:cxn ang="0">
                    <a:pos x="90" y="3"/>
                  </a:cxn>
                  <a:cxn ang="0">
                    <a:pos x="90" y="3"/>
                  </a:cxn>
                  <a:cxn ang="0">
                    <a:pos x="89" y="9"/>
                  </a:cxn>
                  <a:cxn ang="0">
                    <a:pos x="86" y="13"/>
                  </a:cxn>
                  <a:cxn ang="0">
                    <a:pos x="79" y="23"/>
                  </a:cxn>
                  <a:cxn ang="0">
                    <a:pos x="67" y="41"/>
                  </a:cxn>
                  <a:cxn ang="0">
                    <a:pos x="67" y="41"/>
                  </a:cxn>
                  <a:cxn ang="0">
                    <a:pos x="53" y="61"/>
                  </a:cxn>
                  <a:cxn ang="0">
                    <a:pos x="38" y="83"/>
                  </a:cxn>
                  <a:cxn ang="0">
                    <a:pos x="38" y="83"/>
                  </a:cxn>
                  <a:cxn ang="0">
                    <a:pos x="33" y="94"/>
                  </a:cxn>
                  <a:cxn ang="0">
                    <a:pos x="28" y="107"/>
                  </a:cxn>
                  <a:cxn ang="0">
                    <a:pos x="23" y="119"/>
                  </a:cxn>
                  <a:cxn ang="0">
                    <a:pos x="20" y="124"/>
                  </a:cxn>
                  <a:cxn ang="0">
                    <a:pos x="15" y="129"/>
                  </a:cxn>
                  <a:cxn ang="0">
                    <a:pos x="15" y="129"/>
                  </a:cxn>
                  <a:cxn ang="0">
                    <a:pos x="10" y="136"/>
                  </a:cxn>
                  <a:cxn ang="0">
                    <a:pos x="6" y="142"/>
                  </a:cxn>
                  <a:cxn ang="0">
                    <a:pos x="3" y="148"/>
                  </a:cxn>
                  <a:cxn ang="0">
                    <a:pos x="0" y="155"/>
                  </a:cxn>
                  <a:cxn ang="0">
                    <a:pos x="0" y="155"/>
                  </a:cxn>
                  <a:cxn ang="0">
                    <a:pos x="0" y="157"/>
                  </a:cxn>
                  <a:cxn ang="0">
                    <a:pos x="0" y="159"/>
                  </a:cxn>
                  <a:cxn ang="0">
                    <a:pos x="1" y="160"/>
                  </a:cxn>
                  <a:cxn ang="0">
                    <a:pos x="3" y="161"/>
                  </a:cxn>
                  <a:cxn ang="0">
                    <a:pos x="6" y="160"/>
                  </a:cxn>
                  <a:cxn ang="0">
                    <a:pos x="8" y="159"/>
                  </a:cxn>
                  <a:cxn ang="0">
                    <a:pos x="9" y="158"/>
                  </a:cxn>
                  <a:cxn ang="0">
                    <a:pos x="9" y="158"/>
                  </a:cxn>
                  <a:cxn ang="0">
                    <a:pos x="13" y="149"/>
                  </a:cxn>
                  <a:cxn ang="0">
                    <a:pos x="20" y="141"/>
                  </a:cxn>
                  <a:cxn ang="0">
                    <a:pos x="26" y="132"/>
                  </a:cxn>
                  <a:cxn ang="0">
                    <a:pos x="31" y="123"/>
                  </a:cxn>
                  <a:cxn ang="0">
                    <a:pos x="31" y="123"/>
                  </a:cxn>
                  <a:cxn ang="0">
                    <a:pos x="40" y="101"/>
                  </a:cxn>
                  <a:cxn ang="0">
                    <a:pos x="45" y="91"/>
                  </a:cxn>
                  <a:cxn ang="0">
                    <a:pos x="51" y="81"/>
                  </a:cxn>
                  <a:cxn ang="0">
                    <a:pos x="51" y="81"/>
                  </a:cxn>
                  <a:cxn ang="0">
                    <a:pos x="65" y="59"/>
                  </a:cxn>
                  <a:cxn ang="0">
                    <a:pos x="79" y="38"/>
                  </a:cxn>
                  <a:cxn ang="0">
                    <a:pos x="79" y="38"/>
                  </a:cxn>
                  <a:cxn ang="0">
                    <a:pos x="91" y="23"/>
                  </a:cxn>
                  <a:cxn ang="0">
                    <a:pos x="96" y="15"/>
                  </a:cxn>
                  <a:cxn ang="0">
                    <a:pos x="98" y="11"/>
                  </a:cxn>
                  <a:cxn ang="0">
                    <a:pos x="99" y="6"/>
                  </a:cxn>
                  <a:cxn ang="0">
                    <a:pos x="99" y="6"/>
                  </a:cxn>
                  <a:cxn ang="0">
                    <a:pos x="99" y="4"/>
                  </a:cxn>
                  <a:cxn ang="0">
                    <a:pos x="98" y="2"/>
                  </a:cxn>
                  <a:cxn ang="0">
                    <a:pos x="97" y="1"/>
                  </a:cxn>
                  <a:cxn ang="0">
                    <a:pos x="95" y="0"/>
                  </a:cxn>
                  <a:cxn ang="0">
                    <a:pos x="94" y="0"/>
                  </a:cxn>
                  <a:cxn ang="0">
                    <a:pos x="92" y="0"/>
                  </a:cxn>
                  <a:cxn ang="0">
                    <a:pos x="91" y="2"/>
                  </a:cxn>
                  <a:cxn ang="0">
                    <a:pos x="90" y="3"/>
                  </a:cxn>
                  <a:cxn ang="0">
                    <a:pos x="90" y="3"/>
                  </a:cxn>
                </a:cxnLst>
                <a:rect l="0" t="0" r="r" b="b"/>
                <a:pathLst>
                  <a:path w="99" h="161">
                    <a:moveTo>
                      <a:pt x="90" y="3"/>
                    </a:moveTo>
                    <a:lnTo>
                      <a:pt x="90" y="3"/>
                    </a:lnTo>
                    <a:lnTo>
                      <a:pt x="89" y="9"/>
                    </a:lnTo>
                    <a:lnTo>
                      <a:pt x="86" y="13"/>
                    </a:lnTo>
                    <a:lnTo>
                      <a:pt x="79" y="23"/>
                    </a:lnTo>
                    <a:lnTo>
                      <a:pt x="67" y="41"/>
                    </a:lnTo>
                    <a:lnTo>
                      <a:pt x="67" y="41"/>
                    </a:lnTo>
                    <a:lnTo>
                      <a:pt x="53" y="61"/>
                    </a:lnTo>
                    <a:lnTo>
                      <a:pt x="38" y="83"/>
                    </a:lnTo>
                    <a:lnTo>
                      <a:pt x="38" y="83"/>
                    </a:lnTo>
                    <a:lnTo>
                      <a:pt x="33" y="94"/>
                    </a:lnTo>
                    <a:lnTo>
                      <a:pt x="28" y="107"/>
                    </a:lnTo>
                    <a:lnTo>
                      <a:pt x="23" y="119"/>
                    </a:lnTo>
                    <a:lnTo>
                      <a:pt x="20" y="124"/>
                    </a:lnTo>
                    <a:lnTo>
                      <a:pt x="15" y="129"/>
                    </a:lnTo>
                    <a:lnTo>
                      <a:pt x="15" y="129"/>
                    </a:lnTo>
                    <a:lnTo>
                      <a:pt x="10" y="136"/>
                    </a:lnTo>
                    <a:lnTo>
                      <a:pt x="6" y="142"/>
                    </a:lnTo>
                    <a:lnTo>
                      <a:pt x="3" y="148"/>
                    </a:lnTo>
                    <a:lnTo>
                      <a:pt x="0" y="155"/>
                    </a:lnTo>
                    <a:lnTo>
                      <a:pt x="0" y="155"/>
                    </a:lnTo>
                    <a:lnTo>
                      <a:pt x="0" y="157"/>
                    </a:lnTo>
                    <a:lnTo>
                      <a:pt x="0" y="159"/>
                    </a:lnTo>
                    <a:lnTo>
                      <a:pt x="1" y="160"/>
                    </a:lnTo>
                    <a:lnTo>
                      <a:pt x="3" y="161"/>
                    </a:lnTo>
                    <a:lnTo>
                      <a:pt x="6" y="160"/>
                    </a:lnTo>
                    <a:lnTo>
                      <a:pt x="8" y="159"/>
                    </a:lnTo>
                    <a:lnTo>
                      <a:pt x="9" y="158"/>
                    </a:lnTo>
                    <a:lnTo>
                      <a:pt x="9" y="158"/>
                    </a:lnTo>
                    <a:lnTo>
                      <a:pt x="13" y="149"/>
                    </a:lnTo>
                    <a:lnTo>
                      <a:pt x="20" y="141"/>
                    </a:lnTo>
                    <a:lnTo>
                      <a:pt x="26" y="132"/>
                    </a:lnTo>
                    <a:lnTo>
                      <a:pt x="31" y="123"/>
                    </a:lnTo>
                    <a:lnTo>
                      <a:pt x="31" y="123"/>
                    </a:lnTo>
                    <a:lnTo>
                      <a:pt x="40" y="101"/>
                    </a:lnTo>
                    <a:lnTo>
                      <a:pt x="45" y="91"/>
                    </a:lnTo>
                    <a:lnTo>
                      <a:pt x="51" y="81"/>
                    </a:lnTo>
                    <a:lnTo>
                      <a:pt x="51" y="81"/>
                    </a:lnTo>
                    <a:lnTo>
                      <a:pt x="65" y="59"/>
                    </a:lnTo>
                    <a:lnTo>
                      <a:pt x="79" y="38"/>
                    </a:lnTo>
                    <a:lnTo>
                      <a:pt x="79" y="38"/>
                    </a:lnTo>
                    <a:lnTo>
                      <a:pt x="91" y="23"/>
                    </a:lnTo>
                    <a:lnTo>
                      <a:pt x="96" y="15"/>
                    </a:lnTo>
                    <a:lnTo>
                      <a:pt x="98" y="11"/>
                    </a:lnTo>
                    <a:lnTo>
                      <a:pt x="99" y="6"/>
                    </a:lnTo>
                    <a:lnTo>
                      <a:pt x="99" y="6"/>
                    </a:lnTo>
                    <a:lnTo>
                      <a:pt x="99" y="4"/>
                    </a:lnTo>
                    <a:lnTo>
                      <a:pt x="98" y="2"/>
                    </a:lnTo>
                    <a:lnTo>
                      <a:pt x="97" y="1"/>
                    </a:lnTo>
                    <a:lnTo>
                      <a:pt x="95" y="0"/>
                    </a:lnTo>
                    <a:lnTo>
                      <a:pt x="94" y="0"/>
                    </a:lnTo>
                    <a:lnTo>
                      <a:pt x="92" y="0"/>
                    </a:lnTo>
                    <a:lnTo>
                      <a:pt x="91" y="2"/>
                    </a:lnTo>
                    <a:lnTo>
                      <a:pt x="90" y="3"/>
                    </a:lnTo>
                    <a:lnTo>
                      <a:pt x="90" y="3"/>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solidFill>
                    <a:srgbClr val="605448"/>
                  </a:solidFill>
                </a:endParaRPr>
              </a:p>
            </p:txBody>
          </p:sp>
          <p:sp>
            <p:nvSpPr>
              <p:cNvPr id="220" name="chenying0907 895"/>
              <p:cNvSpPr/>
              <p:nvPr/>
            </p:nvSpPr>
            <p:spPr bwMode="auto">
              <a:xfrm>
                <a:off x="4678363" y="1439863"/>
                <a:ext cx="60325" cy="100013"/>
              </a:xfrm>
              <a:custGeom>
                <a:avLst/>
                <a:gdLst/>
                <a:ahLst/>
                <a:cxnLst>
                  <a:cxn ang="0">
                    <a:pos x="106" y="1"/>
                  </a:cxn>
                  <a:cxn ang="0">
                    <a:pos x="106" y="1"/>
                  </a:cxn>
                  <a:cxn ang="0">
                    <a:pos x="89" y="20"/>
                  </a:cxn>
                  <a:cxn ang="0">
                    <a:pos x="74" y="41"/>
                  </a:cxn>
                  <a:cxn ang="0">
                    <a:pos x="59" y="62"/>
                  </a:cxn>
                  <a:cxn ang="0">
                    <a:pos x="53" y="73"/>
                  </a:cxn>
                  <a:cxn ang="0">
                    <a:pos x="47" y="84"/>
                  </a:cxn>
                  <a:cxn ang="0">
                    <a:pos x="47" y="84"/>
                  </a:cxn>
                  <a:cxn ang="0">
                    <a:pos x="35" y="109"/>
                  </a:cxn>
                  <a:cxn ang="0">
                    <a:pos x="23" y="133"/>
                  </a:cxn>
                  <a:cxn ang="0">
                    <a:pos x="13" y="158"/>
                  </a:cxn>
                  <a:cxn ang="0">
                    <a:pos x="0" y="183"/>
                  </a:cxn>
                  <a:cxn ang="0">
                    <a:pos x="0" y="183"/>
                  </a:cxn>
                  <a:cxn ang="0">
                    <a:pos x="0" y="184"/>
                  </a:cxn>
                  <a:cxn ang="0">
                    <a:pos x="0" y="186"/>
                  </a:cxn>
                  <a:cxn ang="0">
                    <a:pos x="1" y="188"/>
                  </a:cxn>
                  <a:cxn ang="0">
                    <a:pos x="3" y="189"/>
                  </a:cxn>
                  <a:cxn ang="0">
                    <a:pos x="5" y="189"/>
                  </a:cxn>
                  <a:cxn ang="0">
                    <a:pos x="6" y="189"/>
                  </a:cxn>
                  <a:cxn ang="0">
                    <a:pos x="8" y="189"/>
                  </a:cxn>
                  <a:cxn ang="0">
                    <a:pos x="9" y="187"/>
                  </a:cxn>
                  <a:cxn ang="0">
                    <a:pos x="9" y="187"/>
                  </a:cxn>
                  <a:cxn ang="0">
                    <a:pos x="19" y="166"/>
                  </a:cxn>
                  <a:cxn ang="0">
                    <a:pos x="28" y="144"/>
                  </a:cxn>
                  <a:cxn ang="0">
                    <a:pos x="38" y="124"/>
                  </a:cxn>
                  <a:cxn ang="0">
                    <a:pos x="48" y="103"/>
                  </a:cxn>
                  <a:cxn ang="0">
                    <a:pos x="48" y="103"/>
                  </a:cxn>
                  <a:cxn ang="0">
                    <a:pos x="62" y="78"/>
                  </a:cxn>
                  <a:cxn ang="0">
                    <a:pos x="78" y="53"/>
                  </a:cxn>
                  <a:cxn ang="0">
                    <a:pos x="94" y="31"/>
                  </a:cxn>
                  <a:cxn ang="0">
                    <a:pos x="112" y="8"/>
                  </a:cxn>
                  <a:cxn ang="0">
                    <a:pos x="112" y="8"/>
                  </a:cxn>
                  <a:cxn ang="0">
                    <a:pos x="113" y="6"/>
                  </a:cxn>
                  <a:cxn ang="0">
                    <a:pos x="113" y="4"/>
                  </a:cxn>
                  <a:cxn ang="0">
                    <a:pos x="112" y="1"/>
                  </a:cxn>
                  <a:cxn ang="0">
                    <a:pos x="111" y="0"/>
                  </a:cxn>
                  <a:cxn ang="0">
                    <a:pos x="109" y="0"/>
                  </a:cxn>
                  <a:cxn ang="0">
                    <a:pos x="107" y="0"/>
                  </a:cxn>
                  <a:cxn ang="0">
                    <a:pos x="106" y="1"/>
                  </a:cxn>
                  <a:cxn ang="0">
                    <a:pos x="106" y="1"/>
                  </a:cxn>
                </a:cxnLst>
                <a:rect l="0" t="0" r="r" b="b"/>
                <a:pathLst>
                  <a:path w="113" h="189">
                    <a:moveTo>
                      <a:pt x="106" y="1"/>
                    </a:moveTo>
                    <a:lnTo>
                      <a:pt x="106" y="1"/>
                    </a:lnTo>
                    <a:lnTo>
                      <a:pt x="89" y="20"/>
                    </a:lnTo>
                    <a:lnTo>
                      <a:pt x="74" y="41"/>
                    </a:lnTo>
                    <a:lnTo>
                      <a:pt x="59" y="62"/>
                    </a:lnTo>
                    <a:lnTo>
                      <a:pt x="53" y="73"/>
                    </a:lnTo>
                    <a:lnTo>
                      <a:pt x="47" y="84"/>
                    </a:lnTo>
                    <a:lnTo>
                      <a:pt x="47" y="84"/>
                    </a:lnTo>
                    <a:lnTo>
                      <a:pt x="35" y="109"/>
                    </a:lnTo>
                    <a:lnTo>
                      <a:pt x="23" y="133"/>
                    </a:lnTo>
                    <a:lnTo>
                      <a:pt x="13" y="158"/>
                    </a:lnTo>
                    <a:lnTo>
                      <a:pt x="0" y="183"/>
                    </a:lnTo>
                    <a:lnTo>
                      <a:pt x="0" y="183"/>
                    </a:lnTo>
                    <a:lnTo>
                      <a:pt x="0" y="184"/>
                    </a:lnTo>
                    <a:lnTo>
                      <a:pt x="0" y="186"/>
                    </a:lnTo>
                    <a:lnTo>
                      <a:pt x="1" y="188"/>
                    </a:lnTo>
                    <a:lnTo>
                      <a:pt x="3" y="189"/>
                    </a:lnTo>
                    <a:lnTo>
                      <a:pt x="5" y="189"/>
                    </a:lnTo>
                    <a:lnTo>
                      <a:pt x="6" y="189"/>
                    </a:lnTo>
                    <a:lnTo>
                      <a:pt x="8" y="189"/>
                    </a:lnTo>
                    <a:lnTo>
                      <a:pt x="9" y="187"/>
                    </a:lnTo>
                    <a:lnTo>
                      <a:pt x="9" y="187"/>
                    </a:lnTo>
                    <a:lnTo>
                      <a:pt x="19" y="166"/>
                    </a:lnTo>
                    <a:lnTo>
                      <a:pt x="28" y="144"/>
                    </a:lnTo>
                    <a:lnTo>
                      <a:pt x="38" y="124"/>
                    </a:lnTo>
                    <a:lnTo>
                      <a:pt x="48" y="103"/>
                    </a:lnTo>
                    <a:lnTo>
                      <a:pt x="48" y="103"/>
                    </a:lnTo>
                    <a:lnTo>
                      <a:pt x="62" y="78"/>
                    </a:lnTo>
                    <a:lnTo>
                      <a:pt x="78" y="53"/>
                    </a:lnTo>
                    <a:lnTo>
                      <a:pt x="94" y="31"/>
                    </a:lnTo>
                    <a:lnTo>
                      <a:pt x="112" y="8"/>
                    </a:lnTo>
                    <a:lnTo>
                      <a:pt x="112" y="8"/>
                    </a:lnTo>
                    <a:lnTo>
                      <a:pt x="113" y="6"/>
                    </a:lnTo>
                    <a:lnTo>
                      <a:pt x="113" y="4"/>
                    </a:lnTo>
                    <a:lnTo>
                      <a:pt x="112" y="1"/>
                    </a:lnTo>
                    <a:lnTo>
                      <a:pt x="111" y="0"/>
                    </a:lnTo>
                    <a:lnTo>
                      <a:pt x="109" y="0"/>
                    </a:lnTo>
                    <a:lnTo>
                      <a:pt x="107" y="0"/>
                    </a:lnTo>
                    <a:lnTo>
                      <a:pt x="106" y="1"/>
                    </a:lnTo>
                    <a:lnTo>
                      <a:pt x="106" y="1"/>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solidFill>
                    <a:srgbClr val="605448"/>
                  </a:solidFill>
                </a:endParaRPr>
              </a:p>
            </p:txBody>
          </p:sp>
          <p:sp>
            <p:nvSpPr>
              <p:cNvPr id="221" name="chenying0907 896"/>
              <p:cNvSpPr/>
              <p:nvPr/>
            </p:nvSpPr>
            <p:spPr bwMode="auto">
              <a:xfrm>
                <a:off x="4706938" y="1471613"/>
                <a:ext cx="66675" cy="106363"/>
              </a:xfrm>
              <a:custGeom>
                <a:avLst/>
                <a:gdLst/>
                <a:ahLst/>
                <a:cxnLst>
                  <a:cxn ang="0">
                    <a:pos x="120" y="2"/>
                  </a:cxn>
                  <a:cxn ang="0">
                    <a:pos x="120" y="2"/>
                  </a:cxn>
                  <a:cxn ang="0">
                    <a:pos x="112" y="12"/>
                  </a:cxn>
                  <a:cxn ang="0">
                    <a:pos x="104" y="23"/>
                  </a:cxn>
                  <a:cxn ang="0">
                    <a:pos x="90" y="46"/>
                  </a:cxn>
                  <a:cxn ang="0">
                    <a:pos x="77" y="70"/>
                  </a:cxn>
                  <a:cxn ang="0">
                    <a:pos x="62" y="93"/>
                  </a:cxn>
                  <a:cxn ang="0">
                    <a:pos x="62" y="93"/>
                  </a:cxn>
                  <a:cxn ang="0">
                    <a:pos x="32" y="138"/>
                  </a:cxn>
                  <a:cxn ang="0">
                    <a:pos x="18" y="162"/>
                  </a:cxn>
                  <a:cxn ang="0">
                    <a:pos x="4" y="186"/>
                  </a:cxn>
                  <a:cxn ang="0">
                    <a:pos x="4" y="186"/>
                  </a:cxn>
                  <a:cxn ang="0">
                    <a:pos x="1" y="187"/>
                  </a:cxn>
                  <a:cxn ang="0">
                    <a:pos x="0" y="188"/>
                  </a:cxn>
                  <a:cxn ang="0">
                    <a:pos x="0" y="190"/>
                  </a:cxn>
                  <a:cxn ang="0">
                    <a:pos x="0" y="195"/>
                  </a:cxn>
                  <a:cxn ang="0">
                    <a:pos x="0" y="195"/>
                  </a:cxn>
                  <a:cxn ang="0">
                    <a:pos x="1" y="198"/>
                  </a:cxn>
                  <a:cxn ang="0">
                    <a:pos x="4" y="199"/>
                  </a:cxn>
                  <a:cxn ang="0">
                    <a:pos x="6" y="199"/>
                  </a:cxn>
                  <a:cxn ang="0">
                    <a:pos x="8" y="198"/>
                  </a:cxn>
                  <a:cxn ang="0">
                    <a:pos x="9" y="197"/>
                  </a:cxn>
                  <a:cxn ang="0">
                    <a:pos x="9" y="197"/>
                  </a:cxn>
                  <a:cxn ang="0">
                    <a:pos x="22" y="174"/>
                  </a:cxn>
                  <a:cxn ang="0">
                    <a:pos x="35" y="154"/>
                  </a:cxn>
                  <a:cxn ang="0">
                    <a:pos x="63" y="110"/>
                  </a:cxn>
                  <a:cxn ang="0">
                    <a:pos x="63" y="110"/>
                  </a:cxn>
                  <a:cxn ang="0">
                    <a:pos x="79" y="84"/>
                  </a:cxn>
                  <a:cxn ang="0">
                    <a:pos x="93" y="59"/>
                  </a:cxn>
                  <a:cxn ang="0">
                    <a:pos x="110" y="33"/>
                  </a:cxn>
                  <a:cxn ang="0">
                    <a:pos x="118" y="20"/>
                  </a:cxn>
                  <a:cxn ang="0">
                    <a:pos x="127" y="8"/>
                  </a:cxn>
                  <a:cxn ang="0">
                    <a:pos x="127" y="8"/>
                  </a:cxn>
                  <a:cxn ang="0">
                    <a:pos x="128" y="7"/>
                  </a:cxn>
                  <a:cxn ang="0">
                    <a:pos x="128" y="5"/>
                  </a:cxn>
                  <a:cxn ang="0">
                    <a:pos x="126" y="2"/>
                  </a:cxn>
                  <a:cxn ang="0">
                    <a:pos x="125" y="1"/>
                  </a:cxn>
                  <a:cxn ang="0">
                    <a:pos x="123" y="0"/>
                  </a:cxn>
                  <a:cxn ang="0">
                    <a:pos x="122" y="1"/>
                  </a:cxn>
                  <a:cxn ang="0">
                    <a:pos x="120" y="2"/>
                  </a:cxn>
                  <a:cxn ang="0">
                    <a:pos x="120" y="2"/>
                  </a:cxn>
                </a:cxnLst>
                <a:rect l="0" t="0" r="r" b="b"/>
                <a:pathLst>
                  <a:path w="128" h="199">
                    <a:moveTo>
                      <a:pt x="120" y="2"/>
                    </a:moveTo>
                    <a:lnTo>
                      <a:pt x="120" y="2"/>
                    </a:lnTo>
                    <a:lnTo>
                      <a:pt x="112" y="12"/>
                    </a:lnTo>
                    <a:lnTo>
                      <a:pt x="104" y="23"/>
                    </a:lnTo>
                    <a:lnTo>
                      <a:pt x="90" y="46"/>
                    </a:lnTo>
                    <a:lnTo>
                      <a:pt x="77" y="70"/>
                    </a:lnTo>
                    <a:lnTo>
                      <a:pt x="62" y="93"/>
                    </a:lnTo>
                    <a:lnTo>
                      <a:pt x="62" y="93"/>
                    </a:lnTo>
                    <a:lnTo>
                      <a:pt x="32" y="138"/>
                    </a:lnTo>
                    <a:lnTo>
                      <a:pt x="18" y="162"/>
                    </a:lnTo>
                    <a:lnTo>
                      <a:pt x="4" y="186"/>
                    </a:lnTo>
                    <a:lnTo>
                      <a:pt x="4" y="186"/>
                    </a:lnTo>
                    <a:lnTo>
                      <a:pt x="1" y="187"/>
                    </a:lnTo>
                    <a:lnTo>
                      <a:pt x="0" y="188"/>
                    </a:lnTo>
                    <a:lnTo>
                      <a:pt x="0" y="190"/>
                    </a:lnTo>
                    <a:lnTo>
                      <a:pt x="0" y="195"/>
                    </a:lnTo>
                    <a:lnTo>
                      <a:pt x="0" y="195"/>
                    </a:lnTo>
                    <a:lnTo>
                      <a:pt x="1" y="198"/>
                    </a:lnTo>
                    <a:lnTo>
                      <a:pt x="4" y="199"/>
                    </a:lnTo>
                    <a:lnTo>
                      <a:pt x="6" y="199"/>
                    </a:lnTo>
                    <a:lnTo>
                      <a:pt x="8" y="198"/>
                    </a:lnTo>
                    <a:lnTo>
                      <a:pt x="9" y="197"/>
                    </a:lnTo>
                    <a:lnTo>
                      <a:pt x="9" y="197"/>
                    </a:lnTo>
                    <a:lnTo>
                      <a:pt x="22" y="174"/>
                    </a:lnTo>
                    <a:lnTo>
                      <a:pt x="35" y="154"/>
                    </a:lnTo>
                    <a:lnTo>
                      <a:pt x="63" y="110"/>
                    </a:lnTo>
                    <a:lnTo>
                      <a:pt x="63" y="110"/>
                    </a:lnTo>
                    <a:lnTo>
                      <a:pt x="79" y="84"/>
                    </a:lnTo>
                    <a:lnTo>
                      <a:pt x="93" y="59"/>
                    </a:lnTo>
                    <a:lnTo>
                      <a:pt x="110" y="33"/>
                    </a:lnTo>
                    <a:lnTo>
                      <a:pt x="118" y="20"/>
                    </a:lnTo>
                    <a:lnTo>
                      <a:pt x="127" y="8"/>
                    </a:lnTo>
                    <a:lnTo>
                      <a:pt x="127" y="8"/>
                    </a:lnTo>
                    <a:lnTo>
                      <a:pt x="128" y="7"/>
                    </a:lnTo>
                    <a:lnTo>
                      <a:pt x="128" y="5"/>
                    </a:lnTo>
                    <a:lnTo>
                      <a:pt x="126" y="2"/>
                    </a:lnTo>
                    <a:lnTo>
                      <a:pt x="125" y="1"/>
                    </a:lnTo>
                    <a:lnTo>
                      <a:pt x="123" y="0"/>
                    </a:lnTo>
                    <a:lnTo>
                      <a:pt x="122" y="1"/>
                    </a:lnTo>
                    <a:lnTo>
                      <a:pt x="120" y="2"/>
                    </a:lnTo>
                    <a:lnTo>
                      <a:pt x="120" y="2"/>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solidFill>
                    <a:srgbClr val="605448"/>
                  </a:solidFill>
                </a:endParaRPr>
              </a:p>
            </p:txBody>
          </p:sp>
          <p:sp>
            <p:nvSpPr>
              <p:cNvPr id="222" name="chenying0907 897"/>
              <p:cNvSpPr/>
              <p:nvPr/>
            </p:nvSpPr>
            <p:spPr bwMode="auto">
              <a:xfrm>
                <a:off x="4729163" y="1522413"/>
                <a:ext cx="65088" cy="112713"/>
              </a:xfrm>
              <a:custGeom>
                <a:avLst/>
                <a:gdLst/>
                <a:ahLst/>
                <a:cxnLst>
                  <a:cxn ang="0">
                    <a:pos x="115" y="4"/>
                  </a:cxn>
                  <a:cxn ang="0">
                    <a:pos x="115" y="4"/>
                  </a:cxn>
                  <a:cxn ang="0">
                    <a:pos x="110" y="18"/>
                  </a:cxn>
                  <a:cxn ang="0">
                    <a:pos x="105" y="32"/>
                  </a:cxn>
                  <a:cxn ang="0">
                    <a:pos x="99" y="45"/>
                  </a:cxn>
                  <a:cxn ang="0">
                    <a:pos x="91" y="59"/>
                  </a:cxn>
                  <a:cxn ang="0">
                    <a:pos x="77" y="85"/>
                  </a:cxn>
                  <a:cxn ang="0">
                    <a:pos x="63" y="111"/>
                  </a:cxn>
                  <a:cxn ang="0">
                    <a:pos x="63" y="111"/>
                  </a:cxn>
                  <a:cxn ang="0">
                    <a:pos x="56" y="124"/>
                  </a:cxn>
                  <a:cxn ang="0">
                    <a:pos x="49" y="137"/>
                  </a:cxn>
                  <a:cxn ang="0">
                    <a:pos x="35" y="162"/>
                  </a:cxn>
                  <a:cxn ang="0">
                    <a:pos x="35" y="162"/>
                  </a:cxn>
                  <a:cxn ang="0">
                    <a:pos x="26" y="173"/>
                  </a:cxn>
                  <a:cxn ang="0">
                    <a:pos x="18" y="185"/>
                  </a:cxn>
                  <a:cxn ang="0">
                    <a:pos x="10" y="195"/>
                  </a:cxn>
                  <a:cxn ang="0">
                    <a:pos x="1" y="206"/>
                  </a:cxn>
                  <a:cxn ang="0">
                    <a:pos x="1" y="206"/>
                  </a:cxn>
                  <a:cxn ang="0">
                    <a:pos x="0" y="208"/>
                  </a:cxn>
                  <a:cxn ang="0">
                    <a:pos x="1" y="210"/>
                  </a:cxn>
                  <a:cxn ang="0">
                    <a:pos x="1" y="212"/>
                  </a:cxn>
                  <a:cxn ang="0">
                    <a:pos x="4" y="213"/>
                  </a:cxn>
                  <a:cxn ang="0">
                    <a:pos x="5" y="214"/>
                  </a:cxn>
                  <a:cxn ang="0">
                    <a:pos x="7" y="214"/>
                  </a:cxn>
                  <a:cxn ang="0">
                    <a:pos x="9" y="213"/>
                  </a:cxn>
                  <a:cxn ang="0">
                    <a:pos x="10" y="212"/>
                  </a:cxn>
                  <a:cxn ang="0">
                    <a:pos x="10" y="212"/>
                  </a:cxn>
                  <a:cxn ang="0">
                    <a:pos x="18" y="200"/>
                  </a:cxn>
                  <a:cxn ang="0">
                    <a:pos x="26" y="189"/>
                  </a:cxn>
                  <a:cxn ang="0">
                    <a:pos x="35" y="178"/>
                  </a:cxn>
                  <a:cxn ang="0">
                    <a:pos x="42" y="167"/>
                  </a:cxn>
                  <a:cxn ang="0">
                    <a:pos x="42" y="167"/>
                  </a:cxn>
                  <a:cxn ang="0">
                    <a:pos x="59" y="138"/>
                  </a:cxn>
                  <a:cxn ang="0">
                    <a:pos x="75" y="109"/>
                  </a:cxn>
                  <a:cxn ang="0">
                    <a:pos x="75" y="109"/>
                  </a:cxn>
                  <a:cxn ang="0">
                    <a:pos x="88" y="83"/>
                  </a:cxn>
                  <a:cxn ang="0">
                    <a:pos x="102" y="59"/>
                  </a:cxn>
                  <a:cxn ang="0">
                    <a:pos x="109" y="46"/>
                  </a:cxn>
                  <a:cxn ang="0">
                    <a:pos x="114" y="33"/>
                  </a:cxn>
                  <a:cxn ang="0">
                    <a:pos x="119" y="19"/>
                  </a:cxn>
                  <a:cxn ang="0">
                    <a:pos x="124" y="6"/>
                  </a:cxn>
                  <a:cxn ang="0">
                    <a:pos x="124" y="6"/>
                  </a:cxn>
                  <a:cxn ang="0">
                    <a:pos x="124" y="4"/>
                  </a:cxn>
                  <a:cxn ang="0">
                    <a:pos x="123" y="3"/>
                  </a:cxn>
                  <a:cxn ang="0">
                    <a:pos x="122" y="1"/>
                  </a:cxn>
                  <a:cxn ang="0">
                    <a:pos x="120" y="1"/>
                  </a:cxn>
                  <a:cxn ang="0">
                    <a:pos x="119" y="0"/>
                  </a:cxn>
                  <a:cxn ang="0">
                    <a:pos x="117" y="1"/>
                  </a:cxn>
                  <a:cxn ang="0">
                    <a:pos x="116" y="2"/>
                  </a:cxn>
                  <a:cxn ang="0">
                    <a:pos x="115" y="4"/>
                  </a:cxn>
                  <a:cxn ang="0">
                    <a:pos x="115" y="4"/>
                  </a:cxn>
                </a:cxnLst>
                <a:rect l="0" t="0" r="r" b="b"/>
                <a:pathLst>
                  <a:path w="124" h="214">
                    <a:moveTo>
                      <a:pt x="115" y="4"/>
                    </a:moveTo>
                    <a:lnTo>
                      <a:pt x="115" y="4"/>
                    </a:lnTo>
                    <a:lnTo>
                      <a:pt x="110" y="18"/>
                    </a:lnTo>
                    <a:lnTo>
                      <a:pt x="105" y="32"/>
                    </a:lnTo>
                    <a:lnTo>
                      <a:pt x="99" y="45"/>
                    </a:lnTo>
                    <a:lnTo>
                      <a:pt x="91" y="59"/>
                    </a:lnTo>
                    <a:lnTo>
                      <a:pt x="77" y="85"/>
                    </a:lnTo>
                    <a:lnTo>
                      <a:pt x="63" y="111"/>
                    </a:lnTo>
                    <a:lnTo>
                      <a:pt x="63" y="111"/>
                    </a:lnTo>
                    <a:lnTo>
                      <a:pt x="56" y="124"/>
                    </a:lnTo>
                    <a:lnTo>
                      <a:pt x="49" y="137"/>
                    </a:lnTo>
                    <a:lnTo>
                      <a:pt x="35" y="162"/>
                    </a:lnTo>
                    <a:lnTo>
                      <a:pt x="35" y="162"/>
                    </a:lnTo>
                    <a:lnTo>
                      <a:pt x="26" y="173"/>
                    </a:lnTo>
                    <a:lnTo>
                      <a:pt x="18" y="185"/>
                    </a:lnTo>
                    <a:lnTo>
                      <a:pt x="10" y="195"/>
                    </a:lnTo>
                    <a:lnTo>
                      <a:pt x="1" y="206"/>
                    </a:lnTo>
                    <a:lnTo>
                      <a:pt x="1" y="206"/>
                    </a:lnTo>
                    <a:lnTo>
                      <a:pt x="0" y="208"/>
                    </a:lnTo>
                    <a:lnTo>
                      <a:pt x="1" y="210"/>
                    </a:lnTo>
                    <a:lnTo>
                      <a:pt x="1" y="212"/>
                    </a:lnTo>
                    <a:lnTo>
                      <a:pt x="4" y="213"/>
                    </a:lnTo>
                    <a:lnTo>
                      <a:pt x="5" y="214"/>
                    </a:lnTo>
                    <a:lnTo>
                      <a:pt x="7" y="214"/>
                    </a:lnTo>
                    <a:lnTo>
                      <a:pt x="9" y="213"/>
                    </a:lnTo>
                    <a:lnTo>
                      <a:pt x="10" y="212"/>
                    </a:lnTo>
                    <a:lnTo>
                      <a:pt x="10" y="212"/>
                    </a:lnTo>
                    <a:lnTo>
                      <a:pt x="18" y="200"/>
                    </a:lnTo>
                    <a:lnTo>
                      <a:pt x="26" y="189"/>
                    </a:lnTo>
                    <a:lnTo>
                      <a:pt x="35" y="178"/>
                    </a:lnTo>
                    <a:lnTo>
                      <a:pt x="42" y="167"/>
                    </a:lnTo>
                    <a:lnTo>
                      <a:pt x="42" y="167"/>
                    </a:lnTo>
                    <a:lnTo>
                      <a:pt x="59" y="138"/>
                    </a:lnTo>
                    <a:lnTo>
                      <a:pt x="75" y="109"/>
                    </a:lnTo>
                    <a:lnTo>
                      <a:pt x="75" y="109"/>
                    </a:lnTo>
                    <a:lnTo>
                      <a:pt x="88" y="83"/>
                    </a:lnTo>
                    <a:lnTo>
                      <a:pt x="102" y="59"/>
                    </a:lnTo>
                    <a:lnTo>
                      <a:pt x="109" y="46"/>
                    </a:lnTo>
                    <a:lnTo>
                      <a:pt x="114" y="33"/>
                    </a:lnTo>
                    <a:lnTo>
                      <a:pt x="119" y="19"/>
                    </a:lnTo>
                    <a:lnTo>
                      <a:pt x="124" y="6"/>
                    </a:lnTo>
                    <a:lnTo>
                      <a:pt x="124" y="6"/>
                    </a:lnTo>
                    <a:lnTo>
                      <a:pt x="124" y="4"/>
                    </a:lnTo>
                    <a:lnTo>
                      <a:pt x="123" y="3"/>
                    </a:lnTo>
                    <a:lnTo>
                      <a:pt x="122" y="1"/>
                    </a:lnTo>
                    <a:lnTo>
                      <a:pt x="120" y="1"/>
                    </a:lnTo>
                    <a:lnTo>
                      <a:pt x="119" y="0"/>
                    </a:lnTo>
                    <a:lnTo>
                      <a:pt x="117" y="1"/>
                    </a:lnTo>
                    <a:lnTo>
                      <a:pt x="116" y="2"/>
                    </a:lnTo>
                    <a:lnTo>
                      <a:pt x="115" y="4"/>
                    </a:lnTo>
                    <a:lnTo>
                      <a:pt x="115" y="4"/>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solidFill>
                    <a:srgbClr val="605448"/>
                  </a:solidFill>
                </a:endParaRPr>
              </a:p>
            </p:txBody>
          </p:sp>
          <p:sp>
            <p:nvSpPr>
              <p:cNvPr id="223" name="chenying0907 898"/>
              <p:cNvSpPr/>
              <p:nvPr/>
            </p:nvSpPr>
            <p:spPr bwMode="auto">
              <a:xfrm>
                <a:off x="4733925" y="1582738"/>
                <a:ext cx="63500" cy="107950"/>
              </a:xfrm>
              <a:custGeom>
                <a:avLst/>
                <a:gdLst/>
                <a:ahLst/>
                <a:cxnLst>
                  <a:cxn ang="0">
                    <a:pos x="109" y="2"/>
                  </a:cxn>
                  <a:cxn ang="0">
                    <a:pos x="109" y="2"/>
                  </a:cxn>
                  <a:cxn ang="0">
                    <a:pos x="101" y="14"/>
                  </a:cxn>
                  <a:cxn ang="0">
                    <a:pos x="94" y="25"/>
                  </a:cxn>
                  <a:cxn ang="0">
                    <a:pos x="80" y="48"/>
                  </a:cxn>
                  <a:cxn ang="0">
                    <a:pos x="68" y="73"/>
                  </a:cxn>
                  <a:cxn ang="0">
                    <a:pos x="57" y="99"/>
                  </a:cxn>
                  <a:cxn ang="0">
                    <a:pos x="57" y="99"/>
                  </a:cxn>
                  <a:cxn ang="0">
                    <a:pos x="50" y="111"/>
                  </a:cxn>
                  <a:cxn ang="0">
                    <a:pos x="44" y="123"/>
                  </a:cxn>
                  <a:cxn ang="0">
                    <a:pos x="29" y="148"/>
                  </a:cxn>
                  <a:cxn ang="0">
                    <a:pos x="14" y="173"/>
                  </a:cxn>
                  <a:cxn ang="0">
                    <a:pos x="7" y="185"/>
                  </a:cxn>
                  <a:cxn ang="0">
                    <a:pos x="0" y="198"/>
                  </a:cxn>
                  <a:cxn ang="0">
                    <a:pos x="0" y="198"/>
                  </a:cxn>
                  <a:cxn ang="0">
                    <a:pos x="0" y="200"/>
                  </a:cxn>
                  <a:cxn ang="0">
                    <a:pos x="0" y="202"/>
                  </a:cxn>
                  <a:cxn ang="0">
                    <a:pos x="1" y="203"/>
                  </a:cxn>
                  <a:cxn ang="0">
                    <a:pos x="2" y="204"/>
                  </a:cxn>
                  <a:cxn ang="0">
                    <a:pos x="4" y="205"/>
                  </a:cxn>
                  <a:cxn ang="0">
                    <a:pos x="5" y="205"/>
                  </a:cxn>
                  <a:cxn ang="0">
                    <a:pos x="7" y="204"/>
                  </a:cxn>
                  <a:cxn ang="0">
                    <a:pos x="8" y="203"/>
                  </a:cxn>
                  <a:cxn ang="0">
                    <a:pos x="8" y="203"/>
                  </a:cxn>
                  <a:cxn ang="0">
                    <a:pos x="19" y="180"/>
                  </a:cxn>
                  <a:cxn ang="0">
                    <a:pos x="32" y="158"/>
                  </a:cxn>
                  <a:cxn ang="0">
                    <a:pos x="58" y="116"/>
                  </a:cxn>
                  <a:cxn ang="0">
                    <a:pos x="58" y="116"/>
                  </a:cxn>
                  <a:cxn ang="0">
                    <a:pos x="65" y="103"/>
                  </a:cxn>
                  <a:cxn ang="0">
                    <a:pos x="72" y="89"/>
                  </a:cxn>
                  <a:cxn ang="0">
                    <a:pos x="84" y="61"/>
                  </a:cxn>
                  <a:cxn ang="0">
                    <a:pos x="92" y="48"/>
                  </a:cxn>
                  <a:cxn ang="0">
                    <a:pos x="99" y="34"/>
                  </a:cxn>
                  <a:cxn ang="0">
                    <a:pos x="107" y="21"/>
                  </a:cxn>
                  <a:cxn ang="0">
                    <a:pos x="116" y="9"/>
                  </a:cxn>
                  <a:cxn ang="0">
                    <a:pos x="116" y="9"/>
                  </a:cxn>
                  <a:cxn ang="0">
                    <a:pos x="118" y="8"/>
                  </a:cxn>
                  <a:cxn ang="0">
                    <a:pos x="118" y="6"/>
                  </a:cxn>
                  <a:cxn ang="0">
                    <a:pos x="115" y="2"/>
                  </a:cxn>
                  <a:cxn ang="0">
                    <a:pos x="114" y="1"/>
                  </a:cxn>
                  <a:cxn ang="0">
                    <a:pos x="113" y="0"/>
                  </a:cxn>
                  <a:cxn ang="0">
                    <a:pos x="111" y="1"/>
                  </a:cxn>
                  <a:cxn ang="0">
                    <a:pos x="109" y="2"/>
                  </a:cxn>
                  <a:cxn ang="0">
                    <a:pos x="109" y="2"/>
                  </a:cxn>
                </a:cxnLst>
                <a:rect l="0" t="0" r="r" b="b"/>
                <a:pathLst>
                  <a:path w="118" h="205">
                    <a:moveTo>
                      <a:pt x="109" y="2"/>
                    </a:moveTo>
                    <a:lnTo>
                      <a:pt x="109" y="2"/>
                    </a:lnTo>
                    <a:lnTo>
                      <a:pt x="101" y="14"/>
                    </a:lnTo>
                    <a:lnTo>
                      <a:pt x="94" y="25"/>
                    </a:lnTo>
                    <a:lnTo>
                      <a:pt x="80" y="48"/>
                    </a:lnTo>
                    <a:lnTo>
                      <a:pt x="68" y="73"/>
                    </a:lnTo>
                    <a:lnTo>
                      <a:pt x="57" y="99"/>
                    </a:lnTo>
                    <a:lnTo>
                      <a:pt x="57" y="99"/>
                    </a:lnTo>
                    <a:lnTo>
                      <a:pt x="50" y="111"/>
                    </a:lnTo>
                    <a:lnTo>
                      <a:pt x="44" y="123"/>
                    </a:lnTo>
                    <a:lnTo>
                      <a:pt x="29" y="148"/>
                    </a:lnTo>
                    <a:lnTo>
                      <a:pt x="14" y="173"/>
                    </a:lnTo>
                    <a:lnTo>
                      <a:pt x="7" y="185"/>
                    </a:lnTo>
                    <a:lnTo>
                      <a:pt x="0" y="198"/>
                    </a:lnTo>
                    <a:lnTo>
                      <a:pt x="0" y="198"/>
                    </a:lnTo>
                    <a:lnTo>
                      <a:pt x="0" y="200"/>
                    </a:lnTo>
                    <a:lnTo>
                      <a:pt x="0" y="202"/>
                    </a:lnTo>
                    <a:lnTo>
                      <a:pt x="1" y="203"/>
                    </a:lnTo>
                    <a:lnTo>
                      <a:pt x="2" y="204"/>
                    </a:lnTo>
                    <a:lnTo>
                      <a:pt x="4" y="205"/>
                    </a:lnTo>
                    <a:lnTo>
                      <a:pt x="5" y="205"/>
                    </a:lnTo>
                    <a:lnTo>
                      <a:pt x="7" y="204"/>
                    </a:lnTo>
                    <a:lnTo>
                      <a:pt x="8" y="203"/>
                    </a:lnTo>
                    <a:lnTo>
                      <a:pt x="8" y="203"/>
                    </a:lnTo>
                    <a:lnTo>
                      <a:pt x="19" y="180"/>
                    </a:lnTo>
                    <a:lnTo>
                      <a:pt x="32" y="158"/>
                    </a:lnTo>
                    <a:lnTo>
                      <a:pt x="58" y="116"/>
                    </a:lnTo>
                    <a:lnTo>
                      <a:pt x="58" y="116"/>
                    </a:lnTo>
                    <a:lnTo>
                      <a:pt x="65" y="103"/>
                    </a:lnTo>
                    <a:lnTo>
                      <a:pt x="72" y="89"/>
                    </a:lnTo>
                    <a:lnTo>
                      <a:pt x="84" y="61"/>
                    </a:lnTo>
                    <a:lnTo>
                      <a:pt x="92" y="48"/>
                    </a:lnTo>
                    <a:lnTo>
                      <a:pt x="99" y="34"/>
                    </a:lnTo>
                    <a:lnTo>
                      <a:pt x="107" y="21"/>
                    </a:lnTo>
                    <a:lnTo>
                      <a:pt x="116" y="9"/>
                    </a:lnTo>
                    <a:lnTo>
                      <a:pt x="116" y="9"/>
                    </a:lnTo>
                    <a:lnTo>
                      <a:pt x="118" y="8"/>
                    </a:lnTo>
                    <a:lnTo>
                      <a:pt x="118" y="6"/>
                    </a:lnTo>
                    <a:lnTo>
                      <a:pt x="115" y="2"/>
                    </a:lnTo>
                    <a:lnTo>
                      <a:pt x="114" y="1"/>
                    </a:lnTo>
                    <a:lnTo>
                      <a:pt x="113" y="0"/>
                    </a:lnTo>
                    <a:lnTo>
                      <a:pt x="111" y="1"/>
                    </a:lnTo>
                    <a:lnTo>
                      <a:pt x="109" y="2"/>
                    </a:lnTo>
                    <a:lnTo>
                      <a:pt x="109" y="2"/>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solidFill>
                    <a:srgbClr val="605448"/>
                  </a:solidFill>
                </a:endParaRPr>
              </a:p>
            </p:txBody>
          </p:sp>
          <p:sp>
            <p:nvSpPr>
              <p:cNvPr id="224" name="chenying0907 899"/>
              <p:cNvSpPr/>
              <p:nvPr/>
            </p:nvSpPr>
            <p:spPr bwMode="auto">
              <a:xfrm>
                <a:off x="4746625" y="1630363"/>
                <a:ext cx="68263" cy="120650"/>
              </a:xfrm>
              <a:custGeom>
                <a:avLst/>
                <a:gdLst/>
                <a:ahLst/>
                <a:cxnLst>
                  <a:cxn ang="0">
                    <a:pos x="119" y="3"/>
                  </a:cxn>
                  <a:cxn ang="0">
                    <a:pos x="119" y="3"/>
                  </a:cxn>
                  <a:cxn ang="0">
                    <a:pos x="118" y="10"/>
                  </a:cxn>
                  <a:cxn ang="0">
                    <a:pos x="116" y="16"/>
                  </a:cxn>
                  <a:cxn ang="0">
                    <a:pos x="109" y="29"/>
                  </a:cxn>
                  <a:cxn ang="0">
                    <a:pos x="96" y="54"/>
                  </a:cxn>
                  <a:cxn ang="0">
                    <a:pos x="96" y="54"/>
                  </a:cxn>
                  <a:cxn ang="0">
                    <a:pos x="86" y="69"/>
                  </a:cxn>
                  <a:cxn ang="0">
                    <a:pos x="77" y="84"/>
                  </a:cxn>
                  <a:cxn ang="0">
                    <a:pos x="58" y="112"/>
                  </a:cxn>
                  <a:cxn ang="0">
                    <a:pos x="58" y="112"/>
                  </a:cxn>
                  <a:cxn ang="0">
                    <a:pos x="43" y="137"/>
                  </a:cxn>
                  <a:cxn ang="0">
                    <a:pos x="27" y="161"/>
                  </a:cxn>
                  <a:cxn ang="0">
                    <a:pos x="20" y="174"/>
                  </a:cxn>
                  <a:cxn ang="0">
                    <a:pos x="14" y="187"/>
                  </a:cxn>
                  <a:cxn ang="0">
                    <a:pos x="9" y="201"/>
                  </a:cxn>
                  <a:cxn ang="0">
                    <a:pos x="4" y="214"/>
                  </a:cxn>
                  <a:cxn ang="0">
                    <a:pos x="4" y="214"/>
                  </a:cxn>
                  <a:cxn ang="0">
                    <a:pos x="2" y="215"/>
                  </a:cxn>
                  <a:cxn ang="0">
                    <a:pos x="0" y="218"/>
                  </a:cxn>
                  <a:cxn ang="0">
                    <a:pos x="0" y="222"/>
                  </a:cxn>
                  <a:cxn ang="0">
                    <a:pos x="0" y="222"/>
                  </a:cxn>
                  <a:cxn ang="0">
                    <a:pos x="2" y="224"/>
                  </a:cxn>
                  <a:cxn ang="0">
                    <a:pos x="3" y="226"/>
                  </a:cxn>
                  <a:cxn ang="0">
                    <a:pos x="5" y="228"/>
                  </a:cxn>
                  <a:cxn ang="0">
                    <a:pos x="9" y="226"/>
                  </a:cxn>
                  <a:cxn ang="0">
                    <a:pos x="10" y="225"/>
                  </a:cxn>
                  <a:cxn ang="0">
                    <a:pos x="10" y="224"/>
                  </a:cxn>
                  <a:cxn ang="0">
                    <a:pos x="10" y="224"/>
                  </a:cxn>
                  <a:cxn ang="0">
                    <a:pos x="15" y="208"/>
                  </a:cxn>
                  <a:cxn ang="0">
                    <a:pos x="22" y="192"/>
                  </a:cxn>
                  <a:cxn ang="0">
                    <a:pos x="29" y="176"/>
                  </a:cxn>
                  <a:cxn ang="0">
                    <a:pos x="39" y="160"/>
                  </a:cxn>
                  <a:cxn ang="0">
                    <a:pos x="57" y="130"/>
                  </a:cxn>
                  <a:cxn ang="0">
                    <a:pos x="76" y="101"/>
                  </a:cxn>
                  <a:cxn ang="0">
                    <a:pos x="76" y="101"/>
                  </a:cxn>
                  <a:cxn ang="0">
                    <a:pos x="94" y="74"/>
                  </a:cxn>
                  <a:cxn ang="0">
                    <a:pos x="103" y="59"/>
                  </a:cxn>
                  <a:cxn ang="0">
                    <a:pos x="111" y="44"/>
                  </a:cxn>
                  <a:cxn ang="0">
                    <a:pos x="111" y="44"/>
                  </a:cxn>
                  <a:cxn ang="0">
                    <a:pos x="116" y="34"/>
                  </a:cxn>
                  <a:cxn ang="0">
                    <a:pos x="121" y="25"/>
                  </a:cxn>
                  <a:cxn ang="0">
                    <a:pos x="125" y="16"/>
                  </a:cxn>
                  <a:cxn ang="0">
                    <a:pos x="128" y="12"/>
                  </a:cxn>
                  <a:cxn ang="0">
                    <a:pos x="129" y="6"/>
                  </a:cxn>
                  <a:cxn ang="0">
                    <a:pos x="129" y="6"/>
                  </a:cxn>
                  <a:cxn ang="0">
                    <a:pos x="129" y="4"/>
                  </a:cxn>
                  <a:cxn ang="0">
                    <a:pos x="128" y="2"/>
                  </a:cxn>
                  <a:cxn ang="0">
                    <a:pos x="124" y="0"/>
                  </a:cxn>
                  <a:cxn ang="0">
                    <a:pos x="123" y="0"/>
                  </a:cxn>
                  <a:cxn ang="0">
                    <a:pos x="121" y="0"/>
                  </a:cxn>
                  <a:cxn ang="0">
                    <a:pos x="120" y="1"/>
                  </a:cxn>
                  <a:cxn ang="0">
                    <a:pos x="119" y="3"/>
                  </a:cxn>
                  <a:cxn ang="0">
                    <a:pos x="119" y="3"/>
                  </a:cxn>
                </a:cxnLst>
                <a:rect l="0" t="0" r="r" b="b"/>
                <a:pathLst>
                  <a:path w="129" h="228">
                    <a:moveTo>
                      <a:pt x="119" y="3"/>
                    </a:moveTo>
                    <a:lnTo>
                      <a:pt x="119" y="3"/>
                    </a:lnTo>
                    <a:lnTo>
                      <a:pt x="118" y="10"/>
                    </a:lnTo>
                    <a:lnTo>
                      <a:pt x="116" y="16"/>
                    </a:lnTo>
                    <a:lnTo>
                      <a:pt x="109" y="29"/>
                    </a:lnTo>
                    <a:lnTo>
                      <a:pt x="96" y="54"/>
                    </a:lnTo>
                    <a:lnTo>
                      <a:pt x="96" y="54"/>
                    </a:lnTo>
                    <a:lnTo>
                      <a:pt x="86" y="69"/>
                    </a:lnTo>
                    <a:lnTo>
                      <a:pt x="77" y="84"/>
                    </a:lnTo>
                    <a:lnTo>
                      <a:pt x="58" y="112"/>
                    </a:lnTo>
                    <a:lnTo>
                      <a:pt x="58" y="112"/>
                    </a:lnTo>
                    <a:lnTo>
                      <a:pt x="43" y="137"/>
                    </a:lnTo>
                    <a:lnTo>
                      <a:pt x="27" y="161"/>
                    </a:lnTo>
                    <a:lnTo>
                      <a:pt x="20" y="174"/>
                    </a:lnTo>
                    <a:lnTo>
                      <a:pt x="14" y="187"/>
                    </a:lnTo>
                    <a:lnTo>
                      <a:pt x="9" y="201"/>
                    </a:lnTo>
                    <a:lnTo>
                      <a:pt x="4" y="214"/>
                    </a:lnTo>
                    <a:lnTo>
                      <a:pt x="4" y="214"/>
                    </a:lnTo>
                    <a:lnTo>
                      <a:pt x="2" y="215"/>
                    </a:lnTo>
                    <a:lnTo>
                      <a:pt x="0" y="218"/>
                    </a:lnTo>
                    <a:lnTo>
                      <a:pt x="0" y="222"/>
                    </a:lnTo>
                    <a:lnTo>
                      <a:pt x="0" y="222"/>
                    </a:lnTo>
                    <a:lnTo>
                      <a:pt x="2" y="224"/>
                    </a:lnTo>
                    <a:lnTo>
                      <a:pt x="3" y="226"/>
                    </a:lnTo>
                    <a:lnTo>
                      <a:pt x="5" y="228"/>
                    </a:lnTo>
                    <a:lnTo>
                      <a:pt x="9" y="226"/>
                    </a:lnTo>
                    <a:lnTo>
                      <a:pt x="10" y="225"/>
                    </a:lnTo>
                    <a:lnTo>
                      <a:pt x="10" y="224"/>
                    </a:lnTo>
                    <a:lnTo>
                      <a:pt x="10" y="224"/>
                    </a:lnTo>
                    <a:lnTo>
                      <a:pt x="15" y="208"/>
                    </a:lnTo>
                    <a:lnTo>
                      <a:pt x="22" y="192"/>
                    </a:lnTo>
                    <a:lnTo>
                      <a:pt x="29" y="176"/>
                    </a:lnTo>
                    <a:lnTo>
                      <a:pt x="39" y="160"/>
                    </a:lnTo>
                    <a:lnTo>
                      <a:pt x="57" y="130"/>
                    </a:lnTo>
                    <a:lnTo>
                      <a:pt x="76" y="101"/>
                    </a:lnTo>
                    <a:lnTo>
                      <a:pt x="76" y="101"/>
                    </a:lnTo>
                    <a:lnTo>
                      <a:pt x="94" y="74"/>
                    </a:lnTo>
                    <a:lnTo>
                      <a:pt x="103" y="59"/>
                    </a:lnTo>
                    <a:lnTo>
                      <a:pt x="111" y="44"/>
                    </a:lnTo>
                    <a:lnTo>
                      <a:pt x="111" y="44"/>
                    </a:lnTo>
                    <a:lnTo>
                      <a:pt x="116" y="34"/>
                    </a:lnTo>
                    <a:lnTo>
                      <a:pt x="121" y="25"/>
                    </a:lnTo>
                    <a:lnTo>
                      <a:pt x="125" y="16"/>
                    </a:lnTo>
                    <a:lnTo>
                      <a:pt x="128" y="12"/>
                    </a:lnTo>
                    <a:lnTo>
                      <a:pt x="129" y="6"/>
                    </a:lnTo>
                    <a:lnTo>
                      <a:pt x="129" y="6"/>
                    </a:lnTo>
                    <a:lnTo>
                      <a:pt x="129" y="4"/>
                    </a:lnTo>
                    <a:lnTo>
                      <a:pt x="128" y="2"/>
                    </a:lnTo>
                    <a:lnTo>
                      <a:pt x="124" y="0"/>
                    </a:lnTo>
                    <a:lnTo>
                      <a:pt x="123" y="0"/>
                    </a:lnTo>
                    <a:lnTo>
                      <a:pt x="121" y="0"/>
                    </a:lnTo>
                    <a:lnTo>
                      <a:pt x="120" y="1"/>
                    </a:lnTo>
                    <a:lnTo>
                      <a:pt x="119" y="3"/>
                    </a:lnTo>
                    <a:lnTo>
                      <a:pt x="119" y="3"/>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solidFill>
                    <a:srgbClr val="605448"/>
                  </a:solidFill>
                </a:endParaRPr>
              </a:p>
            </p:txBody>
          </p:sp>
          <p:sp>
            <p:nvSpPr>
              <p:cNvPr id="225" name="chenying0907 900"/>
              <p:cNvSpPr/>
              <p:nvPr/>
            </p:nvSpPr>
            <p:spPr bwMode="auto">
              <a:xfrm>
                <a:off x="4746625" y="1685925"/>
                <a:ext cx="85725" cy="127000"/>
              </a:xfrm>
              <a:custGeom>
                <a:avLst/>
                <a:gdLst/>
                <a:ahLst/>
                <a:cxnLst>
                  <a:cxn ang="0">
                    <a:pos x="153" y="2"/>
                  </a:cxn>
                  <a:cxn ang="0">
                    <a:pos x="153" y="2"/>
                  </a:cxn>
                  <a:cxn ang="0">
                    <a:pos x="130" y="34"/>
                  </a:cxn>
                  <a:cxn ang="0">
                    <a:pos x="119" y="49"/>
                  </a:cxn>
                  <a:cxn ang="0">
                    <a:pos x="109" y="67"/>
                  </a:cxn>
                  <a:cxn ang="0">
                    <a:pos x="109" y="67"/>
                  </a:cxn>
                  <a:cxn ang="0">
                    <a:pos x="89" y="101"/>
                  </a:cxn>
                  <a:cxn ang="0">
                    <a:pos x="69" y="135"/>
                  </a:cxn>
                  <a:cxn ang="0">
                    <a:pos x="69" y="135"/>
                  </a:cxn>
                  <a:cxn ang="0">
                    <a:pos x="57" y="151"/>
                  </a:cxn>
                  <a:cxn ang="0">
                    <a:pos x="45" y="167"/>
                  </a:cxn>
                  <a:cxn ang="0">
                    <a:pos x="33" y="183"/>
                  </a:cxn>
                  <a:cxn ang="0">
                    <a:pos x="20" y="199"/>
                  </a:cxn>
                  <a:cxn ang="0">
                    <a:pos x="20" y="199"/>
                  </a:cxn>
                  <a:cxn ang="0">
                    <a:pos x="13" y="208"/>
                  </a:cxn>
                  <a:cxn ang="0">
                    <a:pos x="6" y="217"/>
                  </a:cxn>
                  <a:cxn ang="0">
                    <a:pos x="4" y="222"/>
                  </a:cxn>
                  <a:cxn ang="0">
                    <a:pos x="2" y="227"/>
                  </a:cxn>
                  <a:cxn ang="0">
                    <a:pos x="0" y="232"/>
                  </a:cxn>
                  <a:cxn ang="0">
                    <a:pos x="2" y="237"/>
                  </a:cxn>
                  <a:cxn ang="0">
                    <a:pos x="2" y="237"/>
                  </a:cxn>
                  <a:cxn ang="0">
                    <a:pos x="2" y="239"/>
                  </a:cxn>
                  <a:cxn ang="0">
                    <a:pos x="4" y="240"/>
                  </a:cxn>
                  <a:cxn ang="0">
                    <a:pos x="5" y="241"/>
                  </a:cxn>
                  <a:cxn ang="0">
                    <a:pos x="7" y="241"/>
                  </a:cxn>
                  <a:cxn ang="0">
                    <a:pos x="9" y="240"/>
                  </a:cxn>
                  <a:cxn ang="0">
                    <a:pos x="10" y="239"/>
                  </a:cxn>
                  <a:cxn ang="0">
                    <a:pos x="11" y="237"/>
                  </a:cxn>
                  <a:cxn ang="0">
                    <a:pos x="10" y="235"/>
                  </a:cxn>
                  <a:cxn ang="0">
                    <a:pos x="10" y="235"/>
                  </a:cxn>
                  <a:cxn ang="0">
                    <a:pos x="10" y="232"/>
                  </a:cxn>
                  <a:cxn ang="0">
                    <a:pos x="11" y="229"/>
                  </a:cxn>
                  <a:cxn ang="0">
                    <a:pos x="14" y="222"/>
                  </a:cxn>
                  <a:cxn ang="0">
                    <a:pos x="19" y="214"/>
                  </a:cxn>
                  <a:cxn ang="0">
                    <a:pos x="25" y="205"/>
                  </a:cxn>
                  <a:cxn ang="0">
                    <a:pos x="38" y="190"/>
                  </a:cxn>
                  <a:cxn ang="0">
                    <a:pos x="47" y="179"/>
                  </a:cxn>
                  <a:cxn ang="0">
                    <a:pos x="47" y="179"/>
                  </a:cxn>
                  <a:cxn ang="0">
                    <a:pos x="67" y="152"/>
                  </a:cxn>
                  <a:cxn ang="0">
                    <a:pos x="77" y="139"/>
                  </a:cxn>
                  <a:cxn ang="0">
                    <a:pos x="85" y="125"/>
                  </a:cxn>
                  <a:cxn ang="0">
                    <a:pos x="85" y="125"/>
                  </a:cxn>
                  <a:cxn ang="0">
                    <a:pos x="104" y="95"/>
                  </a:cxn>
                  <a:cxn ang="0">
                    <a:pos x="120" y="64"/>
                  </a:cxn>
                  <a:cxn ang="0">
                    <a:pos x="120" y="64"/>
                  </a:cxn>
                  <a:cxn ang="0">
                    <a:pos x="130" y="49"/>
                  </a:cxn>
                  <a:cxn ang="0">
                    <a:pos x="140" y="35"/>
                  </a:cxn>
                  <a:cxn ang="0">
                    <a:pos x="162" y="7"/>
                  </a:cxn>
                  <a:cxn ang="0">
                    <a:pos x="162" y="7"/>
                  </a:cxn>
                  <a:cxn ang="0">
                    <a:pos x="163" y="5"/>
                  </a:cxn>
                  <a:cxn ang="0">
                    <a:pos x="163" y="3"/>
                  </a:cxn>
                  <a:cxn ang="0">
                    <a:pos x="162" y="2"/>
                  </a:cxn>
                  <a:cxn ang="0">
                    <a:pos x="161" y="1"/>
                  </a:cxn>
                  <a:cxn ang="0">
                    <a:pos x="156" y="0"/>
                  </a:cxn>
                  <a:cxn ang="0">
                    <a:pos x="154" y="1"/>
                  </a:cxn>
                  <a:cxn ang="0">
                    <a:pos x="153" y="2"/>
                  </a:cxn>
                  <a:cxn ang="0">
                    <a:pos x="153" y="2"/>
                  </a:cxn>
                </a:cxnLst>
                <a:rect l="0" t="0" r="r" b="b"/>
                <a:pathLst>
                  <a:path w="163" h="241">
                    <a:moveTo>
                      <a:pt x="153" y="2"/>
                    </a:moveTo>
                    <a:lnTo>
                      <a:pt x="153" y="2"/>
                    </a:lnTo>
                    <a:lnTo>
                      <a:pt x="130" y="34"/>
                    </a:lnTo>
                    <a:lnTo>
                      <a:pt x="119" y="49"/>
                    </a:lnTo>
                    <a:lnTo>
                      <a:pt x="109" y="67"/>
                    </a:lnTo>
                    <a:lnTo>
                      <a:pt x="109" y="67"/>
                    </a:lnTo>
                    <a:lnTo>
                      <a:pt x="89" y="101"/>
                    </a:lnTo>
                    <a:lnTo>
                      <a:pt x="69" y="135"/>
                    </a:lnTo>
                    <a:lnTo>
                      <a:pt x="69" y="135"/>
                    </a:lnTo>
                    <a:lnTo>
                      <a:pt x="57" y="151"/>
                    </a:lnTo>
                    <a:lnTo>
                      <a:pt x="45" y="167"/>
                    </a:lnTo>
                    <a:lnTo>
                      <a:pt x="33" y="183"/>
                    </a:lnTo>
                    <a:lnTo>
                      <a:pt x="20" y="199"/>
                    </a:lnTo>
                    <a:lnTo>
                      <a:pt x="20" y="199"/>
                    </a:lnTo>
                    <a:lnTo>
                      <a:pt x="13" y="208"/>
                    </a:lnTo>
                    <a:lnTo>
                      <a:pt x="6" y="217"/>
                    </a:lnTo>
                    <a:lnTo>
                      <a:pt x="4" y="222"/>
                    </a:lnTo>
                    <a:lnTo>
                      <a:pt x="2" y="227"/>
                    </a:lnTo>
                    <a:lnTo>
                      <a:pt x="0" y="232"/>
                    </a:lnTo>
                    <a:lnTo>
                      <a:pt x="2" y="237"/>
                    </a:lnTo>
                    <a:lnTo>
                      <a:pt x="2" y="237"/>
                    </a:lnTo>
                    <a:lnTo>
                      <a:pt x="2" y="239"/>
                    </a:lnTo>
                    <a:lnTo>
                      <a:pt x="4" y="240"/>
                    </a:lnTo>
                    <a:lnTo>
                      <a:pt x="5" y="241"/>
                    </a:lnTo>
                    <a:lnTo>
                      <a:pt x="7" y="241"/>
                    </a:lnTo>
                    <a:lnTo>
                      <a:pt x="9" y="240"/>
                    </a:lnTo>
                    <a:lnTo>
                      <a:pt x="10" y="239"/>
                    </a:lnTo>
                    <a:lnTo>
                      <a:pt x="11" y="237"/>
                    </a:lnTo>
                    <a:lnTo>
                      <a:pt x="10" y="235"/>
                    </a:lnTo>
                    <a:lnTo>
                      <a:pt x="10" y="235"/>
                    </a:lnTo>
                    <a:lnTo>
                      <a:pt x="10" y="232"/>
                    </a:lnTo>
                    <a:lnTo>
                      <a:pt x="11" y="229"/>
                    </a:lnTo>
                    <a:lnTo>
                      <a:pt x="14" y="222"/>
                    </a:lnTo>
                    <a:lnTo>
                      <a:pt x="19" y="214"/>
                    </a:lnTo>
                    <a:lnTo>
                      <a:pt x="25" y="205"/>
                    </a:lnTo>
                    <a:lnTo>
                      <a:pt x="38" y="190"/>
                    </a:lnTo>
                    <a:lnTo>
                      <a:pt x="47" y="179"/>
                    </a:lnTo>
                    <a:lnTo>
                      <a:pt x="47" y="179"/>
                    </a:lnTo>
                    <a:lnTo>
                      <a:pt x="67" y="152"/>
                    </a:lnTo>
                    <a:lnTo>
                      <a:pt x="77" y="139"/>
                    </a:lnTo>
                    <a:lnTo>
                      <a:pt x="85" y="125"/>
                    </a:lnTo>
                    <a:lnTo>
                      <a:pt x="85" y="125"/>
                    </a:lnTo>
                    <a:lnTo>
                      <a:pt x="104" y="95"/>
                    </a:lnTo>
                    <a:lnTo>
                      <a:pt x="120" y="64"/>
                    </a:lnTo>
                    <a:lnTo>
                      <a:pt x="120" y="64"/>
                    </a:lnTo>
                    <a:lnTo>
                      <a:pt x="130" y="49"/>
                    </a:lnTo>
                    <a:lnTo>
                      <a:pt x="140" y="35"/>
                    </a:lnTo>
                    <a:lnTo>
                      <a:pt x="162" y="7"/>
                    </a:lnTo>
                    <a:lnTo>
                      <a:pt x="162" y="7"/>
                    </a:lnTo>
                    <a:lnTo>
                      <a:pt x="163" y="5"/>
                    </a:lnTo>
                    <a:lnTo>
                      <a:pt x="163" y="3"/>
                    </a:lnTo>
                    <a:lnTo>
                      <a:pt x="162" y="2"/>
                    </a:lnTo>
                    <a:lnTo>
                      <a:pt x="161" y="1"/>
                    </a:lnTo>
                    <a:lnTo>
                      <a:pt x="156" y="0"/>
                    </a:lnTo>
                    <a:lnTo>
                      <a:pt x="154" y="1"/>
                    </a:lnTo>
                    <a:lnTo>
                      <a:pt x="153" y="2"/>
                    </a:lnTo>
                    <a:lnTo>
                      <a:pt x="153" y="2"/>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solidFill>
                    <a:srgbClr val="605448"/>
                  </a:solidFill>
                </a:endParaRPr>
              </a:p>
            </p:txBody>
          </p:sp>
          <p:sp>
            <p:nvSpPr>
              <p:cNvPr id="226" name="chenying0907 901"/>
              <p:cNvSpPr/>
              <p:nvPr/>
            </p:nvSpPr>
            <p:spPr bwMode="auto">
              <a:xfrm>
                <a:off x="4772025" y="1747838"/>
                <a:ext cx="61913" cy="90488"/>
              </a:xfrm>
              <a:custGeom>
                <a:avLst/>
                <a:gdLst/>
                <a:ahLst/>
                <a:cxnLst>
                  <a:cxn ang="0">
                    <a:pos x="109" y="3"/>
                  </a:cxn>
                  <a:cxn ang="0">
                    <a:pos x="109" y="3"/>
                  </a:cxn>
                  <a:cxn ang="0">
                    <a:pos x="105" y="12"/>
                  </a:cxn>
                  <a:cxn ang="0">
                    <a:pos x="101" y="21"/>
                  </a:cxn>
                  <a:cxn ang="0">
                    <a:pos x="95" y="29"/>
                  </a:cxn>
                  <a:cxn ang="0">
                    <a:pos x="88" y="38"/>
                  </a:cxn>
                  <a:cxn ang="0">
                    <a:pos x="74" y="53"/>
                  </a:cxn>
                  <a:cxn ang="0">
                    <a:pos x="67" y="61"/>
                  </a:cxn>
                  <a:cxn ang="0">
                    <a:pos x="62" y="69"/>
                  </a:cxn>
                  <a:cxn ang="0">
                    <a:pos x="62" y="69"/>
                  </a:cxn>
                  <a:cxn ang="0">
                    <a:pos x="29" y="114"/>
                  </a:cxn>
                  <a:cxn ang="0">
                    <a:pos x="13" y="138"/>
                  </a:cxn>
                  <a:cxn ang="0">
                    <a:pos x="6" y="150"/>
                  </a:cxn>
                  <a:cxn ang="0">
                    <a:pos x="0" y="164"/>
                  </a:cxn>
                  <a:cxn ang="0">
                    <a:pos x="0" y="164"/>
                  </a:cxn>
                  <a:cxn ang="0">
                    <a:pos x="0" y="166"/>
                  </a:cxn>
                  <a:cxn ang="0">
                    <a:pos x="0" y="168"/>
                  </a:cxn>
                  <a:cxn ang="0">
                    <a:pos x="2" y="170"/>
                  </a:cxn>
                  <a:cxn ang="0">
                    <a:pos x="4" y="171"/>
                  </a:cxn>
                  <a:cxn ang="0">
                    <a:pos x="5" y="171"/>
                  </a:cxn>
                  <a:cxn ang="0">
                    <a:pos x="7" y="170"/>
                  </a:cxn>
                  <a:cxn ang="0">
                    <a:pos x="8" y="168"/>
                  </a:cxn>
                  <a:cxn ang="0">
                    <a:pos x="8" y="168"/>
                  </a:cxn>
                  <a:cxn ang="0">
                    <a:pos x="15" y="155"/>
                  </a:cxn>
                  <a:cxn ang="0">
                    <a:pos x="22" y="143"/>
                  </a:cxn>
                  <a:cxn ang="0">
                    <a:pos x="36" y="119"/>
                  </a:cxn>
                  <a:cxn ang="0">
                    <a:pos x="53" y="96"/>
                  </a:cxn>
                  <a:cxn ang="0">
                    <a:pos x="70" y="74"/>
                  </a:cxn>
                  <a:cxn ang="0">
                    <a:pos x="70" y="74"/>
                  </a:cxn>
                  <a:cxn ang="0">
                    <a:pos x="83" y="58"/>
                  </a:cxn>
                  <a:cxn ang="0">
                    <a:pos x="97" y="42"/>
                  </a:cxn>
                  <a:cxn ang="0">
                    <a:pos x="103" y="32"/>
                  </a:cxn>
                  <a:cxn ang="0">
                    <a:pos x="110" y="24"/>
                  </a:cxn>
                  <a:cxn ang="0">
                    <a:pos x="115" y="15"/>
                  </a:cxn>
                  <a:cxn ang="0">
                    <a:pos x="118" y="6"/>
                  </a:cxn>
                  <a:cxn ang="0">
                    <a:pos x="118" y="6"/>
                  </a:cxn>
                  <a:cxn ang="0">
                    <a:pos x="118" y="3"/>
                  </a:cxn>
                  <a:cxn ang="0">
                    <a:pos x="117" y="2"/>
                  </a:cxn>
                  <a:cxn ang="0">
                    <a:pos x="116" y="0"/>
                  </a:cxn>
                  <a:cxn ang="0">
                    <a:pos x="115" y="0"/>
                  </a:cxn>
                  <a:cxn ang="0">
                    <a:pos x="113" y="0"/>
                  </a:cxn>
                  <a:cxn ang="0">
                    <a:pos x="111" y="0"/>
                  </a:cxn>
                  <a:cxn ang="0">
                    <a:pos x="110" y="1"/>
                  </a:cxn>
                  <a:cxn ang="0">
                    <a:pos x="109" y="3"/>
                  </a:cxn>
                  <a:cxn ang="0">
                    <a:pos x="109" y="3"/>
                  </a:cxn>
                </a:cxnLst>
                <a:rect l="0" t="0" r="r" b="b"/>
                <a:pathLst>
                  <a:path w="118" h="171">
                    <a:moveTo>
                      <a:pt x="109" y="3"/>
                    </a:moveTo>
                    <a:lnTo>
                      <a:pt x="109" y="3"/>
                    </a:lnTo>
                    <a:lnTo>
                      <a:pt x="105" y="12"/>
                    </a:lnTo>
                    <a:lnTo>
                      <a:pt x="101" y="21"/>
                    </a:lnTo>
                    <a:lnTo>
                      <a:pt x="95" y="29"/>
                    </a:lnTo>
                    <a:lnTo>
                      <a:pt x="88" y="38"/>
                    </a:lnTo>
                    <a:lnTo>
                      <a:pt x="74" y="53"/>
                    </a:lnTo>
                    <a:lnTo>
                      <a:pt x="67" y="61"/>
                    </a:lnTo>
                    <a:lnTo>
                      <a:pt x="62" y="69"/>
                    </a:lnTo>
                    <a:lnTo>
                      <a:pt x="62" y="69"/>
                    </a:lnTo>
                    <a:lnTo>
                      <a:pt x="29" y="114"/>
                    </a:lnTo>
                    <a:lnTo>
                      <a:pt x="13" y="138"/>
                    </a:lnTo>
                    <a:lnTo>
                      <a:pt x="6" y="150"/>
                    </a:lnTo>
                    <a:lnTo>
                      <a:pt x="0" y="164"/>
                    </a:lnTo>
                    <a:lnTo>
                      <a:pt x="0" y="164"/>
                    </a:lnTo>
                    <a:lnTo>
                      <a:pt x="0" y="166"/>
                    </a:lnTo>
                    <a:lnTo>
                      <a:pt x="0" y="168"/>
                    </a:lnTo>
                    <a:lnTo>
                      <a:pt x="2" y="170"/>
                    </a:lnTo>
                    <a:lnTo>
                      <a:pt x="4" y="171"/>
                    </a:lnTo>
                    <a:lnTo>
                      <a:pt x="5" y="171"/>
                    </a:lnTo>
                    <a:lnTo>
                      <a:pt x="7" y="170"/>
                    </a:lnTo>
                    <a:lnTo>
                      <a:pt x="8" y="168"/>
                    </a:lnTo>
                    <a:lnTo>
                      <a:pt x="8" y="168"/>
                    </a:lnTo>
                    <a:lnTo>
                      <a:pt x="15" y="155"/>
                    </a:lnTo>
                    <a:lnTo>
                      <a:pt x="22" y="143"/>
                    </a:lnTo>
                    <a:lnTo>
                      <a:pt x="36" y="119"/>
                    </a:lnTo>
                    <a:lnTo>
                      <a:pt x="53" y="96"/>
                    </a:lnTo>
                    <a:lnTo>
                      <a:pt x="70" y="74"/>
                    </a:lnTo>
                    <a:lnTo>
                      <a:pt x="70" y="74"/>
                    </a:lnTo>
                    <a:lnTo>
                      <a:pt x="83" y="58"/>
                    </a:lnTo>
                    <a:lnTo>
                      <a:pt x="97" y="42"/>
                    </a:lnTo>
                    <a:lnTo>
                      <a:pt x="103" y="32"/>
                    </a:lnTo>
                    <a:lnTo>
                      <a:pt x="110" y="24"/>
                    </a:lnTo>
                    <a:lnTo>
                      <a:pt x="115" y="15"/>
                    </a:lnTo>
                    <a:lnTo>
                      <a:pt x="118" y="6"/>
                    </a:lnTo>
                    <a:lnTo>
                      <a:pt x="118" y="6"/>
                    </a:lnTo>
                    <a:lnTo>
                      <a:pt x="118" y="3"/>
                    </a:lnTo>
                    <a:lnTo>
                      <a:pt x="117" y="2"/>
                    </a:lnTo>
                    <a:lnTo>
                      <a:pt x="116" y="0"/>
                    </a:lnTo>
                    <a:lnTo>
                      <a:pt x="115" y="0"/>
                    </a:lnTo>
                    <a:lnTo>
                      <a:pt x="113" y="0"/>
                    </a:lnTo>
                    <a:lnTo>
                      <a:pt x="111" y="0"/>
                    </a:lnTo>
                    <a:lnTo>
                      <a:pt x="110" y="1"/>
                    </a:lnTo>
                    <a:lnTo>
                      <a:pt x="109" y="3"/>
                    </a:lnTo>
                    <a:lnTo>
                      <a:pt x="109" y="3"/>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solidFill>
                    <a:srgbClr val="605448"/>
                  </a:solidFill>
                </a:endParaRPr>
              </a:p>
            </p:txBody>
          </p:sp>
          <p:sp>
            <p:nvSpPr>
              <p:cNvPr id="227" name="chenying0907 902"/>
              <p:cNvSpPr>
                <a:spLocks noEditPoints="1"/>
              </p:cNvSpPr>
              <p:nvPr/>
            </p:nvSpPr>
            <p:spPr bwMode="auto">
              <a:xfrm>
                <a:off x="4194175" y="1665288"/>
                <a:ext cx="217488" cy="206375"/>
              </a:xfrm>
              <a:custGeom>
                <a:avLst/>
                <a:gdLst/>
                <a:ahLst/>
                <a:cxnLst>
                  <a:cxn ang="0">
                    <a:pos x="213" y="391"/>
                  </a:cxn>
                  <a:cxn ang="0">
                    <a:pos x="160" y="381"/>
                  </a:cxn>
                  <a:cxn ang="0">
                    <a:pos x="109" y="359"/>
                  </a:cxn>
                  <a:cxn ang="0">
                    <a:pos x="63" y="328"/>
                  </a:cxn>
                  <a:cxn ang="0">
                    <a:pos x="27" y="289"/>
                  </a:cxn>
                  <a:cxn ang="0">
                    <a:pos x="5" y="241"/>
                  </a:cxn>
                  <a:cxn ang="0">
                    <a:pos x="1" y="216"/>
                  </a:cxn>
                  <a:cxn ang="0">
                    <a:pos x="0" y="182"/>
                  </a:cxn>
                  <a:cxn ang="0">
                    <a:pos x="6" y="151"/>
                  </a:cxn>
                  <a:cxn ang="0">
                    <a:pos x="29" y="103"/>
                  </a:cxn>
                  <a:cxn ang="0">
                    <a:pos x="46" y="80"/>
                  </a:cxn>
                  <a:cxn ang="0">
                    <a:pos x="75" y="52"/>
                  </a:cxn>
                  <a:cxn ang="0">
                    <a:pos x="109" y="30"/>
                  </a:cxn>
                  <a:cxn ang="0">
                    <a:pos x="146" y="14"/>
                  </a:cxn>
                  <a:cxn ang="0">
                    <a:pos x="186" y="3"/>
                  </a:cxn>
                  <a:cxn ang="0">
                    <a:pos x="227" y="0"/>
                  </a:cxn>
                  <a:cxn ang="0">
                    <a:pos x="234" y="0"/>
                  </a:cxn>
                  <a:cxn ang="0">
                    <a:pos x="246" y="5"/>
                  </a:cxn>
                  <a:cxn ang="0">
                    <a:pos x="267" y="6"/>
                  </a:cxn>
                  <a:cxn ang="0">
                    <a:pos x="312" y="18"/>
                  </a:cxn>
                  <a:cxn ang="0">
                    <a:pos x="348" y="41"/>
                  </a:cxn>
                  <a:cxn ang="0">
                    <a:pos x="376" y="72"/>
                  </a:cxn>
                  <a:cxn ang="0">
                    <a:pos x="396" y="108"/>
                  </a:cxn>
                  <a:cxn ang="0">
                    <a:pos x="407" y="146"/>
                  </a:cxn>
                  <a:cxn ang="0">
                    <a:pos x="411" y="179"/>
                  </a:cxn>
                  <a:cxn ang="0">
                    <a:pos x="408" y="230"/>
                  </a:cxn>
                  <a:cxn ang="0">
                    <a:pos x="395" y="278"/>
                  </a:cxn>
                  <a:cxn ang="0">
                    <a:pos x="369" y="324"/>
                  </a:cxn>
                  <a:cxn ang="0">
                    <a:pos x="331" y="360"/>
                  </a:cxn>
                  <a:cxn ang="0">
                    <a:pos x="299" y="378"/>
                  </a:cxn>
                  <a:cxn ang="0">
                    <a:pos x="249" y="390"/>
                  </a:cxn>
                  <a:cxn ang="0">
                    <a:pos x="203" y="45"/>
                  </a:cxn>
                  <a:cxn ang="0">
                    <a:pos x="178" y="51"/>
                  </a:cxn>
                  <a:cxn ang="0">
                    <a:pos x="141" y="65"/>
                  </a:cxn>
                  <a:cxn ang="0">
                    <a:pos x="106" y="87"/>
                  </a:cxn>
                  <a:cxn ang="0">
                    <a:pos x="75" y="113"/>
                  </a:cxn>
                  <a:cxn ang="0">
                    <a:pos x="52" y="144"/>
                  </a:cxn>
                  <a:cxn ang="0">
                    <a:pos x="42" y="167"/>
                  </a:cxn>
                  <a:cxn ang="0">
                    <a:pos x="37" y="203"/>
                  </a:cxn>
                  <a:cxn ang="0">
                    <a:pos x="47" y="239"/>
                  </a:cxn>
                  <a:cxn ang="0">
                    <a:pos x="60" y="263"/>
                  </a:cxn>
                  <a:cxn ang="0">
                    <a:pos x="75" y="278"/>
                  </a:cxn>
                  <a:cxn ang="0">
                    <a:pos x="125" y="316"/>
                  </a:cxn>
                  <a:cxn ang="0">
                    <a:pos x="188" y="344"/>
                  </a:cxn>
                  <a:cxn ang="0">
                    <a:pos x="222" y="350"/>
                  </a:cxn>
                  <a:cxn ang="0">
                    <a:pos x="245" y="350"/>
                  </a:cxn>
                  <a:cxn ang="0">
                    <a:pos x="278" y="342"/>
                  </a:cxn>
                  <a:cxn ang="0">
                    <a:pos x="306" y="327"/>
                  </a:cxn>
                  <a:cxn ang="0">
                    <a:pos x="324" y="310"/>
                  </a:cxn>
                  <a:cxn ang="0">
                    <a:pos x="346" y="278"/>
                  </a:cxn>
                  <a:cxn ang="0">
                    <a:pos x="362" y="241"/>
                  </a:cxn>
                  <a:cxn ang="0">
                    <a:pos x="370" y="203"/>
                  </a:cxn>
                  <a:cxn ang="0">
                    <a:pos x="369" y="164"/>
                  </a:cxn>
                  <a:cxn ang="0">
                    <a:pos x="359" y="126"/>
                  </a:cxn>
                  <a:cxn ang="0">
                    <a:pos x="350" y="108"/>
                  </a:cxn>
                  <a:cxn ang="0">
                    <a:pos x="334" y="85"/>
                  </a:cxn>
                  <a:cxn ang="0">
                    <a:pos x="313" y="68"/>
                  </a:cxn>
                  <a:cxn ang="0">
                    <a:pos x="289" y="55"/>
                  </a:cxn>
                  <a:cxn ang="0">
                    <a:pos x="262" y="48"/>
                  </a:cxn>
                  <a:cxn ang="0">
                    <a:pos x="241" y="47"/>
                  </a:cxn>
                  <a:cxn ang="0">
                    <a:pos x="218" y="49"/>
                  </a:cxn>
                  <a:cxn ang="0">
                    <a:pos x="210" y="47"/>
                  </a:cxn>
                </a:cxnLst>
                <a:rect l="0" t="0" r="r" b="b"/>
                <a:pathLst>
                  <a:path w="411" h="391">
                    <a:moveTo>
                      <a:pt x="231" y="391"/>
                    </a:moveTo>
                    <a:lnTo>
                      <a:pt x="231" y="391"/>
                    </a:lnTo>
                    <a:lnTo>
                      <a:pt x="213" y="391"/>
                    </a:lnTo>
                    <a:lnTo>
                      <a:pt x="195" y="389"/>
                    </a:lnTo>
                    <a:lnTo>
                      <a:pt x="178" y="385"/>
                    </a:lnTo>
                    <a:lnTo>
                      <a:pt x="160" y="381"/>
                    </a:lnTo>
                    <a:lnTo>
                      <a:pt x="143" y="374"/>
                    </a:lnTo>
                    <a:lnTo>
                      <a:pt x="125" y="367"/>
                    </a:lnTo>
                    <a:lnTo>
                      <a:pt x="109" y="359"/>
                    </a:lnTo>
                    <a:lnTo>
                      <a:pt x="92" y="350"/>
                    </a:lnTo>
                    <a:lnTo>
                      <a:pt x="78" y="339"/>
                    </a:lnTo>
                    <a:lnTo>
                      <a:pt x="63" y="328"/>
                    </a:lnTo>
                    <a:lnTo>
                      <a:pt x="50" y="315"/>
                    </a:lnTo>
                    <a:lnTo>
                      <a:pt x="37" y="303"/>
                    </a:lnTo>
                    <a:lnTo>
                      <a:pt x="27" y="289"/>
                    </a:lnTo>
                    <a:lnTo>
                      <a:pt x="18" y="273"/>
                    </a:lnTo>
                    <a:lnTo>
                      <a:pt x="11" y="258"/>
                    </a:lnTo>
                    <a:lnTo>
                      <a:pt x="5" y="241"/>
                    </a:lnTo>
                    <a:lnTo>
                      <a:pt x="5" y="241"/>
                    </a:lnTo>
                    <a:lnTo>
                      <a:pt x="3" y="229"/>
                    </a:lnTo>
                    <a:lnTo>
                      <a:pt x="1" y="216"/>
                    </a:lnTo>
                    <a:lnTo>
                      <a:pt x="0" y="204"/>
                    </a:lnTo>
                    <a:lnTo>
                      <a:pt x="0" y="193"/>
                    </a:lnTo>
                    <a:lnTo>
                      <a:pt x="0" y="182"/>
                    </a:lnTo>
                    <a:lnTo>
                      <a:pt x="1" y="171"/>
                    </a:lnTo>
                    <a:lnTo>
                      <a:pt x="3" y="160"/>
                    </a:lnTo>
                    <a:lnTo>
                      <a:pt x="6" y="151"/>
                    </a:lnTo>
                    <a:lnTo>
                      <a:pt x="13" y="133"/>
                    </a:lnTo>
                    <a:lnTo>
                      <a:pt x="20" y="117"/>
                    </a:lnTo>
                    <a:lnTo>
                      <a:pt x="29" y="103"/>
                    </a:lnTo>
                    <a:lnTo>
                      <a:pt x="37" y="89"/>
                    </a:lnTo>
                    <a:lnTo>
                      <a:pt x="37" y="89"/>
                    </a:lnTo>
                    <a:lnTo>
                      <a:pt x="46" y="80"/>
                    </a:lnTo>
                    <a:lnTo>
                      <a:pt x="55" y="70"/>
                    </a:lnTo>
                    <a:lnTo>
                      <a:pt x="64" y="61"/>
                    </a:lnTo>
                    <a:lnTo>
                      <a:pt x="75" y="52"/>
                    </a:lnTo>
                    <a:lnTo>
                      <a:pt x="86" y="45"/>
                    </a:lnTo>
                    <a:lnTo>
                      <a:pt x="97" y="38"/>
                    </a:lnTo>
                    <a:lnTo>
                      <a:pt x="109" y="30"/>
                    </a:lnTo>
                    <a:lnTo>
                      <a:pt x="121" y="24"/>
                    </a:lnTo>
                    <a:lnTo>
                      <a:pt x="134" y="19"/>
                    </a:lnTo>
                    <a:lnTo>
                      <a:pt x="146" y="14"/>
                    </a:lnTo>
                    <a:lnTo>
                      <a:pt x="159" y="10"/>
                    </a:lnTo>
                    <a:lnTo>
                      <a:pt x="173" y="7"/>
                    </a:lnTo>
                    <a:lnTo>
                      <a:pt x="186" y="3"/>
                    </a:lnTo>
                    <a:lnTo>
                      <a:pt x="200" y="1"/>
                    </a:lnTo>
                    <a:lnTo>
                      <a:pt x="213" y="0"/>
                    </a:lnTo>
                    <a:lnTo>
                      <a:pt x="227" y="0"/>
                    </a:lnTo>
                    <a:lnTo>
                      <a:pt x="227" y="0"/>
                    </a:lnTo>
                    <a:lnTo>
                      <a:pt x="234" y="0"/>
                    </a:lnTo>
                    <a:lnTo>
                      <a:pt x="234" y="0"/>
                    </a:lnTo>
                    <a:lnTo>
                      <a:pt x="239" y="1"/>
                    </a:lnTo>
                    <a:lnTo>
                      <a:pt x="243" y="3"/>
                    </a:lnTo>
                    <a:lnTo>
                      <a:pt x="246" y="5"/>
                    </a:lnTo>
                    <a:lnTo>
                      <a:pt x="249" y="5"/>
                    </a:lnTo>
                    <a:lnTo>
                      <a:pt x="249" y="5"/>
                    </a:lnTo>
                    <a:lnTo>
                      <a:pt x="267" y="6"/>
                    </a:lnTo>
                    <a:lnTo>
                      <a:pt x="283" y="9"/>
                    </a:lnTo>
                    <a:lnTo>
                      <a:pt x="299" y="13"/>
                    </a:lnTo>
                    <a:lnTo>
                      <a:pt x="312" y="18"/>
                    </a:lnTo>
                    <a:lnTo>
                      <a:pt x="326" y="24"/>
                    </a:lnTo>
                    <a:lnTo>
                      <a:pt x="338" y="32"/>
                    </a:lnTo>
                    <a:lnTo>
                      <a:pt x="348" y="41"/>
                    </a:lnTo>
                    <a:lnTo>
                      <a:pt x="359" y="50"/>
                    </a:lnTo>
                    <a:lnTo>
                      <a:pt x="368" y="60"/>
                    </a:lnTo>
                    <a:lnTo>
                      <a:pt x="376" y="72"/>
                    </a:lnTo>
                    <a:lnTo>
                      <a:pt x="383" y="83"/>
                    </a:lnTo>
                    <a:lnTo>
                      <a:pt x="390" y="95"/>
                    </a:lnTo>
                    <a:lnTo>
                      <a:pt x="396" y="108"/>
                    </a:lnTo>
                    <a:lnTo>
                      <a:pt x="400" y="120"/>
                    </a:lnTo>
                    <a:lnTo>
                      <a:pt x="404" y="134"/>
                    </a:lnTo>
                    <a:lnTo>
                      <a:pt x="407" y="146"/>
                    </a:lnTo>
                    <a:lnTo>
                      <a:pt x="407" y="146"/>
                    </a:lnTo>
                    <a:lnTo>
                      <a:pt x="409" y="163"/>
                    </a:lnTo>
                    <a:lnTo>
                      <a:pt x="411" y="179"/>
                    </a:lnTo>
                    <a:lnTo>
                      <a:pt x="411" y="196"/>
                    </a:lnTo>
                    <a:lnTo>
                      <a:pt x="410" y="212"/>
                    </a:lnTo>
                    <a:lnTo>
                      <a:pt x="408" y="230"/>
                    </a:lnTo>
                    <a:lnTo>
                      <a:pt x="405" y="246"/>
                    </a:lnTo>
                    <a:lnTo>
                      <a:pt x="400" y="263"/>
                    </a:lnTo>
                    <a:lnTo>
                      <a:pt x="395" y="278"/>
                    </a:lnTo>
                    <a:lnTo>
                      <a:pt x="388" y="295"/>
                    </a:lnTo>
                    <a:lnTo>
                      <a:pt x="378" y="309"/>
                    </a:lnTo>
                    <a:lnTo>
                      <a:pt x="369" y="324"/>
                    </a:lnTo>
                    <a:lnTo>
                      <a:pt x="358" y="337"/>
                    </a:lnTo>
                    <a:lnTo>
                      <a:pt x="345" y="348"/>
                    </a:lnTo>
                    <a:lnTo>
                      <a:pt x="331" y="360"/>
                    </a:lnTo>
                    <a:lnTo>
                      <a:pt x="315" y="370"/>
                    </a:lnTo>
                    <a:lnTo>
                      <a:pt x="299" y="378"/>
                    </a:lnTo>
                    <a:lnTo>
                      <a:pt x="299" y="378"/>
                    </a:lnTo>
                    <a:lnTo>
                      <a:pt x="283" y="384"/>
                    </a:lnTo>
                    <a:lnTo>
                      <a:pt x="267" y="388"/>
                    </a:lnTo>
                    <a:lnTo>
                      <a:pt x="249" y="390"/>
                    </a:lnTo>
                    <a:lnTo>
                      <a:pt x="231" y="391"/>
                    </a:lnTo>
                    <a:lnTo>
                      <a:pt x="231" y="391"/>
                    </a:lnTo>
                    <a:close/>
                    <a:moveTo>
                      <a:pt x="203" y="45"/>
                    </a:moveTo>
                    <a:lnTo>
                      <a:pt x="203" y="45"/>
                    </a:lnTo>
                    <a:lnTo>
                      <a:pt x="190" y="48"/>
                    </a:lnTo>
                    <a:lnTo>
                      <a:pt x="178" y="51"/>
                    </a:lnTo>
                    <a:lnTo>
                      <a:pt x="166" y="55"/>
                    </a:lnTo>
                    <a:lnTo>
                      <a:pt x="153" y="60"/>
                    </a:lnTo>
                    <a:lnTo>
                      <a:pt x="141" y="65"/>
                    </a:lnTo>
                    <a:lnTo>
                      <a:pt x="128" y="72"/>
                    </a:lnTo>
                    <a:lnTo>
                      <a:pt x="117" y="79"/>
                    </a:lnTo>
                    <a:lnTo>
                      <a:pt x="106" y="87"/>
                    </a:lnTo>
                    <a:lnTo>
                      <a:pt x="95" y="95"/>
                    </a:lnTo>
                    <a:lnTo>
                      <a:pt x="85" y="104"/>
                    </a:lnTo>
                    <a:lnTo>
                      <a:pt x="75" y="113"/>
                    </a:lnTo>
                    <a:lnTo>
                      <a:pt x="66" y="123"/>
                    </a:lnTo>
                    <a:lnTo>
                      <a:pt x="58" y="134"/>
                    </a:lnTo>
                    <a:lnTo>
                      <a:pt x="52" y="144"/>
                    </a:lnTo>
                    <a:lnTo>
                      <a:pt x="46" y="155"/>
                    </a:lnTo>
                    <a:lnTo>
                      <a:pt x="42" y="167"/>
                    </a:lnTo>
                    <a:lnTo>
                      <a:pt x="42" y="167"/>
                    </a:lnTo>
                    <a:lnTo>
                      <a:pt x="40" y="178"/>
                    </a:lnTo>
                    <a:lnTo>
                      <a:pt x="37" y="189"/>
                    </a:lnTo>
                    <a:lnTo>
                      <a:pt x="37" y="203"/>
                    </a:lnTo>
                    <a:lnTo>
                      <a:pt x="38" y="217"/>
                    </a:lnTo>
                    <a:lnTo>
                      <a:pt x="44" y="232"/>
                    </a:lnTo>
                    <a:lnTo>
                      <a:pt x="47" y="239"/>
                    </a:lnTo>
                    <a:lnTo>
                      <a:pt x="50" y="247"/>
                    </a:lnTo>
                    <a:lnTo>
                      <a:pt x="55" y="254"/>
                    </a:lnTo>
                    <a:lnTo>
                      <a:pt x="60" y="263"/>
                    </a:lnTo>
                    <a:lnTo>
                      <a:pt x="67" y="270"/>
                    </a:lnTo>
                    <a:lnTo>
                      <a:pt x="75" y="278"/>
                    </a:lnTo>
                    <a:lnTo>
                      <a:pt x="75" y="278"/>
                    </a:lnTo>
                    <a:lnTo>
                      <a:pt x="89" y="292"/>
                    </a:lnTo>
                    <a:lnTo>
                      <a:pt x="107" y="305"/>
                    </a:lnTo>
                    <a:lnTo>
                      <a:pt x="125" y="316"/>
                    </a:lnTo>
                    <a:lnTo>
                      <a:pt x="145" y="328"/>
                    </a:lnTo>
                    <a:lnTo>
                      <a:pt x="167" y="337"/>
                    </a:lnTo>
                    <a:lnTo>
                      <a:pt x="188" y="344"/>
                    </a:lnTo>
                    <a:lnTo>
                      <a:pt x="200" y="346"/>
                    </a:lnTo>
                    <a:lnTo>
                      <a:pt x="211" y="348"/>
                    </a:lnTo>
                    <a:lnTo>
                      <a:pt x="222" y="350"/>
                    </a:lnTo>
                    <a:lnTo>
                      <a:pt x="233" y="351"/>
                    </a:lnTo>
                    <a:lnTo>
                      <a:pt x="233" y="351"/>
                    </a:lnTo>
                    <a:lnTo>
                      <a:pt x="245" y="350"/>
                    </a:lnTo>
                    <a:lnTo>
                      <a:pt x="256" y="348"/>
                    </a:lnTo>
                    <a:lnTo>
                      <a:pt x="267" y="346"/>
                    </a:lnTo>
                    <a:lnTo>
                      <a:pt x="278" y="342"/>
                    </a:lnTo>
                    <a:lnTo>
                      <a:pt x="287" y="338"/>
                    </a:lnTo>
                    <a:lnTo>
                      <a:pt x="297" y="333"/>
                    </a:lnTo>
                    <a:lnTo>
                      <a:pt x="306" y="327"/>
                    </a:lnTo>
                    <a:lnTo>
                      <a:pt x="314" y="320"/>
                    </a:lnTo>
                    <a:lnTo>
                      <a:pt x="314" y="320"/>
                    </a:lnTo>
                    <a:lnTo>
                      <a:pt x="324" y="310"/>
                    </a:lnTo>
                    <a:lnTo>
                      <a:pt x="332" y="300"/>
                    </a:lnTo>
                    <a:lnTo>
                      <a:pt x="340" y="290"/>
                    </a:lnTo>
                    <a:lnTo>
                      <a:pt x="346" y="278"/>
                    </a:lnTo>
                    <a:lnTo>
                      <a:pt x="352" y="266"/>
                    </a:lnTo>
                    <a:lnTo>
                      <a:pt x="358" y="254"/>
                    </a:lnTo>
                    <a:lnTo>
                      <a:pt x="362" y="241"/>
                    </a:lnTo>
                    <a:lnTo>
                      <a:pt x="366" y="229"/>
                    </a:lnTo>
                    <a:lnTo>
                      <a:pt x="368" y="215"/>
                    </a:lnTo>
                    <a:lnTo>
                      <a:pt x="370" y="203"/>
                    </a:lnTo>
                    <a:lnTo>
                      <a:pt x="370" y="189"/>
                    </a:lnTo>
                    <a:lnTo>
                      <a:pt x="370" y="176"/>
                    </a:lnTo>
                    <a:lnTo>
                      <a:pt x="369" y="164"/>
                    </a:lnTo>
                    <a:lnTo>
                      <a:pt x="367" y="151"/>
                    </a:lnTo>
                    <a:lnTo>
                      <a:pt x="364" y="138"/>
                    </a:lnTo>
                    <a:lnTo>
                      <a:pt x="359" y="126"/>
                    </a:lnTo>
                    <a:lnTo>
                      <a:pt x="359" y="126"/>
                    </a:lnTo>
                    <a:lnTo>
                      <a:pt x="356" y="117"/>
                    </a:lnTo>
                    <a:lnTo>
                      <a:pt x="350" y="108"/>
                    </a:lnTo>
                    <a:lnTo>
                      <a:pt x="345" y="101"/>
                    </a:lnTo>
                    <a:lnTo>
                      <a:pt x="340" y="92"/>
                    </a:lnTo>
                    <a:lnTo>
                      <a:pt x="334" y="85"/>
                    </a:lnTo>
                    <a:lnTo>
                      <a:pt x="328" y="79"/>
                    </a:lnTo>
                    <a:lnTo>
                      <a:pt x="320" y="73"/>
                    </a:lnTo>
                    <a:lnTo>
                      <a:pt x="313" y="68"/>
                    </a:lnTo>
                    <a:lnTo>
                      <a:pt x="306" y="63"/>
                    </a:lnTo>
                    <a:lnTo>
                      <a:pt x="298" y="59"/>
                    </a:lnTo>
                    <a:lnTo>
                      <a:pt x="289" y="55"/>
                    </a:lnTo>
                    <a:lnTo>
                      <a:pt x="280" y="52"/>
                    </a:lnTo>
                    <a:lnTo>
                      <a:pt x="271" y="50"/>
                    </a:lnTo>
                    <a:lnTo>
                      <a:pt x="262" y="48"/>
                    </a:lnTo>
                    <a:lnTo>
                      <a:pt x="251" y="47"/>
                    </a:lnTo>
                    <a:lnTo>
                      <a:pt x="241" y="47"/>
                    </a:lnTo>
                    <a:lnTo>
                      <a:pt x="241" y="47"/>
                    </a:lnTo>
                    <a:lnTo>
                      <a:pt x="221" y="48"/>
                    </a:lnTo>
                    <a:lnTo>
                      <a:pt x="221" y="48"/>
                    </a:lnTo>
                    <a:lnTo>
                      <a:pt x="218" y="49"/>
                    </a:lnTo>
                    <a:lnTo>
                      <a:pt x="218" y="49"/>
                    </a:lnTo>
                    <a:lnTo>
                      <a:pt x="214" y="48"/>
                    </a:lnTo>
                    <a:lnTo>
                      <a:pt x="210" y="47"/>
                    </a:lnTo>
                    <a:lnTo>
                      <a:pt x="207" y="45"/>
                    </a:lnTo>
                    <a:lnTo>
                      <a:pt x="203" y="45"/>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solidFill>
                    <a:srgbClr val="605448"/>
                  </a:solidFill>
                </a:endParaRPr>
              </a:p>
            </p:txBody>
          </p:sp>
          <p:sp>
            <p:nvSpPr>
              <p:cNvPr id="228" name="chenying0907 903"/>
              <p:cNvSpPr>
                <a:spLocks noEditPoints="1"/>
              </p:cNvSpPr>
              <p:nvPr/>
            </p:nvSpPr>
            <p:spPr bwMode="auto">
              <a:xfrm>
                <a:off x="4197350" y="1404938"/>
                <a:ext cx="449263" cy="444500"/>
              </a:xfrm>
              <a:custGeom>
                <a:avLst/>
                <a:gdLst/>
                <a:ahLst/>
                <a:cxnLst>
                  <a:cxn ang="0">
                    <a:pos x="735" y="833"/>
                  </a:cxn>
                  <a:cxn ang="0">
                    <a:pos x="616" y="832"/>
                  </a:cxn>
                  <a:cxn ang="0">
                    <a:pos x="603" y="831"/>
                  </a:cxn>
                  <a:cxn ang="0">
                    <a:pos x="588" y="829"/>
                  </a:cxn>
                  <a:cxn ang="0">
                    <a:pos x="575" y="811"/>
                  </a:cxn>
                  <a:cxn ang="0">
                    <a:pos x="562" y="767"/>
                  </a:cxn>
                  <a:cxn ang="0">
                    <a:pos x="559" y="714"/>
                  </a:cxn>
                  <a:cxn ang="0">
                    <a:pos x="551" y="661"/>
                  </a:cxn>
                  <a:cxn ang="0">
                    <a:pos x="522" y="582"/>
                  </a:cxn>
                  <a:cxn ang="0">
                    <a:pos x="482" y="510"/>
                  </a:cxn>
                  <a:cxn ang="0">
                    <a:pos x="432" y="444"/>
                  </a:cxn>
                  <a:cxn ang="0">
                    <a:pos x="375" y="389"/>
                  </a:cxn>
                  <a:cxn ang="0">
                    <a:pos x="339" y="363"/>
                  </a:cxn>
                  <a:cxn ang="0">
                    <a:pos x="270" y="330"/>
                  </a:cxn>
                  <a:cxn ang="0">
                    <a:pos x="134" y="299"/>
                  </a:cxn>
                  <a:cxn ang="0">
                    <a:pos x="93" y="296"/>
                  </a:cxn>
                  <a:cxn ang="0">
                    <a:pos x="50" y="287"/>
                  </a:cxn>
                  <a:cxn ang="0">
                    <a:pos x="35" y="271"/>
                  </a:cxn>
                  <a:cxn ang="0">
                    <a:pos x="27" y="263"/>
                  </a:cxn>
                  <a:cxn ang="0">
                    <a:pos x="14" y="223"/>
                  </a:cxn>
                  <a:cxn ang="0">
                    <a:pos x="0" y="99"/>
                  </a:cxn>
                  <a:cxn ang="0">
                    <a:pos x="11" y="14"/>
                  </a:cxn>
                  <a:cxn ang="0">
                    <a:pos x="19" y="3"/>
                  </a:cxn>
                  <a:cxn ang="0">
                    <a:pos x="34" y="1"/>
                  </a:cxn>
                  <a:cxn ang="0">
                    <a:pos x="50" y="11"/>
                  </a:cxn>
                  <a:cxn ang="0">
                    <a:pos x="151" y="17"/>
                  </a:cxn>
                  <a:cxn ang="0">
                    <a:pos x="325" y="50"/>
                  </a:cxn>
                  <a:cxn ang="0">
                    <a:pos x="471" y="111"/>
                  </a:cxn>
                  <a:cxn ang="0">
                    <a:pos x="593" y="201"/>
                  </a:cxn>
                  <a:cxn ang="0">
                    <a:pos x="667" y="284"/>
                  </a:cxn>
                  <a:cxn ang="0">
                    <a:pos x="739" y="398"/>
                  </a:cxn>
                  <a:cxn ang="0">
                    <a:pos x="792" y="526"/>
                  </a:cxn>
                  <a:cxn ang="0">
                    <a:pos x="825" y="672"/>
                  </a:cxn>
                  <a:cxn ang="0">
                    <a:pos x="837" y="799"/>
                  </a:cxn>
                  <a:cxn ang="0">
                    <a:pos x="847" y="815"/>
                  </a:cxn>
                  <a:cxn ang="0">
                    <a:pos x="843" y="833"/>
                  </a:cxn>
                  <a:cxn ang="0">
                    <a:pos x="831" y="838"/>
                  </a:cxn>
                  <a:cxn ang="0">
                    <a:pos x="45" y="65"/>
                  </a:cxn>
                  <a:cxn ang="0">
                    <a:pos x="46" y="157"/>
                  </a:cxn>
                  <a:cxn ang="0">
                    <a:pos x="61" y="237"/>
                  </a:cxn>
                  <a:cxn ang="0">
                    <a:pos x="76" y="249"/>
                  </a:cxn>
                  <a:cxn ang="0">
                    <a:pos x="92" y="257"/>
                  </a:cxn>
                  <a:cxn ang="0">
                    <a:pos x="174" y="267"/>
                  </a:cxn>
                  <a:cxn ang="0">
                    <a:pos x="232" y="274"/>
                  </a:cxn>
                  <a:cxn ang="0">
                    <a:pos x="298" y="295"/>
                  </a:cxn>
                  <a:cxn ang="0">
                    <a:pos x="376" y="335"/>
                  </a:cxn>
                  <a:cxn ang="0">
                    <a:pos x="406" y="360"/>
                  </a:cxn>
                  <a:cxn ang="0">
                    <a:pos x="498" y="465"/>
                  </a:cxn>
                  <a:cxn ang="0">
                    <a:pos x="565" y="574"/>
                  </a:cxn>
                  <a:cxn ang="0">
                    <a:pos x="578" y="611"/>
                  </a:cxn>
                  <a:cxn ang="0">
                    <a:pos x="588" y="680"/>
                  </a:cxn>
                  <a:cxn ang="0">
                    <a:pos x="601" y="759"/>
                  </a:cxn>
                  <a:cxn ang="0">
                    <a:pos x="625" y="791"/>
                  </a:cxn>
                  <a:cxn ang="0">
                    <a:pos x="781" y="793"/>
                  </a:cxn>
                  <a:cxn ang="0">
                    <a:pos x="791" y="740"/>
                  </a:cxn>
                  <a:cxn ang="0">
                    <a:pos x="768" y="594"/>
                  </a:cxn>
                  <a:cxn ang="0">
                    <a:pos x="728" y="467"/>
                  </a:cxn>
                  <a:cxn ang="0">
                    <a:pos x="671" y="358"/>
                  </a:cxn>
                  <a:cxn ang="0">
                    <a:pos x="616" y="287"/>
                  </a:cxn>
                  <a:cxn ang="0">
                    <a:pos x="506" y="187"/>
                  </a:cxn>
                  <a:cxn ang="0">
                    <a:pos x="379" y="115"/>
                  </a:cxn>
                  <a:cxn ang="0">
                    <a:pos x="231" y="71"/>
                  </a:cxn>
                  <a:cxn ang="0">
                    <a:pos x="58" y="53"/>
                  </a:cxn>
                </a:cxnLst>
                <a:rect l="0" t="0" r="r" b="b"/>
                <a:pathLst>
                  <a:path w="847" h="838">
                    <a:moveTo>
                      <a:pt x="829" y="838"/>
                    </a:moveTo>
                    <a:lnTo>
                      <a:pt x="829" y="838"/>
                    </a:lnTo>
                    <a:lnTo>
                      <a:pt x="782" y="835"/>
                    </a:lnTo>
                    <a:lnTo>
                      <a:pt x="735" y="833"/>
                    </a:lnTo>
                    <a:lnTo>
                      <a:pt x="686" y="833"/>
                    </a:lnTo>
                    <a:lnTo>
                      <a:pt x="635" y="832"/>
                    </a:lnTo>
                    <a:lnTo>
                      <a:pt x="616" y="832"/>
                    </a:lnTo>
                    <a:lnTo>
                      <a:pt x="616" y="832"/>
                    </a:lnTo>
                    <a:lnTo>
                      <a:pt x="609" y="831"/>
                    </a:lnTo>
                    <a:lnTo>
                      <a:pt x="606" y="830"/>
                    </a:lnTo>
                    <a:lnTo>
                      <a:pt x="603" y="831"/>
                    </a:lnTo>
                    <a:lnTo>
                      <a:pt x="603" y="831"/>
                    </a:lnTo>
                    <a:lnTo>
                      <a:pt x="599" y="831"/>
                    </a:lnTo>
                    <a:lnTo>
                      <a:pt x="599" y="831"/>
                    </a:lnTo>
                    <a:lnTo>
                      <a:pt x="593" y="831"/>
                    </a:lnTo>
                    <a:lnTo>
                      <a:pt x="588" y="829"/>
                    </a:lnTo>
                    <a:lnTo>
                      <a:pt x="584" y="826"/>
                    </a:lnTo>
                    <a:lnTo>
                      <a:pt x="581" y="822"/>
                    </a:lnTo>
                    <a:lnTo>
                      <a:pt x="581" y="822"/>
                    </a:lnTo>
                    <a:lnTo>
                      <a:pt x="575" y="811"/>
                    </a:lnTo>
                    <a:lnTo>
                      <a:pt x="571" y="800"/>
                    </a:lnTo>
                    <a:lnTo>
                      <a:pt x="567" y="789"/>
                    </a:lnTo>
                    <a:lnTo>
                      <a:pt x="564" y="779"/>
                    </a:lnTo>
                    <a:lnTo>
                      <a:pt x="562" y="767"/>
                    </a:lnTo>
                    <a:lnTo>
                      <a:pt x="561" y="756"/>
                    </a:lnTo>
                    <a:lnTo>
                      <a:pt x="560" y="732"/>
                    </a:lnTo>
                    <a:lnTo>
                      <a:pt x="560" y="732"/>
                    </a:lnTo>
                    <a:lnTo>
                      <a:pt x="559" y="714"/>
                    </a:lnTo>
                    <a:lnTo>
                      <a:pt x="558" y="697"/>
                    </a:lnTo>
                    <a:lnTo>
                      <a:pt x="555" y="679"/>
                    </a:lnTo>
                    <a:lnTo>
                      <a:pt x="551" y="661"/>
                    </a:lnTo>
                    <a:lnTo>
                      <a:pt x="551" y="661"/>
                    </a:lnTo>
                    <a:lnTo>
                      <a:pt x="545" y="641"/>
                    </a:lnTo>
                    <a:lnTo>
                      <a:pt x="538" y="622"/>
                    </a:lnTo>
                    <a:lnTo>
                      <a:pt x="530" y="602"/>
                    </a:lnTo>
                    <a:lnTo>
                      <a:pt x="522" y="582"/>
                    </a:lnTo>
                    <a:lnTo>
                      <a:pt x="513" y="564"/>
                    </a:lnTo>
                    <a:lnTo>
                      <a:pt x="504" y="545"/>
                    </a:lnTo>
                    <a:lnTo>
                      <a:pt x="493" y="528"/>
                    </a:lnTo>
                    <a:lnTo>
                      <a:pt x="482" y="510"/>
                    </a:lnTo>
                    <a:lnTo>
                      <a:pt x="470" y="492"/>
                    </a:lnTo>
                    <a:lnTo>
                      <a:pt x="458" y="476"/>
                    </a:lnTo>
                    <a:lnTo>
                      <a:pt x="446" y="459"/>
                    </a:lnTo>
                    <a:lnTo>
                      <a:pt x="432" y="444"/>
                    </a:lnTo>
                    <a:lnTo>
                      <a:pt x="419" y="429"/>
                    </a:lnTo>
                    <a:lnTo>
                      <a:pt x="404" y="415"/>
                    </a:lnTo>
                    <a:lnTo>
                      <a:pt x="390" y="403"/>
                    </a:lnTo>
                    <a:lnTo>
                      <a:pt x="375" y="389"/>
                    </a:lnTo>
                    <a:lnTo>
                      <a:pt x="375" y="389"/>
                    </a:lnTo>
                    <a:lnTo>
                      <a:pt x="364" y="380"/>
                    </a:lnTo>
                    <a:lnTo>
                      <a:pt x="352" y="372"/>
                    </a:lnTo>
                    <a:lnTo>
                      <a:pt x="339" y="363"/>
                    </a:lnTo>
                    <a:lnTo>
                      <a:pt x="326" y="356"/>
                    </a:lnTo>
                    <a:lnTo>
                      <a:pt x="313" y="349"/>
                    </a:lnTo>
                    <a:lnTo>
                      <a:pt x="299" y="342"/>
                    </a:lnTo>
                    <a:lnTo>
                      <a:pt x="270" y="330"/>
                    </a:lnTo>
                    <a:lnTo>
                      <a:pt x="239" y="320"/>
                    </a:lnTo>
                    <a:lnTo>
                      <a:pt x="206" y="312"/>
                    </a:lnTo>
                    <a:lnTo>
                      <a:pt x="171" y="304"/>
                    </a:lnTo>
                    <a:lnTo>
                      <a:pt x="134" y="299"/>
                    </a:lnTo>
                    <a:lnTo>
                      <a:pt x="134" y="299"/>
                    </a:lnTo>
                    <a:lnTo>
                      <a:pt x="112" y="297"/>
                    </a:lnTo>
                    <a:lnTo>
                      <a:pt x="112" y="297"/>
                    </a:lnTo>
                    <a:lnTo>
                      <a:pt x="93" y="296"/>
                    </a:lnTo>
                    <a:lnTo>
                      <a:pt x="75" y="294"/>
                    </a:lnTo>
                    <a:lnTo>
                      <a:pt x="66" y="292"/>
                    </a:lnTo>
                    <a:lnTo>
                      <a:pt x="57" y="290"/>
                    </a:lnTo>
                    <a:lnTo>
                      <a:pt x="50" y="287"/>
                    </a:lnTo>
                    <a:lnTo>
                      <a:pt x="43" y="283"/>
                    </a:lnTo>
                    <a:lnTo>
                      <a:pt x="43" y="283"/>
                    </a:lnTo>
                    <a:lnTo>
                      <a:pt x="38" y="278"/>
                    </a:lnTo>
                    <a:lnTo>
                      <a:pt x="35" y="271"/>
                    </a:lnTo>
                    <a:lnTo>
                      <a:pt x="33" y="268"/>
                    </a:lnTo>
                    <a:lnTo>
                      <a:pt x="29" y="266"/>
                    </a:lnTo>
                    <a:lnTo>
                      <a:pt x="29" y="266"/>
                    </a:lnTo>
                    <a:lnTo>
                      <a:pt x="27" y="263"/>
                    </a:lnTo>
                    <a:lnTo>
                      <a:pt x="25" y="261"/>
                    </a:lnTo>
                    <a:lnTo>
                      <a:pt x="22" y="255"/>
                    </a:lnTo>
                    <a:lnTo>
                      <a:pt x="22" y="255"/>
                    </a:lnTo>
                    <a:lnTo>
                      <a:pt x="14" y="223"/>
                    </a:lnTo>
                    <a:lnTo>
                      <a:pt x="8" y="191"/>
                    </a:lnTo>
                    <a:lnTo>
                      <a:pt x="4" y="160"/>
                    </a:lnTo>
                    <a:lnTo>
                      <a:pt x="2" y="129"/>
                    </a:lnTo>
                    <a:lnTo>
                      <a:pt x="0" y="99"/>
                    </a:lnTo>
                    <a:lnTo>
                      <a:pt x="3" y="70"/>
                    </a:lnTo>
                    <a:lnTo>
                      <a:pt x="6" y="41"/>
                    </a:lnTo>
                    <a:lnTo>
                      <a:pt x="11" y="14"/>
                    </a:lnTo>
                    <a:lnTo>
                      <a:pt x="11" y="14"/>
                    </a:lnTo>
                    <a:lnTo>
                      <a:pt x="13" y="10"/>
                    </a:lnTo>
                    <a:lnTo>
                      <a:pt x="14" y="7"/>
                    </a:lnTo>
                    <a:lnTo>
                      <a:pt x="16" y="5"/>
                    </a:lnTo>
                    <a:lnTo>
                      <a:pt x="19" y="3"/>
                    </a:lnTo>
                    <a:lnTo>
                      <a:pt x="23" y="1"/>
                    </a:lnTo>
                    <a:lnTo>
                      <a:pt x="28" y="0"/>
                    </a:lnTo>
                    <a:lnTo>
                      <a:pt x="28" y="0"/>
                    </a:lnTo>
                    <a:lnTo>
                      <a:pt x="34" y="1"/>
                    </a:lnTo>
                    <a:lnTo>
                      <a:pt x="39" y="2"/>
                    </a:lnTo>
                    <a:lnTo>
                      <a:pt x="43" y="5"/>
                    </a:lnTo>
                    <a:lnTo>
                      <a:pt x="47" y="8"/>
                    </a:lnTo>
                    <a:lnTo>
                      <a:pt x="50" y="11"/>
                    </a:lnTo>
                    <a:lnTo>
                      <a:pt x="55" y="11"/>
                    </a:lnTo>
                    <a:lnTo>
                      <a:pt x="55" y="11"/>
                    </a:lnTo>
                    <a:lnTo>
                      <a:pt x="105" y="13"/>
                    </a:lnTo>
                    <a:lnTo>
                      <a:pt x="151" y="17"/>
                    </a:lnTo>
                    <a:lnTo>
                      <a:pt x="198" y="23"/>
                    </a:lnTo>
                    <a:lnTo>
                      <a:pt x="241" y="31"/>
                    </a:lnTo>
                    <a:lnTo>
                      <a:pt x="284" y="40"/>
                    </a:lnTo>
                    <a:lnTo>
                      <a:pt x="325" y="50"/>
                    </a:lnTo>
                    <a:lnTo>
                      <a:pt x="364" y="63"/>
                    </a:lnTo>
                    <a:lnTo>
                      <a:pt x="401" y="77"/>
                    </a:lnTo>
                    <a:lnTo>
                      <a:pt x="437" y="94"/>
                    </a:lnTo>
                    <a:lnTo>
                      <a:pt x="471" y="111"/>
                    </a:lnTo>
                    <a:lnTo>
                      <a:pt x="504" y="131"/>
                    </a:lnTo>
                    <a:lnTo>
                      <a:pt x="536" y="153"/>
                    </a:lnTo>
                    <a:lnTo>
                      <a:pt x="564" y="175"/>
                    </a:lnTo>
                    <a:lnTo>
                      <a:pt x="593" y="201"/>
                    </a:lnTo>
                    <a:lnTo>
                      <a:pt x="620" y="228"/>
                    </a:lnTo>
                    <a:lnTo>
                      <a:pt x="645" y="256"/>
                    </a:lnTo>
                    <a:lnTo>
                      <a:pt x="645" y="256"/>
                    </a:lnTo>
                    <a:lnTo>
                      <a:pt x="667" y="284"/>
                    </a:lnTo>
                    <a:lnTo>
                      <a:pt x="686" y="312"/>
                    </a:lnTo>
                    <a:lnTo>
                      <a:pt x="706" y="340"/>
                    </a:lnTo>
                    <a:lnTo>
                      <a:pt x="724" y="368"/>
                    </a:lnTo>
                    <a:lnTo>
                      <a:pt x="739" y="398"/>
                    </a:lnTo>
                    <a:lnTo>
                      <a:pt x="755" y="429"/>
                    </a:lnTo>
                    <a:lnTo>
                      <a:pt x="768" y="460"/>
                    </a:lnTo>
                    <a:lnTo>
                      <a:pt x="780" y="493"/>
                    </a:lnTo>
                    <a:lnTo>
                      <a:pt x="792" y="526"/>
                    </a:lnTo>
                    <a:lnTo>
                      <a:pt x="801" y="562"/>
                    </a:lnTo>
                    <a:lnTo>
                      <a:pt x="810" y="597"/>
                    </a:lnTo>
                    <a:lnTo>
                      <a:pt x="818" y="634"/>
                    </a:lnTo>
                    <a:lnTo>
                      <a:pt x="825" y="672"/>
                    </a:lnTo>
                    <a:lnTo>
                      <a:pt x="830" y="711"/>
                    </a:lnTo>
                    <a:lnTo>
                      <a:pt x="834" y="752"/>
                    </a:lnTo>
                    <a:lnTo>
                      <a:pt x="837" y="794"/>
                    </a:lnTo>
                    <a:lnTo>
                      <a:pt x="837" y="799"/>
                    </a:lnTo>
                    <a:lnTo>
                      <a:pt x="840" y="802"/>
                    </a:lnTo>
                    <a:lnTo>
                      <a:pt x="840" y="802"/>
                    </a:lnTo>
                    <a:lnTo>
                      <a:pt x="844" y="808"/>
                    </a:lnTo>
                    <a:lnTo>
                      <a:pt x="847" y="815"/>
                    </a:lnTo>
                    <a:lnTo>
                      <a:pt x="847" y="822"/>
                    </a:lnTo>
                    <a:lnTo>
                      <a:pt x="846" y="829"/>
                    </a:lnTo>
                    <a:lnTo>
                      <a:pt x="846" y="829"/>
                    </a:lnTo>
                    <a:lnTo>
                      <a:pt x="843" y="833"/>
                    </a:lnTo>
                    <a:lnTo>
                      <a:pt x="840" y="836"/>
                    </a:lnTo>
                    <a:lnTo>
                      <a:pt x="836" y="837"/>
                    </a:lnTo>
                    <a:lnTo>
                      <a:pt x="831" y="838"/>
                    </a:lnTo>
                    <a:lnTo>
                      <a:pt x="831" y="838"/>
                    </a:lnTo>
                    <a:lnTo>
                      <a:pt x="829" y="838"/>
                    </a:lnTo>
                    <a:lnTo>
                      <a:pt x="829" y="838"/>
                    </a:lnTo>
                    <a:close/>
                    <a:moveTo>
                      <a:pt x="45" y="65"/>
                    </a:moveTo>
                    <a:lnTo>
                      <a:pt x="45" y="65"/>
                    </a:lnTo>
                    <a:lnTo>
                      <a:pt x="44" y="89"/>
                    </a:lnTo>
                    <a:lnTo>
                      <a:pt x="43" y="112"/>
                    </a:lnTo>
                    <a:lnTo>
                      <a:pt x="44" y="135"/>
                    </a:lnTo>
                    <a:lnTo>
                      <a:pt x="46" y="157"/>
                    </a:lnTo>
                    <a:lnTo>
                      <a:pt x="49" y="177"/>
                    </a:lnTo>
                    <a:lnTo>
                      <a:pt x="52" y="197"/>
                    </a:lnTo>
                    <a:lnTo>
                      <a:pt x="59" y="232"/>
                    </a:lnTo>
                    <a:lnTo>
                      <a:pt x="61" y="237"/>
                    </a:lnTo>
                    <a:lnTo>
                      <a:pt x="67" y="239"/>
                    </a:lnTo>
                    <a:lnTo>
                      <a:pt x="67" y="239"/>
                    </a:lnTo>
                    <a:lnTo>
                      <a:pt x="72" y="243"/>
                    </a:lnTo>
                    <a:lnTo>
                      <a:pt x="76" y="249"/>
                    </a:lnTo>
                    <a:lnTo>
                      <a:pt x="78" y="253"/>
                    </a:lnTo>
                    <a:lnTo>
                      <a:pt x="82" y="254"/>
                    </a:lnTo>
                    <a:lnTo>
                      <a:pt x="82" y="254"/>
                    </a:lnTo>
                    <a:lnTo>
                      <a:pt x="92" y="257"/>
                    </a:lnTo>
                    <a:lnTo>
                      <a:pt x="103" y="259"/>
                    </a:lnTo>
                    <a:lnTo>
                      <a:pt x="125" y="263"/>
                    </a:lnTo>
                    <a:lnTo>
                      <a:pt x="149" y="265"/>
                    </a:lnTo>
                    <a:lnTo>
                      <a:pt x="174" y="267"/>
                    </a:lnTo>
                    <a:lnTo>
                      <a:pt x="174" y="267"/>
                    </a:lnTo>
                    <a:lnTo>
                      <a:pt x="207" y="270"/>
                    </a:lnTo>
                    <a:lnTo>
                      <a:pt x="220" y="272"/>
                    </a:lnTo>
                    <a:lnTo>
                      <a:pt x="232" y="274"/>
                    </a:lnTo>
                    <a:lnTo>
                      <a:pt x="232" y="274"/>
                    </a:lnTo>
                    <a:lnTo>
                      <a:pt x="254" y="281"/>
                    </a:lnTo>
                    <a:lnTo>
                      <a:pt x="275" y="287"/>
                    </a:lnTo>
                    <a:lnTo>
                      <a:pt x="298" y="295"/>
                    </a:lnTo>
                    <a:lnTo>
                      <a:pt x="321" y="304"/>
                    </a:lnTo>
                    <a:lnTo>
                      <a:pt x="343" y="316"/>
                    </a:lnTo>
                    <a:lnTo>
                      <a:pt x="366" y="328"/>
                    </a:lnTo>
                    <a:lnTo>
                      <a:pt x="376" y="335"/>
                    </a:lnTo>
                    <a:lnTo>
                      <a:pt x="387" y="344"/>
                    </a:lnTo>
                    <a:lnTo>
                      <a:pt x="397" y="352"/>
                    </a:lnTo>
                    <a:lnTo>
                      <a:pt x="406" y="360"/>
                    </a:lnTo>
                    <a:lnTo>
                      <a:pt x="406" y="360"/>
                    </a:lnTo>
                    <a:lnTo>
                      <a:pt x="432" y="386"/>
                    </a:lnTo>
                    <a:lnTo>
                      <a:pt x="456" y="413"/>
                    </a:lnTo>
                    <a:lnTo>
                      <a:pt x="478" y="439"/>
                    </a:lnTo>
                    <a:lnTo>
                      <a:pt x="498" y="465"/>
                    </a:lnTo>
                    <a:lnTo>
                      <a:pt x="517" y="491"/>
                    </a:lnTo>
                    <a:lnTo>
                      <a:pt x="535" y="518"/>
                    </a:lnTo>
                    <a:lnTo>
                      <a:pt x="550" y="545"/>
                    </a:lnTo>
                    <a:lnTo>
                      <a:pt x="565" y="574"/>
                    </a:lnTo>
                    <a:lnTo>
                      <a:pt x="565" y="574"/>
                    </a:lnTo>
                    <a:lnTo>
                      <a:pt x="571" y="585"/>
                    </a:lnTo>
                    <a:lnTo>
                      <a:pt x="575" y="598"/>
                    </a:lnTo>
                    <a:lnTo>
                      <a:pt x="578" y="611"/>
                    </a:lnTo>
                    <a:lnTo>
                      <a:pt x="581" y="625"/>
                    </a:lnTo>
                    <a:lnTo>
                      <a:pt x="585" y="653"/>
                    </a:lnTo>
                    <a:lnTo>
                      <a:pt x="588" y="680"/>
                    </a:lnTo>
                    <a:lnTo>
                      <a:pt x="588" y="680"/>
                    </a:lnTo>
                    <a:lnTo>
                      <a:pt x="591" y="707"/>
                    </a:lnTo>
                    <a:lnTo>
                      <a:pt x="594" y="734"/>
                    </a:lnTo>
                    <a:lnTo>
                      <a:pt x="598" y="747"/>
                    </a:lnTo>
                    <a:lnTo>
                      <a:pt x="601" y="759"/>
                    </a:lnTo>
                    <a:lnTo>
                      <a:pt x="604" y="771"/>
                    </a:lnTo>
                    <a:lnTo>
                      <a:pt x="609" y="783"/>
                    </a:lnTo>
                    <a:lnTo>
                      <a:pt x="612" y="791"/>
                    </a:lnTo>
                    <a:lnTo>
                      <a:pt x="625" y="791"/>
                    </a:lnTo>
                    <a:lnTo>
                      <a:pt x="625" y="791"/>
                    </a:lnTo>
                    <a:lnTo>
                      <a:pt x="704" y="791"/>
                    </a:lnTo>
                    <a:lnTo>
                      <a:pt x="742" y="792"/>
                    </a:lnTo>
                    <a:lnTo>
                      <a:pt x="781" y="793"/>
                    </a:lnTo>
                    <a:lnTo>
                      <a:pt x="795" y="794"/>
                    </a:lnTo>
                    <a:lnTo>
                      <a:pt x="794" y="780"/>
                    </a:lnTo>
                    <a:lnTo>
                      <a:pt x="794" y="780"/>
                    </a:lnTo>
                    <a:lnTo>
                      <a:pt x="791" y="740"/>
                    </a:lnTo>
                    <a:lnTo>
                      <a:pt x="787" y="701"/>
                    </a:lnTo>
                    <a:lnTo>
                      <a:pt x="781" y="664"/>
                    </a:lnTo>
                    <a:lnTo>
                      <a:pt x="775" y="628"/>
                    </a:lnTo>
                    <a:lnTo>
                      <a:pt x="768" y="594"/>
                    </a:lnTo>
                    <a:lnTo>
                      <a:pt x="760" y="560"/>
                    </a:lnTo>
                    <a:lnTo>
                      <a:pt x="750" y="528"/>
                    </a:lnTo>
                    <a:lnTo>
                      <a:pt x="739" y="497"/>
                    </a:lnTo>
                    <a:lnTo>
                      <a:pt x="728" y="467"/>
                    </a:lnTo>
                    <a:lnTo>
                      <a:pt x="715" y="439"/>
                    </a:lnTo>
                    <a:lnTo>
                      <a:pt x="702" y="411"/>
                    </a:lnTo>
                    <a:lnTo>
                      <a:pt x="686" y="384"/>
                    </a:lnTo>
                    <a:lnTo>
                      <a:pt x="671" y="358"/>
                    </a:lnTo>
                    <a:lnTo>
                      <a:pt x="654" y="333"/>
                    </a:lnTo>
                    <a:lnTo>
                      <a:pt x="636" y="310"/>
                    </a:lnTo>
                    <a:lnTo>
                      <a:pt x="616" y="287"/>
                    </a:lnTo>
                    <a:lnTo>
                      <a:pt x="616" y="287"/>
                    </a:lnTo>
                    <a:lnTo>
                      <a:pt x="590" y="259"/>
                    </a:lnTo>
                    <a:lnTo>
                      <a:pt x="562" y="233"/>
                    </a:lnTo>
                    <a:lnTo>
                      <a:pt x="535" y="209"/>
                    </a:lnTo>
                    <a:lnTo>
                      <a:pt x="506" y="187"/>
                    </a:lnTo>
                    <a:lnTo>
                      <a:pt x="476" y="166"/>
                    </a:lnTo>
                    <a:lnTo>
                      <a:pt x="445" y="147"/>
                    </a:lnTo>
                    <a:lnTo>
                      <a:pt x="412" y="131"/>
                    </a:lnTo>
                    <a:lnTo>
                      <a:pt x="379" y="115"/>
                    </a:lnTo>
                    <a:lnTo>
                      <a:pt x="343" y="102"/>
                    </a:lnTo>
                    <a:lnTo>
                      <a:pt x="307" y="90"/>
                    </a:lnTo>
                    <a:lnTo>
                      <a:pt x="270" y="80"/>
                    </a:lnTo>
                    <a:lnTo>
                      <a:pt x="231" y="71"/>
                    </a:lnTo>
                    <a:lnTo>
                      <a:pt x="190" y="65"/>
                    </a:lnTo>
                    <a:lnTo>
                      <a:pt x="147" y="60"/>
                    </a:lnTo>
                    <a:lnTo>
                      <a:pt x="104" y="55"/>
                    </a:lnTo>
                    <a:lnTo>
                      <a:pt x="58" y="53"/>
                    </a:lnTo>
                    <a:lnTo>
                      <a:pt x="47" y="53"/>
                    </a:lnTo>
                    <a:lnTo>
                      <a:pt x="45" y="65"/>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solidFill>
                    <a:srgbClr val="605448"/>
                  </a:solidFill>
                </a:endParaRPr>
              </a:p>
            </p:txBody>
          </p:sp>
          <p:sp>
            <p:nvSpPr>
              <p:cNvPr id="229" name="chenying0907 904"/>
              <p:cNvSpPr>
                <a:spLocks noEditPoints="1"/>
              </p:cNvSpPr>
              <p:nvPr/>
            </p:nvSpPr>
            <p:spPr bwMode="auto">
              <a:xfrm>
                <a:off x="4214813" y="1193800"/>
                <a:ext cx="649288" cy="658813"/>
              </a:xfrm>
              <a:custGeom>
                <a:avLst/>
                <a:gdLst/>
                <a:ahLst/>
                <a:cxnLst>
                  <a:cxn ang="0">
                    <a:pos x="980" y="1233"/>
                  </a:cxn>
                  <a:cxn ang="0">
                    <a:pos x="957" y="1244"/>
                  </a:cxn>
                  <a:cxn ang="0">
                    <a:pos x="943" y="1233"/>
                  </a:cxn>
                  <a:cxn ang="0">
                    <a:pos x="933" y="1152"/>
                  </a:cxn>
                  <a:cxn ang="0">
                    <a:pos x="929" y="1000"/>
                  </a:cxn>
                  <a:cxn ang="0">
                    <a:pos x="911" y="872"/>
                  </a:cxn>
                  <a:cxn ang="0">
                    <a:pos x="879" y="776"/>
                  </a:cxn>
                  <a:cxn ang="0">
                    <a:pos x="828" y="668"/>
                  </a:cxn>
                  <a:cxn ang="0">
                    <a:pos x="764" y="576"/>
                  </a:cxn>
                  <a:cxn ang="0">
                    <a:pos x="699" y="508"/>
                  </a:cxn>
                  <a:cxn ang="0">
                    <a:pos x="604" y="435"/>
                  </a:cxn>
                  <a:cxn ang="0">
                    <a:pos x="504" y="380"/>
                  </a:cxn>
                  <a:cxn ang="0">
                    <a:pos x="287" y="307"/>
                  </a:cxn>
                  <a:cxn ang="0">
                    <a:pos x="25" y="257"/>
                  </a:cxn>
                  <a:cxn ang="0">
                    <a:pos x="14" y="251"/>
                  </a:cxn>
                  <a:cxn ang="0">
                    <a:pos x="13" y="231"/>
                  </a:cxn>
                  <a:cxn ang="0">
                    <a:pos x="5" y="215"/>
                  </a:cxn>
                  <a:cxn ang="0">
                    <a:pos x="1" y="69"/>
                  </a:cxn>
                  <a:cxn ang="0">
                    <a:pos x="3" y="8"/>
                  </a:cxn>
                  <a:cxn ang="0">
                    <a:pos x="16" y="0"/>
                  </a:cxn>
                  <a:cxn ang="0">
                    <a:pos x="33" y="2"/>
                  </a:cxn>
                  <a:cxn ang="0">
                    <a:pos x="79" y="13"/>
                  </a:cxn>
                  <a:cxn ang="0">
                    <a:pos x="281" y="38"/>
                  </a:cxn>
                  <a:cxn ang="0">
                    <a:pos x="459" y="74"/>
                  </a:cxn>
                  <a:cxn ang="0">
                    <a:pos x="545" y="107"/>
                  </a:cxn>
                  <a:cxn ang="0">
                    <a:pos x="768" y="239"/>
                  </a:cxn>
                  <a:cxn ang="0">
                    <a:pos x="867" y="321"/>
                  </a:cxn>
                  <a:cxn ang="0">
                    <a:pos x="942" y="400"/>
                  </a:cxn>
                  <a:cxn ang="0">
                    <a:pos x="1027" y="510"/>
                  </a:cxn>
                  <a:cxn ang="0">
                    <a:pos x="1093" y="622"/>
                  </a:cxn>
                  <a:cxn ang="0">
                    <a:pos x="1131" y="712"/>
                  </a:cxn>
                  <a:cxn ang="0">
                    <a:pos x="1178" y="904"/>
                  </a:cxn>
                  <a:cxn ang="0">
                    <a:pos x="1215" y="1189"/>
                  </a:cxn>
                  <a:cxn ang="0">
                    <a:pos x="1227" y="1208"/>
                  </a:cxn>
                  <a:cxn ang="0">
                    <a:pos x="1219" y="1230"/>
                  </a:cxn>
                  <a:cxn ang="0">
                    <a:pos x="1208" y="1232"/>
                  </a:cxn>
                  <a:cxn ang="0">
                    <a:pos x="1106" y="1233"/>
                  </a:cxn>
                  <a:cxn ang="0">
                    <a:pos x="997" y="1244"/>
                  </a:cxn>
                  <a:cxn ang="0">
                    <a:pos x="45" y="117"/>
                  </a:cxn>
                  <a:cxn ang="0">
                    <a:pos x="66" y="221"/>
                  </a:cxn>
                  <a:cxn ang="0">
                    <a:pos x="362" y="283"/>
                  </a:cxn>
                  <a:cxn ang="0">
                    <a:pos x="548" y="352"/>
                  </a:cxn>
                  <a:cxn ang="0">
                    <a:pos x="654" y="414"/>
                  </a:cxn>
                  <a:cxn ang="0">
                    <a:pos x="750" y="498"/>
                  </a:cxn>
                  <a:cxn ang="0">
                    <a:pos x="839" y="609"/>
                  </a:cxn>
                  <a:cxn ang="0">
                    <a:pos x="931" y="792"/>
                  </a:cxn>
                  <a:cxn ang="0">
                    <a:pos x="958" y="912"/>
                  </a:cxn>
                  <a:cxn ang="0">
                    <a:pos x="968" y="1048"/>
                  </a:cxn>
                  <a:cxn ang="0">
                    <a:pos x="995" y="1203"/>
                  </a:cxn>
                  <a:cxn ang="0">
                    <a:pos x="1048" y="1197"/>
                  </a:cxn>
                  <a:cxn ang="0">
                    <a:pos x="1172" y="1175"/>
                  </a:cxn>
                  <a:cxn ang="0">
                    <a:pos x="1146" y="947"/>
                  </a:cxn>
                  <a:cxn ang="0">
                    <a:pos x="1106" y="764"/>
                  </a:cxn>
                  <a:cxn ang="0">
                    <a:pos x="1065" y="665"/>
                  </a:cxn>
                  <a:cxn ang="0">
                    <a:pos x="993" y="536"/>
                  </a:cxn>
                  <a:cxn ang="0">
                    <a:pos x="905" y="420"/>
                  </a:cxn>
                  <a:cxn ang="0">
                    <a:pos x="825" y="340"/>
                  </a:cxn>
                  <a:cxn ang="0">
                    <a:pos x="671" y="222"/>
                  </a:cxn>
                  <a:cxn ang="0">
                    <a:pos x="536" y="148"/>
                  </a:cxn>
                  <a:cxn ang="0">
                    <a:pos x="419" y="106"/>
                  </a:cxn>
                  <a:cxn ang="0">
                    <a:pos x="181" y="68"/>
                  </a:cxn>
                  <a:cxn ang="0">
                    <a:pos x="43" y="65"/>
                  </a:cxn>
                </a:cxnLst>
                <a:rect l="0" t="0" r="r" b="b"/>
                <a:pathLst>
                  <a:path w="1227" h="1244">
                    <a:moveTo>
                      <a:pt x="997" y="1244"/>
                    </a:moveTo>
                    <a:lnTo>
                      <a:pt x="997" y="1244"/>
                    </a:lnTo>
                    <a:lnTo>
                      <a:pt x="992" y="1243"/>
                    </a:lnTo>
                    <a:lnTo>
                      <a:pt x="987" y="1241"/>
                    </a:lnTo>
                    <a:lnTo>
                      <a:pt x="980" y="1233"/>
                    </a:lnTo>
                    <a:lnTo>
                      <a:pt x="971" y="1239"/>
                    </a:lnTo>
                    <a:lnTo>
                      <a:pt x="971" y="1239"/>
                    </a:lnTo>
                    <a:lnTo>
                      <a:pt x="965" y="1243"/>
                    </a:lnTo>
                    <a:lnTo>
                      <a:pt x="957" y="1244"/>
                    </a:lnTo>
                    <a:lnTo>
                      <a:pt x="957" y="1244"/>
                    </a:lnTo>
                    <a:lnTo>
                      <a:pt x="953" y="1243"/>
                    </a:lnTo>
                    <a:lnTo>
                      <a:pt x="948" y="1241"/>
                    </a:lnTo>
                    <a:lnTo>
                      <a:pt x="946" y="1239"/>
                    </a:lnTo>
                    <a:lnTo>
                      <a:pt x="945" y="1236"/>
                    </a:lnTo>
                    <a:lnTo>
                      <a:pt x="943" y="1233"/>
                    </a:lnTo>
                    <a:lnTo>
                      <a:pt x="942" y="1229"/>
                    </a:lnTo>
                    <a:lnTo>
                      <a:pt x="942" y="1229"/>
                    </a:lnTo>
                    <a:lnTo>
                      <a:pt x="939" y="1211"/>
                    </a:lnTo>
                    <a:lnTo>
                      <a:pt x="936" y="1191"/>
                    </a:lnTo>
                    <a:lnTo>
                      <a:pt x="933" y="1152"/>
                    </a:lnTo>
                    <a:lnTo>
                      <a:pt x="932" y="1113"/>
                    </a:lnTo>
                    <a:lnTo>
                      <a:pt x="931" y="1075"/>
                    </a:lnTo>
                    <a:lnTo>
                      <a:pt x="931" y="1075"/>
                    </a:lnTo>
                    <a:lnTo>
                      <a:pt x="930" y="1025"/>
                    </a:lnTo>
                    <a:lnTo>
                      <a:pt x="929" y="1000"/>
                    </a:lnTo>
                    <a:lnTo>
                      <a:pt x="927" y="974"/>
                    </a:lnTo>
                    <a:lnTo>
                      <a:pt x="925" y="948"/>
                    </a:lnTo>
                    <a:lnTo>
                      <a:pt x="921" y="923"/>
                    </a:lnTo>
                    <a:lnTo>
                      <a:pt x="917" y="898"/>
                    </a:lnTo>
                    <a:lnTo>
                      <a:pt x="911" y="872"/>
                    </a:lnTo>
                    <a:lnTo>
                      <a:pt x="911" y="872"/>
                    </a:lnTo>
                    <a:lnTo>
                      <a:pt x="903" y="847"/>
                    </a:lnTo>
                    <a:lnTo>
                      <a:pt x="896" y="822"/>
                    </a:lnTo>
                    <a:lnTo>
                      <a:pt x="888" y="798"/>
                    </a:lnTo>
                    <a:lnTo>
                      <a:pt x="879" y="776"/>
                    </a:lnTo>
                    <a:lnTo>
                      <a:pt x="870" y="753"/>
                    </a:lnTo>
                    <a:lnTo>
                      <a:pt x="860" y="730"/>
                    </a:lnTo>
                    <a:lnTo>
                      <a:pt x="850" y="710"/>
                    </a:lnTo>
                    <a:lnTo>
                      <a:pt x="839" y="688"/>
                    </a:lnTo>
                    <a:lnTo>
                      <a:pt x="828" y="668"/>
                    </a:lnTo>
                    <a:lnTo>
                      <a:pt x="817" y="649"/>
                    </a:lnTo>
                    <a:lnTo>
                      <a:pt x="804" y="629"/>
                    </a:lnTo>
                    <a:lnTo>
                      <a:pt x="791" y="610"/>
                    </a:lnTo>
                    <a:lnTo>
                      <a:pt x="777" y="593"/>
                    </a:lnTo>
                    <a:lnTo>
                      <a:pt x="764" y="576"/>
                    </a:lnTo>
                    <a:lnTo>
                      <a:pt x="749" y="559"/>
                    </a:lnTo>
                    <a:lnTo>
                      <a:pt x="735" y="543"/>
                    </a:lnTo>
                    <a:lnTo>
                      <a:pt x="735" y="543"/>
                    </a:lnTo>
                    <a:lnTo>
                      <a:pt x="717" y="526"/>
                    </a:lnTo>
                    <a:lnTo>
                      <a:pt x="699" y="508"/>
                    </a:lnTo>
                    <a:lnTo>
                      <a:pt x="680" y="493"/>
                    </a:lnTo>
                    <a:lnTo>
                      <a:pt x="662" y="477"/>
                    </a:lnTo>
                    <a:lnTo>
                      <a:pt x="643" y="462"/>
                    </a:lnTo>
                    <a:lnTo>
                      <a:pt x="623" y="448"/>
                    </a:lnTo>
                    <a:lnTo>
                      <a:pt x="604" y="435"/>
                    </a:lnTo>
                    <a:lnTo>
                      <a:pt x="584" y="422"/>
                    </a:lnTo>
                    <a:lnTo>
                      <a:pt x="565" y="411"/>
                    </a:lnTo>
                    <a:lnTo>
                      <a:pt x="544" y="400"/>
                    </a:lnTo>
                    <a:lnTo>
                      <a:pt x="523" y="389"/>
                    </a:lnTo>
                    <a:lnTo>
                      <a:pt x="504" y="380"/>
                    </a:lnTo>
                    <a:lnTo>
                      <a:pt x="461" y="361"/>
                    </a:lnTo>
                    <a:lnTo>
                      <a:pt x="419" y="346"/>
                    </a:lnTo>
                    <a:lnTo>
                      <a:pt x="375" y="332"/>
                    </a:lnTo>
                    <a:lnTo>
                      <a:pt x="331" y="318"/>
                    </a:lnTo>
                    <a:lnTo>
                      <a:pt x="287" y="307"/>
                    </a:lnTo>
                    <a:lnTo>
                      <a:pt x="241" y="296"/>
                    </a:lnTo>
                    <a:lnTo>
                      <a:pt x="195" y="287"/>
                    </a:lnTo>
                    <a:lnTo>
                      <a:pt x="149" y="279"/>
                    </a:lnTo>
                    <a:lnTo>
                      <a:pt x="55" y="262"/>
                    </a:lnTo>
                    <a:lnTo>
                      <a:pt x="25" y="257"/>
                    </a:lnTo>
                    <a:lnTo>
                      <a:pt x="25" y="257"/>
                    </a:lnTo>
                    <a:lnTo>
                      <a:pt x="18" y="254"/>
                    </a:lnTo>
                    <a:lnTo>
                      <a:pt x="16" y="253"/>
                    </a:lnTo>
                    <a:lnTo>
                      <a:pt x="14" y="251"/>
                    </a:lnTo>
                    <a:lnTo>
                      <a:pt x="14" y="251"/>
                    </a:lnTo>
                    <a:lnTo>
                      <a:pt x="12" y="248"/>
                    </a:lnTo>
                    <a:lnTo>
                      <a:pt x="11" y="245"/>
                    </a:lnTo>
                    <a:lnTo>
                      <a:pt x="11" y="241"/>
                    </a:lnTo>
                    <a:lnTo>
                      <a:pt x="12" y="236"/>
                    </a:lnTo>
                    <a:lnTo>
                      <a:pt x="13" y="231"/>
                    </a:lnTo>
                    <a:lnTo>
                      <a:pt x="9" y="227"/>
                    </a:lnTo>
                    <a:lnTo>
                      <a:pt x="9" y="227"/>
                    </a:lnTo>
                    <a:lnTo>
                      <a:pt x="6" y="221"/>
                    </a:lnTo>
                    <a:lnTo>
                      <a:pt x="5" y="215"/>
                    </a:lnTo>
                    <a:lnTo>
                      <a:pt x="5" y="215"/>
                    </a:lnTo>
                    <a:lnTo>
                      <a:pt x="4" y="165"/>
                    </a:lnTo>
                    <a:lnTo>
                      <a:pt x="3" y="117"/>
                    </a:lnTo>
                    <a:lnTo>
                      <a:pt x="3" y="116"/>
                    </a:lnTo>
                    <a:lnTo>
                      <a:pt x="3" y="116"/>
                    </a:lnTo>
                    <a:lnTo>
                      <a:pt x="1" y="69"/>
                    </a:lnTo>
                    <a:lnTo>
                      <a:pt x="0" y="20"/>
                    </a:lnTo>
                    <a:lnTo>
                      <a:pt x="0" y="20"/>
                    </a:lnTo>
                    <a:lnTo>
                      <a:pt x="0" y="15"/>
                    </a:lnTo>
                    <a:lnTo>
                      <a:pt x="1" y="11"/>
                    </a:lnTo>
                    <a:lnTo>
                      <a:pt x="3" y="8"/>
                    </a:lnTo>
                    <a:lnTo>
                      <a:pt x="5" y="5"/>
                    </a:lnTo>
                    <a:lnTo>
                      <a:pt x="5" y="5"/>
                    </a:lnTo>
                    <a:lnTo>
                      <a:pt x="8" y="3"/>
                    </a:lnTo>
                    <a:lnTo>
                      <a:pt x="12" y="1"/>
                    </a:lnTo>
                    <a:lnTo>
                      <a:pt x="16" y="0"/>
                    </a:lnTo>
                    <a:lnTo>
                      <a:pt x="20" y="0"/>
                    </a:lnTo>
                    <a:lnTo>
                      <a:pt x="20" y="0"/>
                    </a:lnTo>
                    <a:lnTo>
                      <a:pt x="24" y="0"/>
                    </a:lnTo>
                    <a:lnTo>
                      <a:pt x="28" y="1"/>
                    </a:lnTo>
                    <a:lnTo>
                      <a:pt x="33" y="2"/>
                    </a:lnTo>
                    <a:lnTo>
                      <a:pt x="36" y="4"/>
                    </a:lnTo>
                    <a:lnTo>
                      <a:pt x="38" y="7"/>
                    </a:lnTo>
                    <a:lnTo>
                      <a:pt x="41" y="7"/>
                    </a:lnTo>
                    <a:lnTo>
                      <a:pt x="41" y="7"/>
                    </a:lnTo>
                    <a:lnTo>
                      <a:pt x="79" y="13"/>
                    </a:lnTo>
                    <a:lnTo>
                      <a:pt x="116" y="19"/>
                    </a:lnTo>
                    <a:lnTo>
                      <a:pt x="191" y="27"/>
                    </a:lnTo>
                    <a:lnTo>
                      <a:pt x="191" y="27"/>
                    </a:lnTo>
                    <a:lnTo>
                      <a:pt x="236" y="32"/>
                    </a:lnTo>
                    <a:lnTo>
                      <a:pt x="281" y="38"/>
                    </a:lnTo>
                    <a:lnTo>
                      <a:pt x="326" y="44"/>
                    </a:lnTo>
                    <a:lnTo>
                      <a:pt x="371" y="53"/>
                    </a:lnTo>
                    <a:lnTo>
                      <a:pt x="416" y="62"/>
                    </a:lnTo>
                    <a:lnTo>
                      <a:pt x="437" y="68"/>
                    </a:lnTo>
                    <a:lnTo>
                      <a:pt x="459" y="74"/>
                    </a:lnTo>
                    <a:lnTo>
                      <a:pt x="481" y="82"/>
                    </a:lnTo>
                    <a:lnTo>
                      <a:pt x="503" y="90"/>
                    </a:lnTo>
                    <a:lnTo>
                      <a:pt x="524" y="98"/>
                    </a:lnTo>
                    <a:lnTo>
                      <a:pt x="545" y="107"/>
                    </a:lnTo>
                    <a:lnTo>
                      <a:pt x="545" y="107"/>
                    </a:lnTo>
                    <a:lnTo>
                      <a:pt x="600" y="135"/>
                    </a:lnTo>
                    <a:lnTo>
                      <a:pt x="651" y="163"/>
                    </a:lnTo>
                    <a:lnTo>
                      <a:pt x="701" y="193"/>
                    </a:lnTo>
                    <a:lnTo>
                      <a:pt x="746" y="223"/>
                    </a:lnTo>
                    <a:lnTo>
                      <a:pt x="768" y="239"/>
                    </a:lnTo>
                    <a:lnTo>
                      <a:pt x="790" y="255"/>
                    </a:lnTo>
                    <a:lnTo>
                      <a:pt x="809" y="271"/>
                    </a:lnTo>
                    <a:lnTo>
                      <a:pt x="830" y="287"/>
                    </a:lnTo>
                    <a:lnTo>
                      <a:pt x="849" y="304"/>
                    </a:lnTo>
                    <a:lnTo>
                      <a:pt x="867" y="321"/>
                    </a:lnTo>
                    <a:lnTo>
                      <a:pt x="885" y="338"/>
                    </a:lnTo>
                    <a:lnTo>
                      <a:pt x="902" y="355"/>
                    </a:lnTo>
                    <a:lnTo>
                      <a:pt x="902" y="355"/>
                    </a:lnTo>
                    <a:lnTo>
                      <a:pt x="922" y="377"/>
                    </a:lnTo>
                    <a:lnTo>
                      <a:pt x="942" y="400"/>
                    </a:lnTo>
                    <a:lnTo>
                      <a:pt x="960" y="421"/>
                    </a:lnTo>
                    <a:lnTo>
                      <a:pt x="979" y="443"/>
                    </a:lnTo>
                    <a:lnTo>
                      <a:pt x="995" y="466"/>
                    </a:lnTo>
                    <a:lnTo>
                      <a:pt x="1012" y="487"/>
                    </a:lnTo>
                    <a:lnTo>
                      <a:pt x="1027" y="510"/>
                    </a:lnTo>
                    <a:lnTo>
                      <a:pt x="1042" y="532"/>
                    </a:lnTo>
                    <a:lnTo>
                      <a:pt x="1056" y="555"/>
                    </a:lnTo>
                    <a:lnTo>
                      <a:pt x="1070" y="577"/>
                    </a:lnTo>
                    <a:lnTo>
                      <a:pt x="1082" y="599"/>
                    </a:lnTo>
                    <a:lnTo>
                      <a:pt x="1093" y="622"/>
                    </a:lnTo>
                    <a:lnTo>
                      <a:pt x="1104" y="645"/>
                    </a:lnTo>
                    <a:lnTo>
                      <a:pt x="1114" y="666"/>
                    </a:lnTo>
                    <a:lnTo>
                      <a:pt x="1122" y="689"/>
                    </a:lnTo>
                    <a:lnTo>
                      <a:pt x="1131" y="712"/>
                    </a:lnTo>
                    <a:lnTo>
                      <a:pt x="1131" y="712"/>
                    </a:lnTo>
                    <a:lnTo>
                      <a:pt x="1139" y="735"/>
                    </a:lnTo>
                    <a:lnTo>
                      <a:pt x="1146" y="759"/>
                    </a:lnTo>
                    <a:lnTo>
                      <a:pt x="1158" y="807"/>
                    </a:lnTo>
                    <a:lnTo>
                      <a:pt x="1169" y="855"/>
                    </a:lnTo>
                    <a:lnTo>
                      <a:pt x="1178" y="904"/>
                    </a:lnTo>
                    <a:lnTo>
                      <a:pt x="1186" y="952"/>
                    </a:lnTo>
                    <a:lnTo>
                      <a:pt x="1193" y="1002"/>
                    </a:lnTo>
                    <a:lnTo>
                      <a:pt x="1205" y="1099"/>
                    </a:lnTo>
                    <a:lnTo>
                      <a:pt x="1205" y="1099"/>
                    </a:lnTo>
                    <a:lnTo>
                      <a:pt x="1215" y="1189"/>
                    </a:lnTo>
                    <a:lnTo>
                      <a:pt x="1216" y="1193"/>
                    </a:lnTo>
                    <a:lnTo>
                      <a:pt x="1219" y="1196"/>
                    </a:lnTo>
                    <a:lnTo>
                      <a:pt x="1219" y="1196"/>
                    </a:lnTo>
                    <a:lnTo>
                      <a:pt x="1224" y="1201"/>
                    </a:lnTo>
                    <a:lnTo>
                      <a:pt x="1227" y="1208"/>
                    </a:lnTo>
                    <a:lnTo>
                      <a:pt x="1227" y="1216"/>
                    </a:lnTo>
                    <a:lnTo>
                      <a:pt x="1226" y="1223"/>
                    </a:lnTo>
                    <a:lnTo>
                      <a:pt x="1226" y="1223"/>
                    </a:lnTo>
                    <a:lnTo>
                      <a:pt x="1222" y="1227"/>
                    </a:lnTo>
                    <a:lnTo>
                      <a:pt x="1219" y="1230"/>
                    </a:lnTo>
                    <a:lnTo>
                      <a:pt x="1215" y="1232"/>
                    </a:lnTo>
                    <a:lnTo>
                      <a:pt x="1210" y="1233"/>
                    </a:lnTo>
                    <a:lnTo>
                      <a:pt x="1210" y="1233"/>
                    </a:lnTo>
                    <a:lnTo>
                      <a:pt x="1208" y="1232"/>
                    </a:lnTo>
                    <a:lnTo>
                      <a:pt x="1208" y="1232"/>
                    </a:lnTo>
                    <a:lnTo>
                      <a:pt x="1188" y="1231"/>
                    </a:lnTo>
                    <a:lnTo>
                      <a:pt x="1167" y="1231"/>
                    </a:lnTo>
                    <a:lnTo>
                      <a:pt x="1167" y="1231"/>
                    </a:lnTo>
                    <a:lnTo>
                      <a:pt x="1137" y="1232"/>
                    </a:lnTo>
                    <a:lnTo>
                      <a:pt x="1106" y="1233"/>
                    </a:lnTo>
                    <a:lnTo>
                      <a:pt x="1046" y="1239"/>
                    </a:lnTo>
                    <a:lnTo>
                      <a:pt x="1046" y="1239"/>
                    </a:lnTo>
                    <a:lnTo>
                      <a:pt x="1000" y="1244"/>
                    </a:lnTo>
                    <a:lnTo>
                      <a:pt x="1000" y="1244"/>
                    </a:lnTo>
                    <a:lnTo>
                      <a:pt x="997" y="1244"/>
                    </a:lnTo>
                    <a:lnTo>
                      <a:pt x="997" y="1244"/>
                    </a:lnTo>
                    <a:close/>
                    <a:moveTo>
                      <a:pt x="43" y="65"/>
                    </a:moveTo>
                    <a:lnTo>
                      <a:pt x="43" y="65"/>
                    </a:lnTo>
                    <a:lnTo>
                      <a:pt x="45" y="117"/>
                    </a:lnTo>
                    <a:lnTo>
                      <a:pt x="45" y="117"/>
                    </a:lnTo>
                    <a:lnTo>
                      <a:pt x="46" y="162"/>
                    </a:lnTo>
                    <a:lnTo>
                      <a:pt x="47" y="208"/>
                    </a:lnTo>
                    <a:lnTo>
                      <a:pt x="47" y="218"/>
                    </a:lnTo>
                    <a:lnTo>
                      <a:pt x="66" y="221"/>
                    </a:lnTo>
                    <a:lnTo>
                      <a:pt x="66" y="221"/>
                    </a:lnTo>
                    <a:lnTo>
                      <a:pt x="166" y="240"/>
                    </a:lnTo>
                    <a:lnTo>
                      <a:pt x="215" y="249"/>
                    </a:lnTo>
                    <a:lnTo>
                      <a:pt x="265" y="259"/>
                    </a:lnTo>
                    <a:lnTo>
                      <a:pt x="314" y="271"/>
                    </a:lnTo>
                    <a:lnTo>
                      <a:pt x="362" y="283"/>
                    </a:lnTo>
                    <a:lnTo>
                      <a:pt x="411" y="297"/>
                    </a:lnTo>
                    <a:lnTo>
                      <a:pt x="457" y="313"/>
                    </a:lnTo>
                    <a:lnTo>
                      <a:pt x="504" y="332"/>
                    </a:lnTo>
                    <a:lnTo>
                      <a:pt x="526" y="341"/>
                    </a:lnTo>
                    <a:lnTo>
                      <a:pt x="548" y="352"/>
                    </a:lnTo>
                    <a:lnTo>
                      <a:pt x="571" y="363"/>
                    </a:lnTo>
                    <a:lnTo>
                      <a:pt x="592" y="375"/>
                    </a:lnTo>
                    <a:lnTo>
                      <a:pt x="613" y="387"/>
                    </a:lnTo>
                    <a:lnTo>
                      <a:pt x="634" y="401"/>
                    </a:lnTo>
                    <a:lnTo>
                      <a:pt x="654" y="414"/>
                    </a:lnTo>
                    <a:lnTo>
                      <a:pt x="675" y="430"/>
                    </a:lnTo>
                    <a:lnTo>
                      <a:pt x="695" y="445"/>
                    </a:lnTo>
                    <a:lnTo>
                      <a:pt x="713" y="462"/>
                    </a:lnTo>
                    <a:lnTo>
                      <a:pt x="732" y="479"/>
                    </a:lnTo>
                    <a:lnTo>
                      <a:pt x="750" y="498"/>
                    </a:lnTo>
                    <a:lnTo>
                      <a:pt x="768" y="516"/>
                    </a:lnTo>
                    <a:lnTo>
                      <a:pt x="786" y="537"/>
                    </a:lnTo>
                    <a:lnTo>
                      <a:pt x="786" y="537"/>
                    </a:lnTo>
                    <a:lnTo>
                      <a:pt x="813" y="573"/>
                    </a:lnTo>
                    <a:lnTo>
                      <a:pt x="839" y="609"/>
                    </a:lnTo>
                    <a:lnTo>
                      <a:pt x="862" y="646"/>
                    </a:lnTo>
                    <a:lnTo>
                      <a:pt x="884" y="683"/>
                    </a:lnTo>
                    <a:lnTo>
                      <a:pt x="902" y="719"/>
                    </a:lnTo>
                    <a:lnTo>
                      <a:pt x="918" y="756"/>
                    </a:lnTo>
                    <a:lnTo>
                      <a:pt x="931" y="792"/>
                    </a:lnTo>
                    <a:lnTo>
                      <a:pt x="943" y="829"/>
                    </a:lnTo>
                    <a:lnTo>
                      <a:pt x="943" y="829"/>
                    </a:lnTo>
                    <a:lnTo>
                      <a:pt x="949" y="856"/>
                    </a:lnTo>
                    <a:lnTo>
                      <a:pt x="954" y="884"/>
                    </a:lnTo>
                    <a:lnTo>
                      <a:pt x="958" y="912"/>
                    </a:lnTo>
                    <a:lnTo>
                      <a:pt x="961" y="939"/>
                    </a:lnTo>
                    <a:lnTo>
                      <a:pt x="964" y="967"/>
                    </a:lnTo>
                    <a:lnTo>
                      <a:pt x="965" y="994"/>
                    </a:lnTo>
                    <a:lnTo>
                      <a:pt x="968" y="1048"/>
                    </a:lnTo>
                    <a:lnTo>
                      <a:pt x="968" y="1048"/>
                    </a:lnTo>
                    <a:lnTo>
                      <a:pt x="971" y="1120"/>
                    </a:lnTo>
                    <a:lnTo>
                      <a:pt x="975" y="1157"/>
                    </a:lnTo>
                    <a:lnTo>
                      <a:pt x="979" y="1193"/>
                    </a:lnTo>
                    <a:lnTo>
                      <a:pt x="981" y="1208"/>
                    </a:lnTo>
                    <a:lnTo>
                      <a:pt x="995" y="1203"/>
                    </a:lnTo>
                    <a:lnTo>
                      <a:pt x="995" y="1203"/>
                    </a:lnTo>
                    <a:lnTo>
                      <a:pt x="1002" y="1201"/>
                    </a:lnTo>
                    <a:lnTo>
                      <a:pt x="1002" y="1201"/>
                    </a:lnTo>
                    <a:lnTo>
                      <a:pt x="1048" y="1197"/>
                    </a:lnTo>
                    <a:lnTo>
                      <a:pt x="1048" y="1197"/>
                    </a:lnTo>
                    <a:lnTo>
                      <a:pt x="1104" y="1192"/>
                    </a:lnTo>
                    <a:lnTo>
                      <a:pt x="1132" y="1190"/>
                    </a:lnTo>
                    <a:lnTo>
                      <a:pt x="1159" y="1189"/>
                    </a:lnTo>
                    <a:lnTo>
                      <a:pt x="1174" y="1189"/>
                    </a:lnTo>
                    <a:lnTo>
                      <a:pt x="1172" y="1175"/>
                    </a:lnTo>
                    <a:lnTo>
                      <a:pt x="1172" y="1175"/>
                    </a:lnTo>
                    <a:lnTo>
                      <a:pt x="1162" y="1087"/>
                    </a:lnTo>
                    <a:lnTo>
                      <a:pt x="1162" y="1087"/>
                    </a:lnTo>
                    <a:lnTo>
                      <a:pt x="1151" y="994"/>
                    </a:lnTo>
                    <a:lnTo>
                      <a:pt x="1146" y="947"/>
                    </a:lnTo>
                    <a:lnTo>
                      <a:pt x="1138" y="901"/>
                    </a:lnTo>
                    <a:lnTo>
                      <a:pt x="1130" y="855"/>
                    </a:lnTo>
                    <a:lnTo>
                      <a:pt x="1118" y="810"/>
                    </a:lnTo>
                    <a:lnTo>
                      <a:pt x="1112" y="787"/>
                    </a:lnTo>
                    <a:lnTo>
                      <a:pt x="1106" y="764"/>
                    </a:lnTo>
                    <a:lnTo>
                      <a:pt x="1097" y="743"/>
                    </a:lnTo>
                    <a:lnTo>
                      <a:pt x="1089" y="721"/>
                    </a:lnTo>
                    <a:lnTo>
                      <a:pt x="1089" y="721"/>
                    </a:lnTo>
                    <a:lnTo>
                      <a:pt x="1078" y="693"/>
                    </a:lnTo>
                    <a:lnTo>
                      <a:pt x="1065" y="665"/>
                    </a:lnTo>
                    <a:lnTo>
                      <a:pt x="1052" y="638"/>
                    </a:lnTo>
                    <a:lnTo>
                      <a:pt x="1039" y="612"/>
                    </a:lnTo>
                    <a:lnTo>
                      <a:pt x="1024" y="586"/>
                    </a:lnTo>
                    <a:lnTo>
                      <a:pt x="1010" y="561"/>
                    </a:lnTo>
                    <a:lnTo>
                      <a:pt x="993" y="536"/>
                    </a:lnTo>
                    <a:lnTo>
                      <a:pt x="978" y="511"/>
                    </a:lnTo>
                    <a:lnTo>
                      <a:pt x="960" y="487"/>
                    </a:lnTo>
                    <a:lnTo>
                      <a:pt x="943" y="465"/>
                    </a:lnTo>
                    <a:lnTo>
                      <a:pt x="924" y="442"/>
                    </a:lnTo>
                    <a:lnTo>
                      <a:pt x="905" y="420"/>
                    </a:lnTo>
                    <a:lnTo>
                      <a:pt x="886" y="399"/>
                    </a:lnTo>
                    <a:lnTo>
                      <a:pt x="866" y="378"/>
                    </a:lnTo>
                    <a:lnTo>
                      <a:pt x="845" y="358"/>
                    </a:lnTo>
                    <a:lnTo>
                      <a:pt x="825" y="340"/>
                    </a:lnTo>
                    <a:lnTo>
                      <a:pt x="825" y="340"/>
                    </a:lnTo>
                    <a:lnTo>
                      <a:pt x="786" y="307"/>
                    </a:lnTo>
                    <a:lnTo>
                      <a:pt x="743" y="273"/>
                    </a:lnTo>
                    <a:lnTo>
                      <a:pt x="719" y="256"/>
                    </a:lnTo>
                    <a:lnTo>
                      <a:pt x="696" y="239"/>
                    </a:lnTo>
                    <a:lnTo>
                      <a:pt x="671" y="222"/>
                    </a:lnTo>
                    <a:lnTo>
                      <a:pt x="645" y="206"/>
                    </a:lnTo>
                    <a:lnTo>
                      <a:pt x="619" y="190"/>
                    </a:lnTo>
                    <a:lnTo>
                      <a:pt x="591" y="176"/>
                    </a:lnTo>
                    <a:lnTo>
                      <a:pt x="565" y="161"/>
                    </a:lnTo>
                    <a:lnTo>
                      <a:pt x="536" y="148"/>
                    </a:lnTo>
                    <a:lnTo>
                      <a:pt x="507" y="135"/>
                    </a:lnTo>
                    <a:lnTo>
                      <a:pt x="478" y="124"/>
                    </a:lnTo>
                    <a:lnTo>
                      <a:pt x="449" y="115"/>
                    </a:lnTo>
                    <a:lnTo>
                      <a:pt x="419" y="106"/>
                    </a:lnTo>
                    <a:lnTo>
                      <a:pt x="419" y="106"/>
                    </a:lnTo>
                    <a:lnTo>
                      <a:pt x="389" y="100"/>
                    </a:lnTo>
                    <a:lnTo>
                      <a:pt x="359" y="94"/>
                    </a:lnTo>
                    <a:lnTo>
                      <a:pt x="299" y="84"/>
                    </a:lnTo>
                    <a:lnTo>
                      <a:pt x="240" y="75"/>
                    </a:lnTo>
                    <a:lnTo>
                      <a:pt x="181" y="68"/>
                    </a:lnTo>
                    <a:lnTo>
                      <a:pt x="181" y="68"/>
                    </a:lnTo>
                    <a:lnTo>
                      <a:pt x="119" y="61"/>
                    </a:lnTo>
                    <a:lnTo>
                      <a:pt x="56" y="53"/>
                    </a:lnTo>
                    <a:lnTo>
                      <a:pt x="42" y="50"/>
                    </a:lnTo>
                    <a:lnTo>
                      <a:pt x="43" y="65"/>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solidFill>
                    <a:srgbClr val="605448"/>
                  </a:solidFill>
                </a:endParaRPr>
              </a:p>
            </p:txBody>
          </p:sp>
        </p:grpSp>
      </p:grpSp>
      <p:grpSp>
        <p:nvGrpSpPr>
          <p:cNvPr id="164" name="chenying0907 5"/>
          <p:cNvGrpSpPr/>
          <p:nvPr/>
        </p:nvGrpSpPr>
        <p:grpSpPr>
          <a:xfrm>
            <a:off x="955972" y="1388139"/>
            <a:ext cx="1559412" cy="1575119"/>
            <a:chOff x="4572038" y="2317937"/>
            <a:chExt cx="1451315" cy="1465933"/>
          </a:xfrm>
        </p:grpSpPr>
        <p:sp>
          <p:nvSpPr>
            <p:cNvPr id="165" name="椭圆 31"/>
            <p:cNvSpPr/>
            <p:nvPr/>
          </p:nvSpPr>
          <p:spPr>
            <a:xfrm rot="15654318">
              <a:off x="4564729" y="2325246"/>
              <a:ext cx="1465933" cy="1451315"/>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1" fmla="*/ 328247 w 656494"/>
                <a:gd name="connsiteY0-2" fmla="*/ 0 h 633046"/>
                <a:gd name="connsiteX1-3" fmla="*/ 656494 w 656494"/>
                <a:gd name="connsiteY1-4" fmla="*/ 316523 h 633046"/>
                <a:gd name="connsiteX2-5" fmla="*/ 328247 w 656494"/>
                <a:gd name="connsiteY2-6" fmla="*/ 633046 h 633046"/>
                <a:gd name="connsiteX3-7" fmla="*/ 0 w 656494"/>
                <a:gd name="connsiteY3-8" fmla="*/ 316523 h 633046"/>
                <a:gd name="connsiteX4-9" fmla="*/ 419687 w 656494"/>
                <a:gd name="connsiteY4-10" fmla="*/ 91440 h 633046"/>
                <a:gd name="connsiteX0-11" fmla="*/ 402964 w 731211"/>
                <a:gd name="connsiteY0-12" fmla="*/ 0 h 633046"/>
                <a:gd name="connsiteX1-13" fmla="*/ 731211 w 731211"/>
                <a:gd name="connsiteY1-14" fmla="*/ 316523 h 633046"/>
                <a:gd name="connsiteX2-15" fmla="*/ 402964 w 731211"/>
                <a:gd name="connsiteY2-16" fmla="*/ 633046 h 633046"/>
                <a:gd name="connsiteX3-17" fmla="*/ 74717 w 731211"/>
                <a:gd name="connsiteY3-18" fmla="*/ 316523 h 633046"/>
                <a:gd name="connsiteX4-19" fmla="*/ 161895 w 731211"/>
                <a:gd name="connsiteY4-20" fmla="*/ 152400 h 633046"/>
                <a:gd name="connsiteX0-21" fmla="*/ 353700 w 681947"/>
                <a:gd name="connsiteY0-22" fmla="*/ 0 h 633046"/>
                <a:gd name="connsiteX1-23" fmla="*/ 681947 w 681947"/>
                <a:gd name="connsiteY1-24" fmla="*/ 316523 h 633046"/>
                <a:gd name="connsiteX2-25" fmla="*/ 353700 w 681947"/>
                <a:gd name="connsiteY2-26" fmla="*/ 633046 h 633046"/>
                <a:gd name="connsiteX3-27" fmla="*/ 25453 w 681947"/>
                <a:gd name="connsiteY3-28" fmla="*/ 316523 h 633046"/>
                <a:gd name="connsiteX4-29" fmla="*/ 112631 w 681947"/>
                <a:gd name="connsiteY4-30" fmla="*/ 152400 h 633046"/>
                <a:gd name="connsiteX0-31" fmla="*/ 341249 w 669496"/>
                <a:gd name="connsiteY0-32" fmla="*/ 0 h 633046"/>
                <a:gd name="connsiteX1-33" fmla="*/ 669496 w 669496"/>
                <a:gd name="connsiteY1-34" fmla="*/ 316523 h 633046"/>
                <a:gd name="connsiteX2-35" fmla="*/ 341249 w 669496"/>
                <a:gd name="connsiteY2-36" fmla="*/ 633046 h 633046"/>
                <a:gd name="connsiteX3-37" fmla="*/ 13002 w 669496"/>
                <a:gd name="connsiteY3-38" fmla="*/ 316523 h 633046"/>
                <a:gd name="connsiteX4-39" fmla="*/ 100180 w 669496"/>
                <a:gd name="connsiteY4-40" fmla="*/ 152400 h 633046"/>
                <a:gd name="connsiteX0-41" fmla="*/ 347951 w 676198"/>
                <a:gd name="connsiteY0-42" fmla="*/ 0 h 633046"/>
                <a:gd name="connsiteX1-43" fmla="*/ 676198 w 676198"/>
                <a:gd name="connsiteY1-44" fmla="*/ 316523 h 633046"/>
                <a:gd name="connsiteX2-45" fmla="*/ 347951 w 676198"/>
                <a:gd name="connsiteY2-46" fmla="*/ 633046 h 633046"/>
                <a:gd name="connsiteX3-47" fmla="*/ 19704 w 676198"/>
                <a:gd name="connsiteY3-48" fmla="*/ 316523 h 633046"/>
                <a:gd name="connsiteX4-49" fmla="*/ 79173 w 676198"/>
                <a:gd name="connsiteY4-50" fmla="*/ 113607 h 633046"/>
                <a:gd name="connsiteX0-51" fmla="*/ 333371 w 661618"/>
                <a:gd name="connsiteY0-52" fmla="*/ 0 h 633046"/>
                <a:gd name="connsiteX1-53" fmla="*/ 661618 w 661618"/>
                <a:gd name="connsiteY1-54" fmla="*/ 316523 h 633046"/>
                <a:gd name="connsiteX2-55" fmla="*/ 333371 w 661618"/>
                <a:gd name="connsiteY2-56" fmla="*/ 633046 h 633046"/>
                <a:gd name="connsiteX3-57" fmla="*/ 5124 w 661618"/>
                <a:gd name="connsiteY3-58" fmla="*/ 316523 h 633046"/>
                <a:gd name="connsiteX4-59" fmla="*/ 64593 w 661618"/>
                <a:gd name="connsiteY4-60" fmla="*/ 113607 h 633046"/>
                <a:gd name="connsiteX0-61" fmla="*/ 178200 w 661618"/>
                <a:gd name="connsiteY0-62" fmla="*/ 0 h 583170"/>
                <a:gd name="connsiteX1-63" fmla="*/ 661618 w 661618"/>
                <a:gd name="connsiteY1-64" fmla="*/ 266647 h 583170"/>
                <a:gd name="connsiteX2-65" fmla="*/ 333371 w 661618"/>
                <a:gd name="connsiteY2-66" fmla="*/ 583170 h 583170"/>
                <a:gd name="connsiteX3-67" fmla="*/ 5124 w 661618"/>
                <a:gd name="connsiteY3-68" fmla="*/ 266647 h 583170"/>
                <a:gd name="connsiteX4-69" fmla="*/ 64593 w 661618"/>
                <a:gd name="connsiteY4-70" fmla="*/ 63731 h 583170"/>
                <a:gd name="connsiteX0-71" fmla="*/ 178200 w 662133"/>
                <a:gd name="connsiteY0-72" fmla="*/ 66578 h 649748"/>
                <a:gd name="connsiteX1-73" fmla="*/ 412660 w 662133"/>
                <a:gd name="connsiteY1-74" fmla="*/ 10947 h 649748"/>
                <a:gd name="connsiteX2-75" fmla="*/ 661618 w 662133"/>
                <a:gd name="connsiteY2-76" fmla="*/ 333225 h 649748"/>
                <a:gd name="connsiteX3-77" fmla="*/ 333371 w 662133"/>
                <a:gd name="connsiteY3-78" fmla="*/ 649748 h 649748"/>
                <a:gd name="connsiteX4-79" fmla="*/ 5124 w 662133"/>
                <a:gd name="connsiteY4-80" fmla="*/ 333225 h 649748"/>
                <a:gd name="connsiteX5" fmla="*/ 64593 w 662133"/>
                <a:gd name="connsiteY5" fmla="*/ 130309 h 649748"/>
                <a:gd name="connsiteX0-81" fmla="*/ 178200 w 662148"/>
                <a:gd name="connsiteY0-82" fmla="*/ 66578 h 649748"/>
                <a:gd name="connsiteX1-83" fmla="*/ 412660 w 662148"/>
                <a:gd name="connsiteY1-84" fmla="*/ 10947 h 649748"/>
                <a:gd name="connsiteX2-85" fmla="*/ 661618 w 662148"/>
                <a:gd name="connsiteY2-86" fmla="*/ 333225 h 649748"/>
                <a:gd name="connsiteX3-87" fmla="*/ 333371 w 662148"/>
                <a:gd name="connsiteY3-88" fmla="*/ 649748 h 649748"/>
                <a:gd name="connsiteX4-89" fmla="*/ 5124 w 662148"/>
                <a:gd name="connsiteY4-90" fmla="*/ 333225 h 649748"/>
                <a:gd name="connsiteX5-91" fmla="*/ 64593 w 662148"/>
                <a:gd name="connsiteY5-92" fmla="*/ 130309 h 649748"/>
                <a:gd name="connsiteX0-93" fmla="*/ 178200 w 662148"/>
                <a:gd name="connsiteY0-94" fmla="*/ 61032 h 644202"/>
                <a:gd name="connsiteX1-95" fmla="*/ 412660 w 662148"/>
                <a:gd name="connsiteY1-96" fmla="*/ 5401 h 644202"/>
                <a:gd name="connsiteX2-97" fmla="*/ 661618 w 662148"/>
                <a:gd name="connsiteY2-98" fmla="*/ 327679 h 644202"/>
                <a:gd name="connsiteX3-99" fmla="*/ 333371 w 662148"/>
                <a:gd name="connsiteY3-100" fmla="*/ 644202 h 644202"/>
                <a:gd name="connsiteX4-101" fmla="*/ 5124 w 662148"/>
                <a:gd name="connsiteY4-102" fmla="*/ 327679 h 644202"/>
                <a:gd name="connsiteX5-103" fmla="*/ 64593 w 662148"/>
                <a:gd name="connsiteY5-104" fmla="*/ 124763 h 644202"/>
                <a:gd name="connsiteX0-105" fmla="*/ 178200 w 662148"/>
                <a:gd name="connsiteY0-106" fmla="*/ 75865 h 659035"/>
                <a:gd name="connsiteX1-107" fmla="*/ 168819 w 662148"/>
                <a:gd name="connsiteY1-108" fmla="*/ 31317 h 659035"/>
                <a:gd name="connsiteX2-109" fmla="*/ 412660 w 662148"/>
                <a:gd name="connsiteY2-110" fmla="*/ 20234 h 659035"/>
                <a:gd name="connsiteX3-111" fmla="*/ 661618 w 662148"/>
                <a:gd name="connsiteY3-112" fmla="*/ 342512 h 659035"/>
                <a:gd name="connsiteX4-113" fmla="*/ 333371 w 662148"/>
                <a:gd name="connsiteY4-114" fmla="*/ 659035 h 659035"/>
                <a:gd name="connsiteX5-115" fmla="*/ 5124 w 662148"/>
                <a:gd name="connsiteY5-116" fmla="*/ 342512 h 659035"/>
                <a:gd name="connsiteX6" fmla="*/ 64593 w 662148"/>
                <a:gd name="connsiteY6" fmla="*/ 139596 h 659035"/>
                <a:gd name="connsiteX0-117" fmla="*/ 178200 w 662148"/>
                <a:gd name="connsiteY0-118" fmla="*/ 68901 h 652071"/>
                <a:gd name="connsiteX1-119" fmla="*/ 130026 w 662148"/>
                <a:gd name="connsiteY1-120" fmla="*/ 68688 h 652071"/>
                <a:gd name="connsiteX2-121" fmla="*/ 412660 w 662148"/>
                <a:gd name="connsiteY2-122" fmla="*/ 13270 h 652071"/>
                <a:gd name="connsiteX3-123" fmla="*/ 661618 w 662148"/>
                <a:gd name="connsiteY3-124" fmla="*/ 335548 h 652071"/>
                <a:gd name="connsiteX4-125" fmla="*/ 333371 w 662148"/>
                <a:gd name="connsiteY4-126" fmla="*/ 652071 h 652071"/>
                <a:gd name="connsiteX5-127" fmla="*/ 5124 w 662148"/>
                <a:gd name="connsiteY5-128" fmla="*/ 335548 h 652071"/>
                <a:gd name="connsiteX6-129" fmla="*/ 64593 w 662148"/>
                <a:gd name="connsiteY6-130" fmla="*/ 132632 h 652071"/>
                <a:gd name="connsiteX0-131" fmla="*/ 178200 w 662220"/>
                <a:gd name="connsiteY0-132" fmla="*/ 68901 h 652071"/>
                <a:gd name="connsiteX1-133" fmla="*/ 130026 w 662220"/>
                <a:gd name="connsiteY1-134" fmla="*/ 68688 h 652071"/>
                <a:gd name="connsiteX2-135" fmla="*/ 412660 w 662220"/>
                <a:gd name="connsiteY2-136" fmla="*/ 13270 h 652071"/>
                <a:gd name="connsiteX3-137" fmla="*/ 661618 w 662220"/>
                <a:gd name="connsiteY3-138" fmla="*/ 335548 h 652071"/>
                <a:gd name="connsiteX4-139" fmla="*/ 333371 w 662220"/>
                <a:gd name="connsiteY4-140" fmla="*/ 652071 h 652071"/>
                <a:gd name="connsiteX5-141" fmla="*/ 5124 w 662220"/>
                <a:gd name="connsiteY5-142" fmla="*/ 335548 h 652071"/>
                <a:gd name="connsiteX6-143" fmla="*/ 64593 w 662220"/>
                <a:gd name="connsiteY6-144" fmla="*/ 132632 h 652071"/>
                <a:gd name="connsiteX0-145" fmla="*/ 178200 w 662220"/>
                <a:gd name="connsiteY0-146" fmla="*/ 58449 h 641619"/>
                <a:gd name="connsiteX1-147" fmla="*/ 130026 w 662220"/>
                <a:gd name="connsiteY1-148" fmla="*/ 58236 h 641619"/>
                <a:gd name="connsiteX2-149" fmla="*/ 412660 w 662220"/>
                <a:gd name="connsiteY2-150" fmla="*/ 2818 h 641619"/>
                <a:gd name="connsiteX3-151" fmla="*/ 661618 w 662220"/>
                <a:gd name="connsiteY3-152" fmla="*/ 325096 h 641619"/>
                <a:gd name="connsiteX4-153" fmla="*/ 333371 w 662220"/>
                <a:gd name="connsiteY4-154" fmla="*/ 641619 h 641619"/>
                <a:gd name="connsiteX5-155" fmla="*/ 5124 w 662220"/>
                <a:gd name="connsiteY5-156" fmla="*/ 325096 h 641619"/>
                <a:gd name="connsiteX6-157" fmla="*/ 64593 w 662220"/>
                <a:gd name="connsiteY6-158" fmla="*/ 122180 h 641619"/>
                <a:gd name="connsiteX0-159" fmla="*/ 178200 w 662220"/>
                <a:gd name="connsiteY0-160" fmla="*/ 58449 h 641619"/>
                <a:gd name="connsiteX1-161" fmla="*/ 130026 w 662220"/>
                <a:gd name="connsiteY1-162" fmla="*/ 58236 h 641619"/>
                <a:gd name="connsiteX2-163" fmla="*/ 412660 w 662220"/>
                <a:gd name="connsiteY2-164" fmla="*/ 2818 h 641619"/>
                <a:gd name="connsiteX3-165" fmla="*/ 661618 w 662220"/>
                <a:gd name="connsiteY3-166" fmla="*/ 325096 h 641619"/>
                <a:gd name="connsiteX4-167" fmla="*/ 333371 w 662220"/>
                <a:gd name="connsiteY4-168" fmla="*/ 641619 h 641619"/>
                <a:gd name="connsiteX5-169" fmla="*/ 5124 w 662220"/>
                <a:gd name="connsiteY5-170" fmla="*/ 325096 h 641619"/>
                <a:gd name="connsiteX6-171" fmla="*/ 64593 w 662220"/>
                <a:gd name="connsiteY6-172" fmla="*/ 122180 h 641619"/>
                <a:gd name="connsiteX0-173" fmla="*/ 178200 w 662220"/>
                <a:gd name="connsiteY0-174" fmla="*/ 58449 h 641619"/>
                <a:gd name="connsiteX1-175" fmla="*/ 130026 w 662220"/>
                <a:gd name="connsiteY1-176" fmla="*/ 58236 h 641619"/>
                <a:gd name="connsiteX2-177" fmla="*/ 412660 w 662220"/>
                <a:gd name="connsiteY2-178" fmla="*/ 2818 h 641619"/>
                <a:gd name="connsiteX3-179" fmla="*/ 661618 w 662220"/>
                <a:gd name="connsiteY3-180" fmla="*/ 325096 h 641619"/>
                <a:gd name="connsiteX4-181" fmla="*/ 333371 w 662220"/>
                <a:gd name="connsiteY4-182" fmla="*/ 641619 h 641619"/>
                <a:gd name="connsiteX5-183" fmla="*/ 5124 w 662220"/>
                <a:gd name="connsiteY5-184" fmla="*/ 325096 h 641619"/>
                <a:gd name="connsiteX6-185" fmla="*/ 64593 w 662220"/>
                <a:gd name="connsiteY6-186" fmla="*/ 122180 h 641619"/>
                <a:gd name="connsiteX0-187" fmla="*/ 178200 w 662220"/>
                <a:gd name="connsiteY0-188" fmla="*/ 58449 h 641619"/>
                <a:gd name="connsiteX1-189" fmla="*/ 130026 w 662220"/>
                <a:gd name="connsiteY1-190" fmla="*/ 58236 h 641619"/>
                <a:gd name="connsiteX2-191" fmla="*/ 412660 w 662220"/>
                <a:gd name="connsiteY2-192" fmla="*/ 2818 h 641619"/>
                <a:gd name="connsiteX3-193" fmla="*/ 661618 w 662220"/>
                <a:gd name="connsiteY3-194" fmla="*/ 325096 h 641619"/>
                <a:gd name="connsiteX4-195" fmla="*/ 333371 w 662220"/>
                <a:gd name="connsiteY4-196" fmla="*/ 641619 h 641619"/>
                <a:gd name="connsiteX5-197" fmla="*/ 5124 w 662220"/>
                <a:gd name="connsiteY5-198" fmla="*/ 325096 h 641619"/>
                <a:gd name="connsiteX6-199" fmla="*/ 64593 w 662220"/>
                <a:gd name="connsiteY6-200" fmla="*/ 122180 h 641619"/>
                <a:gd name="connsiteX0-201" fmla="*/ 178200 w 662220"/>
                <a:gd name="connsiteY0-202" fmla="*/ 58449 h 641619"/>
                <a:gd name="connsiteX1-203" fmla="*/ 130026 w 662220"/>
                <a:gd name="connsiteY1-204" fmla="*/ 58236 h 641619"/>
                <a:gd name="connsiteX2-205" fmla="*/ 412660 w 662220"/>
                <a:gd name="connsiteY2-206" fmla="*/ 2818 h 641619"/>
                <a:gd name="connsiteX3-207" fmla="*/ 661618 w 662220"/>
                <a:gd name="connsiteY3-208" fmla="*/ 325096 h 641619"/>
                <a:gd name="connsiteX4-209" fmla="*/ 333371 w 662220"/>
                <a:gd name="connsiteY4-210" fmla="*/ 641619 h 641619"/>
                <a:gd name="connsiteX5-211" fmla="*/ 5124 w 662220"/>
                <a:gd name="connsiteY5-212" fmla="*/ 325096 h 641619"/>
                <a:gd name="connsiteX6-213" fmla="*/ 64593 w 662220"/>
                <a:gd name="connsiteY6-214" fmla="*/ 122180 h 641619"/>
                <a:gd name="connsiteX0-215" fmla="*/ 176252 w 660272"/>
                <a:gd name="connsiteY0-216" fmla="*/ 58449 h 641619"/>
                <a:gd name="connsiteX1-217" fmla="*/ 128078 w 660272"/>
                <a:gd name="connsiteY1-218" fmla="*/ 58236 h 641619"/>
                <a:gd name="connsiteX2-219" fmla="*/ 410712 w 660272"/>
                <a:gd name="connsiteY2-220" fmla="*/ 2818 h 641619"/>
                <a:gd name="connsiteX3-221" fmla="*/ 659670 w 660272"/>
                <a:gd name="connsiteY3-222" fmla="*/ 325096 h 641619"/>
                <a:gd name="connsiteX4-223" fmla="*/ 331423 w 660272"/>
                <a:gd name="connsiteY4-224" fmla="*/ 641619 h 641619"/>
                <a:gd name="connsiteX5-225" fmla="*/ 3176 w 660272"/>
                <a:gd name="connsiteY5-226" fmla="*/ 325096 h 641619"/>
                <a:gd name="connsiteX6-227" fmla="*/ 62645 w 660272"/>
                <a:gd name="connsiteY6-228" fmla="*/ 122180 h 641619"/>
                <a:gd name="connsiteX0-229" fmla="*/ 253837 w 660272"/>
                <a:gd name="connsiteY0-230" fmla="*/ 30740 h 641619"/>
                <a:gd name="connsiteX1-231" fmla="*/ 128078 w 660272"/>
                <a:gd name="connsiteY1-232" fmla="*/ 58236 h 641619"/>
                <a:gd name="connsiteX2-233" fmla="*/ 410712 w 660272"/>
                <a:gd name="connsiteY2-234" fmla="*/ 2818 h 641619"/>
                <a:gd name="connsiteX3-235" fmla="*/ 659670 w 660272"/>
                <a:gd name="connsiteY3-236" fmla="*/ 325096 h 641619"/>
                <a:gd name="connsiteX4-237" fmla="*/ 331423 w 660272"/>
                <a:gd name="connsiteY4-238" fmla="*/ 641619 h 641619"/>
                <a:gd name="connsiteX5-239" fmla="*/ 3176 w 660272"/>
                <a:gd name="connsiteY5-240" fmla="*/ 325096 h 641619"/>
                <a:gd name="connsiteX6-241" fmla="*/ 62645 w 660272"/>
                <a:gd name="connsiteY6-242" fmla="*/ 122180 h 641619"/>
                <a:gd name="connsiteX0-243" fmla="*/ 253837 w 660191"/>
                <a:gd name="connsiteY0-244" fmla="*/ 41069 h 651948"/>
                <a:gd name="connsiteX1-245" fmla="*/ 161329 w 660191"/>
                <a:gd name="connsiteY1-246" fmla="*/ 63023 h 651948"/>
                <a:gd name="connsiteX2-247" fmla="*/ 410712 w 660191"/>
                <a:gd name="connsiteY2-248" fmla="*/ 13147 h 651948"/>
                <a:gd name="connsiteX3-249" fmla="*/ 659670 w 660191"/>
                <a:gd name="connsiteY3-250" fmla="*/ 335425 h 651948"/>
                <a:gd name="connsiteX4-251" fmla="*/ 331423 w 660191"/>
                <a:gd name="connsiteY4-252" fmla="*/ 651948 h 651948"/>
                <a:gd name="connsiteX5-253" fmla="*/ 3176 w 660191"/>
                <a:gd name="connsiteY5-254" fmla="*/ 335425 h 651948"/>
                <a:gd name="connsiteX6-255" fmla="*/ 62645 w 660191"/>
                <a:gd name="connsiteY6-256" fmla="*/ 132509 h 651948"/>
                <a:gd name="connsiteX0-257" fmla="*/ 253837 w 660897"/>
                <a:gd name="connsiteY0-258" fmla="*/ 45475 h 656354"/>
                <a:gd name="connsiteX1-259" fmla="*/ 161329 w 660897"/>
                <a:gd name="connsiteY1-260" fmla="*/ 67429 h 656354"/>
                <a:gd name="connsiteX2-261" fmla="*/ 410712 w 660897"/>
                <a:gd name="connsiteY2-262" fmla="*/ 17553 h 656354"/>
                <a:gd name="connsiteX3-263" fmla="*/ 659670 w 660897"/>
                <a:gd name="connsiteY3-264" fmla="*/ 339831 h 656354"/>
                <a:gd name="connsiteX4-265" fmla="*/ 331423 w 660897"/>
                <a:gd name="connsiteY4-266" fmla="*/ 656354 h 656354"/>
                <a:gd name="connsiteX5-267" fmla="*/ 3176 w 660897"/>
                <a:gd name="connsiteY5-268" fmla="*/ 339831 h 656354"/>
                <a:gd name="connsiteX6-269" fmla="*/ 62645 w 660897"/>
                <a:gd name="connsiteY6-270" fmla="*/ 136915 h 656354"/>
                <a:gd name="connsiteX0-271" fmla="*/ 253837 w 660406"/>
                <a:gd name="connsiteY0-272" fmla="*/ 41070 h 651949"/>
                <a:gd name="connsiteX1-273" fmla="*/ 161329 w 660406"/>
                <a:gd name="connsiteY1-274" fmla="*/ 63024 h 651949"/>
                <a:gd name="connsiteX2-275" fmla="*/ 410712 w 660406"/>
                <a:gd name="connsiteY2-276" fmla="*/ 13148 h 651949"/>
                <a:gd name="connsiteX3-277" fmla="*/ 659670 w 660406"/>
                <a:gd name="connsiteY3-278" fmla="*/ 335426 h 651949"/>
                <a:gd name="connsiteX4-279" fmla="*/ 331423 w 660406"/>
                <a:gd name="connsiteY4-280" fmla="*/ 651949 h 651949"/>
                <a:gd name="connsiteX5-281" fmla="*/ 3176 w 660406"/>
                <a:gd name="connsiteY5-282" fmla="*/ 335426 h 651949"/>
                <a:gd name="connsiteX6-283" fmla="*/ 62645 w 660406"/>
                <a:gd name="connsiteY6-284" fmla="*/ 132510 h 651949"/>
                <a:gd name="connsiteX0-285" fmla="*/ 161329 w 660406"/>
                <a:gd name="connsiteY0-286" fmla="*/ 63024 h 651949"/>
                <a:gd name="connsiteX1-287" fmla="*/ 410712 w 660406"/>
                <a:gd name="connsiteY1-288" fmla="*/ 13148 h 651949"/>
                <a:gd name="connsiteX2-289" fmla="*/ 659670 w 660406"/>
                <a:gd name="connsiteY2-290" fmla="*/ 335426 h 651949"/>
                <a:gd name="connsiteX3-291" fmla="*/ 331423 w 660406"/>
                <a:gd name="connsiteY3-292" fmla="*/ 651949 h 651949"/>
                <a:gd name="connsiteX4-293" fmla="*/ 3176 w 660406"/>
                <a:gd name="connsiteY4-294" fmla="*/ 335426 h 651949"/>
                <a:gd name="connsiteX5-295" fmla="*/ 62645 w 660406"/>
                <a:gd name="connsiteY5-296" fmla="*/ 132510 h 651949"/>
                <a:gd name="connsiteX0-297" fmla="*/ 128078 w 660207"/>
                <a:gd name="connsiteY0-298" fmla="*/ 63024 h 651949"/>
                <a:gd name="connsiteX1-299" fmla="*/ 410712 w 660207"/>
                <a:gd name="connsiteY1-300" fmla="*/ 13148 h 651949"/>
                <a:gd name="connsiteX2-301" fmla="*/ 659670 w 660207"/>
                <a:gd name="connsiteY2-302" fmla="*/ 335426 h 651949"/>
                <a:gd name="connsiteX3-303" fmla="*/ 331423 w 660207"/>
                <a:gd name="connsiteY3-304" fmla="*/ 651949 h 651949"/>
                <a:gd name="connsiteX4-305" fmla="*/ 3176 w 660207"/>
                <a:gd name="connsiteY4-306" fmla="*/ 335426 h 651949"/>
                <a:gd name="connsiteX5-307" fmla="*/ 62645 w 660207"/>
                <a:gd name="connsiteY5-308" fmla="*/ 132510 h 651949"/>
                <a:gd name="connsiteX0-309" fmla="*/ 128078 w 660438"/>
                <a:gd name="connsiteY0-310" fmla="*/ 60888 h 649813"/>
                <a:gd name="connsiteX1-311" fmla="*/ 410712 w 660438"/>
                <a:gd name="connsiteY1-312" fmla="*/ 11012 h 649813"/>
                <a:gd name="connsiteX2-313" fmla="*/ 659670 w 660438"/>
                <a:gd name="connsiteY2-314" fmla="*/ 333290 h 649813"/>
                <a:gd name="connsiteX3-315" fmla="*/ 331423 w 660438"/>
                <a:gd name="connsiteY3-316" fmla="*/ 649813 h 649813"/>
                <a:gd name="connsiteX4-317" fmla="*/ 3176 w 660438"/>
                <a:gd name="connsiteY4-318" fmla="*/ 333290 h 649813"/>
                <a:gd name="connsiteX5-319" fmla="*/ 62645 w 660438"/>
                <a:gd name="connsiteY5-320" fmla="*/ 130374 h 649813"/>
                <a:gd name="connsiteX0-321" fmla="*/ 128078 w 660438"/>
                <a:gd name="connsiteY0-322" fmla="*/ 64927 h 653852"/>
                <a:gd name="connsiteX1-323" fmla="*/ 410712 w 660438"/>
                <a:gd name="connsiteY1-324" fmla="*/ 15051 h 653852"/>
                <a:gd name="connsiteX2-325" fmla="*/ 659670 w 660438"/>
                <a:gd name="connsiteY2-326" fmla="*/ 337329 h 653852"/>
                <a:gd name="connsiteX3-327" fmla="*/ 331423 w 660438"/>
                <a:gd name="connsiteY3-328" fmla="*/ 653852 h 653852"/>
                <a:gd name="connsiteX4-329" fmla="*/ 3176 w 660438"/>
                <a:gd name="connsiteY4-330" fmla="*/ 337329 h 653852"/>
                <a:gd name="connsiteX5-331" fmla="*/ 62645 w 660438"/>
                <a:gd name="connsiteY5-332" fmla="*/ 134413 h 653852"/>
              </a:gdLst>
              <a:ahLst/>
              <a:cxnLst>
                <a:cxn ang="0">
                  <a:pos x="connsiteX0-321" y="connsiteY0-322"/>
                </a:cxn>
                <a:cxn ang="0">
                  <a:pos x="connsiteX1-323" y="connsiteY1-324"/>
                </a:cxn>
                <a:cxn ang="0">
                  <a:pos x="connsiteX2-325" y="connsiteY2-326"/>
                </a:cxn>
                <a:cxn ang="0">
                  <a:pos x="connsiteX3-327" y="connsiteY3-328"/>
                </a:cxn>
                <a:cxn ang="0">
                  <a:pos x="connsiteX4-329" y="connsiteY4-330"/>
                </a:cxn>
                <a:cxn ang="0">
                  <a:pos x="connsiteX5-331" y="connsiteY5-332"/>
                </a:cxn>
              </a:cxnLst>
              <a:rect l="l" t="t" r="r" b="b"/>
              <a:pathLst>
                <a:path w="660438" h="653852">
                  <a:moveTo>
                    <a:pt x="128078" y="64927"/>
                  </a:moveTo>
                  <a:cubicBezTo>
                    <a:pt x="200406" y="22404"/>
                    <a:pt x="266694" y="-24807"/>
                    <a:pt x="410712" y="15051"/>
                  </a:cubicBezTo>
                  <a:cubicBezTo>
                    <a:pt x="554730" y="54909"/>
                    <a:pt x="671038" y="190221"/>
                    <a:pt x="659670" y="337329"/>
                  </a:cubicBezTo>
                  <a:cubicBezTo>
                    <a:pt x="648302" y="484437"/>
                    <a:pt x="512709" y="653852"/>
                    <a:pt x="331423" y="653852"/>
                  </a:cubicBezTo>
                  <a:cubicBezTo>
                    <a:pt x="150137" y="653852"/>
                    <a:pt x="14721" y="457153"/>
                    <a:pt x="3176" y="337329"/>
                  </a:cubicBezTo>
                  <a:cubicBezTo>
                    <a:pt x="-8369" y="217505"/>
                    <a:pt x="11590" y="209227"/>
                    <a:pt x="62645" y="134413"/>
                  </a:cubicBezTo>
                </a:path>
              </a:pathLst>
            </a:custGeom>
            <a:solidFill>
              <a:schemeClr val="bg1">
                <a:lumMod val="95000"/>
              </a:schemeClr>
            </a:solidFill>
            <a:ln w="25400" cap="rnd">
              <a:solidFill>
                <a:srgbClr val="005188"/>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rgbClr val="605448"/>
                </a:solidFill>
              </a:endParaRPr>
            </a:p>
          </p:txBody>
        </p:sp>
        <p:grpSp>
          <p:nvGrpSpPr>
            <p:cNvPr id="166" name="chenying0907 279"/>
            <p:cNvGrpSpPr/>
            <p:nvPr/>
          </p:nvGrpSpPr>
          <p:grpSpPr>
            <a:xfrm>
              <a:off x="4928451" y="2645938"/>
              <a:ext cx="774869" cy="794237"/>
              <a:chOff x="3282950" y="1154113"/>
              <a:chExt cx="698501" cy="715963"/>
            </a:xfrm>
            <a:solidFill>
              <a:srgbClr val="005188"/>
            </a:solidFill>
          </p:grpSpPr>
          <p:sp>
            <p:nvSpPr>
              <p:cNvPr id="167" name="chenying0907 905"/>
              <p:cNvSpPr/>
              <p:nvPr/>
            </p:nvSpPr>
            <p:spPr bwMode="auto">
              <a:xfrm>
                <a:off x="3324225" y="1268413"/>
                <a:ext cx="55563" cy="153988"/>
              </a:xfrm>
              <a:custGeom>
                <a:avLst/>
                <a:gdLst/>
                <a:ahLst/>
                <a:cxnLst>
                  <a:cxn ang="0">
                    <a:pos x="96" y="3"/>
                  </a:cxn>
                  <a:cxn ang="0">
                    <a:pos x="96" y="3"/>
                  </a:cxn>
                  <a:cxn ang="0">
                    <a:pos x="86" y="18"/>
                  </a:cxn>
                  <a:cxn ang="0">
                    <a:pos x="77" y="35"/>
                  </a:cxn>
                  <a:cxn ang="0">
                    <a:pos x="70" y="51"/>
                  </a:cxn>
                  <a:cxn ang="0">
                    <a:pos x="63" y="69"/>
                  </a:cxn>
                  <a:cxn ang="0">
                    <a:pos x="50" y="104"/>
                  </a:cxn>
                  <a:cxn ang="0">
                    <a:pos x="39" y="138"/>
                  </a:cxn>
                  <a:cxn ang="0">
                    <a:pos x="39" y="138"/>
                  </a:cxn>
                  <a:cxn ang="0">
                    <a:pos x="27" y="174"/>
                  </a:cxn>
                  <a:cxn ang="0">
                    <a:pos x="15" y="210"/>
                  </a:cxn>
                  <a:cxn ang="0">
                    <a:pos x="10" y="229"/>
                  </a:cxn>
                  <a:cxn ang="0">
                    <a:pos x="5" y="247"/>
                  </a:cxn>
                  <a:cxn ang="0">
                    <a:pos x="2" y="266"/>
                  </a:cxn>
                  <a:cxn ang="0">
                    <a:pos x="0" y="285"/>
                  </a:cxn>
                  <a:cxn ang="0">
                    <a:pos x="0" y="285"/>
                  </a:cxn>
                  <a:cxn ang="0">
                    <a:pos x="1" y="287"/>
                  </a:cxn>
                  <a:cxn ang="0">
                    <a:pos x="2" y="288"/>
                  </a:cxn>
                  <a:cxn ang="0">
                    <a:pos x="3" y="289"/>
                  </a:cxn>
                  <a:cxn ang="0">
                    <a:pos x="5" y="290"/>
                  </a:cxn>
                  <a:cxn ang="0">
                    <a:pos x="6" y="289"/>
                  </a:cxn>
                  <a:cxn ang="0">
                    <a:pos x="8" y="288"/>
                  </a:cxn>
                  <a:cxn ang="0">
                    <a:pos x="9" y="287"/>
                  </a:cxn>
                  <a:cxn ang="0">
                    <a:pos x="10" y="285"/>
                  </a:cxn>
                  <a:cxn ang="0">
                    <a:pos x="10" y="285"/>
                  </a:cxn>
                  <a:cxn ang="0">
                    <a:pos x="11" y="266"/>
                  </a:cxn>
                  <a:cxn ang="0">
                    <a:pos x="15" y="247"/>
                  </a:cxn>
                  <a:cxn ang="0">
                    <a:pos x="19" y="230"/>
                  </a:cxn>
                  <a:cxn ang="0">
                    <a:pos x="25" y="211"/>
                  </a:cxn>
                  <a:cxn ang="0">
                    <a:pos x="36" y="176"/>
                  </a:cxn>
                  <a:cxn ang="0">
                    <a:pos x="48" y="141"/>
                  </a:cxn>
                  <a:cxn ang="0">
                    <a:pos x="48" y="141"/>
                  </a:cxn>
                  <a:cxn ang="0">
                    <a:pos x="60" y="107"/>
                  </a:cxn>
                  <a:cxn ang="0">
                    <a:pos x="71" y="72"/>
                  </a:cxn>
                  <a:cxn ang="0">
                    <a:pos x="78" y="55"/>
                  </a:cxn>
                  <a:cxn ang="0">
                    <a:pos x="86" y="39"/>
                  </a:cxn>
                  <a:cxn ang="0">
                    <a:pos x="94" y="22"/>
                  </a:cxn>
                  <a:cxn ang="0">
                    <a:pos x="104" y="8"/>
                  </a:cxn>
                  <a:cxn ang="0">
                    <a:pos x="104" y="8"/>
                  </a:cxn>
                  <a:cxn ang="0">
                    <a:pos x="105" y="6"/>
                  </a:cxn>
                  <a:cxn ang="0">
                    <a:pos x="104" y="4"/>
                  </a:cxn>
                  <a:cxn ang="0">
                    <a:pos x="104" y="3"/>
                  </a:cxn>
                  <a:cxn ang="0">
                    <a:pos x="102" y="2"/>
                  </a:cxn>
                  <a:cxn ang="0">
                    <a:pos x="99" y="0"/>
                  </a:cxn>
                  <a:cxn ang="0">
                    <a:pos x="97" y="2"/>
                  </a:cxn>
                  <a:cxn ang="0">
                    <a:pos x="96" y="3"/>
                  </a:cxn>
                  <a:cxn ang="0">
                    <a:pos x="96" y="3"/>
                  </a:cxn>
                </a:cxnLst>
                <a:rect l="0" t="0" r="r" b="b"/>
                <a:pathLst>
                  <a:path w="105" h="290">
                    <a:moveTo>
                      <a:pt x="96" y="3"/>
                    </a:moveTo>
                    <a:lnTo>
                      <a:pt x="96" y="3"/>
                    </a:lnTo>
                    <a:lnTo>
                      <a:pt x="86" y="18"/>
                    </a:lnTo>
                    <a:lnTo>
                      <a:pt x="77" y="35"/>
                    </a:lnTo>
                    <a:lnTo>
                      <a:pt x="70" y="51"/>
                    </a:lnTo>
                    <a:lnTo>
                      <a:pt x="63" y="69"/>
                    </a:lnTo>
                    <a:lnTo>
                      <a:pt x="50" y="104"/>
                    </a:lnTo>
                    <a:lnTo>
                      <a:pt x="39" y="138"/>
                    </a:lnTo>
                    <a:lnTo>
                      <a:pt x="39" y="138"/>
                    </a:lnTo>
                    <a:lnTo>
                      <a:pt x="27" y="174"/>
                    </a:lnTo>
                    <a:lnTo>
                      <a:pt x="15" y="210"/>
                    </a:lnTo>
                    <a:lnTo>
                      <a:pt x="10" y="229"/>
                    </a:lnTo>
                    <a:lnTo>
                      <a:pt x="5" y="247"/>
                    </a:lnTo>
                    <a:lnTo>
                      <a:pt x="2" y="266"/>
                    </a:lnTo>
                    <a:lnTo>
                      <a:pt x="0" y="285"/>
                    </a:lnTo>
                    <a:lnTo>
                      <a:pt x="0" y="285"/>
                    </a:lnTo>
                    <a:lnTo>
                      <a:pt x="1" y="287"/>
                    </a:lnTo>
                    <a:lnTo>
                      <a:pt x="2" y="288"/>
                    </a:lnTo>
                    <a:lnTo>
                      <a:pt x="3" y="289"/>
                    </a:lnTo>
                    <a:lnTo>
                      <a:pt x="5" y="290"/>
                    </a:lnTo>
                    <a:lnTo>
                      <a:pt x="6" y="289"/>
                    </a:lnTo>
                    <a:lnTo>
                      <a:pt x="8" y="288"/>
                    </a:lnTo>
                    <a:lnTo>
                      <a:pt x="9" y="287"/>
                    </a:lnTo>
                    <a:lnTo>
                      <a:pt x="10" y="285"/>
                    </a:lnTo>
                    <a:lnTo>
                      <a:pt x="10" y="285"/>
                    </a:lnTo>
                    <a:lnTo>
                      <a:pt x="11" y="266"/>
                    </a:lnTo>
                    <a:lnTo>
                      <a:pt x="15" y="247"/>
                    </a:lnTo>
                    <a:lnTo>
                      <a:pt x="19" y="230"/>
                    </a:lnTo>
                    <a:lnTo>
                      <a:pt x="25" y="211"/>
                    </a:lnTo>
                    <a:lnTo>
                      <a:pt x="36" y="176"/>
                    </a:lnTo>
                    <a:lnTo>
                      <a:pt x="48" y="141"/>
                    </a:lnTo>
                    <a:lnTo>
                      <a:pt x="48" y="141"/>
                    </a:lnTo>
                    <a:lnTo>
                      <a:pt x="60" y="107"/>
                    </a:lnTo>
                    <a:lnTo>
                      <a:pt x="71" y="72"/>
                    </a:lnTo>
                    <a:lnTo>
                      <a:pt x="78" y="55"/>
                    </a:lnTo>
                    <a:lnTo>
                      <a:pt x="86" y="39"/>
                    </a:lnTo>
                    <a:lnTo>
                      <a:pt x="94" y="22"/>
                    </a:lnTo>
                    <a:lnTo>
                      <a:pt x="104" y="8"/>
                    </a:lnTo>
                    <a:lnTo>
                      <a:pt x="104" y="8"/>
                    </a:lnTo>
                    <a:lnTo>
                      <a:pt x="105" y="6"/>
                    </a:lnTo>
                    <a:lnTo>
                      <a:pt x="104" y="4"/>
                    </a:lnTo>
                    <a:lnTo>
                      <a:pt x="104" y="3"/>
                    </a:lnTo>
                    <a:lnTo>
                      <a:pt x="102" y="2"/>
                    </a:lnTo>
                    <a:lnTo>
                      <a:pt x="99" y="0"/>
                    </a:lnTo>
                    <a:lnTo>
                      <a:pt x="97" y="2"/>
                    </a:lnTo>
                    <a:lnTo>
                      <a:pt x="96" y="3"/>
                    </a:lnTo>
                    <a:lnTo>
                      <a:pt x="96" y="3"/>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solidFill>
                    <a:srgbClr val="605448"/>
                  </a:solidFill>
                </a:endParaRPr>
              </a:p>
            </p:txBody>
          </p:sp>
          <p:sp>
            <p:nvSpPr>
              <p:cNvPr id="168" name="chenying0907 906"/>
              <p:cNvSpPr/>
              <p:nvPr/>
            </p:nvSpPr>
            <p:spPr bwMode="auto">
              <a:xfrm>
                <a:off x="3325813" y="1239838"/>
                <a:ext cx="88900" cy="280988"/>
              </a:xfrm>
              <a:custGeom>
                <a:avLst/>
                <a:gdLst/>
                <a:ahLst/>
                <a:cxnLst>
                  <a:cxn ang="0">
                    <a:pos x="156" y="4"/>
                  </a:cxn>
                  <a:cxn ang="0">
                    <a:pos x="152" y="37"/>
                  </a:cxn>
                  <a:cxn ang="0">
                    <a:pos x="143" y="70"/>
                  </a:cxn>
                  <a:cxn ang="0">
                    <a:pos x="121" y="134"/>
                  </a:cxn>
                  <a:cxn ang="0">
                    <a:pos x="108" y="168"/>
                  </a:cxn>
                  <a:cxn ang="0">
                    <a:pos x="82" y="235"/>
                  </a:cxn>
                  <a:cxn ang="0">
                    <a:pos x="68" y="268"/>
                  </a:cxn>
                  <a:cxn ang="0">
                    <a:pos x="58" y="301"/>
                  </a:cxn>
                  <a:cxn ang="0">
                    <a:pos x="38" y="399"/>
                  </a:cxn>
                  <a:cxn ang="0">
                    <a:pos x="35" y="416"/>
                  </a:cxn>
                  <a:cxn ang="0">
                    <a:pos x="26" y="446"/>
                  </a:cxn>
                  <a:cxn ang="0">
                    <a:pos x="20" y="461"/>
                  </a:cxn>
                  <a:cxn ang="0">
                    <a:pos x="11" y="492"/>
                  </a:cxn>
                  <a:cxn ang="0">
                    <a:pos x="2" y="522"/>
                  </a:cxn>
                  <a:cxn ang="0">
                    <a:pos x="0" y="524"/>
                  </a:cxn>
                  <a:cxn ang="0">
                    <a:pos x="1" y="528"/>
                  </a:cxn>
                  <a:cxn ang="0">
                    <a:pos x="1" y="529"/>
                  </a:cxn>
                  <a:cxn ang="0">
                    <a:pos x="3" y="531"/>
                  </a:cxn>
                  <a:cxn ang="0">
                    <a:pos x="7" y="531"/>
                  </a:cxn>
                  <a:cxn ang="0">
                    <a:pos x="9" y="529"/>
                  </a:cxn>
                  <a:cxn ang="0">
                    <a:pos x="18" y="505"/>
                  </a:cxn>
                  <a:cxn ang="0">
                    <a:pos x="23" y="480"/>
                  </a:cxn>
                  <a:cxn ang="0">
                    <a:pos x="29" y="462"/>
                  </a:cxn>
                  <a:cxn ang="0">
                    <a:pos x="41" y="428"/>
                  </a:cxn>
                  <a:cxn ang="0">
                    <a:pos x="46" y="410"/>
                  </a:cxn>
                  <a:cxn ang="0">
                    <a:pos x="59" y="341"/>
                  </a:cxn>
                  <a:cxn ang="0">
                    <a:pos x="71" y="288"/>
                  </a:cxn>
                  <a:cxn ang="0">
                    <a:pos x="77" y="271"/>
                  </a:cxn>
                  <a:cxn ang="0">
                    <a:pos x="105" y="200"/>
                  </a:cxn>
                  <a:cxn ang="0">
                    <a:pos x="132" y="129"/>
                  </a:cxn>
                  <a:cxn ang="0">
                    <a:pos x="143" y="98"/>
                  </a:cxn>
                  <a:cxn ang="0">
                    <a:pos x="158" y="51"/>
                  </a:cxn>
                  <a:cxn ang="0">
                    <a:pos x="164" y="20"/>
                  </a:cxn>
                  <a:cxn ang="0">
                    <a:pos x="166" y="4"/>
                  </a:cxn>
                  <a:cxn ang="0">
                    <a:pos x="164" y="1"/>
                  </a:cxn>
                  <a:cxn ang="0">
                    <a:pos x="161" y="0"/>
                  </a:cxn>
                  <a:cxn ang="0">
                    <a:pos x="158" y="1"/>
                  </a:cxn>
                  <a:cxn ang="0">
                    <a:pos x="156" y="4"/>
                  </a:cxn>
                </a:cxnLst>
                <a:rect l="0" t="0" r="r" b="b"/>
                <a:pathLst>
                  <a:path w="166" h="531">
                    <a:moveTo>
                      <a:pt x="156" y="4"/>
                    </a:moveTo>
                    <a:lnTo>
                      <a:pt x="156" y="4"/>
                    </a:lnTo>
                    <a:lnTo>
                      <a:pt x="155" y="20"/>
                    </a:lnTo>
                    <a:lnTo>
                      <a:pt x="152" y="37"/>
                    </a:lnTo>
                    <a:lnTo>
                      <a:pt x="148" y="53"/>
                    </a:lnTo>
                    <a:lnTo>
                      <a:pt x="143" y="70"/>
                    </a:lnTo>
                    <a:lnTo>
                      <a:pt x="132" y="103"/>
                    </a:lnTo>
                    <a:lnTo>
                      <a:pt x="121" y="134"/>
                    </a:lnTo>
                    <a:lnTo>
                      <a:pt x="121" y="134"/>
                    </a:lnTo>
                    <a:lnTo>
                      <a:pt x="108" y="168"/>
                    </a:lnTo>
                    <a:lnTo>
                      <a:pt x="95" y="202"/>
                    </a:lnTo>
                    <a:lnTo>
                      <a:pt x="82" y="235"/>
                    </a:lnTo>
                    <a:lnTo>
                      <a:pt x="68" y="268"/>
                    </a:lnTo>
                    <a:lnTo>
                      <a:pt x="68" y="268"/>
                    </a:lnTo>
                    <a:lnTo>
                      <a:pt x="63" y="285"/>
                    </a:lnTo>
                    <a:lnTo>
                      <a:pt x="58" y="301"/>
                    </a:lnTo>
                    <a:lnTo>
                      <a:pt x="51" y="333"/>
                    </a:lnTo>
                    <a:lnTo>
                      <a:pt x="38" y="399"/>
                    </a:lnTo>
                    <a:lnTo>
                      <a:pt x="38" y="399"/>
                    </a:lnTo>
                    <a:lnTo>
                      <a:pt x="35" y="416"/>
                    </a:lnTo>
                    <a:lnTo>
                      <a:pt x="31" y="431"/>
                    </a:lnTo>
                    <a:lnTo>
                      <a:pt x="26" y="446"/>
                    </a:lnTo>
                    <a:lnTo>
                      <a:pt x="20" y="461"/>
                    </a:lnTo>
                    <a:lnTo>
                      <a:pt x="20" y="461"/>
                    </a:lnTo>
                    <a:lnTo>
                      <a:pt x="15" y="476"/>
                    </a:lnTo>
                    <a:lnTo>
                      <a:pt x="11" y="492"/>
                    </a:lnTo>
                    <a:lnTo>
                      <a:pt x="7" y="507"/>
                    </a:lnTo>
                    <a:lnTo>
                      <a:pt x="2" y="522"/>
                    </a:lnTo>
                    <a:lnTo>
                      <a:pt x="2" y="522"/>
                    </a:lnTo>
                    <a:lnTo>
                      <a:pt x="0" y="524"/>
                    </a:lnTo>
                    <a:lnTo>
                      <a:pt x="0" y="526"/>
                    </a:lnTo>
                    <a:lnTo>
                      <a:pt x="1" y="528"/>
                    </a:lnTo>
                    <a:lnTo>
                      <a:pt x="1" y="528"/>
                    </a:lnTo>
                    <a:lnTo>
                      <a:pt x="1" y="529"/>
                    </a:lnTo>
                    <a:lnTo>
                      <a:pt x="1" y="529"/>
                    </a:lnTo>
                    <a:lnTo>
                      <a:pt x="3" y="531"/>
                    </a:lnTo>
                    <a:lnTo>
                      <a:pt x="5" y="531"/>
                    </a:lnTo>
                    <a:lnTo>
                      <a:pt x="7" y="531"/>
                    </a:lnTo>
                    <a:lnTo>
                      <a:pt x="9" y="529"/>
                    </a:lnTo>
                    <a:lnTo>
                      <a:pt x="9" y="529"/>
                    </a:lnTo>
                    <a:lnTo>
                      <a:pt x="13" y="517"/>
                    </a:lnTo>
                    <a:lnTo>
                      <a:pt x="18" y="505"/>
                    </a:lnTo>
                    <a:lnTo>
                      <a:pt x="20" y="492"/>
                    </a:lnTo>
                    <a:lnTo>
                      <a:pt x="23" y="480"/>
                    </a:lnTo>
                    <a:lnTo>
                      <a:pt x="23" y="480"/>
                    </a:lnTo>
                    <a:lnTo>
                      <a:pt x="29" y="462"/>
                    </a:lnTo>
                    <a:lnTo>
                      <a:pt x="35" y="446"/>
                    </a:lnTo>
                    <a:lnTo>
                      <a:pt x="41" y="428"/>
                    </a:lnTo>
                    <a:lnTo>
                      <a:pt x="46" y="410"/>
                    </a:lnTo>
                    <a:lnTo>
                      <a:pt x="46" y="410"/>
                    </a:lnTo>
                    <a:lnTo>
                      <a:pt x="53" y="375"/>
                    </a:lnTo>
                    <a:lnTo>
                      <a:pt x="59" y="341"/>
                    </a:lnTo>
                    <a:lnTo>
                      <a:pt x="67" y="305"/>
                    </a:lnTo>
                    <a:lnTo>
                      <a:pt x="71" y="288"/>
                    </a:lnTo>
                    <a:lnTo>
                      <a:pt x="77" y="271"/>
                    </a:lnTo>
                    <a:lnTo>
                      <a:pt x="77" y="271"/>
                    </a:lnTo>
                    <a:lnTo>
                      <a:pt x="91" y="235"/>
                    </a:lnTo>
                    <a:lnTo>
                      <a:pt x="105" y="200"/>
                    </a:lnTo>
                    <a:lnTo>
                      <a:pt x="120" y="165"/>
                    </a:lnTo>
                    <a:lnTo>
                      <a:pt x="132" y="129"/>
                    </a:lnTo>
                    <a:lnTo>
                      <a:pt x="132" y="129"/>
                    </a:lnTo>
                    <a:lnTo>
                      <a:pt x="143" y="98"/>
                    </a:lnTo>
                    <a:lnTo>
                      <a:pt x="154" y="67"/>
                    </a:lnTo>
                    <a:lnTo>
                      <a:pt x="158" y="51"/>
                    </a:lnTo>
                    <a:lnTo>
                      <a:pt x="162" y="36"/>
                    </a:lnTo>
                    <a:lnTo>
                      <a:pt x="164" y="20"/>
                    </a:lnTo>
                    <a:lnTo>
                      <a:pt x="166" y="4"/>
                    </a:lnTo>
                    <a:lnTo>
                      <a:pt x="166" y="4"/>
                    </a:lnTo>
                    <a:lnTo>
                      <a:pt x="165" y="2"/>
                    </a:lnTo>
                    <a:lnTo>
                      <a:pt x="164" y="1"/>
                    </a:lnTo>
                    <a:lnTo>
                      <a:pt x="163" y="0"/>
                    </a:lnTo>
                    <a:lnTo>
                      <a:pt x="161" y="0"/>
                    </a:lnTo>
                    <a:lnTo>
                      <a:pt x="160" y="0"/>
                    </a:lnTo>
                    <a:lnTo>
                      <a:pt x="158" y="1"/>
                    </a:lnTo>
                    <a:lnTo>
                      <a:pt x="157" y="2"/>
                    </a:lnTo>
                    <a:lnTo>
                      <a:pt x="156" y="4"/>
                    </a:lnTo>
                    <a:lnTo>
                      <a:pt x="156" y="4"/>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solidFill>
                    <a:srgbClr val="605448"/>
                  </a:solidFill>
                </a:endParaRPr>
              </a:p>
            </p:txBody>
          </p:sp>
          <p:sp>
            <p:nvSpPr>
              <p:cNvPr id="169" name="chenying0907 907"/>
              <p:cNvSpPr/>
              <p:nvPr/>
            </p:nvSpPr>
            <p:spPr bwMode="auto">
              <a:xfrm>
                <a:off x="3338513" y="1404938"/>
                <a:ext cx="58738" cy="168275"/>
              </a:xfrm>
              <a:custGeom>
                <a:avLst/>
                <a:gdLst/>
                <a:ahLst/>
                <a:cxnLst>
                  <a:cxn ang="0">
                    <a:pos x="99" y="4"/>
                  </a:cxn>
                  <a:cxn ang="0">
                    <a:pos x="99" y="4"/>
                  </a:cxn>
                  <a:cxn ang="0">
                    <a:pos x="98" y="14"/>
                  </a:cxn>
                  <a:cxn ang="0">
                    <a:pos x="97" y="23"/>
                  </a:cxn>
                  <a:cxn ang="0">
                    <a:pos x="92" y="43"/>
                  </a:cxn>
                  <a:cxn ang="0">
                    <a:pos x="79" y="81"/>
                  </a:cxn>
                  <a:cxn ang="0">
                    <a:pos x="79" y="81"/>
                  </a:cxn>
                  <a:cxn ang="0">
                    <a:pos x="73" y="103"/>
                  </a:cxn>
                  <a:cxn ang="0">
                    <a:pos x="68" y="125"/>
                  </a:cxn>
                  <a:cxn ang="0">
                    <a:pos x="57" y="169"/>
                  </a:cxn>
                  <a:cxn ang="0">
                    <a:pos x="57" y="169"/>
                  </a:cxn>
                  <a:cxn ang="0">
                    <a:pos x="51" y="188"/>
                  </a:cxn>
                  <a:cxn ang="0">
                    <a:pos x="43" y="205"/>
                  </a:cxn>
                  <a:cxn ang="0">
                    <a:pos x="35" y="223"/>
                  </a:cxn>
                  <a:cxn ang="0">
                    <a:pos x="26" y="239"/>
                  </a:cxn>
                  <a:cxn ang="0">
                    <a:pos x="17" y="257"/>
                  </a:cxn>
                  <a:cxn ang="0">
                    <a:pos x="10" y="274"/>
                  </a:cxn>
                  <a:cxn ang="0">
                    <a:pos x="4" y="293"/>
                  </a:cxn>
                  <a:cxn ang="0">
                    <a:pos x="1" y="302"/>
                  </a:cxn>
                  <a:cxn ang="0">
                    <a:pos x="0" y="313"/>
                  </a:cxn>
                  <a:cxn ang="0">
                    <a:pos x="0" y="313"/>
                  </a:cxn>
                  <a:cxn ang="0">
                    <a:pos x="0" y="314"/>
                  </a:cxn>
                  <a:cxn ang="0">
                    <a:pos x="1" y="316"/>
                  </a:cxn>
                  <a:cxn ang="0">
                    <a:pos x="2" y="317"/>
                  </a:cxn>
                  <a:cxn ang="0">
                    <a:pos x="4" y="317"/>
                  </a:cxn>
                  <a:cxn ang="0">
                    <a:pos x="7" y="316"/>
                  </a:cxn>
                  <a:cxn ang="0">
                    <a:pos x="9" y="314"/>
                  </a:cxn>
                  <a:cxn ang="0">
                    <a:pos x="9" y="313"/>
                  </a:cxn>
                  <a:cxn ang="0">
                    <a:pos x="9" y="313"/>
                  </a:cxn>
                  <a:cxn ang="0">
                    <a:pos x="11" y="302"/>
                  </a:cxn>
                  <a:cxn ang="0">
                    <a:pos x="13" y="292"/>
                  </a:cxn>
                  <a:cxn ang="0">
                    <a:pos x="19" y="273"/>
                  </a:cxn>
                  <a:cxn ang="0">
                    <a:pos x="28" y="255"/>
                  </a:cxn>
                  <a:cxn ang="0">
                    <a:pos x="36" y="237"/>
                  </a:cxn>
                  <a:cxn ang="0">
                    <a:pos x="45" y="220"/>
                  </a:cxn>
                  <a:cxn ang="0">
                    <a:pos x="54" y="201"/>
                  </a:cxn>
                  <a:cxn ang="0">
                    <a:pos x="62" y="182"/>
                  </a:cxn>
                  <a:cxn ang="0">
                    <a:pos x="68" y="164"/>
                  </a:cxn>
                  <a:cxn ang="0">
                    <a:pos x="68" y="164"/>
                  </a:cxn>
                  <a:cxn ang="0">
                    <a:pos x="79" y="119"/>
                  </a:cxn>
                  <a:cxn ang="0">
                    <a:pos x="91" y="76"/>
                  </a:cxn>
                  <a:cxn ang="0">
                    <a:pos x="91" y="76"/>
                  </a:cxn>
                  <a:cxn ang="0">
                    <a:pos x="102" y="40"/>
                  </a:cxn>
                  <a:cxn ang="0">
                    <a:pos x="106" y="22"/>
                  </a:cxn>
                  <a:cxn ang="0">
                    <a:pos x="109" y="4"/>
                  </a:cxn>
                  <a:cxn ang="0">
                    <a:pos x="109" y="4"/>
                  </a:cxn>
                  <a:cxn ang="0">
                    <a:pos x="108" y="2"/>
                  </a:cxn>
                  <a:cxn ang="0">
                    <a:pos x="107" y="1"/>
                  </a:cxn>
                  <a:cxn ang="0">
                    <a:pos x="106" y="0"/>
                  </a:cxn>
                  <a:cxn ang="0">
                    <a:pos x="104" y="0"/>
                  </a:cxn>
                  <a:cxn ang="0">
                    <a:pos x="101" y="1"/>
                  </a:cxn>
                  <a:cxn ang="0">
                    <a:pos x="100" y="2"/>
                  </a:cxn>
                  <a:cxn ang="0">
                    <a:pos x="99" y="4"/>
                  </a:cxn>
                  <a:cxn ang="0">
                    <a:pos x="99" y="4"/>
                  </a:cxn>
                </a:cxnLst>
                <a:rect l="0" t="0" r="r" b="b"/>
                <a:pathLst>
                  <a:path w="109" h="317">
                    <a:moveTo>
                      <a:pt x="99" y="4"/>
                    </a:moveTo>
                    <a:lnTo>
                      <a:pt x="99" y="4"/>
                    </a:lnTo>
                    <a:lnTo>
                      <a:pt x="98" y="14"/>
                    </a:lnTo>
                    <a:lnTo>
                      <a:pt x="97" y="23"/>
                    </a:lnTo>
                    <a:lnTo>
                      <a:pt x="92" y="43"/>
                    </a:lnTo>
                    <a:lnTo>
                      <a:pt x="79" y="81"/>
                    </a:lnTo>
                    <a:lnTo>
                      <a:pt x="79" y="81"/>
                    </a:lnTo>
                    <a:lnTo>
                      <a:pt x="73" y="103"/>
                    </a:lnTo>
                    <a:lnTo>
                      <a:pt x="68" y="125"/>
                    </a:lnTo>
                    <a:lnTo>
                      <a:pt x="57" y="169"/>
                    </a:lnTo>
                    <a:lnTo>
                      <a:pt x="57" y="169"/>
                    </a:lnTo>
                    <a:lnTo>
                      <a:pt x="51" y="188"/>
                    </a:lnTo>
                    <a:lnTo>
                      <a:pt x="43" y="205"/>
                    </a:lnTo>
                    <a:lnTo>
                      <a:pt x="35" y="223"/>
                    </a:lnTo>
                    <a:lnTo>
                      <a:pt x="26" y="239"/>
                    </a:lnTo>
                    <a:lnTo>
                      <a:pt x="17" y="257"/>
                    </a:lnTo>
                    <a:lnTo>
                      <a:pt x="10" y="274"/>
                    </a:lnTo>
                    <a:lnTo>
                      <a:pt x="4" y="293"/>
                    </a:lnTo>
                    <a:lnTo>
                      <a:pt x="1" y="302"/>
                    </a:lnTo>
                    <a:lnTo>
                      <a:pt x="0" y="313"/>
                    </a:lnTo>
                    <a:lnTo>
                      <a:pt x="0" y="313"/>
                    </a:lnTo>
                    <a:lnTo>
                      <a:pt x="0" y="314"/>
                    </a:lnTo>
                    <a:lnTo>
                      <a:pt x="1" y="316"/>
                    </a:lnTo>
                    <a:lnTo>
                      <a:pt x="2" y="317"/>
                    </a:lnTo>
                    <a:lnTo>
                      <a:pt x="4" y="317"/>
                    </a:lnTo>
                    <a:lnTo>
                      <a:pt x="7" y="316"/>
                    </a:lnTo>
                    <a:lnTo>
                      <a:pt x="9" y="314"/>
                    </a:lnTo>
                    <a:lnTo>
                      <a:pt x="9" y="313"/>
                    </a:lnTo>
                    <a:lnTo>
                      <a:pt x="9" y="313"/>
                    </a:lnTo>
                    <a:lnTo>
                      <a:pt x="11" y="302"/>
                    </a:lnTo>
                    <a:lnTo>
                      <a:pt x="13" y="292"/>
                    </a:lnTo>
                    <a:lnTo>
                      <a:pt x="19" y="273"/>
                    </a:lnTo>
                    <a:lnTo>
                      <a:pt x="28" y="255"/>
                    </a:lnTo>
                    <a:lnTo>
                      <a:pt x="36" y="237"/>
                    </a:lnTo>
                    <a:lnTo>
                      <a:pt x="45" y="220"/>
                    </a:lnTo>
                    <a:lnTo>
                      <a:pt x="54" y="201"/>
                    </a:lnTo>
                    <a:lnTo>
                      <a:pt x="62" y="182"/>
                    </a:lnTo>
                    <a:lnTo>
                      <a:pt x="68" y="164"/>
                    </a:lnTo>
                    <a:lnTo>
                      <a:pt x="68" y="164"/>
                    </a:lnTo>
                    <a:lnTo>
                      <a:pt x="79" y="119"/>
                    </a:lnTo>
                    <a:lnTo>
                      <a:pt x="91" y="76"/>
                    </a:lnTo>
                    <a:lnTo>
                      <a:pt x="91" y="76"/>
                    </a:lnTo>
                    <a:lnTo>
                      <a:pt x="102" y="40"/>
                    </a:lnTo>
                    <a:lnTo>
                      <a:pt x="106" y="22"/>
                    </a:lnTo>
                    <a:lnTo>
                      <a:pt x="109" y="4"/>
                    </a:lnTo>
                    <a:lnTo>
                      <a:pt x="109" y="4"/>
                    </a:lnTo>
                    <a:lnTo>
                      <a:pt x="108" y="2"/>
                    </a:lnTo>
                    <a:lnTo>
                      <a:pt x="107" y="1"/>
                    </a:lnTo>
                    <a:lnTo>
                      <a:pt x="106" y="0"/>
                    </a:lnTo>
                    <a:lnTo>
                      <a:pt x="104" y="0"/>
                    </a:lnTo>
                    <a:lnTo>
                      <a:pt x="101" y="1"/>
                    </a:lnTo>
                    <a:lnTo>
                      <a:pt x="100" y="2"/>
                    </a:lnTo>
                    <a:lnTo>
                      <a:pt x="99" y="4"/>
                    </a:lnTo>
                    <a:lnTo>
                      <a:pt x="99" y="4"/>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solidFill>
                    <a:srgbClr val="605448"/>
                  </a:solidFill>
                </a:endParaRPr>
              </a:p>
            </p:txBody>
          </p:sp>
          <p:sp>
            <p:nvSpPr>
              <p:cNvPr id="170" name="chenying0907 908"/>
              <p:cNvSpPr/>
              <p:nvPr/>
            </p:nvSpPr>
            <p:spPr bwMode="auto">
              <a:xfrm>
                <a:off x="3365500" y="1427163"/>
                <a:ext cx="58738" cy="169863"/>
              </a:xfrm>
              <a:custGeom>
                <a:avLst/>
                <a:gdLst/>
                <a:ahLst/>
                <a:cxnLst>
                  <a:cxn ang="0">
                    <a:pos x="102" y="1"/>
                  </a:cxn>
                  <a:cxn ang="0">
                    <a:pos x="102" y="1"/>
                  </a:cxn>
                  <a:cxn ang="0">
                    <a:pos x="97" y="7"/>
                  </a:cxn>
                  <a:cxn ang="0">
                    <a:pos x="93" y="13"/>
                  </a:cxn>
                  <a:cxn ang="0">
                    <a:pos x="87" y="26"/>
                  </a:cxn>
                  <a:cxn ang="0">
                    <a:pos x="82" y="39"/>
                  </a:cxn>
                  <a:cxn ang="0">
                    <a:pos x="79" y="54"/>
                  </a:cxn>
                  <a:cxn ang="0">
                    <a:pos x="79" y="54"/>
                  </a:cxn>
                  <a:cxn ang="0">
                    <a:pos x="72" y="77"/>
                  </a:cxn>
                  <a:cxn ang="0">
                    <a:pos x="65" y="101"/>
                  </a:cxn>
                  <a:cxn ang="0">
                    <a:pos x="51" y="148"/>
                  </a:cxn>
                  <a:cxn ang="0">
                    <a:pos x="51" y="148"/>
                  </a:cxn>
                  <a:cxn ang="0">
                    <a:pos x="44" y="168"/>
                  </a:cxn>
                  <a:cxn ang="0">
                    <a:pos x="37" y="190"/>
                  </a:cxn>
                  <a:cxn ang="0">
                    <a:pos x="20" y="231"/>
                  </a:cxn>
                  <a:cxn ang="0">
                    <a:pos x="13" y="252"/>
                  </a:cxn>
                  <a:cxn ang="0">
                    <a:pos x="7" y="274"/>
                  </a:cxn>
                  <a:cxn ang="0">
                    <a:pos x="2" y="295"/>
                  </a:cxn>
                  <a:cxn ang="0">
                    <a:pos x="1" y="307"/>
                  </a:cxn>
                  <a:cxn ang="0">
                    <a:pos x="0" y="317"/>
                  </a:cxn>
                  <a:cxn ang="0">
                    <a:pos x="0" y="317"/>
                  </a:cxn>
                  <a:cxn ang="0">
                    <a:pos x="1" y="319"/>
                  </a:cxn>
                  <a:cxn ang="0">
                    <a:pos x="2" y="321"/>
                  </a:cxn>
                  <a:cxn ang="0">
                    <a:pos x="3" y="322"/>
                  </a:cxn>
                  <a:cxn ang="0">
                    <a:pos x="6" y="322"/>
                  </a:cxn>
                  <a:cxn ang="0">
                    <a:pos x="8" y="322"/>
                  </a:cxn>
                  <a:cxn ang="0">
                    <a:pos x="9" y="321"/>
                  </a:cxn>
                  <a:cxn ang="0">
                    <a:pos x="10" y="319"/>
                  </a:cxn>
                  <a:cxn ang="0">
                    <a:pos x="11" y="317"/>
                  </a:cxn>
                  <a:cxn ang="0">
                    <a:pos x="11" y="317"/>
                  </a:cxn>
                  <a:cxn ang="0">
                    <a:pos x="11" y="307"/>
                  </a:cxn>
                  <a:cxn ang="0">
                    <a:pos x="12" y="296"/>
                  </a:cxn>
                  <a:cxn ang="0">
                    <a:pos x="16" y="276"/>
                  </a:cxn>
                  <a:cxn ang="0">
                    <a:pos x="22" y="256"/>
                  </a:cxn>
                  <a:cxn ang="0">
                    <a:pos x="29" y="237"/>
                  </a:cxn>
                  <a:cxn ang="0">
                    <a:pos x="44" y="198"/>
                  </a:cxn>
                  <a:cxn ang="0">
                    <a:pos x="51" y="179"/>
                  </a:cxn>
                  <a:cxn ang="0">
                    <a:pos x="57" y="159"/>
                  </a:cxn>
                  <a:cxn ang="0">
                    <a:pos x="57" y="159"/>
                  </a:cxn>
                  <a:cxn ang="0">
                    <a:pos x="70" y="120"/>
                  </a:cxn>
                  <a:cxn ang="0">
                    <a:pos x="81" y="81"/>
                  </a:cxn>
                  <a:cxn ang="0">
                    <a:pos x="81" y="81"/>
                  </a:cxn>
                  <a:cxn ang="0">
                    <a:pos x="86" y="62"/>
                  </a:cxn>
                  <a:cxn ang="0">
                    <a:pos x="91" y="42"/>
                  </a:cxn>
                  <a:cxn ang="0">
                    <a:pos x="94" y="33"/>
                  </a:cxn>
                  <a:cxn ang="0">
                    <a:pos x="97" y="25"/>
                  </a:cxn>
                  <a:cxn ang="0">
                    <a:pos x="103" y="16"/>
                  </a:cxn>
                  <a:cxn ang="0">
                    <a:pos x="109" y="8"/>
                  </a:cxn>
                  <a:cxn ang="0">
                    <a:pos x="109" y="8"/>
                  </a:cxn>
                  <a:cxn ang="0">
                    <a:pos x="110" y="6"/>
                  </a:cxn>
                  <a:cxn ang="0">
                    <a:pos x="110" y="4"/>
                  </a:cxn>
                  <a:cxn ang="0">
                    <a:pos x="109" y="3"/>
                  </a:cxn>
                  <a:cxn ang="0">
                    <a:pos x="108" y="1"/>
                  </a:cxn>
                  <a:cxn ang="0">
                    <a:pos x="107" y="0"/>
                  </a:cxn>
                  <a:cxn ang="0">
                    <a:pos x="105" y="0"/>
                  </a:cxn>
                  <a:cxn ang="0">
                    <a:pos x="104" y="0"/>
                  </a:cxn>
                  <a:cxn ang="0">
                    <a:pos x="102" y="1"/>
                  </a:cxn>
                  <a:cxn ang="0">
                    <a:pos x="102" y="1"/>
                  </a:cxn>
                </a:cxnLst>
                <a:rect l="0" t="0" r="r" b="b"/>
                <a:pathLst>
                  <a:path w="110" h="322">
                    <a:moveTo>
                      <a:pt x="102" y="1"/>
                    </a:moveTo>
                    <a:lnTo>
                      <a:pt x="102" y="1"/>
                    </a:lnTo>
                    <a:lnTo>
                      <a:pt x="97" y="7"/>
                    </a:lnTo>
                    <a:lnTo>
                      <a:pt x="93" y="13"/>
                    </a:lnTo>
                    <a:lnTo>
                      <a:pt x="87" y="26"/>
                    </a:lnTo>
                    <a:lnTo>
                      <a:pt x="82" y="39"/>
                    </a:lnTo>
                    <a:lnTo>
                      <a:pt x="79" y="54"/>
                    </a:lnTo>
                    <a:lnTo>
                      <a:pt x="79" y="54"/>
                    </a:lnTo>
                    <a:lnTo>
                      <a:pt x="72" y="77"/>
                    </a:lnTo>
                    <a:lnTo>
                      <a:pt x="65" y="101"/>
                    </a:lnTo>
                    <a:lnTo>
                      <a:pt x="51" y="148"/>
                    </a:lnTo>
                    <a:lnTo>
                      <a:pt x="51" y="148"/>
                    </a:lnTo>
                    <a:lnTo>
                      <a:pt x="44" y="168"/>
                    </a:lnTo>
                    <a:lnTo>
                      <a:pt x="37" y="190"/>
                    </a:lnTo>
                    <a:lnTo>
                      <a:pt x="20" y="231"/>
                    </a:lnTo>
                    <a:lnTo>
                      <a:pt x="13" y="252"/>
                    </a:lnTo>
                    <a:lnTo>
                      <a:pt x="7" y="274"/>
                    </a:lnTo>
                    <a:lnTo>
                      <a:pt x="2" y="295"/>
                    </a:lnTo>
                    <a:lnTo>
                      <a:pt x="1" y="307"/>
                    </a:lnTo>
                    <a:lnTo>
                      <a:pt x="0" y="317"/>
                    </a:lnTo>
                    <a:lnTo>
                      <a:pt x="0" y="317"/>
                    </a:lnTo>
                    <a:lnTo>
                      <a:pt x="1" y="319"/>
                    </a:lnTo>
                    <a:lnTo>
                      <a:pt x="2" y="321"/>
                    </a:lnTo>
                    <a:lnTo>
                      <a:pt x="3" y="322"/>
                    </a:lnTo>
                    <a:lnTo>
                      <a:pt x="6" y="322"/>
                    </a:lnTo>
                    <a:lnTo>
                      <a:pt x="8" y="322"/>
                    </a:lnTo>
                    <a:lnTo>
                      <a:pt x="9" y="321"/>
                    </a:lnTo>
                    <a:lnTo>
                      <a:pt x="10" y="319"/>
                    </a:lnTo>
                    <a:lnTo>
                      <a:pt x="11" y="317"/>
                    </a:lnTo>
                    <a:lnTo>
                      <a:pt x="11" y="317"/>
                    </a:lnTo>
                    <a:lnTo>
                      <a:pt x="11" y="307"/>
                    </a:lnTo>
                    <a:lnTo>
                      <a:pt x="12" y="296"/>
                    </a:lnTo>
                    <a:lnTo>
                      <a:pt x="16" y="276"/>
                    </a:lnTo>
                    <a:lnTo>
                      <a:pt x="22" y="256"/>
                    </a:lnTo>
                    <a:lnTo>
                      <a:pt x="29" y="237"/>
                    </a:lnTo>
                    <a:lnTo>
                      <a:pt x="44" y="198"/>
                    </a:lnTo>
                    <a:lnTo>
                      <a:pt x="51" y="179"/>
                    </a:lnTo>
                    <a:lnTo>
                      <a:pt x="57" y="159"/>
                    </a:lnTo>
                    <a:lnTo>
                      <a:pt x="57" y="159"/>
                    </a:lnTo>
                    <a:lnTo>
                      <a:pt x="70" y="120"/>
                    </a:lnTo>
                    <a:lnTo>
                      <a:pt x="81" y="81"/>
                    </a:lnTo>
                    <a:lnTo>
                      <a:pt x="81" y="81"/>
                    </a:lnTo>
                    <a:lnTo>
                      <a:pt x="86" y="62"/>
                    </a:lnTo>
                    <a:lnTo>
                      <a:pt x="91" y="42"/>
                    </a:lnTo>
                    <a:lnTo>
                      <a:pt x="94" y="33"/>
                    </a:lnTo>
                    <a:lnTo>
                      <a:pt x="97" y="25"/>
                    </a:lnTo>
                    <a:lnTo>
                      <a:pt x="103" y="16"/>
                    </a:lnTo>
                    <a:lnTo>
                      <a:pt x="109" y="8"/>
                    </a:lnTo>
                    <a:lnTo>
                      <a:pt x="109" y="8"/>
                    </a:lnTo>
                    <a:lnTo>
                      <a:pt x="110" y="6"/>
                    </a:lnTo>
                    <a:lnTo>
                      <a:pt x="110" y="4"/>
                    </a:lnTo>
                    <a:lnTo>
                      <a:pt x="109" y="3"/>
                    </a:lnTo>
                    <a:lnTo>
                      <a:pt x="108" y="1"/>
                    </a:lnTo>
                    <a:lnTo>
                      <a:pt x="107" y="0"/>
                    </a:lnTo>
                    <a:lnTo>
                      <a:pt x="105" y="0"/>
                    </a:lnTo>
                    <a:lnTo>
                      <a:pt x="104" y="0"/>
                    </a:lnTo>
                    <a:lnTo>
                      <a:pt x="102" y="1"/>
                    </a:lnTo>
                    <a:lnTo>
                      <a:pt x="102" y="1"/>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solidFill>
                    <a:srgbClr val="605448"/>
                  </a:solidFill>
                </a:endParaRPr>
              </a:p>
            </p:txBody>
          </p:sp>
          <p:sp>
            <p:nvSpPr>
              <p:cNvPr id="171" name="chenying0907 909"/>
              <p:cNvSpPr/>
              <p:nvPr/>
            </p:nvSpPr>
            <p:spPr bwMode="auto">
              <a:xfrm>
                <a:off x="3403600" y="1430338"/>
                <a:ext cx="41275" cy="182563"/>
              </a:xfrm>
              <a:custGeom>
                <a:avLst/>
                <a:gdLst/>
                <a:ahLst/>
                <a:cxnLst>
                  <a:cxn ang="0">
                    <a:pos x="67" y="4"/>
                  </a:cxn>
                  <a:cxn ang="0">
                    <a:pos x="62" y="52"/>
                  </a:cxn>
                  <a:cxn ang="0">
                    <a:pos x="53" y="99"/>
                  </a:cxn>
                  <a:cxn ang="0">
                    <a:pos x="39" y="171"/>
                  </a:cxn>
                  <a:cxn ang="0">
                    <a:pos x="35" y="193"/>
                  </a:cxn>
                  <a:cxn ang="0">
                    <a:pos x="30" y="215"/>
                  </a:cxn>
                  <a:cxn ang="0">
                    <a:pos x="15" y="255"/>
                  </a:cxn>
                  <a:cxn ang="0">
                    <a:pos x="10" y="277"/>
                  </a:cxn>
                  <a:cxn ang="0">
                    <a:pos x="7" y="294"/>
                  </a:cxn>
                  <a:cxn ang="0">
                    <a:pos x="5" y="310"/>
                  </a:cxn>
                  <a:cxn ang="0">
                    <a:pos x="5" y="325"/>
                  </a:cxn>
                  <a:cxn ang="0">
                    <a:pos x="4" y="335"/>
                  </a:cxn>
                  <a:cxn ang="0">
                    <a:pos x="3" y="337"/>
                  </a:cxn>
                  <a:cxn ang="0">
                    <a:pos x="0" y="340"/>
                  </a:cxn>
                  <a:cxn ang="0">
                    <a:pos x="1" y="343"/>
                  </a:cxn>
                  <a:cxn ang="0">
                    <a:pos x="4" y="345"/>
                  </a:cxn>
                  <a:cxn ang="0">
                    <a:pos x="7" y="345"/>
                  </a:cxn>
                  <a:cxn ang="0">
                    <a:pos x="10" y="342"/>
                  </a:cxn>
                  <a:cxn ang="0">
                    <a:pos x="13" y="334"/>
                  </a:cxn>
                  <a:cxn ang="0">
                    <a:pos x="14" y="318"/>
                  </a:cxn>
                  <a:cxn ang="0">
                    <a:pos x="14" y="310"/>
                  </a:cxn>
                  <a:cxn ang="0">
                    <a:pos x="17" y="285"/>
                  </a:cxn>
                  <a:cxn ang="0">
                    <a:pos x="23" y="260"/>
                  </a:cxn>
                  <a:cxn ang="0">
                    <a:pos x="40" y="213"/>
                  </a:cxn>
                  <a:cxn ang="0">
                    <a:pos x="44" y="201"/>
                  </a:cxn>
                  <a:cxn ang="0">
                    <a:pos x="47" y="176"/>
                  </a:cxn>
                  <a:cxn ang="0">
                    <a:pos x="49" y="163"/>
                  </a:cxn>
                  <a:cxn ang="0">
                    <a:pos x="63" y="107"/>
                  </a:cxn>
                  <a:cxn ang="0">
                    <a:pos x="65" y="93"/>
                  </a:cxn>
                  <a:cxn ang="0">
                    <a:pos x="70" y="52"/>
                  </a:cxn>
                  <a:cxn ang="0">
                    <a:pos x="73" y="28"/>
                  </a:cxn>
                  <a:cxn ang="0">
                    <a:pos x="76" y="4"/>
                  </a:cxn>
                  <a:cxn ang="0">
                    <a:pos x="75" y="2"/>
                  </a:cxn>
                  <a:cxn ang="0">
                    <a:pos x="73" y="0"/>
                  </a:cxn>
                  <a:cxn ang="0">
                    <a:pos x="70" y="0"/>
                  </a:cxn>
                  <a:cxn ang="0">
                    <a:pos x="67" y="2"/>
                  </a:cxn>
                  <a:cxn ang="0">
                    <a:pos x="67" y="4"/>
                  </a:cxn>
                </a:cxnLst>
                <a:rect l="0" t="0" r="r" b="b"/>
                <a:pathLst>
                  <a:path w="76" h="346">
                    <a:moveTo>
                      <a:pt x="67" y="4"/>
                    </a:moveTo>
                    <a:lnTo>
                      <a:pt x="67" y="4"/>
                    </a:lnTo>
                    <a:lnTo>
                      <a:pt x="65" y="28"/>
                    </a:lnTo>
                    <a:lnTo>
                      <a:pt x="62" y="52"/>
                    </a:lnTo>
                    <a:lnTo>
                      <a:pt x="58" y="76"/>
                    </a:lnTo>
                    <a:lnTo>
                      <a:pt x="53" y="99"/>
                    </a:lnTo>
                    <a:lnTo>
                      <a:pt x="43" y="147"/>
                    </a:lnTo>
                    <a:lnTo>
                      <a:pt x="39" y="171"/>
                    </a:lnTo>
                    <a:lnTo>
                      <a:pt x="35" y="193"/>
                    </a:lnTo>
                    <a:lnTo>
                      <a:pt x="35" y="193"/>
                    </a:lnTo>
                    <a:lnTo>
                      <a:pt x="33" y="205"/>
                    </a:lnTo>
                    <a:lnTo>
                      <a:pt x="30" y="215"/>
                    </a:lnTo>
                    <a:lnTo>
                      <a:pt x="22" y="236"/>
                    </a:lnTo>
                    <a:lnTo>
                      <a:pt x="15" y="255"/>
                    </a:lnTo>
                    <a:lnTo>
                      <a:pt x="12" y="267"/>
                    </a:lnTo>
                    <a:lnTo>
                      <a:pt x="10" y="277"/>
                    </a:lnTo>
                    <a:lnTo>
                      <a:pt x="10" y="277"/>
                    </a:lnTo>
                    <a:lnTo>
                      <a:pt x="7" y="294"/>
                    </a:lnTo>
                    <a:lnTo>
                      <a:pt x="6" y="302"/>
                    </a:lnTo>
                    <a:lnTo>
                      <a:pt x="5" y="310"/>
                    </a:lnTo>
                    <a:lnTo>
                      <a:pt x="5" y="310"/>
                    </a:lnTo>
                    <a:lnTo>
                      <a:pt x="5" y="325"/>
                    </a:lnTo>
                    <a:lnTo>
                      <a:pt x="5" y="333"/>
                    </a:lnTo>
                    <a:lnTo>
                      <a:pt x="4" y="335"/>
                    </a:lnTo>
                    <a:lnTo>
                      <a:pt x="3" y="337"/>
                    </a:lnTo>
                    <a:lnTo>
                      <a:pt x="3" y="337"/>
                    </a:lnTo>
                    <a:lnTo>
                      <a:pt x="1" y="338"/>
                    </a:lnTo>
                    <a:lnTo>
                      <a:pt x="0" y="340"/>
                    </a:lnTo>
                    <a:lnTo>
                      <a:pt x="1" y="342"/>
                    </a:lnTo>
                    <a:lnTo>
                      <a:pt x="1" y="343"/>
                    </a:lnTo>
                    <a:lnTo>
                      <a:pt x="2" y="345"/>
                    </a:lnTo>
                    <a:lnTo>
                      <a:pt x="4" y="345"/>
                    </a:lnTo>
                    <a:lnTo>
                      <a:pt x="5" y="346"/>
                    </a:lnTo>
                    <a:lnTo>
                      <a:pt x="7" y="345"/>
                    </a:lnTo>
                    <a:lnTo>
                      <a:pt x="7" y="345"/>
                    </a:lnTo>
                    <a:lnTo>
                      <a:pt x="10" y="342"/>
                    </a:lnTo>
                    <a:lnTo>
                      <a:pt x="12" y="339"/>
                    </a:lnTo>
                    <a:lnTo>
                      <a:pt x="13" y="334"/>
                    </a:lnTo>
                    <a:lnTo>
                      <a:pt x="14" y="329"/>
                    </a:lnTo>
                    <a:lnTo>
                      <a:pt x="14" y="318"/>
                    </a:lnTo>
                    <a:lnTo>
                      <a:pt x="14" y="310"/>
                    </a:lnTo>
                    <a:lnTo>
                      <a:pt x="14" y="310"/>
                    </a:lnTo>
                    <a:lnTo>
                      <a:pt x="15" y="298"/>
                    </a:lnTo>
                    <a:lnTo>
                      <a:pt x="17" y="285"/>
                    </a:lnTo>
                    <a:lnTo>
                      <a:pt x="19" y="273"/>
                    </a:lnTo>
                    <a:lnTo>
                      <a:pt x="23" y="260"/>
                    </a:lnTo>
                    <a:lnTo>
                      <a:pt x="32" y="236"/>
                    </a:lnTo>
                    <a:lnTo>
                      <a:pt x="40" y="213"/>
                    </a:lnTo>
                    <a:lnTo>
                      <a:pt x="40" y="213"/>
                    </a:lnTo>
                    <a:lnTo>
                      <a:pt x="44" y="201"/>
                    </a:lnTo>
                    <a:lnTo>
                      <a:pt x="46" y="188"/>
                    </a:lnTo>
                    <a:lnTo>
                      <a:pt x="47" y="176"/>
                    </a:lnTo>
                    <a:lnTo>
                      <a:pt x="49" y="163"/>
                    </a:lnTo>
                    <a:lnTo>
                      <a:pt x="49" y="163"/>
                    </a:lnTo>
                    <a:lnTo>
                      <a:pt x="56" y="135"/>
                    </a:lnTo>
                    <a:lnTo>
                      <a:pt x="63" y="107"/>
                    </a:lnTo>
                    <a:lnTo>
                      <a:pt x="63" y="107"/>
                    </a:lnTo>
                    <a:lnTo>
                      <a:pt x="65" y="93"/>
                    </a:lnTo>
                    <a:lnTo>
                      <a:pt x="66" y="79"/>
                    </a:lnTo>
                    <a:lnTo>
                      <a:pt x="70" y="52"/>
                    </a:lnTo>
                    <a:lnTo>
                      <a:pt x="70" y="52"/>
                    </a:lnTo>
                    <a:lnTo>
                      <a:pt x="73" y="28"/>
                    </a:lnTo>
                    <a:lnTo>
                      <a:pt x="75" y="17"/>
                    </a:lnTo>
                    <a:lnTo>
                      <a:pt x="76" y="4"/>
                    </a:lnTo>
                    <a:lnTo>
                      <a:pt x="76" y="4"/>
                    </a:lnTo>
                    <a:lnTo>
                      <a:pt x="75" y="2"/>
                    </a:lnTo>
                    <a:lnTo>
                      <a:pt x="74" y="1"/>
                    </a:lnTo>
                    <a:lnTo>
                      <a:pt x="73" y="0"/>
                    </a:lnTo>
                    <a:lnTo>
                      <a:pt x="71" y="0"/>
                    </a:lnTo>
                    <a:lnTo>
                      <a:pt x="70" y="0"/>
                    </a:lnTo>
                    <a:lnTo>
                      <a:pt x="68" y="1"/>
                    </a:lnTo>
                    <a:lnTo>
                      <a:pt x="67" y="2"/>
                    </a:lnTo>
                    <a:lnTo>
                      <a:pt x="67" y="4"/>
                    </a:lnTo>
                    <a:lnTo>
                      <a:pt x="67" y="4"/>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solidFill>
                    <a:srgbClr val="605448"/>
                  </a:solidFill>
                </a:endParaRPr>
              </a:p>
            </p:txBody>
          </p:sp>
          <p:sp>
            <p:nvSpPr>
              <p:cNvPr id="172" name="chenying0907 910"/>
              <p:cNvSpPr/>
              <p:nvPr/>
            </p:nvSpPr>
            <p:spPr bwMode="auto">
              <a:xfrm>
                <a:off x="3436938" y="1397000"/>
                <a:ext cx="47625" cy="252413"/>
              </a:xfrm>
              <a:custGeom>
                <a:avLst/>
                <a:gdLst/>
                <a:ahLst/>
                <a:cxnLst>
                  <a:cxn ang="0">
                    <a:pos x="80" y="4"/>
                  </a:cxn>
                  <a:cxn ang="0">
                    <a:pos x="80" y="4"/>
                  </a:cxn>
                  <a:cxn ang="0">
                    <a:pos x="78" y="20"/>
                  </a:cxn>
                  <a:cxn ang="0">
                    <a:pos x="76" y="34"/>
                  </a:cxn>
                  <a:cxn ang="0">
                    <a:pos x="69" y="63"/>
                  </a:cxn>
                  <a:cxn ang="0">
                    <a:pos x="54" y="121"/>
                  </a:cxn>
                  <a:cxn ang="0">
                    <a:pos x="54" y="121"/>
                  </a:cxn>
                  <a:cxn ang="0">
                    <a:pos x="40" y="180"/>
                  </a:cxn>
                  <a:cxn ang="0">
                    <a:pos x="26" y="238"/>
                  </a:cxn>
                  <a:cxn ang="0">
                    <a:pos x="26" y="238"/>
                  </a:cxn>
                  <a:cxn ang="0">
                    <a:pos x="23" y="253"/>
                  </a:cxn>
                  <a:cxn ang="0">
                    <a:pos x="21" y="269"/>
                  </a:cxn>
                  <a:cxn ang="0">
                    <a:pos x="19" y="301"/>
                  </a:cxn>
                  <a:cxn ang="0">
                    <a:pos x="16" y="332"/>
                  </a:cxn>
                  <a:cxn ang="0">
                    <a:pos x="15" y="347"/>
                  </a:cxn>
                  <a:cxn ang="0">
                    <a:pos x="12" y="363"/>
                  </a:cxn>
                  <a:cxn ang="0">
                    <a:pos x="12" y="363"/>
                  </a:cxn>
                  <a:cxn ang="0">
                    <a:pos x="8" y="391"/>
                  </a:cxn>
                  <a:cxn ang="0">
                    <a:pos x="4" y="419"/>
                  </a:cxn>
                  <a:cxn ang="0">
                    <a:pos x="2" y="446"/>
                  </a:cxn>
                  <a:cxn ang="0">
                    <a:pos x="0" y="474"/>
                  </a:cxn>
                  <a:cxn ang="0">
                    <a:pos x="0" y="474"/>
                  </a:cxn>
                  <a:cxn ang="0">
                    <a:pos x="0" y="476"/>
                  </a:cxn>
                  <a:cxn ang="0">
                    <a:pos x="1" y="477"/>
                  </a:cxn>
                  <a:cxn ang="0">
                    <a:pos x="3" y="478"/>
                  </a:cxn>
                  <a:cxn ang="0">
                    <a:pos x="4" y="478"/>
                  </a:cxn>
                  <a:cxn ang="0">
                    <a:pos x="6" y="478"/>
                  </a:cxn>
                  <a:cxn ang="0">
                    <a:pos x="8" y="477"/>
                  </a:cxn>
                  <a:cxn ang="0">
                    <a:pos x="9" y="476"/>
                  </a:cxn>
                  <a:cxn ang="0">
                    <a:pos x="9" y="474"/>
                  </a:cxn>
                  <a:cxn ang="0">
                    <a:pos x="9" y="474"/>
                  </a:cxn>
                  <a:cxn ang="0">
                    <a:pos x="11" y="444"/>
                  </a:cxn>
                  <a:cxn ang="0">
                    <a:pos x="14" y="415"/>
                  </a:cxn>
                  <a:cxn ang="0">
                    <a:pos x="18" y="385"/>
                  </a:cxn>
                  <a:cxn ang="0">
                    <a:pos x="23" y="357"/>
                  </a:cxn>
                  <a:cxn ang="0">
                    <a:pos x="23" y="357"/>
                  </a:cxn>
                  <a:cxn ang="0">
                    <a:pos x="25" y="341"/>
                  </a:cxn>
                  <a:cxn ang="0">
                    <a:pos x="28" y="326"/>
                  </a:cxn>
                  <a:cxn ang="0">
                    <a:pos x="30" y="295"/>
                  </a:cxn>
                  <a:cxn ang="0">
                    <a:pos x="33" y="263"/>
                  </a:cxn>
                  <a:cxn ang="0">
                    <a:pos x="35" y="247"/>
                  </a:cxn>
                  <a:cxn ang="0">
                    <a:pos x="38" y="232"/>
                  </a:cxn>
                  <a:cxn ang="0">
                    <a:pos x="38" y="232"/>
                  </a:cxn>
                  <a:cxn ang="0">
                    <a:pos x="51" y="174"/>
                  </a:cxn>
                  <a:cxn ang="0">
                    <a:pos x="66" y="116"/>
                  </a:cxn>
                  <a:cxn ang="0">
                    <a:pos x="66" y="116"/>
                  </a:cxn>
                  <a:cxn ang="0">
                    <a:pos x="79" y="61"/>
                  </a:cxn>
                  <a:cxn ang="0">
                    <a:pos x="85" y="32"/>
                  </a:cxn>
                  <a:cxn ang="0">
                    <a:pos x="90" y="4"/>
                  </a:cxn>
                  <a:cxn ang="0">
                    <a:pos x="90" y="4"/>
                  </a:cxn>
                  <a:cxn ang="0">
                    <a:pos x="90" y="3"/>
                  </a:cxn>
                  <a:cxn ang="0">
                    <a:pos x="88" y="1"/>
                  </a:cxn>
                  <a:cxn ang="0">
                    <a:pos x="87" y="0"/>
                  </a:cxn>
                  <a:cxn ang="0">
                    <a:pos x="85" y="0"/>
                  </a:cxn>
                  <a:cxn ang="0">
                    <a:pos x="82" y="1"/>
                  </a:cxn>
                  <a:cxn ang="0">
                    <a:pos x="81" y="3"/>
                  </a:cxn>
                  <a:cxn ang="0">
                    <a:pos x="80" y="4"/>
                  </a:cxn>
                  <a:cxn ang="0">
                    <a:pos x="80" y="4"/>
                  </a:cxn>
                </a:cxnLst>
                <a:rect l="0" t="0" r="r" b="b"/>
                <a:pathLst>
                  <a:path w="90" h="478">
                    <a:moveTo>
                      <a:pt x="80" y="4"/>
                    </a:moveTo>
                    <a:lnTo>
                      <a:pt x="80" y="4"/>
                    </a:lnTo>
                    <a:lnTo>
                      <a:pt x="78" y="20"/>
                    </a:lnTo>
                    <a:lnTo>
                      <a:pt x="76" y="34"/>
                    </a:lnTo>
                    <a:lnTo>
                      <a:pt x="69" y="63"/>
                    </a:lnTo>
                    <a:lnTo>
                      <a:pt x="54" y="121"/>
                    </a:lnTo>
                    <a:lnTo>
                      <a:pt x="54" y="121"/>
                    </a:lnTo>
                    <a:lnTo>
                      <a:pt x="40" y="180"/>
                    </a:lnTo>
                    <a:lnTo>
                      <a:pt x="26" y="238"/>
                    </a:lnTo>
                    <a:lnTo>
                      <a:pt x="26" y="238"/>
                    </a:lnTo>
                    <a:lnTo>
                      <a:pt x="23" y="253"/>
                    </a:lnTo>
                    <a:lnTo>
                      <a:pt x="21" y="269"/>
                    </a:lnTo>
                    <a:lnTo>
                      <a:pt x="19" y="301"/>
                    </a:lnTo>
                    <a:lnTo>
                      <a:pt x="16" y="332"/>
                    </a:lnTo>
                    <a:lnTo>
                      <a:pt x="15" y="347"/>
                    </a:lnTo>
                    <a:lnTo>
                      <a:pt x="12" y="363"/>
                    </a:lnTo>
                    <a:lnTo>
                      <a:pt x="12" y="363"/>
                    </a:lnTo>
                    <a:lnTo>
                      <a:pt x="8" y="391"/>
                    </a:lnTo>
                    <a:lnTo>
                      <a:pt x="4" y="419"/>
                    </a:lnTo>
                    <a:lnTo>
                      <a:pt x="2" y="446"/>
                    </a:lnTo>
                    <a:lnTo>
                      <a:pt x="0" y="474"/>
                    </a:lnTo>
                    <a:lnTo>
                      <a:pt x="0" y="474"/>
                    </a:lnTo>
                    <a:lnTo>
                      <a:pt x="0" y="476"/>
                    </a:lnTo>
                    <a:lnTo>
                      <a:pt x="1" y="477"/>
                    </a:lnTo>
                    <a:lnTo>
                      <a:pt x="3" y="478"/>
                    </a:lnTo>
                    <a:lnTo>
                      <a:pt x="4" y="478"/>
                    </a:lnTo>
                    <a:lnTo>
                      <a:pt x="6" y="478"/>
                    </a:lnTo>
                    <a:lnTo>
                      <a:pt x="8" y="477"/>
                    </a:lnTo>
                    <a:lnTo>
                      <a:pt x="9" y="476"/>
                    </a:lnTo>
                    <a:lnTo>
                      <a:pt x="9" y="474"/>
                    </a:lnTo>
                    <a:lnTo>
                      <a:pt x="9" y="474"/>
                    </a:lnTo>
                    <a:lnTo>
                      <a:pt x="11" y="444"/>
                    </a:lnTo>
                    <a:lnTo>
                      <a:pt x="14" y="415"/>
                    </a:lnTo>
                    <a:lnTo>
                      <a:pt x="18" y="385"/>
                    </a:lnTo>
                    <a:lnTo>
                      <a:pt x="23" y="357"/>
                    </a:lnTo>
                    <a:lnTo>
                      <a:pt x="23" y="357"/>
                    </a:lnTo>
                    <a:lnTo>
                      <a:pt x="25" y="341"/>
                    </a:lnTo>
                    <a:lnTo>
                      <a:pt x="28" y="326"/>
                    </a:lnTo>
                    <a:lnTo>
                      <a:pt x="30" y="295"/>
                    </a:lnTo>
                    <a:lnTo>
                      <a:pt x="33" y="263"/>
                    </a:lnTo>
                    <a:lnTo>
                      <a:pt x="35" y="247"/>
                    </a:lnTo>
                    <a:lnTo>
                      <a:pt x="38" y="232"/>
                    </a:lnTo>
                    <a:lnTo>
                      <a:pt x="38" y="232"/>
                    </a:lnTo>
                    <a:lnTo>
                      <a:pt x="51" y="174"/>
                    </a:lnTo>
                    <a:lnTo>
                      <a:pt x="66" y="116"/>
                    </a:lnTo>
                    <a:lnTo>
                      <a:pt x="66" y="116"/>
                    </a:lnTo>
                    <a:lnTo>
                      <a:pt x="79" y="61"/>
                    </a:lnTo>
                    <a:lnTo>
                      <a:pt x="85" y="32"/>
                    </a:lnTo>
                    <a:lnTo>
                      <a:pt x="90" y="4"/>
                    </a:lnTo>
                    <a:lnTo>
                      <a:pt x="90" y="4"/>
                    </a:lnTo>
                    <a:lnTo>
                      <a:pt x="90" y="3"/>
                    </a:lnTo>
                    <a:lnTo>
                      <a:pt x="88" y="1"/>
                    </a:lnTo>
                    <a:lnTo>
                      <a:pt x="87" y="0"/>
                    </a:lnTo>
                    <a:lnTo>
                      <a:pt x="85" y="0"/>
                    </a:lnTo>
                    <a:lnTo>
                      <a:pt x="82" y="1"/>
                    </a:lnTo>
                    <a:lnTo>
                      <a:pt x="81" y="3"/>
                    </a:lnTo>
                    <a:lnTo>
                      <a:pt x="80" y="4"/>
                    </a:lnTo>
                    <a:lnTo>
                      <a:pt x="80" y="4"/>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solidFill>
                    <a:srgbClr val="605448"/>
                  </a:solidFill>
                </a:endParaRPr>
              </a:p>
            </p:txBody>
          </p:sp>
          <p:sp>
            <p:nvSpPr>
              <p:cNvPr id="173" name="chenying0907 911"/>
              <p:cNvSpPr/>
              <p:nvPr/>
            </p:nvSpPr>
            <p:spPr bwMode="auto">
              <a:xfrm>
                <a:off x="3457575" y="1241425"/>
                <a:ext cx="104775" cy="455613"/>
              </a:xfrm>
              <a:custGeom>
                <a:avLst/>
                <a:gdLst/>
                <a:ahLst/>
                <a:cxnLst>
                  <a:cxn ang="0">
                    <a:pos x="189" y="5"/>
                  </a:cxn>
                  <a:cxn ang="0">
                    <a:pos x="187" y="12"/>
                  </a:cxn>
                  <a:cxn ang="0">
                    <a:pos x="185" y="19"/>
                  </a:cxn>
                  <a:cxn ang="0">
                    <a:pos x="183" y="34"/>
                  </a:cxn>
                  <a:cxn ang="0">
                    <a:pos x="181" y="47"/>
                  </a:cxn>
                  <a:cxn ang="0">
                    <a:pos x="173" y="98"/>
                  </a:cxn>
                  <a:cxn ang="0">
                    <a:pos x="167" y="127"/>
                  </a:cxn>
                  <a:cxn ang="0">
                    <a:pos x="152" y="182"/>
                  </a:cxn>
                  <a:cxn ang="0">
                    <a:pos x="142" y="208"/>
                  </a:cxn>
                  <a:cxn ang="0">
                    <a:pos x="108" y="307"/>
                  </a:cxn>
                  <a:cxn ang="0">
                    <a:pos x="101" y="334"/>
                  </a:cxn>
                  <a:cxn ang="0">
                    <a:pos x="88" y="420"/>
                  </a:cxn>
                  <a:cxn ang="0">
                    <a:pos x="82" y="448"/>
                  </a:cxn>
                  <a:cxn ang="0">
                    <a:pos x="66" y="533"/>
                  </a:cxn>
                  <a:cxn ang="0">
                    <a:pos x="41" y="644"/>
                  </a:cxn>
                  <a:cxn ang="0">
                    <a:pos x="30" y="698"/>
                  </a:cxn>
                  <a:cxn ang="0">
                    <a:pos x="7" y="804"/>
                  </a:cxn>
                  <a:cxn ang="0">
                    <a:pos x="0" y="858"/>
                  </a:cxn>
                  <a:cxn ang="0">
                    <a:pos x="0" y="860"/>
                  </a:cxn>
                  <a:cxn ang="0">
                    <a:pos x="2" y="862"/>
                  </a:cxn>
                  <a:cxn ang="0">
                    <a:pos x="7" y="861"/>
                  </a:cxn>
                  <a:cxn ang="0">
                    <a:pos x="9" y="858"/>
                  </a:cxn>
                  <a:cxn ang="0">
                    <a:pos x="12" y="830"/>
                  </a:cxn>
                  <a:cxn ang="0">
                    <a:pos x="29" y="748"/>
                  </a:cxn>
                  <a:cxn ang="0">
                    <a:pos x="53" y="638"/>
                  </a:cxn>
                  <a:cxn ang="0">
                    <a:pos x="64" y="580"/>
                  </a:cxn>
                  <a:cxn ang="0">
                    <a:pos x="89" y="464"/>
                  </a:cxn>
                  <a:cxn ang="0">
                    <a:pos x="99" y="405"/>
                  </a:cxn>
                  <a:cxn ang="0">
                    <a:pos x="103" y="379"/>
                  </a:cxn>
                  <a:cxn ang="0">
                    <a:pos x="113" y="326"/>
                  </a:cxn>
                  <a:cxn ang="0">
                    <a:pos x="121" y="301"/>
                  </a:cxn>
                  <a:cxn ang="0">
                    <a:pos x="158" y="195"/>
                  </a:cxn>
                  <a:cxn ang="0">
                    <a:pos x="174" y="140"/>
                  </a:cxn>
                  <a:cxn ang="0">
                    <a:pos x="186" y="83"/>
                  </a:cxn>
                  <a:cxn ang="0">
                    <a:pos x="189" y="60"/>
                  </a:cxn>
                  <a:cxn ang="0">
                    <a:pos x="192" y="36"/>
                  </a:cxn>
                  <a:cxn ang="0">
                    <a:pos x="196" y="20"/>
                  </a:cxn>
                  <a:cxn ang="0">
                    <a:pos x="198" y="5"/>
                  </a:cxn>
                  <a:cxn ang="0">
                    <a:pos x="198" y="3"/>
                  </a:cxn>
                  <a:cxn ang="0">
                    <a:pos x="196" y="1"/>
                  </a:cxn>
                  <a:cxn ang="0">
                    <a:pos x="192" y="1"/>
                  </a:cxn>
                  <a:cxn ang="0">
                    <a:pos x="190" y="3"/>
                  </a:cxn>
                  <a:cxn ang="0">
                    <a:pos x="189" y="5"/>
                  </a:cxn>
                </a:cxnLst>
                <a:rect l="0" t="0" r="r" b="b"/>
                <a:pathLst>
                  <a:path w="198" h="862">
                    <a:moveTo>
                      <a:pt x="189" y="5"/>
                    </a:moveTo>
                    <a:lnTo>
                      <a:pt x="189" y="5"/>
                    </a:lnTo>
                    <a:lnTo>
                      <a:pt x="189" y="9"/>
                    </a:lnTo>
                    <a:lnTo>
                      <a:pt x="187" y="12"/>
                    </a:lnTo>
                    <a:lnTo>
                      <a:pt x="186" y="15"/>
                    </a:lnTo>
                    <a:lnTo>
                      <a:pt x="185" y="19"/>
                    </a:lnTo>
                    <a:lnTo>
                      <a:pt x="185" y="19"/>
                    </a:lnTo>
                    <a:lnTo>
                      <a:pt x="183" y="34"/>
                    </a:lnTo>
                    <a:lnTo>
                      <a:pt x="181" y="47"/>
                    </a:lnTo>
                    <a:lnTo>
                      <a:pt x="181" y="47"/>
                    </a:lnTo>
                    <a:lnTo>
                      <a:pt x="178" y="73"/>
                    </a:lnTo>
                    <a:lnTo>
                      <a:pt x="173" y="98"/>
                    </a:lnTo>
                    <a:lnTo>
                      <a:pt x="173" y="98"/>
                    </a:lnTo>
                    <a:lnTo>
                      <a:pt x="167" y="127"/>
                    </a:lnTo>
                    <a:lnTo>
                      <a:pt x="160" y="154"/>
                    </a:lnTo>
                    <a:lnTo>
                      <a:pt x="152" y="182"/>
                    </a:lnTo>
                    <a:lnTo>
                      <a:pt x="142" y="208"/>
                    </a:lnTo>
                    <a:lnTo>
                      <a:pt x="142" y="208"/>
                    </a:lnTo>
                    <a:lnTo>
                      <a:pt x="108" y="307"/>
                    </a:lnTo>
                    <a:lnTo>
                      <a:pt x="108" y="307"/>
                    </a:lnTo>
                    <a:lnTo>
                      <a:pt x="104" y="321"/>
                    </a:lnTo>
                    <a:lnTo>
                      <a:pt x="101" y="334"/>
                    </a:lnTo>
                    <a:lnTo>
                      <a:pt x="96" y="363"/>
                    </a:lnTo>
                    <a:lnTo>
                      <a:pt x="88" y="420"/>
                    </a:lnTo>
                    <a:lnTo>
                      <a:pt x="88" y="420"/>
                    </a:lnTo>
                    <a:lnTo>
                      <a:pt x="82" y="448"/>
                    </a:lnTo>
                    <a:lnTo>
                      <a:pt x="77" y="476"/>
                    </a:lnTo>
                    <a:lnTo>
                      <a:pt x="66" y="533"/>
                    </a:lnTo>
                    <a:lnTo>
                      <a:pt x="54" y="589"/>
                    </a:lnTo>
                    <a:lnTo>
                      <a:pt x="41" y="644"/>
                    </a:lnTo>
                    <a:lnTo>
                      <a:pt x="41" y="644"/>
                    </a:lnTo>
                    <a:lnTo>
                      <a:pt x="30" y="698"/>
                    </a:lnTo>
                    <a:lnTo>
                      <a:pt x="18" y="751"/>
                    </a:lnTo>
                    <a:lnTo>
                      <a:pt x="7" y="804"/>
                    </a:lnTo>
                    <a:lnTo>
                      <a:pt x="3" y="831"/>
                    </a:lnTo>
                    <a:lnTo>
                      <a:pt x="0" y="858"/>
                    </a:lnTo>
                    <a:lnTo>
                      <a:pt x="0" y="858"/>
                    </a:lnTo>
                    <a:lnTo>
                      <a:pt x="0" y="860"/>
                    </a:lnTo>
                    <a:lnTo>
                      <a:pt x="1" y="861"/>
                    </a:lnTo>
                    <a:lnTo>
                      <a:pt x="2" y="862"/>
                    </a:lnTo>
                    <a:lnTo>
                      <a:pt x="4" y="862"/>
                    </a:lnTo>
                    <a:lnTo>
                      <a:pt x="7" y="861"/>
                    </a:lnTo>
                    <a:lnTo>
                      <a:pt x="8" y="860"/>
                    </a:lnTo>
                    <a:lnTo>
                      <a:pt x="9" y="858"/>
                    </a:lnTo>
                    <a:lnTo>
                      <a:pt x="9" y="858"/>
                    </a:lnTo>
                    <a:lnTo>
                      <a:pt x="12" y="830"/>
                    </a:lnTo>
                    <a:lnTo>
                      <a:pt x="17" y="803"/>
                    </a:lnTo>
                    <a:lnTo>
                      <a:pt x="29" y="748"/>
                    </a:lnTo>
                    <a:lnTo>
                      <a:pt x="40" y="693"/>
                    </a:lnTo>
                    <a:lnTo>
                      <a:pt x="53" y="638"/>
                    </a:lnTo>
                    <a:lnTo>
                      <a:pt x="53" y="638"/>
                    </a:lnTo>
                    <a:lnTo>
                      <a:pt x="64" y="580"/>
                    </a:lnTo>
                    <a:lnTo>
                      <a:pt x="77" y="522"/>
                    </a:lnTo>
                    <a:lnTo>
                      <a:pt x="89" y="464"/>
                    </a:lnTo>
                    <a:lnTo>
                      <a:pt x="95" y="435"/>
                    </a:lnTo>
                    <a:lnTo>
                      <a:pt x="99" y="405"/>
                    </a:lnTo>
                    <a:lnTo>
                      <a:pt x="99" y="405"/>
                    </a:lnTo>
                    <a:lnTo>
                      <a:pt x="103" y="379"/>
                    </a:lnTo>
                    <a:lnTo>
                      <a:pt x="107" y="353"/>
                    </a:lnTo>
                    <a:lnTo>
                      <a:pt x="113" y="326"/>
                    </a:lnTo>
                    <a:lnTo>
                      <a:pt x="121" y="301"/>
                    </a:lnTo>
                    <a:lnTo>
                      <a:pt x="121" y="301"/>
                    </a:lnTo>
                    <a:lnTo>
                      <a:pt x="158" y="195"/>
                    </a:lnTo>
                    <a:lnTo>
                      <a:pt x="158" y="195"/>
                    </a:lnTo>
                    <a:lnTo>
                      <a:pt x="166" y="167"/>
                    </a:lnTo>
                    <a:lnTo>
                      <a:pt x="174" y="140"/>
                    </a:lnTo>
                    <a:lnTo>
                      <a:pt x="181" y="112"/>
                    </a:lnTo>
                    <a:lnTo>
                      <a:pt x="186" y="83"/>
                    </a:lnTo>
                    <a:lnTo>
                      <a:pt x="186" y="83"/>
                    </a:lnTo>
                    <a:lnTo>
                      <a:pt x="189" y="60"/>
                    </a:lnTo>
                    <a:lnTo>
                      <a:pt x="190" y="47"/>
                    </a:lnTo>
                    <a:lnTo>
                      <a:pt x="192" y="36"/>
                    </a:lnTo>
                    <a:lnTo>
                      <a:pt x="192" y="36"/>
                    </a:lnTo>
                    <a:lnTo>
                      <a:pt x="196" y="20"/>
                    </a:lnTo>
                    <a:lnTo>
                      <a:pt x="198" y="12"/>
                    </a:lnTo>
                    <a:lnTo>
                      <a:pt x="198" y="5"/>
                    </a:lnTo>
                    <a:lnTo>
                      <a:pt x="198" y="5"/>
                    </a:lnTo>
                    <a:lnTo>
                      <a:pt x="198" y="3"/>
                    </a:lnTo>
                    <a:lnTo>
                      <a:pt x="197" y="2"/>
                    </a:lnTo>
                    <a:lnTo>
                      <a:pt x="196" y="1"/>
                    </a:lnTo>
                    <a:lnTo>
                      <a:pt x="194" y="0"/>
                    </a:lnTo>
                    <a:lnTo>
                      <a:pt x="192" y="1"/>
                    </a:lnTo>
                    <a:lnTo>
                      <a:pt x="191" y="2"/>
                    </a:lnTo>
                    <a:lnTo>
                      <a:pt x="190" y="3"/>
                    </a:lnTo>
                    <a:lnTo>
                      <a:pt x="189" y="5"/>
                    </a:lnTo>
                    <a:lnTo>
                      <a:pt x="189" y="5"/>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solidFill>
                    <a:srgbClr val="605448"/>
                  </a:solidFill>
                </a:endParaRPr>
              </a:p>
            </p:txBody>
          </p:sp>
          <p:sp>
            <p:nvSpPr>
              <p:cNvPr id="174" name="chenying0907 912"/>
              <p:cNvSpPr/>
              <p:nvPr/>
            </p:nvSpPr>
            <p:spPr bwMode="auto">
              <a:xfrm>
                <a:off x="3494088" y="1250950"/>
                <a:ext cx="98425" cy="452438"/>
              </a:xfrm>
              <a:custGeom>
                <a:avLst/>
                <a:gdLst/>
                <a:ahLst/>
                <a:cxnLst>
                  <a:cxn ang="0">
                    <a:pos x="175" y="5"/>
                  </a:cxn>
                  <a:cxn ang="0">
                    <a:pos x="174" y="29"/>
                  </a:cxn>
                  <a:cxn ang="0">
                    <a:pos x="159" y="100"/>
                  </a:cxn>
                  <a:cxn ang="0">
                    <a:pos x="150" y="153"/>
                  </a:cxn>
                  <a:cxn ang="0">
                    <a:pos x="141" y="207"/>
                  </a:cxn>
                  <a:cxn ang="0">
                    <a:pos x="121" y="315"/>
                  </a:cxn>
                  <a:cxn ang="0">
                    <a:pos x="104" y="426"/>
                  </a:cxn>
                  <a:cxn ang="0">
                    <a:pos x="99" y="449"/>
                  </a:cxn>
                  <a:cxn ang="0">
                    <a:pos x="93" y="472"/>
                  </a:cxn>
                  <a:cxn ang="0">
                    <a:pos x="91" y="488"/>
                  </a:cxn>
                  <a:cxn ang="0">
                    <a:pos x="81" y="531"/>
                  </a:cxn>
                  <a:cxn ang="0">
                    <a:pos x="51" y="644"/>
                  </a:cxn>
                  <a:cxn ang="0">
                    <a:pos x="44" y="672"/>
                  </a:cxn>
                  <a:cxn ang="0">
                    <a:pos x="19" y="753"/>
                  </a:cxn>
                  <a:cxn ang="0">
                    <a:pos x="13" y="780"/>
                  </a:cxn>
                  <a:cxn ang="0">
                    <a:pos x="7" y="806"/>
                  </a:cxn>
                  <a:cxn ang="0">
                    <a:pos x="0" y="838"/>
                  </a:cxn>
                  <a:cxn ang="0">
                    <a:pos x="0" y="848"/>
                  </a:cxn>
                  <a:cxn ang="0">
                    <a:pos x="1" y="853"/>
                  </a:cxn>
                  <a:cxn ang="0">
                    <a:pos x="4" y="854"/>
                  </a:cxn>
                  <a:cxn ang="0">
                    <a:pos x="7" y="853"/>
                  </a:cxn>
                  <a:cxn ang="0">
                    <a:pos x="9" y="848"/>
                  </a:cxn>
                  <a:cxn ang="0">
                    <a:pos x="10" y="837"/>
                  </a:cxn>
                  <a:cxn ang="0">
                    <a:pos x="18" y="800"/>
                  </a:cxn>
                  <a:cxn ang="0">
                    <a:pos x="23" y="774"/>
                  </a:cxn>
                  <a:cxn ang="0">
                    <a:pos x="30" y="747"/>
                  </a:cxn>
                  <a:cxn ang="0">
                    <a:pos x="63" y="638"/>
                  </a:cxn>
                  <a:cxn ang="0">
                    <a:pos x="92" y="525"/>
                  </a:cxn>
                  <a:cxn ang="0">
                    <a:pos x="98" y="500"/>
                  </a:cxn>
                  <a:cxn ang="0">
                    <a:pos x="102" y="476"/>
                  </a:cxn>
                  <a:cxn ang="0">
                    <a:pos x="109" y="447"/>
                  </a:cxn>
                  <a:cxn ang="0">
                    <a:pos x="115" y="419"/>
                  </a:cxn>
                  <a:cxn ang="0">
                    <a:pos x="131" y="309"/>
                  </a:cxn>
                  <a:cxn ang="0">
                    <a:pos x="151" y="201"/>
                  </a:cxn>
                  <a:cxn ang="0">
                    <a:pos x="160" y="147"/>
                  </a:cxn>
                  <a:cxn ang="0">
                    <a:pos x="170" y="93"/>
                  </a:cxn>
                  <a:cxn ang="0">
                    <a:pos x="183" y="27"/>
                  </a:cxn>
                  <a:cxn ang="0">
                    <a:pos x="185" y="5"/>
                  </a:cxn>
                  <a:cxn ang="0">
                    <a:pos x="184" y="3"/>
                  </a:cxn>
                  <a:cxn ang="0">
                    <a:pos x="182" y="0"/>
                  </a:cxn>
                  <a:cxn ang="0">
                    <a:pos x="178" y="0"/>
                  </a:cxn>
                  <a:cxn ang="0">
                    <a:pos x="176" y="3"/>
                  </a:cxn>
                  <a:cxn ang="0">
                    <a:pos x="175" y="5"/>
                  </a:cxn>
                </a:cxnLst>
                <a:rect l="0" t="0" r="r" b="b"/>
                <a:pathLst>
                  <a:path w="185" h="854">
                    <a:moveTo>
                      <a:pt x="175" y="5"/>
                    </a:moveTo>
                    <a:lnTo>
                      <a:pt x="175" y="5"/>
                    </a:lnTo>
                    <a:lnTo>
                      <a:pt x="175" y="17"/>
                    </a:lnTo>
                    <a:lnTo>
                      <a:pt x="174" y="29"/>
                    </a:lnTo>
                    <a:lnTo>
                      <a:pt x="170" y="52"/>
                    </a:lnTo>
                    <a:lnTo>
                      <a:pt x="159" y="100"/>
                    </a:lnTo>
                    <a:lnTo>
                      <a:pt x="159" y="100"/>
                    </a:lnTo>
                    <a:lnTo>
                      <a:pt x="150" y="153"/>
                    </a:lnTo>
                    <a:lnTo>
                      <a:pt x="141" y="207"/>
                    </a:lnTo>
                    <a:lnTo>
                      <a:pt x="141" y="207"/>
                    </a:lnTo>
                    <a:lnTo>
                      <a:pt x="130" y="261"/>
                    </a:lnTo>
                    <a:lnTo>
                      <a:pt x="121" y="315"/>
                    </a:lnTo>
                    <a:lnTo>
                      <a:pt x="104" y="426"/>
                    </a:lnTo>
                    <a:lnTo>
                      <a:pt x="104" y="426"/>
                    </a:lnTo>
                    <a:lnTo>
                      <a:pt x="101" y="437"/>
                    </a:lnTo>
                    <a:lnTo>
                      <a:pt x="99" y="449"/>
                    </a:lnTo>
                    <a:lnTo>
                      <a:pt x="96" y="461"/>
                    </a:lnTo>
                    <a:lnTo>
                      <a:pt x="93" y="472"/>
                    </a:lnTo>
                    <a:lnTo>
                      <a:pt x="93" y="472"/>
                    </a:lnTo>
                    <a:lnTo>
                      <a:pt x="91" y="488"/>
                    </a:lnTo>
                    <a:lnTo>
                      <a:pt x="88" y="502"/>
                    </a:lnTo>
                    <a:lnTo>
                      <a:pt x="81" y="531"/>
                    </a:lnTo>
                    <a:lnTo>
                      <a:pt x="81" y="531"/>
                    </a:lnTo>
                    <a:lnTo>
                      <a:pt x="51" y="644"/>
                    </a:lnTo>
                    <a:lnTo>
                      <a:pt x="51" y="644"/>
                    </a:lnTo>
                    <a:lnTo>
                      <a:pt x="44" y="672"/>
                    </a:lnTo>
                    <a:lnTo>
                      <a:pt x="35" y="699"/>
                    </a:lnTo>
                    <a:lnTo>
                      <a:pt x="19" y="753"/>
                    </a:lnTo>
                    <a:lnTo>
                      <a:pt x="19" y="753"/>
                    </a:lnTo>
                    <a:lnTo>
                      <a:pt x="13" y="780"/>
                    </a:lnTo>
                    <a:lnTo>
                      <a:pt x="7" y="806"/>
                    </a:lnTo>
                    <a:lnTo>
                      <a:pt x="7" y="806"/>
                    </a:lnTo>
                    <a:lnTo>
                      <a:pt x="2" y="828"/>
                    </a:lnTo>
                    <a:lnTo>
                      <a:pt x="0" y="838"/>
                    </a:lnTo>
                    <a:lnTo>
                      <a:pt x="0" y="848"/>
                    </a:lnTo>
                    <a:lnTo>
                      <a:pt x="0" y="848"/>
                    </a:lnTo>
                    <a:lnTo>
                      <a:pt x="0" y="851"/>
                    </a:lnTo>
                    <a:lnTo>
                      <a:pt x="1" y="853"/>
                    </a:lnTo>
                    <a:lnTo>
                      <a:pt x="2" y="853"/>
                    </a:lnTo>
                    <a:lnTo>
                      <a:pt x="4" y="854"/>
                    </a:lnTo>
                    <a:lnTo>
                      <a:pt x="6" y="853"/>
                    </a:lnTo>
                    <a:lnTo>
                      <a:pt x="7" y="853"/>
                    </a:lnTo>
                    <a:lnTo>
                      <a:pt x="8" y="851"/>
                    </a:lnTo>
                    <a:lnTo>
                      <a:pt x="9" y="848"/>
                    </a:lnTo>
                    <a:lnTo>
                      <a:pt x="9" y="848"/>
                    </a:lnTo>
                    <a:lnTo>
                      <a:pt x="10" y="837"/>
                    </a:lnTo>
                    <a:lnTo>
                      <a:pt x="13" y="825"/>
                    </a:lnTo>
                    <a:lnTo>
                      <a:pt x="18" y="800"/>
                    </a:lnTo>
                    <a:lnTo>
                      <a:pt x="18" y="800"/>
                    </a:lnTo>
                    <a:lnTo>
                      <a:pt x="23" y="774"/>
                    </a:lnTo>
                    <a:lnTo>
                      <a:pt x="30" y="747"/>
                    </a:lnTo>
                    <a:lnTo>
                      <a:pt x="30" y="747"/>
                    </a:lnTo>
                    <a:lnTo>
                      <a:pt x="47" y="693"/>
                    </a:lnTo>
                    <a:lnTo>
                      <a:pt x="63" y="638"/>
                    </a:lnTo>
                    <a:lnTo>
                      <a:pt x="63" y="638"/>
                    </a:lnTo>
                    <a:lnTo>
                      <a:pt x="92" y="525"/>
                    </a:lnTo>
                    <a:lnTo>
                      <a:pt x="92" y="525"/>
                    </a:lnTo>
                    <a:lnTo>
                      <a:pt x="98" y="500"/>
                    </a:lnTo>
                    <a:lnTo>
                      <a:pt x="102" y="476"/>
                    </a:lnTo>
                    <a:lnTo>
                      <a:pt x="102" y="476"/>
                    </a:lnTo>
                    <a:lnTo>
                      <a:pt x="105" y="461"/>
                    </a:lnTo>
                    <a:lnTo>
                      <a:pt x="109" y="447"/>
                    </a:lnTo>
                    <a:lnTo>
                      <a:pt x="112" y="433"/>
                    </a:lnTo>
                    <a:lnTo>
                      <a:pt x="115" y="419"/>
                    </a:lnTo>
                    <a:lnTo>
                      <a:pt x="115" y="419"/>
                    </a:lnTo>
                    <a:lnTo>
                      <a:pt x="131" y="309"/>
                    </a:lnTo>
                    <a:lnTo>
                      <a:pt x="141" y="255"/>
                    </a:lnTo>
                    <a:lnTo>
                      <a:pt x="151" y="201"/>
                    </a:lnTo>
                    <a:lnTo>
                      <a:pt x="151" y="201"/>
                    </a:lnTo>
                    <a:lnTo>
                      <a:pt x="160" y="147"/>
                    </a:lnTo>
                    <a:lnTo>
                      <a:pt x="170" y="93"/>
                    </a:lnTo>
                    <a:lnTo>
                      <a:pt x="170" y="93"/>
                    </a:lnTo>
                    <a:lnTo>
                      <a:pt x="180" y="50"/>
                    </a:lnTo>
                    <a:lnTo>
                      <a:pt x="183" y="27"/>
                    </a:lnTo>
                    <a:lnTo>
                      <a:pt x="184" y="16"/>
                    </a:lnTo>
                    <a:lnTo>
                      <a:pt x="185" y="5"/>
                    </a:lnTo>
                    <a:lnTo>
                      <a:pt x="185" y="5"/>
                    </a:lnTo>
                    <a:lnTo>
                      <a:pt x="184" y="3"/>
                    </a:lnTo>
                    <a:lnTo>
                      <a:pt x="183" y="1"/>
                    </a:lnTo>
                    <a:lnTo>
                      <a:pt x="182" y="0"/>
                    </a:lnTo>
                    <a:lnTo>
                      <a:pt x="180" y="0"/>
                    </a:lnTo>
                    <a:lnTo>
                      <a:pt x="178" y="0"/>
                    </a:lnTo>
                    <a:lnTo>
                      <a:pt x="177" y="1"/>
                    </a:lnTo>
                    <a:lnTo>
                      <a:pt x="176" y="3"/>
                    </a:lnTo>
                    <a:lnTo>
                      <a:pt x="175" y="5"/>
                    </a:lnTo>
                    <a:lnTo>
                      <a:pt x="175" y="5"/>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solidFill>
                    <a:srgbClr val="605448"/>
                  </a:solidFill>
                </a:endParaRPr>
              </a:p>
            </p:txBody>
          </p:sp>
          <p:sp>
            <p:nvSpPr>
              <p:cNvPr id="175" name="chenying0907 913"/>
              <p:cNvSpPr/>
              <p:nvPr/>
            </p:nvSpPr>
            <p:spPr bwMode="auto">
              <a:xfrm>
                <a:off x="3532188" y="1266825"/>
                <a:ext cx="103188" cy="504825"/>
              </a:xfrm>
              <a:custGeom>
                <a:avLst/>
                <a:gdLst/>
                <a:ahLst/>
                <a:cxnLst>
                  <a:cxn ang="0">
                    <a:pos x="185" y="5"/>
                  </a:cxn>
                  <a:cxn ang="0">
                    <a:pos x="181" y="67"/>
                  </a:cxn>
                  <a:cxn ang="0">
                    <a:pos x="169" y="127"/>
                  </a:cxn>
                  <a:cxn ang="0">
                    <a:pos x="153" y="187"/>
                  </a:cxn>
                  <a:cxn ang="0">
                    <a:pos x="136" y="246"/>
                  </a:cxn>
                  <a:cxn ang="0">
                    <a:pos x="129" y="273"/>
                  </a:cxn>
                  <a:cxn ang="0">
                    <a:pos x="124" y="327"/>
                  </a:cxn>
                  <a:cxn ang="0">
                    <a:pos x="123" y="355"/>
                  </a:cxn>
                  <a:cxn ang="0">
                    <a:pos x="118" y="418"/>
                  </a:cxn>
                  <a:cxn ang="0">
                    <a:pos x="108" y="481"/>
                  </a:cxn>
                  <a:cxn ang="0">
                    <a:pos x="101" y="511"/>
                  </a:cxn>
                  <a:cxn ang="0">
                    <a:pos x="74" y="596"/>
                  </a:cxn>
                  <a:cxn ang="0">
                    <a:pos x="65" y="627"/>
                  </a:cxn>
                  <a:cxn ang="0">
                    <a:pos x="53" y="691"/>
                  </a:cxn>
                  <a:cxn ang="0">
                    <a:pos x="47" y="723"/>
                  </a:cxn>
                  <a:cxn ang="0">
                    <a:pos x="23" y="846"/>
                  </a:cxn>
                  <a:cxn ang="0">
                    <a:pos x="20" y="863"/>
                  </a:cxn>
                  <a:cxn ang="0">
                    <a:pos x="14" y="897"/>
                  </a:cxn>
                  <a:cxn ang="0">
                    <a:pos x="9" y="913"/>
                  </a:cxn>
                  <a:cxn ang="0">
                    <a:pos x="6" y="922"/>
                  </a:cxn>
                  <a:cxn ang="0">
                    <a:pos x="1" y="939"/>
                  </a:cxn>
                  <a:cxn ang="0">
                    <a:pos x="0" y="949"/>
                  </a:cxn>
                  <a:cxn ang="0">
                    <a:pos x="2" y="952"/>
                  </a:cxn>
                  <a:cxn ang="0">
                    <a:pos x="6" y="954"/>
                  </a:cxn>
                  <a:cxn ang="0">
                    <a:pos x="9" y="952"/>
                  </a:cxn>
                  <a:cxn ang="0">
                    <a:pos x="11" y="949"/>
                  </a:cxn>
                  <a:cxn ang="0">
                    <a:pos x="12" y="937"/>
                  </a:cxn>
                  <a:cxn ang="0">
                    <a:pos x="18" y="914"/>
                  </a:cxn>
                  <a:cxn ang="0">
                    <a:pos x="21" y="903"/>
                  </a:cxn>
                  <a:cxn ang="0">
                    <a:pos x="33" y="840"/>
                  </a:cxn>
                  <a:cxn ang="0">
                    <a:pos x="47" y="774"/>
                  </a:cxn>
                  <a:cxn ang="0">
                    <a:pos x="59" y="709"/>
                  </a:cxn>
                  <a:cxn ang="0">
                    <a:pos x="71" y="650"/>
                  </a:cxn>
                  <a:cxn ang="0">
                    <a:pos x="85" y="591"/>
                  </a:cxn>
                  <a:cxn ang="0">
                    <a:pos x="94" y="563"/>
                  </a:cxn>
                  <a:cxn ang="0">
                    <a:pos x="105" y="534"/>
                  </a:cxn>
                  <a:cxn ang="0">
                    <a:pos x="114" y="500"/>
                  </a:cxn>
                  <a:cxn ang="0">
                    <a:pos x="120" y="465"/>
                  </a:cxn>
                  <a:cxn ang="0">
                    <a:pos x="128" y="407"/>
                  </a:cxn>
                  <a:cxn ang="0">
                    <a:pos x="135" y="320"/>
                  </a:cxn>
                  <a:cxn ang="0">
                    <a:pos x="143" y="262"/>
                  </a:cxn>
                  <a:cxn ang="0">
                    <a:pos x="150" y="233"/>
                  </a:cxn>
                  <a:cxn ang="0">
                    <a:pos x="167" y="177"/>
                  </a:cxn>
                  <a:cxn ang="0">
                    <a:pos x="181" y="120"/>
                  </a:cxn>
                  <a:cxn ang="0">
                    <a:pos x="191" y="63"/>
                  </a:cxn>
                  <a:cxn ang="0">
                    <a:pos x="196" y="5"/>
                  </a:cxn>
                  <a:cxn ang="0">
                    <a:pos x="195" y="3"/>
                  </a:cxn>
                  <a:cxn ang="0">
                    <a:pos x="192" y="1"/>
                  </a:cxn>
                  <a:cxn ang="0">
                    <a:pos x="188" y="1"/>
                  </a:cxn>
                  <a:cxn ang="0">
                    <a:pos x="186" y="3"/>
                  </a:cxn>
                  <a:cxn ang="0">
                    <a:pos x="185" y="5"/>
                  </a:cxn>
                </a:cxnLst>
                <a:rect l="0" t="0" r="r" b="b"/>
                <a:pathLst>
                  <a:path w="196" h="954">
                    <a:moveTo>
                      <a:pt x="185" y="5"/>
                    </a:moveTo>
                    <a:lnTo>
                      <a:pt x="185" y="5"/>
                    </a:lnTo>
                    <a:lnTo>
                      <a:pt x="184" y="36"/>
                    </a:lnTo>
                    <a:lnTo>
                      <a:pt x="181" y="67"/>
                    </a:lnTo>
                    <a:lnTo>
                      <a:pt x="176" y="97"/>
                    </a:lnTo>
                    <a:lnTo>
                      <a:pt x="169" y="127"/>
                    </a:lnTo>
                    <a:lnTo>
                      <a:pt x="162" y="157"/>
                    </a:lnTo>
                    <a:lnTo>
                      <a:pt x="153" y="187"/>
                    </a:lnTo>
                    <a:lnTo>
                      <a:pt x="136" y="246"/>
                    </a:lnTo>
                    <a:lnTo>
                      <a:pt x="136" y="246"/>
                    </a:lnTo>
                    <a:lnTo>
                      <a:pt x="133" y="261"/>
                    </a:lnTo>
                    <a:lnTo>
                      <a:pt x="129" y="273"/>
                    </a:lnTo>
                    <a:lnTo>
                      <a:pt x="126" y="300"/>
                    </a:lnTo>
                    <a:lnTo>
                      <a:pt x="124" y="327"/>
                    </a:lnTo>
                    <a:lnTo>
                      <a:pt x="123" y="355"/>
                    </a:lnTo>
                    <a:lnTo>
                      <a:pt x="123" y="355"/>
                    </a:lnTo>
                    <a:lnTo>
                      <a:pt x="121" y="386"/>
                    </a:lnTo>
                    <a:lnTo>
                      <a:pt x="118" y="418"/>
                    </a:lnTo>
                    <a:lnTo>
                      <a:pt x="113" y="449"/>
                    </a:lnTo>
                    <a:lnTo>
                      <a:pt x="108" y="481"/>
                    </a:lnTo>
                    <a:lnTo>
                      <a:pt x="108" y="481"/>
                    </a:lnTo>
                    <a:lnTo>
                      <a:pt x="101" y="511"/>
                    </a:lnTo>
                    <a:lnTo>
                      <a:pt x="92" y="538"/>
                    </a:lnTo>
                    <a:lnTo>
                      <a:pt x="74" y="596"/>
                    </a:lnTo>
                    <a:lnTo>
                      <a:pt x="74" y="596"/>
                    </a:lnTo>
                    <a:lnTo>
                      <a:pt x="65" y="627"/>
                    </a:lnTo>
                    <a:lnTo>
                      <a:pt x="58" y="659"/>
                    </a:lnTo>
                    <a:lnTo>
                      <a:pt x="53" y="691"/>
                    </a:lnTo>
                    <a:lnTo>
                      <a:pt x="47" y="723"/>
                    </a:lnTo>
                    <a:lnTo>
                      <a:pt x="47" y="723"/>
                    </a:lnTo>
                    <a:lnTo>
                      <a:pt x="34" y="784"/>
                    </a:lnTo>
                    <a:lnTo>
                      <a:pt x="23" y="846"/>
                    </a:lnTo>
                    <a:lnTo>
                      <a:pt x="23" y="846"/>
                    </a:lnTo>
                    <a:lnTo>
                      <a:pt x="20" y="863"/>
                    </a:lnTo>
                    <a:lnTo>
                      <a:pt x="18" y="880"/>
                    </a:lnTo>
                    <a:lnTo>
                      <a:pt x="14" y="897"/>
                    </a:lnTo>
                    <a:lnTo>
                      <a:pt x="12" y="905"/>
                    </a:lnTo>
                    <a:lnTo>
                      <a:pt x="9" y="913"/>
                    </a:lnTo>
                    <a:lnTo>
                      <a:pt x="9" y="913"/>
                    </a:lnTo>
                    <a:lnTo>
                      <a:pt x="6" y="922"/>
                    </a:lnTo>
                    <a:lnTo>
                      <a:pt x="3" y="931"/>
                    </a:lnTo>
                    <a:lnTo>
                      <a:pt x="1" y="939"/>
                    </a:lnTo>
                    <a:lnTo>
                      <a:pt x="0" y="949"/>
                    </a:lnTo>
                    <a:lnTo>
                      <a:pt x="0" y="949"/>
                    </a:lnTo>
                    <a:lnTo>
                      <a:pt x="1" y="951"/>
                    </a:lnTo>
                    <a:lnTo>
                      <a:pt x="2" y="952"/>
                    </a:lnTo>
                    <a:lnTo>
                      <a:pt x="3" y="953"/>
                    </a:lnTo>
                    <a:lnTo>
                      <a:pt x="6" y="954"/>
                    </a:lnTo>
                    <a:lnTo>
                      <a:pt x="7" y="953"/>
                    </a:lnTo>
                    <a:lnTo>
                      <a:pt x="9" y="952"/>
                    </a:lnTo>
                    <a:lnTo>
                      <a:pt x="10" y="951"/>
                    </a:lnTo>
                    <a:lnTo>
                      <a:pt x="11" y="949"/>
                    </a:lnTo>
                    <a:lnTo>
                      <a:pt x="11" y="949"/>
                    </a:lnTo>
                    <a:lnTo>
                      <a:pt x="12" y="937"/>
                    </a:lnTo>
                    <a:lnTo>
                      <a:pt x="15" y="926"/>
                    </a:lnTo>
                    <a:lnTo>
                      <a:pt x="18" y="914"/>
                    </a:lnTo>
                    <a:lnTo>
                      <a:pt x="21" y="903"/>
                    </a:lnTo>
                    <a:lnTo>
                      <a:pt x="21" y="903"/>
                    </a:lnTo>
                    <a:lnTo>
                      <a:pt x="27" y="871"/>
                    </a:lnTo>
                    <a:lnTo>
                      <a:pt x="33" y="840"/>
                    </a:lnTo>
                    <a:lnTo>
                      <a:pt x="33" y="840"/>
                    </a:lnTo>
                    <a:lnTo>
                      <a:pt x="47" y="774"/>
                    </a:lnTo>
                    <a:lnTo>
                      <a:pt x="53" y="741"/>
                    </a:lnTo>
                    <a:lnTo>
                      <a:pt x="59" y="709"/>
                    </a:lnTo>
                    <a:lnTo>
                      <a:pt x="59" y="709"/>
                    </a:lnTo>
                    <a:lnTo>
                      <a:pt x="71" y="650"/>
                    </a:lnTo>
                    <a:lnTo>
                      <a:pt x="77" y="620"/>
                    </a:lnTo>
                    <a:lnTo>
                      <a:pt x="85" y="591"/>
                    </a:lnTo>
                    <a:lnTo>
                      <a:pt x="85" y="591"/>
                    </a:lnTo>
                    <a:lnTo>
                      <a:pt x="94" y="563"/>
                    </a:lnTo>
                    <a:lnTo>
                      <a:pt x="105" y="534"/>
                    </a:lnTo>
                    <a:lnTo>
                      <a:pt x="105" y="534"/>
                    </a:lnTo>
                    <a:lnTo>
                      <a:pt x="110" y="518"/>
                    </a:lnTo>
                    <a:lnTo>
                      <a:pt x="114" y="500"/>
                    </a:lnTo>
                    <a:lnTo>
                      <a:pt x="120" y="465"/>
                    </a:lnTo>
                    <a:lnTo>
                      <a:pt x="120" y="465"/>
                    </a:lnTo>
                    <a:lnTo>
                      <a:pt x="125" y="436"/>
                    </a:lnTo>
                    <a:lnTo>
                      <a:pt x="128" y="407"/>
                    </a:lnTo>
                    <a:lnTo>
                      <a:pt x="133" y="348"/>
                    </a:lnTo>
                    <a:lnTo>
                      <a:pt x="135" y="320"/>
                    </a:lnTo>
                    <a:lnTo>
                      <a:pt x="138" y="291"/>
                    </a:lnTo>
                    <a:lnTo>
                      <a:pt x="143" y="262"/>
                    </a:lnTo>
                    <a:lnTo>
                      <a:pt x="146" y="247"/>
                    </a:lnTo>
                    <a:lnTo>
                      <a:pt x="150" y="233"/>
                    </a:lnTo>
                    <a:lnTo>
                      <a:pt x="150" y="233"/>
                    </a:lnTo>
                    <a:lnTo>
                      <a:pt x="167" y="177"/>
                    </a:lnTo>
                    <a:lnTo>
                      <a:pt x="174" y="149"/>
                    </a:lnTo>
                    <a:lnTo>
                      <a:pt x="181" y="120"/>
                    </a:lnTo>
                    <a:lnTo>
                      <a:pt x="186" y="92"/>
                    </a:lnTo>
                    <a:lnTo>
                      <a:pt x="191" y="63"/>
                    </a:lnTo>
                    <a:lnTo>
                      <a:pt x="195" y="34"/>
                    </a:lnTo>
                    <a:lnTo>
                      <a:pt x="196" y="5"/>
                    </a:lnTo>
                    <a:lnTo>
                      <a:pt x="196" y="5"/>
                    </a:lnTo>
                    <a:lnTo>
                      <a:pt x="195" y="3"/>
                    </a:lnTo>
                    <a:lnTo>
                      <a:pt x="194" y="1"/>
                    </a:lnTo>
                    <a:lnTo>
                      <a:pt x="192" y="1"/>
                    </a:lnTo>
                    <a:lnTo>
                      <a:pt x="190" y="0"/>
                    </a:lnTo>
                    <a:lnTo>
                      <a:pt x="188" y="1"/>
                    </a:lnTo>
                    <a:lnTo>
                      <a:pt x="187" y="1"/>
                    </a:lnTo>
                    <a:lnTo>
                      <a:pt x="186" y="3"/>
                    </a:lnTo>
                    <a:lnTo>
                      <a:pt x="185" y="5"/>
                    </a:lnTo>
                    <a:lnTo>
                      <a:pt x="185" y="5"/>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solidFill>
                    <a:srgbClr val="605448"/>
                  </a:solidFill>
                </a:endParaRPr>
              </a:p>
            </p:txBody>
          </p:sp>
          <p:sp>
            <p:nvSpPr>
              <p:cNvPr id="176" name="chenying0907 914"/>
              <p:cNvSpPr/>
              <p:nvPr/>
            </p:nvSpPr>
            <p:spPr bwMode="auto">
              <a:xfrm>
                <a:off x="3570288" y="1301750"/>
                <a:ext cx="96838" cy="488950"/>
              </a:xfrm>
              <a:custGeom>
                <a:avLst/>
                <a:gdLst/>
                <a:ahLst/>
                <a:cxnLst>
                  <a:cxn ang="0">
                    <a:pos x="175" y="5"/>
                  </a:cxn>
                  <a:cxn ang="0">
                    <a:pos x="172" y="13"/>
                  </a:cxn>
                  <a:cxn ang="0">
                    <a:pos x="163" y="30"/>
                  </a:cxn>
                  <a:cxn ang="0">
                    <a:pos x="161" y="39"/>
                  </a:cxn>
                  <a:cxn ang="0">
                    <a:pos x="161" y="62"/>
                  </a:cxn>
                  <a:cxn ang="0">
                    <a:pos x="159" y="87"/>
                  </a:cxn>
                  <a:cxn ang="0">
                    <a:pos x="149" y="148"/>
                  </a:cxn>
                  <a:cxn ang="0">
                    <a:pos x="146" y="164"/>
                  </a:cxn>
                  <a:cxn ang="0">
                    <a:pos x="138" y="193"/>
                  </a:cxn>
                  <a:cxn ang="0">
                    <a:pos x="135" y="207"/>
                  </a:cxn>
                  <a:cxn ang="0">
                    <a:pos x="128" y="268"/>
                  </a:cxn>
                  <a:cxn ang="0">
                    <a:pos x="117" y="361"/>
                  </a:cxn>
                  <a:cxn ang="0">
                    <a:pos x="106" y="422"/>
                  </a:cxn>
                  <a:cxn ang="0">
                    <a:pos x="99" y="452"/>
                  </a:cxn>
                  <a:cxn ang="0">
                    <a:pos x="72" y="538"/>
                  </a:cxn>
                  <a:cxn ang="0">
                    <a:pos x="64" y="568"/>
                  </a:cxn>
                  <a:cxn ang="0">
                    <a:pos x="50" y="630"/>
                  </a:cxn>
                  <a:cxn ang="0">
                    <a:pos x="38" y="691"/>
                  </a:cxn>
                  <a:cxn ang="0">
                    <a:pos x="15" y="809"/>
                  </a:cxn>
                  <a:cxn ang="0">
                    <a:pos x="6" y="865"/>
                  </a:cxn>
                  <a:cxn ang="0">
                    <a:pos x="1" y="906"/>
                  </a:cxn>
                  <a:cxn ang="0">
                    <a:pos x="0" y="921"/>
                  </a:cxn>
                  <a:cxn ang="0">
                    <a:pos x="2" y="924"/>
                  </a:cxn>
                  <a:cxn ang="0">
                    <a:pos x="5" y="925"/>
                  </a:cxn>
                  <a:cxn ang="0">
                    <a:pos x="8" y="924"/>
                  </a:cxn>
                  <a:cxn ang="0">
                    <a:pos x="9" y="921"/>
                  </a:cxn>
                  <a:cxn ang="0">
                    <a:pos x="10" y="906"/>
                  </a:cxn>
                  <a:cxn ang="0">
                    <a:pos x="13" y="875"/>
                  </a:cxn>
                  <a:cxn ang="0">
                    <a:pos x="16" y="862"/>
                  </a:cxn>
                  <a:cxn ang="0">
                    <a:pos x="25" y="803"/>
                  </a:cxn>
                  <a:cxn ang="0">
                    <a:pos x="31" y="774"/>
                  </a:cxn>
                  <a:cxn ang="0">
                    <a:pos x="48" y="685"/>
                  </a:cxn>
                  <a:cxn ang="0">
                    <a:pos x="62" y="623"/>
                  </a:cxn>
                  <a:cxn ang="0">
                    <a:pos x="75" y="560"/>
                  </a:cxn>
                  <a:cxn ang="0">
                    <a:pos x="83" y="531"/>
                  </a:cxn>
                  <a:cxn ang="0">
                    <a:pos x="110" y="446"/>
                  </a:cxn>
                  <a:cxn ang="0">
                    <a:pos x="117" y="417"/>
                  </a:cxn>
                  <a:cxn ang="0">
                    <a:pos x="129" y="355"/>
                  </a:cxn>
                  <a:cxn ang="0">
                    <a:pos x="138" y="262"/>
                  </a:cxn>
                  <a:cxn ang="0">
                    <a:pos x="145" y="201"/>
                  </a:cxn>
                  <a:cxn ang="0">
                    <a:pos x="148" y="186"/>
                  </a:cxn>
                  <a:cxn ang="0">
                    <a:pos x="157" y="157"/>
                  </a:cxn>
                  <a:cxn ang="0">
                    <a:pos x="161" y="143"/>
                  </a:cxn>
                  <a:cxn ang="0">
                    <a:pos x="167" y="94"/>
                  </a:cxn>
                  <a:cxn ang="0">
                    <a:pos x="169" y="70"/>
                  </a:cxn>
                  <a:cxn ang="0">
                    <a:pos x="171" y="45"/>
                  </a:cxn>
                  <a:cxn ang="0">
                    <a:pos x="172" y="36"/>
                  </a:cxn>
                  <a:cxn ang="0">
                    <a:pos x="181" y="17"/>
                  </a:cxn>
                  <a:cxn ang="0">
                    <a:pos x="185" y="7"/>
                  </a:cxn>
                  <a:cxn ang="0">
                    <a:pos x="185" y="5"/>
                  </a:cxn>
                  <a:cxn ang="0">
                    <a:pos x="180" y="1"/>
                  </a:cxn>
                  <a:cxn ang="0">
                    <a:pos x="177" y="1"/>
                  </a:cxn>
                  <a:cxn ang="0">
                    <a:pos x="175" y="5"/>
                  </a:cxn>
                </a:cxnLst>
                <a:rect l="0" t="0" r="r" b="b"/>
                <a:pathLst>
                  <a:path w="185" h="925">
                    <a:moveTo>
                      <a:pt x="175" y="5"/>
                    </a:moveTo>
                    <a:lnTo>
                      <a:pt x="175" y="5"/>
                    </a:lnTo>
                    <a:lnTo>
                      <a:pt x="174" y="9"/>
                    </a:lnTo>
                    <a:lnTo>
                      <a:pt x="172" y="13"/>
                    </a:lnTo>
                    <a:lnTo>
                      <a:pt x="168" y="22"/>
                    </a:lnTo>
                    <a:lnTo>
                      <a:pt x="163" y="30"/>
                    </a:lnTo>
                    <a:lnTo>
                      <a:pt x="162" y="35"/>
                    </a:lnTo>
                    <a:lnTo>
                      <a:pt x="161" y="39"/>
                    </a:lnTo>
                    <a:lnTo>
                      <a:pt x="161" y="39"/>
                    </a:lnTo>
                    <a:lnTo>
                      <a:pt x="161" y="62"/>
                    </a:lnTo>
                    <a:lnTo>
                      <a:pt x="159" y="87"/>
                    </a:lnTo>
                    <a:lnTo>
                      <a:pt x="159" y="87"/>
                    </a:lnTo>
                    <a:lnTo>
                      <a:pt x="155" y="118"/>
                    </a:lnTo>
                    <a:lnTo>
                      <a:pt x="149" y="148"/>
                    </a:lnTo>
                    <a:lnTo>
                      <a:pt x="149" y="148"/>
                    </a:lnTo>
                    <a:lnTo>
                      <a:pt x="146" y="164"/>
                    </a:lnTo>
                    <a:lnTo>
                      <a:pt x="142" y="178"/>
                    </a:lnTo>
                    <a:lnTo>
                      <a:pt x="138" y="193"/>
                    </a:lnTo>
                    <a:lnTo>
                      <a:pt x="135" y="207"/>
                    </a:lnTo>
                    <a:lnTo>
                      <a:pt x="135" y="207"/>
                    </a:lnTo>
                    <a:lnTo>
                      <a:pt x="131" y="238"/>
                    </a:lnTo>
                    <a:lnTo>
                      <a:pt x="128" y="268"/>
                    </a:lnTo>
                    <a:lnTo>
                      <a:pt x="122" y="330"/>
                    </a:lnTo>
                    <a:lnTo>
                      <a:pt x="117" y="361"/>
                    </a:lnTo>
                    <a:lnTo>
                      <a:pt x="112" y="392"/>
                    </a:lnTo>
                    <a:lnTo>
                      <a:pt x="106" y="422"/>
                    </a:lnTo>
                    <a:lnTo>
                      <a:pt x="99" y="452"/>
                    </a:lnTo>
                    <a:lnTo>
                      <a:pt x="99" y="452"/>
                    </a:lnTo>
                    <a:lnTo>
                      <a:pt x="80" y="510"/>
                    </a:lnTo>
                    <a:lnTo>
                      <a:pt x="72" y="538"/>
                    </a:lnTo>
                    <a:lnTo>
                      <a:pt x="64" y="568"/>
                    </a:lnTo>
                    <a:lnTo>
                      <a:pt x="64" y="568"/>
                    </a:lnTo>
                    <a:lnTo>
                      <a:pt x="56" y="599"/>
                    </a:lnTo>
                    <a:lnTo>
                      <a:pt x="50" y="630"/>
                    </a:lnTo>
                    <a:lnTo>
                      <a:pt x="38" y="691"/>
                    </a:lnTo>
                    <a:lnTo>
                      <a:pt x="38" y="691"/>
                    </a:lnTo>
                    <a:lnTo>
                      <a:pt x="25" y="750"/>
                    </a:lnTo>
                    <a:lnTo>
                      <a:pt x="15" y="809"/>
                    </a:lnTo>
                    <a:lnTo>
                      <a:pt x="15" y="809"/>
                    </a:lnTo>
                    <a:lnTo>
                      <a:pt x="6" y="865"/>
                    </a:lnTo>
                    <a:lnTo>
                      <a:pt x="2" y="893"/>
                    </a:lnTo>
                    <a:lnTo>
                      <a:pt x="1" y="906"/>
                    </a:lnTo>
                    <a:lnTo>
                      <a:pt x="0" y="921"/>
                    </a:lnTo>
                    <a:lnTo>
                      <a:pt x="0" y="921"/>
                    </a:lnTo>
                    <a:lnTo>
                      <a:pt x="1" y="923"/>
                    </a:lnTo>
                    <a:lnTo>
                      <a:pt x="2" y="924"/>
                    </a:lnTo>
                    <a:lnTo>
                      <a:pt x="3" y="925"/>
                    </a:lnTo>
                    <a:lnTo>
                      <a:pt x="5" y="925"/>
                    </a:lnTo>
                    <a:lnTo>
                      <a:pt x="7" y="925"/>
                    </a:lnTo>
                    <a:lnTo>
                      <a:pt x="8" y="924"/>
                    </a:lnTo>
                    <a:lnTo>
                      <a:pt x="9" y="923"/>
                    </a:lnTo>
                    <a:lnTo>
                      <a:pt x="9" y="921"/>
                    </a:lnTo>
                    <a:lnTo>
                      <a:pt x="9" y="921"/>
                    </a:lnTo>
                    <a:lnTo>
                      <a:pt x="10" y="906"/>
                    </a:lnTo>
                    <a:lnTo>
                      <a:pt x="11" y="891"/>
                    </a:lnTo>
                    <a:lnTo>
                      <a:pt x="13" y="875"/>
                    </a:lnTo>
                    <a:lnTo>
                      <a:pt x="16" y="862"/>
                    </a:lnTo>
                    <a:lnTo>
                      <a:pt x="16" y="862"/>
                    </a:lnTo>
                    <a:lnTo>
                      <a:pt x="21" y="833"/>
                    </a:lnTo>
                    <a:lnTo>
                      <a:pt x="25" y="803"/>
                    </a:lnTo>
                    <a:lnTo>
                      <a:pt x="25" y="803"/>
                    </a:lnTo>
                    <a:lnTo>
                      <a:pt x="31" y="774"/>
                    </a:lnTo>
                    <a:lnTo>
                      <a:pt x="37" y="744"/>
                    </a:lnTo>
                    <a:lnTo>
                      <a:pt x="48" y="685"/>
                    </a:lnTo>
                    <a:lnTo>
                      <a:pt x="48" y="685"/>
                    </a:lnTo>
                    <a:lnTo>
                      <a:pt x="62" y="623"/>
                    </a:lnTo>
                    <a:lnTo>
                      <a:pt x="68" y="592"/>
                    </a:lnTo>
                    <a:lnTo>
                      <a:pt x="75" y="560"/>
                    </a:lnTo>
                    <a:lnTo>
                      <a:pt x="75" y="560"/>
                    </a:lnTo>
                    <a:lnTo>
                      <a:pt x="83" y="531"/>
                    </a:lnTo>
                    <a:lnTo>
                      <a:pt x="93" y="503"/>
                    </a:lnTo>
                    <a:lnTo>
                      <a:pt x="110" y="446"/>
                    </a:lnTo>
                    <a:lnTo>
                      <a:pt x="110" y="446"/>
                    </a:lnTo>
                    <a:lnTo>
                      <a:pt x="117" y="417"/>
                    </a:lnTo>
                    <a:lnTo>
                      <a:pt x="124" y="386"/>
                    </a:lnTo>
                    <a:lnTo>
                      <a:pt x="129" y="355"/>
                    </a:lnTo>
                    <a:lnTo>
                      <a:pt x="132" y="324"/>
                    </a:lnTo>
                    <a:lnTo>
                      <a:pt x="138" y="262"/>
                    </a:lnTo>
                    <a:lnTo>
                      <a:pt x="141" y="231"/>
                    </a:lnTo>
                    <a:lnTo>
                      <a:pt x="145" y="201"/>
                    </a:lnTo>
                    <a:lnTo>
                      <a:pt x="145" y="201"/>
                    </a:lnTo>
                    <a:lnTo>
                      <a:pt x="148" y="186"/>
                    </a:lnTo>
                    <a:lnTo>
                      <a:pt x="153" y="172"/>
                    </a:lnTo>
                    <a:lnTo>
                      <a:pt x="157" y="157"/>
                    </a:lnTo>
                    <a:lnTo>
                      <a:pt x="161" y="143"/>
                    </a:lnTo>
                    <a:lnTo>
                      <a:pt x="161" y="143"/>
                    </a:lnTo>
                    <a:lnTo>
                      <a:pt x="164" y="119"/>
                    </a:lnTo>
                    <a:lnTo>
                      <a:pt x="167" y="94"/>
                    </a:lnTo>
                    <a:lnTo>
                      <a:pt x="167" y="94"/>
                    </a:lnTo>
                    <a:lnTo>
                      <a:pt x="169" y="70"/>
                    </a:lnTo>
                    <a:lnTo>
                      <a:pt x="171" y="45"/>
                    </a:lnTo>
                    <a:lnTo>
                      <a:pt x="171" y="45"/>
                    </a:lnTo>
                    <a:lnTo>
                      <a:pt x="171" y="40"/>
                    </a:lnTo>
                    <a:lnTo>
                      <a:pt x="172" y="36"/>
                    </a:lnTo>
                    <a:lnTo>
                      <a:pt x="177" y="26"/>
                    </a:lnTo>
                    <a:lnTo>
                      <a:pt x="181" y="17"/>
                    </a:lnTo>
                    <a:lnTo>
                      <a:pt x="183" y="12"/>
                    </a:lnTo>
                    <a:lnTo>
                      <a:pt x="185" y="7"/>
                    </a:lnTo>
                    <a:lnTo>
                      <a:pt x="185" y="7"/>
                    </a:lnTo>
                    <a:lnTo>
                      <a:pt x="185" y="5"/>
                    </a:lnTo>
                    <a:lnTo>
                      <a:pt x="183" y="4"/>
                    </a:lnTo>
                    <a:lnTo>
                      <a:pt x="180" y="1"/>
                    </a:lnTo>
                    <a:lnTo>
                      <a:pt x="179" y="0"/>
                    </a:lnTo>
                    <a:lnTo>
                      <a:pt x="177" y="1"/>
                    </a:lnTo>
                    <a:lnTo>
                      <a:pt x="176" y="3"/>
                    </a:lnTo>
                    <a:lnTo>
                      <a:pt x="175" y="5"/>
                    </a:lnTo>
                    <a:lnTo>
                      <a:pt x="175" y="5"/>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solidFill>
                    <a:srgbClr val="605448"/>
                  </a:solidFill>
                </a:endParaRPr>
              </a:p>
            </p:txBody>
          </p:sp>
          <p:sp>
            <p:nvSpPr>
              <p:cNvPr id="177" name="chenying0907 915"/>
              <p:cNvSpPr/>
              <p:nvPr/>
            </p:nvSpPr>
            <p:spPr bwMode="auto">
              <a:xfrm>
                <a:off x="3605213" y="1336675"/>
                <a:ext cx="98425" cy="500063"/>
              </a:xfrm>
              <a:custGeom>
                <a:avLst/>
                <a:gdLst/>
                <a:ahLst/>
                <a:cxnLst>
                  <a:cxn ang="0">
                    <a:pos x="174" y="4"/>
                  </a:cxn>
                  <a:cxn ang="0">
                    <a:pos x="173" y="62"/>
                  </a:cxn>
                  <a:cxn ang="0">
                    <a:pos x="167" y="119"/>
                  </a:cxn>
                  <a:cxn ang="0">
                    <a:pos x="157" y="179"/>
                  </a:cxn>
                  <a:cxn ang="0">
                    <a:pos x="147" y="239"/>
                  </a:cxn>
                  <a:cxn ang="0">
                    <a:pos x="136" y="302"/>
                  </a:cxn>
                  <a:cxn ang="0">
                    <a:pos x="126" y="365"/>
                  </a:cxn>
                  <a:cxn ang="0">
                    <a:pos x="118" y="428"/>
                  </a:cxn>
                  <a:cxn ang="0">
                    <a:pos x="107" y="490"/>
                  </a:cxn>
                  <a:cxn ang="0">
                    <a:pos x="101" y="519"/>
                  </a:cxn>
                  <a:cxn ang="0">
                    <a:pos x="78" y="605"/>
                  </a:cxn>
                  <a:cxn ang="0">
                    <a:pos x="47" y="719"/>
                  </a:cxn>
                  <a:cxn ang="0">
                    <a:pos x="41" y="747"/>
                  </a:cxn>
                  <a:cxn ang="0">
                    <a:pos x="32" y="806"/>
                  </a:cxn>
                  <a:cxn ang="0">
                    <a:pos x="27" y="835"/>
                  </a:cxn>
                  <a:cxn ang="0">
                    <a:pos x="20" y="859"/>
                  </a:cxn>
                  <a:cxn ang="0">
                    <a:pos x="5" y="907"/>
                  </a:cxn>
                  <a:cxn ang="0">
                    <a:pos x="0" y="931"/>
                  </a:cxn>
                  <a:cxn ang="0">
                    <a:pos x="0" y="933"/>
                  </a:cxn>
                  <a:cxn ang="0">
                    <a:pos x="0" y="939"/>
                  </a:cxn>
                  <a:cxn ang="0">
                    <a:pos x="1" y="942"/>
                  </a:cxn>
                  <a:cxn ang="0">
                    <a:pos x="4" y="943"/>
                  </a:cxn>
                  <a:cxn ang="0">
                    <a:pos x="7" y="942"/>
                  </a:cxn>
                  <a:cxn ang="0">
                    <a:pos x="9" y="939"/>
                  </a:cxn>
                  <a:cxn ang="0">
                    <a:pos x="10" y="924"/>
                  </a:cxn>
                  <a:cxn ang="0">
                    <a:pos x="16" y="897"/>
                  </a:cxn>
                  <a:cxn ang="0">
                    <a:pos x="30" y="857"/>
                  </a:cxn>
                  <a:cxn ang="0">
                    <a:pos x="37" y="829"/>
                  </a:cxn>
                  <a:cxn ang="0">
                    <a:pos x="42" y="800"/>
                  </a:cxn>
                  <a:cxn ang="0">
                    <a:pos x="52" y="741"/>
                  </a:cxn>
                  <a:cxn ang="0">
                    <a:pos x="58" y="712"/>
                  </a:cxn>
                  <a:cxn ang="0">
                    <a:pos x="90" y="595"/>
                  </a:cxn>
                  <a:cxn ang="0">
                    <a:pos x="113" y="506"/>
                  </a:cxn>
                  <a:cxn ang="0">
                    <a:pos x="120" y="476"/>
                  </a:cxn>
                  <a:cxn ang="0">
                    <a:pos x="129" y="417"/>
                  </a:cxn>
                  <a:cxn ang="0">
                    <a:pos x="136" y="359"/>
                  </a:cxn>
                  <a:cxn ang="0">
                    <a:pos x="146" y="296"/>
                  </a:cxn>
                  <a:cxn ang="0">
                    <a:pos x="158" y="233"/>
                  </a:cxn>
                  <a:cxn ang="0">
                    <a:pos x="168" y="173"/>
                  </a:cxn>
                  <a:cxn ang="0">
                    <a:pos x="178" y="113"/>
                  </a:cxn>
                  <a:cxn ang="0">
                    <a:pos x="184" y="58"/>
                  </a:cxn>
                  <a:cxn ang="0">
                    <a:pos x="185" y="4"/>
                  </a:cxn>
                  <a:cxn ang="0">
                    <a:pos x="184" y="2"/>
                  </a:cxn>
                  <a:cxn ang="0">
                    <a:pos x="182" y="0"/>
                  </a:cxn>
                  <a:cxn ang="0">
                    <a:pos x="177" y="0"/>
                  </a:cxn>
                  <a:cxn ang="0">
                    <a:pos x="175" y="2"/>
                  </a:cxn>
                  <a:cxn ang="0">
                    <a:pos x="174" y="4"/>
                  </a:cxn>
                </a:cxnLst>
                <a:rect l="0" t="0" r="r" b="b"/>
                <a:pathLst>
                  <a:path w="185" h="943">
                    <a:moveTo>
                      <a:pt x="174" y="4"/>
                    </a:moveTo>
                    <a:lnTo>
                      <a:pt x="174" y="4"/>
                    </a:lnTo>
                    <a:lnTo>
                      <a:pt x="174" y="33"/>
                    </a:lnTo>
                    <a:lnTo>
                      <a:pt x="173" y="62"/>
                    </a:lnTo>
                    <a:lnTo>
                      <a:pt x="171" y="90"/>
                    </a:lnTo>
                    <a:lnTo>
                      <a:pt x="167" y="119"/>
                    </a:lnTo>
                    <a:lnTo>
                      <a:pt x="167" y="119"/>
                    </a:lnTo>
                    <a:lnTo>
                      <a:pt x="157" y="179"/>
                    </a:lnTo>
                    <a:lnTo>
                      <a:pt x="147" y="239"/>
                    </a:lnTo>
                    <a:lnTo>
                      <a:pt x="147" y="239"/>
                    </a:lnTo>
                    <a:lnTo>
                      <a:pt x="142" y="271"/>
                    </a:lnTo>
                    <a:lnTo>
                      <a:pt x="136" y="302"/>
                    </a:lnTo>
                    <a:lnTo>
                      <a:pt x="131" y="334"/>
                    </a:lnTo>
                    <a:lnTo>
                      <a:pt x="126" y="365"/>
                    </a:lnTo>
                    <a:lnTo>
                      <a:pt x="126" y="365"/>
                    </a:lnTo>
                    <a:lnTo>
                      <a:pt x="118" y="428"/>
                    </a:lnTo>
                    <a:lnTo>
                      <a:pt x="112" y="459"/>
                    </a:lnTo>
                    <a:lnTo>
                      <a:pt x="107" y="490"/>
                    </a:lnTo>
                    <a:lnTo>
                      <a:pt x="107" y="490"/>
                    </a:lnTo>
                    <a:lnTo>
                      <a:pt x="101" y="519"/>
                    </a:lnTo>
                    <a:lnTo>
                      <a:pt x="94" y="547"/>
                    </a:lnTo>
                    <a:lnTo>
                      <a:pt x="78" y="605"/>
                    </a:lnTo>
                    <a:lnTo>
                      <a:pt x="62" y="662"/>
                    </a:lnTo>
                    <a:lnTo>
                      <a:pt x="47" y="719"/>
                    </a:lnTo>
                    <a:lnTo>
                      <a:pt x="47" y="719"/>
                    </a:lnTo>
                    <a:lnTo>
                      <a:pt x="41" y="747"/>
                    </a:lnTo>
                    <a:lnTo>
                      <a:pt x="36" y="776"/>
                    </a:lnTo>
                    <a:lnTo>
                      <a:pt x="32" y="806"/>
                    </a:lnTo>
                    <a:lnTo>
                      <a:pt x="27" y="835"/>
                    </a:lnTo>
                    <a:lnTo>
                      <a:pt x="27" y="835"/>
                    </a:lnTo>
                    <a:lnTo>
                      <a:pt x="24" y="848"/>
                    </a:lnTo>
                    <a:lnTo>
                      <a:pt x="20" y="859"/>
                    </a:lnTo>
                    <a:lnTo>
                      <a:pt x="12" y="883"/>
                    </a:lnTo>
                    <a:lnTo>
                      <a:pt x="5" y="907"/>
                    </a:lnTo>
                    <a:lnTo>
                      <a:pt x="2" y="919"/>
                    </a:lnTo>
                    <a:lnTo>
                      <a:pt x="0" y="931"/>
                    </a:lnTo>
                    <a:lnTo>
                      <a:pt x="0" y="931"/>
                    </a:lnTo>
                    <a:lnTo>
                      <a:pt x="0" y="933"/>
                    </a:lnTo>
                    <a:lnTo>
                      <a:pt x="0" y="939"/>
                    </a:lnTo>
                    <a:lnTo>
                      <a:pt x="0" y="939"/>
                    </a:lnTo>
                    <a:lnTo>
                      <a:pt x="0" y="940"/>
                    </a:lnTo>
                    <a:lnTo>
                      <a:pt x="1" y="942"/>
                    </a:lnTo>
                    <a:lnTo>
                      <a:pt x="2" y="943"/>
                    </a:lnTo>
                    <a:lnTo>
                      <a:pt x="4" y="943"/>
                    </a:lnTo>
                    <a:lnTo>
                      <a:pt x="6" y="943"/>
                    </a:lnTo>
                    <a:lnTo>
                      <a:pt x="7" y="942"/>
                    </a:lnTo>
                    <a:lnTo>
                      <a:pt x="8" y="940"/>
                    </a:lnTo>
                    <a:lnTo>
                      <a:pt x="9" y="939"/>
                    </a:lnTo>
                    <a:lnTo>
                      <a:pt x="9" y="939"/>
                    </a:lnTo>
                    <a:lnTo>
                      <a:pt x="10" y="924"/>
                    </a:lnTo>
                    <a:lnTo>
                      <a:pt x="13" y="911"/>
                    </a:lnTo>
                    <a:lnTo>
                      <a:pt x="16" y="897"/>
                    </a:lnTo>
                    <a:lnTo>
                      <a:pt x="21" y="884"/>
                    </a:lnTo>
                    <a:lnTo>
                      <a:pt x="30" y="857"/>
                    </a:lnTo>
                    <a:lnTo>
                      <a:pt x="34" y="843"/>
                    </a:lnTo>
                    <a:lnTo>
                      <a:pt x="37" y="829"/>
                    </a:lnTo>
                    <a:lnTo>
                      <a:pt x="37" y="829"/>
                    </a:lnTo>
                    <a:lnTo>
                      <a:pt x="42" y="800"/>
                    </a:lnTo>
                    <a:lnTo>
                      <a:pt x="47" y="771"/>
                    </a:lnTo>
                    <a:lnTo>
                      <a:pt x="52" y="741"/>
                    </a:lnTo>
                    <a:lnTo>
                      <a:pt x="58" y="712"/>
                    </a:lnTo>
                    <a:lnTo>
                      <a:pt x="58" y="712"/>
                    </a:lnTo>
                    <a:lnTo>
                      <a:pt x="73" y="653"/>
                    </a:lnTo>
                    <a:lnTo>
                      <a:pt x="90" y="595"/>
                    </a:lnTo>
                    <a:lnTo>
                      <a:pt x="106" y="535"/>
                    </a:lnTo>
                    <a:lnTo>
                      <a:pt x="113" y="506"/>
                    </a:lnTo>
                    <a:lnTo>
                      <a:pt x="120" y="476"/>
                    </a:lnTo>
                    <a:lnTo>
                      <a:pt x="120" y="476"/>
                    </a:lnTo>
                    <a:lnTo>
                      <a:pt x="125" y="447"/>
                    </a:lnTo>
                    <a:lnTo>
                      <a:pt x="129" y="417"/>
                    </a:lnTo>
                    <a:lnTo>
                      <a:pt x="136" y="359"/>
                    </a:lnTo>
                    <a:lnTo>
                      <a:pt x="136" y="359"/>
                    </a:lnTo>
                    <a:lnTo>
                      <a:pt x="141" y="327"/>
                    </a:lnTo>
                    <a:lnTo>
                      <a:pt x="146" y="296"/>
                    </a:lnTo>
                    <a:lnTo>
                      <a:pt x="153" y="264"/>
                    </a:lnTo>
                    <a:lnTo>
                      <a:pt x="158" y="233"/>
                    </a:lnTo>
                    <a:lnTo>
                      <a:pt x="158" y="233"/>
                    </a:lnTo>
                    <a:lnTo>
                      <a:pt x="168" y="173"/>
                    </a:lnTo>
                    <a:lnTo>
                      <a:pt x="178" y="113"/>
                    </a:lnTo>
                    <a:lnTo>
                      <a:pt x="178" y="113"/>
                    </a:lnTo>
                    <a:lnTo>
                      <a:pt x="182" y="86"/>
                    </a:lnTo>
                    <a:lnTo>
                      <a:pt x="184" y="58"/>
                    </a:lnTo>
                    <a:lnTo>
                      <a:pt x="184" y="32"/>
                    </a:lnTo>
                    <a:lnTo>
                      <a:pt x="185" y="4"/>
                    </a:lnTo>
                    <a:lnTo>
                      <a:pt x="185" y="4"/>
                    </a:lnTo>
                    <a:lnTo>
                      <a:pt x="184" y="2"/>
                    </a:lnTo>
                    <a:lnTo>
                      <a:pt x="183" y="1"/>
                    </a:lnTo>
                    <a:lnTo>
                      <a:pt x="182" y="0"/>
                    </a:lnTo>
                    <a:lnTo>
                      <a:pt x="180" y="0"/>
                    </a:lnTo>
                    <a:lnTo>
                      <a:pt x="177" y="0"/>
                    </a:lnTo>
                    <a:lnTo>
                      <a:pt x="176" y="1"/>
                    </a:lnTo>
                    <a:lnTo>
                      <a:pt x="175" y="2"/>
                    </a:lnTo>
                    <a:lnTo>
                      <a:pt x="174" y="4"/>
                    </a:lnTo>
                    <a:lnTo>
                      <a:pt x="174" y="4"/>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solidFill>
                    <a:srgbClr val="605448"/>
                  </a:solidFill>
                </a:endParaRPr>
              </a:p>
            </p:txBody>
          </p:sp>
          <p:sp>
            <p:nvSpPr>
              <p:cNvPr id="178" name="chenying0907 916"/>
              <p:cNvSpPr/>
              <p:nvPr/>
            </p:nvSpPr>
            <p:spPr bwMode="auto">
              <a:xfrm>
                <a:off x="3649663" y="1366838"/>
                <a:ext cx="90488" cy="492125"/>
              </a:xfrm>
              <a:custGeom>
                <a:avLst/>
                <a:gdLst/>
                <a:ahLst/>
                <a:cxnLst>
                  <a:cxn ang="0">
                    <a:pos x="162" y="5"/>
                  </a:cxn>
                  <a:cxn ang="0">
                    <a:pos x="161" y="67"/>
                  </a:cxn>
                  <a:cxn ang="0">
                    <a:pos x="155" y="128"/>
                  </a:cxn>
                  <a:cxn ang="0">
                    <a:pos x="151" y="156"/>
                  </a:cxn>
                  <a:cxn ang="0">
                    <a:pos x="141" y="214"/>
                  </a:cxn>
                  <a:cxn ang="0">
                    <a:pos x="137" y="243"/>
                  </a:cxn>
                  <a:cxn ang="0">
                    <a:pos x="123" y="335"/>
                  </a:cxn>
                  <a:cxn ang="0">
                    <a:pos x="111" y="397"/>
                  </a:cxn>
                  <a:cxn ang="0">
                    <a:pos x="97" y="457"/>
                  </a:cxn>
                  <a:cxn ang="0">
                    <a:pos x="87" y="487"/>
                  </a:cxn>
                  <a:cxn ang="0">
                    <a:pos x="69" y="543"/>
                  </a:cxn>
                  <a:cxn ang="0">
                    <a:pos x="51" y="599"/>
                  </a:cxn>
                  <a:cxn ang="0">
                    <a:pos x="48" y="614"/>
                  </a:cxn>
                  <a:cxn ang="0">
                    <a:pos x="44" y="658"/>
                  </a:cxn>
                  <a:cxn ang="0">
                    <a:pos x="40" y="702"/>
                  </a:cxn>
                  <a:cxn ang="0">
                    <a:pos x="38" y="717"/>
                  </a:cxn>
                  <a:cxn ang="0">
                    <a:pos x="23" y="796"/>
                  </a:cxn>
                  <a:cxn ang="0">
                    <a:pos x="17" y="822"/>
                  </a:cxn>
                  <a:cxn ang="0">
                    <a:pos x="12" y="846"/>
                  </a:cxn>
                  <a:cxn ang="0">
                    <a:pos x="6" y="898"/>
                  </a:cxn>
                  <a:cxn ang="0">
                    <a:pos x="0" y="924"/>
                  </a:cxn>
                  <a:cxn ang="0">
                    <a:pos x="0" y="926"/>
                  </a:cxn>
                  <a:cxn ang="0">
                    <a:pos x="3" y="928"/>
                  </a:cxn>
                  <a:cxn ang="0">
                    <a:pos x="6" y="929"/>
                  </a:cxn>
                  <a:cxn ang="0">
                    <a:pos x="9" y="928"/>
                  </a:cxn>
                  <a:cxn ang="0">
                    <a:pos x="10" y="926"/>
                  </a:cxn>
                  <a:cxn ang="0">
                    <a:pos x="14" y="902"/>
                  </a:cxn>
                  <a:cxn ang="0">
                    <a:pos x="20" y="855"/>
                  </a:cxn>
                  <a:cxn ang="0">
                    <a:pos x="25" y="831"/>
                  </a:cxn>
                  <a:cxn ang="0">
                    <a:pos x="30" y="805"/>
                  </a:cxn>
                  <a:cxn ang="0">
                    <a:pos x="45" y="727"/>
                  </a:cxn>
                  <a:cxn ang="0">
                    <a:pos x="49" y="698"/>
                  </a:cxn>
                  <a:cxn ang="0">
                    <a:pos x="54" y="640"/>
                  </a:cxn>
                  <a:cxn ang="0">
                    <a:pos x="58" y="610"/>
                  </a:cxn>
                  <a:cxn ang="0">
                    <a:pos x="66" y="580"/>
                  </a:cxn>
                  <a:cxn ang="0">
                    <a:pos x="86" y="519"/>
                  </a:cxn>
                  <a:cxn ang="0">
                    <a:pos x="97" y="490"/>
                  </a:cxn>
                  <a:cxn ang="0">
                    <a:pos x="113" y="431"/>
                  </a:cxn>
                  <a:cxn ang="0">
                    <a:pos x="126" y="372"/>
                  </a:cxn>
                  <a:cxn ang="0">
                    <a:pos x="137" y="312"/>
                  </a:cxn>
                  <a:cxn ang="0">
                    <a:pos x="145" y="252"/>
                  </a:cxn>
                  <a:cxn ang="0">
                    <a:pos x="155" y="186"/>
                  </a:cxn>
                  <a:cxn ang="0">
                    <a:pos x="166" y="121"/>
                  </a:cxn>
                  <a:cxn ang="0">
                    <a:pos x="169" y="92"/>
                  </a:cxn>
                  <a:cxn ang="0">
                    <a:pos x="171" y="34"/>
                  </a:cxn>
                  <a:cxn ang="0">
                    <a:pos x="171" y="5"/>
                  </a:cxn>
                  <a:cxn ang="0">
                    <a:pos x="170" y="1"/>
                  </a:cxn>
                  <a:cxn ang="0">
                    <a:pos x="167" y="0"/>
                  </a:cxn>
                  <a:cxn ang="0">
                    <a:pos x="164" y="1"/>
                  </a:cxn>
                  <a:cxn ang="0">
                    <a:pos x="162" y="5"/>
                  </a:cxn>
                </a:cxnLst>
                <a:rect l="0" t="0" r="r" b="b"/>
                <a:pathLst>
                  <a:path w="171" h="929">
                    <a:moveTo>
                      <a:pt x="162" y="5"/>
                    </a:moveTo>
                    <a:lnTo>
                      <a:pt x="162" y="5"/>
                    </a:lnTo>
                    <a:lnTo>
                      <a:pt x="162" y="36"/>
                    </a:lnTo>
                    <a:lnTo>
                      <a:pt x="161" y="67"/>
                    </a:lnTo>
                    <a:lnTo>
                      <a:pt x="160" y="97"/>
                    </a:lnTo>
                    <a:lnTo>
                      <a:pt x="155" y="128"/>
                    </a:lnTo>
                    <a:lnTo>
                      <a:pt x="155" y="128"/>
                    </a:lnTo>
                    <a:lnTo>
                      <a:pt x="151" y="156"/>
                    </a:lnTo>
                    <a:lnTo>
                      <a:pt x="146" y="185"/>
                    </a:lnTo>
                    <a:lnTo>
                      <a:pt x="141" y="214"/>
                    </a:lnTo>
                    <a:lnTo>
                      <a:pt x="137" y="243"/>
                    </a:lnTo>
                    <a:lnTo>
                      <a:pt x="137" y="243"/>
                    </a:lnTo>
                    <a:lnTo>
                      <a:pt x="129" y="305"/>
                    </a:lnTo>
                    <a:lnTo>
                      <a:pt x="123" y="335"/>
                    </a:lnTo>
                    <a:lnTo>
                      <a:pt x="117" y="366"/>
                    </a:lnTo>
                    <a:lnTo>
                      <a:pt x="111" y="397"/>
                    </a:lnTo>
                    <a:lnTo>
                      <a:pt x="104" y="427"/>
                    </a:lnTo>
                    <a:lnTo>
                      <a:pt x="97" y="457"/>
                    </a:lnTo>
                    <a:lnTo>
                      <a:pt x="87" y="487"/>
                    </a:lnTo>
                    <a:lnTo>
                      <a:pt x="87" y="487"/>
                    </a:lnTo>
                    <a:lnTo>
                      <a:pt x="78" y="515"/>
                    </a:lnTo>
                    <a:lnTo>
                      <a:pt x="69" y="543"/>
                    </a:lnTo>
                    <a:lnTo>
                      <a:pt x="59" y="572"/>
                    </a:lnTo>
                    <a:lnTo>
                      <a:pt x="51" y="599"/>
                    </a:lnTo>
                    <a:lnTo>
                      <a:pt x="51" y="599"/>
                    </a:lnTo>
                    <a:lnTo>
                      <a:pt x="48" y="614"/>
                    </a:lnTo>
                    <a:lnTo>
                      <a:pt x="46" y="628"/>
                    </a:lnTo>
                    <a:lnTo>
                      <a:pt x="44" y="658"/>
                    </a:lnTo>
                    <a:lnTo>
                      <a:pt x="42" y="687"/>
                    </a:lnTo>
                    <a:lnTo>
                      <a:pt x="40" y="702"/>
                    </a:lnTo>
                    <a:lnTo>
                      <a:pt x="38" y="717"/>
                    </a:lnTo>
                    <a:lnTo>
                      <a:pt x="38" y="717"/>
                    </a:lnTo>
                    <a:lnTo>
                      <a:pt x="28" y="769"/>
                    </a:lnTo>
                    <a:lnTo>
                      <a:pt x="23" y="796"/>
                    </a:lnTo>
                    <a:lnTo>
                      <a:pt x="17" y="822"/>
                    </a:lnTo>
                    <a:lnTo>
                      <a:pt x="17" y="822"/>
                    </a:lnTo>
                    <a:lnTo>
                      <a:pt x="15" y="834"/>
                    </a:lnTo>
                    <a:lnTo>
                      <a:pt x="12" y="846"/>
                    </a:lnTo>
                    <a:lnTo>
                      <a:pt x="9" y="872"/>
                    </a:lnTo>
                    <a:lnTo>
                      <a:pt x="6" y="898"/>
                    </a:lnTo>
                    <a:lnTo>
                      <a:pt x="4" y="910"/>
                    </a:lnTo>
                    <a:lnTo>
                      <a:pt x="0" y="924"/>
                    </a:lnTo>
                    <a:lnTo>
                      <a:pt x="0" y="924"/>
                    </a:lnTo>
                    <a:lnTo>
                      <a:pt x="0" y="926"/>
                    </a:lnTo>
                    <a:lnTo>
                      <a:pt x="2" y="927"/>
                    </a:lnTo>
                    <a:lnTo>
                      <a:pt x="3" y="928"/>
                    </a:lnTo>
                    <a:lnTo>
                      <a:pt x="5" y="929"/>
                    </a:lnTo>
                    <a:lnTo>
                      <a:pt x="6" y="929"/>
                    </a:lnTo>
                    <a:lnTo>
                      <a:pt x="8" y="929"/>
                    </a:lnTo>
                    <a:lnTo>
                      <a:pt x="9" y="928"/>
                    </a:lnTo>
                    <a:lnTo>
                      <a:pt x="10" y="926"/>
                    </a:lnTo>
                    <a:lnTo>
                      <a:pt x="10" y="926"/>
                    </a:lnTo>
                    <a:lnTo>
                      <a:pt x="13" y="915"/>
                    </a:lnTo>
                    <a:lnTo>
                      <a:pt x="14" y="902"/>
                    </a:lnTo>
                    <a:lnTo>
                      <a:pt x="17" y="878"/>
                    </a:lnTo>
                    <a:lnTo>
                      <a:pt x="20" y="855"/>
                    </a:lnTo>
                    <a:lnTo>
                      <a:pt x="22" y="842"/>
                    </a:lnTo>
                    <a:lnTo>
                      <a:pt x="25" y="831"/>
                    </a:lnTo>
                    <a:lnTo>
                      <a:pt x="25" y="831"/>
                    </a:lnTo>
                    <a:lnTo>
                      <a:pt x="30" y="805"/>
                    </a:lnTo>
                    <a:lnTo>
                      <a:pt x="36" y="778"/>
                    </a:lnTo>
                    <a:lnTo>
                      <a:pt x="45" y="727"/>
                    </a:lnTo>
                    <a:lnTo>
                      <a:pt x="45" y="727"/>
                    </a:lnTo>
                    <a:lnTo>
                      <a:pt x="49" y="698"/>
                    </a:lnTo>
                    <a:lnTo>
                      <a:pt x="52" y="669"/>
                    </a:lnTo>
                    <a:lnTo>
                      <a:pt x="54" y="640"/>
                    </a:lnTo>
                    <a:lnTo>
                      <a:pt x="58" y="610"/>
                    </a:lnTo>
                    <a:lnTo>
                      <a:pt x="58" y="610"/>
                    </a:lnTo>
                    <a:lnTo>
                      <a:pt x="61" y="595"/>
                    </a:lnTo>
                    <a:lnTo>
                      <a:pt x="66" y="580"/>
                    </a:lnTo>
                    <a:lnTo>
                      <a:pt x="76" y="550"/>
                    </a:lnTo>
                    <a:lnTo>
                      <a:pt x="86" y="519"/>
                    </a:lnTo>
                    <a:lnTo>
                      <a:pt x="97" y="490"/>
                    </a:lnTo>
                    <a:lnTo>
                      <a:pt x="97" y="490"/>
                    </a:lnTo>
                    <a:lnTo>
                      <a:pt x="106" y="461"/>
                    </a:lnTo>
                    <a:lnTo>
                      <a:pt x="113" y="431"/>
                    </a:lnTo>
                    <a:lnTo>
                      <a:pt x="120" y="402"/>
                    </a:lnTo>
                    <a:lnTo>
                      <a:pt x="126" y="372"/>
                    </a:lnTo>
                    <a:lnTo>
                      <a:pt x="132" y="342"/>
                    </a:lnTo>
                    <a:lnTo>
                      <a:pt x="137" y="312"/>
                    </a:lnTo>
                    <a:lnTo>
                      <a:pt x="145" y="252"/>
                    </a:lnTo>
                    <a:lnTo>
                      <a:pt x="145" y="252"/>
                    </a:lnTo>
                    <a:lnTo>
                      <a:pt x="149" y="219"/>
                    </a:lnTo>
                    <a:lnTo>
                      <a:pt x="155" y="186"/>
                    </a:lnTo>
                    <a:lnTo>
                      <a:pt x="161" y="154"/>
                    </a:lnTo>
                    <a:lnTo>
                      <a:pt x="166" y="121"/>
                    </a:lnTo>
                    <a:lnTo>
                      <a:pt x="166" y="121"/>
                    </a:lnTo>
                    <a:lnTo>
                      <a:pt x="169" y="92"/>
                    </a:lnTo>
                    <a:lnTo>
                      <a:pt x="171" y="63"/>
                    </a:lnTo>
                    <a:lnTo>
                      <a:pt x="171" y="34"/>
                    </a:lnTo>
                    <a:lnTo>
                      <a:pt x="171" y="5"/>
                    </a:lnTo>
                    <a:lnTo>
                      <a:pt x="171" y="5"/>
                    </a:lnTo>
                    <a:lnTo>
                      <a:pt x="171" y="2"/>
                    </a:lnTo>
                    <a:lnTo>
                      <a:pt x="170" y="1"/>
                    </a:lnTo>
                    <a:lnTo>
                      <a:pt x="168" y="0"/>
                    </a:lnTo>
                    <a:lnTo>
                      <a:pt x="167" y="0"/>
                    </a:lnTo>
                    <a:lnTo>
                      <a:pt x="165" y="0"/>
                    </a:lnTo>
                    <a:lnTo>
                      <a:pt x="164" y="1"/>
                    </a:lnTo>
                    <a:lnTo>
                      <a:pt x="163" y="2"/>
                    </a:lnTo>
                    <a:lnTo>
                      <a:pt x="162" y="5"/>
                    </a:lnTo>
                    <a:lnTo>
                      <a:pt x="162" y="5"/>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solidFill>
                    <a:srgbClr val="605448"/>
                  </a:solidFill>
                </a:endParaRPr>
              </a:p>
            </p:txBody>
          </p:sp>
          <p:sp>
            <p:nvSpPr>
              <p:cNvPr id="179" name="chenying0907 917"/>
              <p:cNvSpPr/>
              <p:nvPr/>
            </p:nvSpPr>
            <p:spPr bwMode="auto">
              <a:xfrm>
                <a:off x="3692525" y="1401763"/>
                <a:ext cx="90488" cy="436563"/>
              </a:xfrm>
              <a:custGeom>
                <a:avLst/>
                <a:gdLst/>
                <a:ahLst/>
                <a:cxnLst>
                  <a:cxn ang="0">
                    <a:pos x="161" y="5"/>
                  </a:cxn>
                  <a:cxn ang="0">
                    <a:pos x="157" y="61"/>
                  </a:cxn>
                  <a:cxn ang="0">
                    <a:pos x="148" y="118"/>
                  </a:cxn>
                  <a:cxn ang="0">
                    <a:pos x="143" y="143"/>
                  </a:cxn>
                  <a:cxn ang="0">
                    <a:pos x="130" y="192"/>
                  </a:cxn>
                  <a:cxn ang="0">
                    <a:pos x="126" y="216"/>
                  </a:cxn>
                  <a:cxn ang="0">
                    <a:pos x="124" y="236"/>
                  </a:cxn>
                  <a:cxn ang="0">
                    <a:pos x="124" y="257"/>
                  </a:cxn>
                  <a:cxn ang="0">
                    <a:pos x="120" y="285"/>
                  </a:cxn>
                  <a:cxn ang="0">
                    <a:pos x="115" y="314"/>
                  </a:cxn>
                  <a:cxn ang="0">
                    <a:pos x="97" y="395"/>
                  </a:cxn>
                  <a:cxn ang="0">
                    <a:pos x="93" y="422"/>
                  </a:cxn>
                  <a:cxn ang="0">
                    <a:pos x="88" y="472"/>
                  </a:cxn>
                  <a:cxn ang="0">
                    <a:pos x="82" y="520"/>
                  </a:cxn>
                  <a:cxn ang="0">
                    <a:pos x="74" y="547"/>
                  </a:cxn>
                  <a:cxn ang="0">
                    <a:pos x="56" y="599"/>
                  </a:cxn>
                  <a:cxn ang="0">
                    <a:pos x="47" y="624"/>
                  </a:cxn>
                  <a:cxn ang="0">
                    <a:pos x="24" y="696"/>
                  </a:cxn>
                  <a:cxn ang="0">
                    <a:pos x="10" y="745"/>
                  </a:cxn>
                  <a:cxn ang="0">
                    <a:pos x="2" y="795"/>
                  </a:cxn>
                  <a:cxn ang="0">
                    <a:pos x="0" y="820"/>
                  </a:cxn>
                  <a:cxn ang="0">
                    <a:pos x="2" y="823"/>
                  </a:cxn>
                  <a:cxn ang="0">
                    <a:pos x="5" y="825"/>
                  </a:cxn>
                  <a:cxn ang="0">
                    <a:pos x="8" y="823"/>
                  </a:cxn>
                  <a:cxn ang="0">
                    <a:pos x="9" y="820"/>
                  </a:cxn>
                  <a:cxn ang="0">
                    <a:pos x="11" y="794"/>
                  </a:cxn>
                  <a:cxn ang="0">
                    <a:pos x="21" y="743"/>
                  </a:cxn>
                  <a:cxn ang="0">
                    <a:pos x="34" y="693"/>
                  </a:cxn>
                  <a:cxn ang="0">
                    <a:pos x="58" y="618"/>
                  </a:cxn>
                  <a:cxn ang="0">
                    <a:pos x="66" y="594"/>
                  </a:cxn>
                  <a:cxn ang="0">
                    <a:pos x="84" y="547"/>
                  </a:cxn>
                  <a:cxn ang="0">
                    <a:pos x="90" y="522"/>
                  </a:cxn>
                  <a:cxn ang="0">
                    <a:pos x="95" y="496"/>
                  </a:cxn>
                  <a:cxn ang="0">
                    <a:pos x="100" y="443"/>
                  </a:cxn>
                  <a:cxn ang="0">
                    <a:pos x="103" y="416"/>
                  </a:cxn>
                  <a:cxn ang="0">
                    <a:pos x="113" y="366"/>
                  </a:cxn>
                  <a:cxn ang="0">
                    <a:pos x="123" y="316"/>
                  </a:cxn>
                  <a:cxn ang="0">
                    <a:pos x="133" y="266"/>
                  </a:cxn>
                  <a:cxn ang="0">
                    <a:pos x="134" y="253"/>
                  </a:cxn>
                  <a:cxn ang="0">
                    <a:pos x="134" y="226"/>
                  </a:cxn>
                  <a:cxn ang="0">
                    <a:pos x="136" y="212"/>
                  </a:cxn>
                  <a:cxn ang="0">
                    <a:pos x="147" y="162"/>
                  </a:cxn>
                  <a:cxn ang="0">
                    <a:pos x="159" y="112"/>
                  </a:cxn>
                  <a:cxn ang="0">
                    <a:pos x="163" y="85"/>
                  </a:cxn>
                  <a:cxn ang="0">
                    <a:pos x="169" y="32"/>
                  </a:cxn>
                  <a:cxn ang="0">
                    <a:pos x="170" y="5"/>
                  </a:cxn>
                  <a:cxn ang="0">
                    <a:pos x="169" y="1"/>
                  </a:cxn>
                  <a:cxn ang="0">
                    <a:pos x="166" y="0"/>
                  </a:cxn>
                  <a:cxn ang="0">
                    <a:pos x="163" y="1"/>
                  </a:cxn>
                  <a:cxn ang="0">
                    <a:pos x="161" y="5"/>
                  </a:cxn>
                </a:cxnLst>
                <a:rect l="0" t="0" r="r" b="b"/>
                <a:pathLst>
                  <a:path w="170" h="825">
                    <a:moveTo>
                      <a:pt x="161" y="5"/>
                    </a:moveTo>
                    <a:lnTo>
                      <a:pt x="161" y="5"/>
                    </a:lnTo>
                    <a:lnTo>
                      <a:pt x="160" y="34"/>
                    </a:lnTo>
                    <a:lnTo>
                      <a:pt x="157" y="61"/>
                    </a:lnTo>
                    <a:lnTo>
                      <a:pt x="153" y="90"/>
                    </a:lnTo>
                    <a:lnTo>
                      <a:pt x="148" y="118"/>
                    </a:lnTo>
                    <a:lnTo>
                      <a:pt x="148" y="118"/>
                    </a:lnTo>
                    <a:lnTo>
                      <a:pt x="143" y="143"/>
                    </a:lnTo>
                    <a:lnTo>
                      <a:pt x="136" y="168"/>
                    </a:lnTo>
                    <a:lnTo>
                      <a:pt x="130" y="192"/>
                    </a:lnTo>
                    <a:lnTo>
                      <a:pt x="126" y="216"/>
                    </a:lnTo>
                    <a:lnTo>
                      <a:pt x="126" y="216"/>
                    </a:lnTo>
                    <a:lnTo>
                      <a:pt x="124" y="227"/>
                    </a:lnTo>
                    <a:lnTo>
                      <a:pt x="124" y="236"/>
                    </a:lnTo>
                    <a:lnTo>
                      <a:pt x="124" y="257"/>
                    </a:lnTo>
                    <a:lnTo>
                      <a:pt x="124" y="257"/>
                    </a:lnTo>
                    <a:lnTo>
                      <a:pt x="123" y="271"/>
                    </a:lnTo>
                    <a:lnTo>
                      <a:pt x="120" y="285"/>
                    </a:lnTo>
                    <a:lnTo>
                      <a:pt x="115" y="314"/>
                    </a:lnTo>
                    <a:lnTo>
                      <a:pt x="115" y="314"/>
                    </a:lnTo>
                    <a:lnTo>
                      <a:pt x="102" y="367"/>
                    </a:lnTo>
                    <a:lnTo>
                      <a:pt x="97" y="395"/>
                    </a:lnTo>
                    <a:lnTo>
                      <a:pt x="93" y="422"/>
                    </a:lnTo>
                    <a:lnTo>
                      <a:pt x="93" y="422"/>
                    </a:lnTo>
                    <a:lnTo>
                      <a:pt x="91" y="447"/>
                    </a:lnTo>
                    <a:lnTo>
                      <a:pt x="88" y="472"/>
                    </a:lnTo>
                    <a:lnTo>
                      <a:pt x="86" y="495"/>
                    </a:lnTo>
                    <a:lnTo>
                      <a:pt x="82" y="520"/>
                    </a:lnTo>
                    <a:lnTo>
                      <a:pt x="82" y="520"/>
                    </a:lnTo>
                    <a:lnTo>
                      <a:pt x="74" y="547"/>
                    </a:lnTo>
                    <a:lnTo>
                      <a:pt x="65" y="573"/>
                    </a:lnTo>
                    <a:lnTo>
                      <a:pt x="56" y="599"/>
                    </a:lnTo>
                    <a:lnTo>
                      <a:pt x="47" y="624"/>
                    </a:lnTo>
                    <a:lnTo>
                      <a:pt x="47" y="624"/>
                    </a:lnTo>
                    <a:lnTo>
                      <a:pt x="31" y="672"/>
                    </a:lnTo>
                    <a:lnTo>
                      <a:pt x="24" y="696"/>
                    </a:lnTo>
                    <a:lnTo>
                      <a:pt x="17" y="720"/>
                    </a:lnTo>
                    <a:lnTo>
                      <a:pt x="10" y="745"/>
                    </a:lnTo>
                    <a:lnTo>
                      <a:pt x="5" y="770"/>
                    </a:lnTo>
                    <a:lnTo>
                      <a:pt x="2" y="795"/>
                    </a:lnTo>
                    <a:lnTo>
                      <a:pt x="0" y="820"/>
                    </a:lnTo>
                    <a:lnTo>
                      <a:pt x="0" y="820"/>
                    </a:lnTo>
                    <a:lnTo>
                      <a:pt x="1" y="822"/>
                    </a:lnTo>
                    <a:lnTo>
                      <a:pt x="2" y="823"/>
                    </a:lnTo>
                    <a:lnTo>
                      <a:pt x="3" y="824"/>
                    </a:lnTo>
                    <a:lnTo>
                      <a:pt x="5" y="825"/>
                    </a:lnTo>
                    <a:lnTo>
                      <a:pt x="6" y="824"/>
                    </a:lnTo>
                    <a:lnTo>
                      <a:pt x="8" y="823"/>
                    </a:lnTo>
                    <a:lnTo>
                      <a:pt x="9" y="822"/>
                    </a:lnTo>
                    <a:lnTo>
                      <a:pt x="9" y="820"/>
                    </a:lnTo>
                    <a:lnTo>
                      <a:pt x="9" y="820"/>
                    </a:lnTo>
                    <a:lnTo>
                      <a:pt x="11" y="794"/>
                    </a:lnTo>
                    <a:lnTo>
                      <a:pt x="15" y="769"/>
                    </a:lnTo>
                    <a:lnTo>
                      <a:pt x="21" y="743"/>
                    </a:lnTo>
                    <a:lnTo>
                      <a:pt x="27" y="717"/>
                    </a:lnTo>
                    <a:lnTo>
                      <a:pt x="34" y="693"/>
                    </a:lnTo>
                    <a:lnTo>
                      <a:pt x="42" y="668"/>
                    </a:lnTo>
                    <a:lnTo>
                      <a:pt x="58" y="618"/>
                    </a:lnTo>
                    <a:lnTo>
                      <a:pt x="58" y="618"/>
                    </a:lnTo>
                    <a:lnTo>
                      <a:pt x="66" y="594"/>
                    </a:lnTo>
                    <a:lnTo>
                      <a:pt x="75" y="571"/>
                    </a:lnTo>
                    <a:lnTo>
                      <a:pt x="84" y="547"/>
                    </a:lnTo>
                    <a:lnTo>
                      <a:pt x="90" y="522"/>
                    </a:lnTo>
                    <a:lnTo>
                      <a:pt x="90" y="522"/>
                    </a:lnTo>
                    <a:lnTo>
                      <a:pt x="93" y="510"/>
                    </a:lnTo>
                    <a:lnTo>
                      <a:pt x="95" y="496"/>
                    </a:lnTo>
                    <a:lnTo>
                      <a:pt x="98" y="469"/>
                    </a:lnTo>
                    <a:lnTo>
                      <a:pt x="100" y="443"/>
                    </a:lnTo>
                    <a:lnTo>
                      <a:pt x="103" y="416"/>
                    </a:lnTo>
                    <a:lnTo>
                      <a:pt x="103" y="416"/>
                    </a:lnTo>
                    <a:lnTo>
                      <a:pt x="107" y="391"/>
                    </a:lnTo>
                    <a:lnTo>
                      <a:pt x="113" y="366"/>
                    </a:lnTo>
                    <a:lnTo>
                      <a:pt x="123" y="316"/>
                    </a:lnTo>
                    <a:lnTo>
                      <a:pt x="123" y="316"/>
                    </a:lnTo>
                    <a:lnTo>
                      <a:pt x="128" y="291"/>
                    </a:lnTo>
                    <a:lnTo>
                      <a:pt x="133" y="266"/>
                    </a:lnTo>
                    <a:lnTo>
                      <a:pt x="133" y="266"/>
                    </a:lnTo>
                    <a:lnTo>
                      <a:pt x="134" y="253"/>
                    </a:lnTo>
                    <a:lnTo>
                      <a:pt x="134" y="239"/>
                    </a:lnTo>
                    <a:lnTo>
                      <a:pt x="134" y="226"/>
                    </a:lnTo>
                    <a:lnTo>
                      <a:pt x="136" y="212"/>
                    </a:lnTo>
                    <a:lnTo>
                      <a:pt x="136" y="212"/>
                    </a:lnTo>
                    <a:lnTo>
                      <a:pt x="141" y="186"/>
                    </a:lnTo>
                    <a:lnTo>
                      <a:pt x="147" y="162"/>
                    </a:lnTo>
                    <a:lnTo>
                      <a:pt x="153" y="137"/>
                    </a:lnTo>
                    <a:lnTo>
                      <a:pt x="159" y="112"/>
                    </a:lnTo>
                    <a:lnTo>
                      <a:pt x="159" y="112"/>
                    </a:lnTo>
                    <a:lnTo>
                      <a:pt x="163" y="85"/>
                    </a:lnTo>
                    <a:lnTo>
                      <a:pt x="167" y="58"/>
                    </a:lnTo>
                    <a:lnTo>
                      <a:pt x="169" y="32"/>
                    </a:lnTo>
                    <a:lnTo>
                      <a:pt x="170" y="5"/>
                    </a:lnTo>
                    <a:lnTo>
                      <a:pt x="170" y="5"/>
                    </a:lnTo>
                    <a:lnTo>
                      <a:pt x="170" y="3"/>
                    </a:lnTo>
                    <a:lnTo>
                      <a:pt x="169" y="1"/>
                    </a:lnTo>
                    <a:lnTo>
                      <a:pt x="168" y="0"/>
                    </a:lnTo>
                    <a:lnTo>
                      <a:pt x="166" y="0"/>
                    </a:lnTo>
                    <a:lnTo>
                      <a:pt x="164" y="0"/>
                    </a:lnTo>
                    <a:lnTo>
                      <a:pt x="163" y="1"/>
                    </a:lnTo>
                    <a:lnTo>
                      <a:pt x="162" y="3"/>
                    </a:lnTo>
                    <a:lnTo>
                      <a:pt x="161" y="5"/>
                    </a:lnTo>
                    <a:lnTo>
                      <a:pt x="161" y="5"/>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solidFill>
                    <a:srgbClr val="605448"/>
                  </a:solidFill>
                </a:endParaRPr>
              </a:p>
            </p:txBody>
          </p:sp>
          <p:sp>
            <p:nvSpPr>
              <p:cNvPr id="180" name="chenying0907 918"/>
              <p:cNvSpPr/>
              <p:nvPr/>
            </p:nvSpPr>
            <p:spPr bwMode="auto">
              <a:xfrm>
                <a:off x="3751263" y="1443038"/>
                <a:ext cx="66675" cy="360363"/>
              </a:xfrm>
              <a:custGeom>
                <a:avLst/>
                <a:gdLst/>
                <a:ahLst/>
                <a:cxnLst>
                  <a:cxn ang="0">
                    <a:pos x="117" y="4"/>
                  </a:cxn>
                  <a:cxn ang="0">
                    <a:pos x="116" y="50"/>
                  </a:cxn>
                  <a:cxn ang="0">
                    <a:pos x="108" y="139"/>
                  </a:cxn>
                  <a:cxn ang="0">
                    <a:pos x="94" y="228"/>
                  </a:cxn>
                  <a:cxn ang="0">
                    <a:pos x="68" y="361"/>
                  </a:cxn>
                  <a:cxn ang="0">
                    <a:pos x="63" y="383"/>
                  </a:cxn>
                  <a:cxn ang="0">
                    <a:pos x="57" y="404"/>
                  </a:cxn>
                  <a:cxn ang="0">
                    <a:pos x="48" y="432"/>
                  </a:cxn>
                  <a:cxn ang="0">
                    <a:pos x="47" y="440"/>
                  </a:cxn>
                  <a:cxn ang="0">
                    <a:pos x="44" y="482"/>
                  </a:cxn>
                  <a:cxn ang="0">
                    <a:pos x="38" y="523"/>
                  </a:cxn>
                  <a:cxn ang="0">
                    <a:pos x="32" y="542"/>
                  </a:cxn>
                  <a:cxn ang="0">
                    <a:pos x="10" y="598"/>
                  </a:cxn>
                  <a:cxn ang="0">
                    <a:pos x="7" y="608"/>
                  </a:cxn>
                  <a:cxn ang="0">
                    <a:pos x="2" y="637"/>
                  </a:cxn>
                  <a:cxn ang="0">
                    <a:pos x="0" y="678"/>
                  </a:cxn>
                  <a:cxn ang="0">
                    <a:pos x="0" y="680"/>
                  </a:cxn>
                  <a:cxn ang="0">
                    <a:pos x="3" y="682"/>
                  </a:cxn>
                  <a:cxn ang="0">
                    <a:pos x="6" y="682"/>
                  </a:cxn>
                  <a:cxn ang="0">
                    <a:pos x="9" y="680"/>
                  </a:cxn>
                  <a:cxn ang="0">
                    <a:pos x="9" y="678"/>
                  </a:cxn>
                  <a:cxn ang="0">
                    <a:pos x="12" y="635"/>
                  </a:cxn>
                  <a:cxn ang="0">
                    <a:pos x="22" y="594"/>
                  </a:cxn>
                  <a:cxn ang="0">
                    <a:pos x="36" y="556"/>
                  </a:cxn>
                  <a:cxn ang="0">
                    <a:pos x="48" y="517"/>
                  </a:cxn>
                  <a:cxn ang="0">
                    <a:pos x="51" y="501"/>
                  </a:cxn>
                  <a:cxn ang="0">
                    <a:pos x="56" y="448"/>
                  </a:cxn>
                  <a:cxn ang="0">
                    <a:pos x="57" y="436"/>
                  </a:cxn>
                  <a:cxn ang="0">
                    <a:pos x="67" y="398"/>
                  </a:cxn>
                  <a:cxn ang="0">
                    <a:pos x="77" y="359"/>
                  </a:cxn>
                  <a:cxn ang="0">
                    <a:pos x="80" y="347"/>
                  </a:cxn>
                  <a:cxn ang="0">
                    <a:pos x="96" y="262"/>
                  </a:cxn>
                  <a:cxn ang="0">
                    <a:pos x="112" y="178"/>
                  </a:cxn>
                  <a:cxn ang="0">
                    <a:pos x="119" y="134"/>
                  </a:cxn>
                  <a:cxn ang="0">
                    <a:pos x="127" y="48"/>
                  </a:cxn>
                  <a:cxn ang="0">
                    <a:pos x="128" y="4"/>
                  </a:cxn>
                  <a:cxn ang="0">
                    <a:pos x="126" y="1"/>
                  </a:cxn>
                  <a:cxn ang="0">
                    <a:pos x="122" y="0"/>
                  </a:cxn>
                  <a:cxn ang="0">
                    <a:pos x="119" y="1"/>
                  </a:cxn>
                  <a:cxn ang="0">
                    <a:pos x="117" y="4"/>
                  </a:cxn>
                </a:cxnLst>
                <a:rect l="0" t="0" r="r" b="b"/>
                <a:pathLst>
                  <a:path w="128" h="682">
                    <a:moveTo>
                      <a:pt x="117" y="4"/>
                    </a:moveTo>
                    <a:lnTo>
                      <a:pt x="117" y="4"/>
                    </a:lnTo>
                    <a:lnTo>
                      <a:pt x="117" y="27"/>
                    </a:lnTo>
                    <a:lnTo>
                      <a:pt x="116" y="50"/>
                    </a:lnTo>
                    <a:lnTo>
                      <a:pt x="113" y="95"/>
                    </a:lnTo>
                    <a:lnTo>
                      <a:pt x="108" y="139"/>
                    </a:lnTo>
                    <a:lnTo>
                      <a:pt x="101" y="184"/>
                    </a:lnTo>
                    <a:lnTo>
                      <a:pt x="94" y="228"/>
                    </a:lnTo>
                    <a:lnTo>
                      <a:pt x="84" y="273"/>
                    </a:lnTo>
                    <a:lnTo>
                      <a:pt x="68" y="361"/>
                    </a:lnTo>
                    <a:lnTo>
                      <a:pt x="68" y="361"/>
                    </a:lnTo>
                    <a:lnTo>
                      <a:pt x="63" y="383"/>
                    </a:lnTo>
                    <a:lnTo>
                      <a:pt x="57" y="404"/>
                    </a:lnTo>
                    <a:lnTo>
                      <a:pt x="57" y="404"/>
                    </a:lnTo>
                    <a:lnTo>
                      <a:pt x="51" y="422"/>
                    </a:lnTo>
                    <a:lnTo>
                      <a:pt x="48" y="432"/>
                    </a:lnTo>
                    <a:lnTo>
                      <a:pt x="47" y="440"/>
                    </a:lnTo>
                    <a:lnTo>
                      <a:pt x="47" y="440"/>
                    </a:lnTo>
                    <a:lnTo>
                      <a:pt x="46" y="461"/>
                    </a:lnTo>
                    <a:lnTo>
                      <a:pt x="44" y="482"/>
                    </a:lnTo>
                    <a:lnTo>
                      <a:pt x="41" y="503"/>
                    </a:lnTo>
                    <a:lnTo>
                      <a:pt x="38" y="523"/>
                    </a:lnTo>
                    <a:lnTo>
                      <a:pt x="38" y="523"/>
                    </a:lnTo>
                    <a:lnTo>
                      <a:pt x="32" y="542"/>
                    </a:lnTo>
                    <a:lnTo>
                      <a:pt x="24" y="561"/>
                    </a:lnTo>
                    <a:lnTo>
                      <a:pt x="10" y="598"/>
                    </a:lnTo>
                    <a:lnTo>
                      <a:pt x="10" y="598"/>
                    </a:lnTo>
                    <a:lnTo>
                      <a:pt x="7" y="608"/>
                    </a:lnTo>
                    <a:lnTo>
                      <a:pt x="5" y="618"/>
                    </a:lnTo>
                    <a:lnTo>
                      <a:pt x="2" y="637"/>
                    </a:lnTo>
                    <a:lnTo>
                      <a:pt x="0" y="657"/>
                    </a:lnTo>
                    <a:lnTo>
                      <a:pt x="0" y="678"/>
                    </a:lnTo>
                    <a:lnTo>
                      <a:pt x="0" y="678"/>
                    </a:lnTo>
                    <a:lnTo>
                      <a:pt x="0" y="680"/>
                    </a:lnTo>
                    <a:lnTo>
                      <a:pt x="1" y="681"/>
                    </a:lnTo>
                    <a:lnTo>
                      <a:pt x="3" y="682"/>
                    </a:lnTo>
                    <a:lnTo>
                      <a:pt x="4" y="682"/>
                    </a:lnTo>
                    <a:lnTo>
                      <a:pt x="6" y="682"/>
                    </a:lnTo>
                    <a:lnTo>
                      <a:pt x="7" y="681"/>
                    </a:lnTo>
                    <a:lnTo>
                      <a:pt x="9" y="680"/>
                    </a:lnTo>
                    <a:lnTo>
                      <a:pt x="9" y="678"/>
                    </a:lnTo>
                    <a:lnTo>
                      <a:pt x="9" y="678"/>
                    </a:lnTo>
                    <a:lnTo>
                      <a:pt x="10" y="656"/>
                    </a:lnTo>
                    <a:lnTo>
                      <a:pt x="12" y="635"/>
                    </a:lnTo>
                    <a:lnTo>
                      <a:pt x="16" y="615"/>
                    </a:lnTo>
                    <a:lnTo>
                      <a:pt x="22" y="594"/>
                    </a:lnTo>
                    <a:lnTo>
                      <a:pt x="22" y="594"/>
                    </a:lnTo>
                    <a:lnTo>
                      <a:pt x="36" y="556"/>
                    </a:lnTo>
                    <a:lnTo>
                      <a:pt x="43" y="537"/>
                    </a:lnTo>
                    <a:lnTo>
                      <a:pt x="48" y="517"/>
                    </a:lnTo>
                    <a:lnTo>
                      <a:pt x="48" y="517"/>
                    </a:lnTo>
                    <a:lnTo>
                      <a:pt x="51" y="501"/>
                    </a:lnTo>
                    <a:lnTo>
                      <a:pt x="53" y="483"/>
                    </a:lnTo>
                    <a:lnTo>
                      <a:pt x="56" y="448"/>
                    </a:lnTo>
                    <a:lnTo>
                      <a:pt x="56" y="448"/>
                    </a:lnTo>
                    <a:lnTo>
                      <a:pt x="57" y="436"/>
                    </a:lnTo>
                    <a:lnTo>
                      <a:pt x="60" y="422"/>
                    </a:lnTo>
                    <a:lnTo>
                      <a:pt x="67" y="398"/>
                    </a:lnTo>
                    <a:lnTo>
                      <a:pt x="74" y="372"/>
                    </a:lnTo>
                    <a:lnTo>
                      <a:pt x="77" y="359"/>
                    </a:lnTo>
                    <a:lnTo>
                      <a:pt x="80" y="347"/>
                    </a:lnTo>
                    <a:lnTo>
                      <a:pt x="80" y="347"/>
                    </a:lnTo>
                    <a:lnTo>
                      <a:pt x="87" y="305"/>
                    </a:lnTo>
                    <a:lnTo>
                      <a:pt x="96" y="262"/>
                    </a:lnTo>
                    <a:lnTo>
                      <a:pt x="104" y="220"/>
                    </a:lnTo>
                    <a:lnTo>
                      <a:pt x="112" y="178"/>
                    </a:lnTo>
                    <a:lnTo>
                      <a:pt x="112" y="178"/>
                    </a:lnTo>
                    <a:lnTo>
                      <a:pt x="119" y="134"/>
                    </a:lnTo>
                    <a:lnTo>
                      <a:pt x="123" y="92"/>
                    </a:lnTo>
                    <a:lnTo>
                      <a:pt x="127" y="48"/>
                    </a:lnTo>
                    <a:lnTo>
                      <a:pt x="128" y="4"/>
                    </a:lnTo>
                    <a:lnTo>
                      <a:pt x="128" y="4"/>
                    </a:lnTo>
                    <a:lnTo>
                      <a:pt x="127" y="2"/>
                    </a:lnTo>
                    <a:lnTo>
                      <a:pt x="126" y="1"/>
                    </a:lnTo>
                    <a:lnTo>
                      <a:pt x="125" y="0"/>
                    </a:lnTo>
                    <a:lnTo>
                      <a:pt x="122" y="0"/>
                    </a:lnTo>
                    <a:lnTo>
                      <a:pt x="120" y="0"/>
                    </a:lnTo>
                    <a:lnTo>
                      <a:pt x="119" y="1"/>
                    </a:lnTo>
                    <a:lnTo>
                      <a:pt x="118" y="2"/>
                    </a:lnTo>
                    <a:lnTo>
                      <a:pt x="117" y="4"/>
                    </a:lnTo>
                    <a:lnTo>
                      <a:pt x="117" y="4"/>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solidFill>
                    <a:srgbClr val="605448"/>
                  </a:solidFill>
                </a:endParaRPr>
              </a:p>
            </p:txBody>
          </p:sp>
          <p:sp>
            <p:nvSpPr>
              <p:cNvPr id="181" name="chenying0907 919"/>
              <p:cNvSpPr/>
              <p:nvPr/>
            </p:nvSpPr>
            <p:spPr bwMode="auto">
              <a:xfrm>
                <a:off x="3797300" y="1477963"/>
                <a:ext cx="60325" cy="268288"/>
              </a:xfrm>
              <a:custGeom>
                <a:avLst/>
                <a:gdLst/>
                <a:ahLst/>
                <a:cxnLst>
                  <a:cxn ang="0">
                    <a:pos x="114" y="4"/>
                  </a:cxn>
                  <a:cxn ang="0">
                    <a:pos x="113" y="1"/>
                  </a:cxn>
                  <a:cxn ang="0">
                    <a:pos x="110" y="0"/>
                  </a:cxn>
                  <a:cxn ang="0">
                    <a:pos x="106" y="1"/>
                  </a:cxn>
                  <a:cxn ang="0">
                    <a:pos x="105" y="4"/>
                  </a:cxn>
                  <a:cxn ang="0">
                    <a:pos x="104" y="38"/>
                  </a:cxn>
                  <a:cxn ang="0">
                    <a:pos x="94" y="104"/>
                  </a:cxn>
                  <a:cxn ang="0">
                    <a:pos x="81" y="170"/>
                  </a:cxn>
                  <a:cxn ang="0">
                    <a:pos x="58" y="268"/>
                  </a:cxn>
                  <a:cxn ang="0">
                    <a:pos x="47" y="324"/>
                  </a:cxn>
                  <a:cxn ang="0">
                    <a:pos x="37" y="366"/>
                  </a:cxn>
                  <a:cxn ang="0">
                    <a:pos x="31" y="379"/>
                  </a:cxn>
                  <a:cxn ang="0">
                    <a:pos x="28" y="393"/>
                  </a:cxn>
                  <a:cxn ang="0">
                    <a:pos x="25" y="419"/>
                  </a:cxn>
                  <a:cxn ang="0">
                    <a:pos x="22" y="433"/>
                  </a:cxn>
                  <a:cxn ang="0">
                    <a:pos x="8" y="483"/>
                  </a:cxn>
                  <a:cxn ang="0">
                    <a:pos x="1" y="500"/>
                  </a:cxn>
                  <a:cxn ang="0">
                    <a:pos x="0" y="504"/>
                  </a:cxn>
                  <a:cxn ang="0">
                    <a:pos x="5" y="507"/>
                  </a:cxn>
                  <a:cxn ang="0">
                    <a:pos x="8" y="506"/>
                  </a:cxn>
                  <a:cxn ang="0">
                    <a:pos x="10" y="505"/>
                  </a:cxn>
                  <a:cxn ang="0">
                    <a:pos x="25" y="465"/>
                  </a:cxn>
                  <a:cxn ang="0">
                    <a:pos x="32" y="437"/>
                  </a:cxn>
                  <a:cxn ang="0">
                    <a:pos x="38" y="409"/>
                  </a:cxn>
                  <a:cxn ang="0">
                    <a:pos x="39" y="396"/>
                  </a:cxn>
                  <a:cxn ang="0">
                    <a:pos x="41" y="380"/>
                  </a:cxn>
                  <a:cxn ang="0">
                    <a:pos x="55" y="335"/>
                  </a:cxn>
                  <a:cxn ang="0">
                    <a:pos x="59" y="319"/>
                  </a:cxn>
                  <a:cxn ang="0">
                    <a:pos x="64" y="286"/>
                  </a:cxn>
                  <a:cxn ang="0">
                    <a:pos x="68" y="271"/>
                  </a:cxn>
                  <a:cxn ang="0">
                    <a:pos x="96" y="142"/>
                  </a:cxn>
                  <a:cxn ang="0">
                    <a:pos x="109" y="76"/>
                  </a:cxn>
                  <a:cxn ang="0">
                    <a:pos x="114" y="10"/>
                  </a:cxn>
                  <a:cxn ang="0">
                    <a:pos x="114" y="9"/>
                  </a:cxn>
                </a:cxnLst>
                <a:rect l="0" t="0" r="r" b="b"/>
                <a:pathLst>
                  <a:path w="114" h="507">
                    <a:moveTo>
                      <a:pt x="114" y="4"/>
                    </a:moveTo>
                    <a:lnTo>
                      <a:pt x="114" y="4"/>
                    </a:lnTo>
                    <a:lnTo>
                      <a:pt x="114" y="2"/>
                    </a:lnTo>
                    <a:lnTo>
                      <a:pt x="113" y="1"/>
                    </a:lnTo>
                    <a:lnTo>
                      <a:pt x="111" y="0"/>
                    </a:lnTo>
                    <a:lnTo>
                      <a:pt x="110" y="0"/>
                    </a:lnTo>
                    <a:lnTo>
                      <a:pt x="108" y="0"/>
                    </a:lnTo>
                    <a:lnTo>
                      <a:pt x="106" y="1"/>
                    </a:lnTo>
                    <a:lnTo>
                      <a:pt x="105" y="2"/>
                    </a:lnTo>
                    <a:lnTo>
                      <a:pt x="105" y="4"/>
                    </a:lnTo>
                    <a:lnTo>
                      <a:pt x="105" y="4"/>
                    </a:lnTo>
                    <a:lnTo>
                      <a:pt x="104" y="38"/>
                    </a:lnTo>
                    <a:lnTo>
                      <a:pt x="100" y="71"/>
                    </a:lnTo>
                    <a:lnTo>
                      <a:pt x="94" y="104"/>
                    </a:lnTo>
                    <a:lnTo>
                      <a:pt x="88" y="137"/>
                    </a:lnTo>
                    <a:lnTo>
                      <a:pt x="81" y="170"/>
                    </a:lnTo>
                    <a:lnTo>
                      <a:pt x="74" y="203"/>
                    </a:lnTo>
                    <a:lnTo>
                      <a:pt x="58" y="268"/>
                    </a:lnTo>
                    <a:lnTo>
                      <a:pt x="58" y="268"/>
                    </a:lnTo>
                    <a:lnTo>
                      <a:pt x="47" y="324"/>
                    </a:lnTo>
                    <a:lnTo>
                      <a:pt x="40" y="352"/>
                    </a:lnTo>
                    <a:lnTo>
                      <a:pt x="37" y="366"/>
                    </a:lnTo>
                    <a:lnTo>
                      <a:pt x="31" y="379"/>
                    </a:lnTo>
                    <a:lnTo>
                      <a:pt x="31" y="379"/>
                    </a:lnTo>
                    <a:lnTo>
                      <a:pt x="29" y="385"/>
                    </a:lnTo>
                    <a:lnTo>
                      <a:pt x="28" y="393"/>
                    </a:lnTo>
                    <a:lnTo>
                      <a:pt x="26" y="406"/>
                    </a:lnTo>
                    <a:lnTo>
                      <a:pt x="25" y="419"/>
                    </a:lnTo>
                    <a:lnTo>
                      <a:pt x="22" y="433"/>
                    </a:lnTo>
                    <a:lnTo>
                      <a:pt x="22" y="433"/>
                    </a:lnTo>
                    <a:lnTo>
                      <a:pt x="13" y="467"/>
                    </a:lnTo>
                    <a:lnTo>
                      <a:pt x="8" y="483"/>
                    </a:lnTo>
                    <a:lnTo>
                      <a:pt x="1" y="500"/>
                    </a:lnTo>
                    <a:lnTo>
                      <a:pt x="1" y="500"/>
                    </a:lnTo>
                    <a:lnTo>
                      <a:pt x="0" y="502"/>
                    </a:lnTo>
                    <a:lnTo>
                      <a:pt x="0" y="504"/>
                    </a:lnTo>
                    <a:lnTo>
                      <a:pt x="3" y="506"/>
                    </a:lnTo>
                    <a:lnTo>
                      <a:pt x="5" y="507"/>
                    </a:lnTo>
                    <a:lnTo>
                      <a:pt x="7" y="507"/>
                    </a:lnTo>
                    <a:lnTo>
                      <a:pt x="8" y="506"/>
                    </a:lnTo>
                    <a:lnTo>
                      <a:pt x="10" y="505"/>
                    </a:lnTo>
                    <a:lnTo>
                      <a:pt x="10" y="505"/>
                    </a:lnTo>
                    <a:lnTo>
                      <a:pt x="20" y="479"/>
                    </a:lnTo>
                    <a:lnTo>
                      <a:pt x="25" y="465"/>
                    </a:lnTo>
                    <a:lnTo>
                      <a:pt x="29" y="451"/>
                    </a:lnTo>
                    <a:lnTo>
                      <a:pt x="32" y="437"/>
                    </a:lnTo>
                    <a:lnTo>
                      <a:pt x="36" y="424"/>
                    </a:lnTo>
                    <a:lnTo>
                      <a:pt x="38" y="409"/>
                    </a:lnTo>
                    <a:lnTo>
                      <a:pt x="39" y="396"/>
                    </a:lnTo>
                    <a:lnTo>
                      <a:pt x="39" y="396"/>
                    </a:lnTo>
                    <a:lnTo>
                      <a:pt x="40" y="387"/>
                    </a:lnTo>
                    <a:lnTo>
                      <a:pt x="41" y="380"/>
                    </a:lnTo>
                    <a:lnTo>
                      <a:pt x="45" y="365"/>
                    </a:lnTo>
                    <a:lnTo>
                      <a:pt x="55" y="335"/>
                    </a:lnTo>
                    <a:lnTo>
                      <a:pt x="55" y="335"/>
                    </a:lnTo>
                    <a:lnTo>
                      <a:pt x="59" y="319"/>
                    </a:lnTo>
                    <a:lnTo>
                      <a:pt x="62" y="303"/>
                    </a:lnTo>
                    <a:lnTo>
                      <a:pt x="64" y="286"/>
                    </a:lnTo>
                    <a:lnTo>
                      <a:pt x="68" y="271"/>
                    </a:lnTo>
                    <a:lnTo>
                      <a:pt x="68" y="271"/>
                    </a:lnTo>
                    <a:lnTo>
                      <a:pt x="82" y="206"/>
                    </a:lnTo>
                    <a:lnTo>
                      <a:pt x="96" y="142"/>
                    </a:lnTo>
                    <a:lnTo>
                      <a:pt x="103" y="109"/>
                    </a:lnTo>
                    <a:lnTo>
                      <a:pt x="109" y="76"/>
                    </a:lnTo>
                    <a:lnTo>
                      <a:pt x="112" y="43"/>
                    </a:lnTo>
                    <a:lnTo>
                      <a:pt x="114" y="10"/>
                    </a:lnTo>
                    <a:lnTo>
                      <a:pt x="114" y="10"/>
                    </a:lnTo>
                    <a:lnTo>
                      <a:pt x="114" y="9"/>
                    </a:lnTo>
                    <a:lnTo>
                      <a:pt x="114" y="4"/>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solidFill>
                    <a:srgbClr val="605448"/>
                  </a:solidFill>
                </a:endParaRPr>
              </a:p>
            </p:txBody>
          </p:sp>
          <p:sp>
            <p:nvSpPr>
              <p:cNvPr id="182" name="chenying0907 920"/>
              <p:cNvSpPr/>
              <p:nvPr/>
            </p:nvSpPr>
            <p:spPr bwMode="auto">
              <a:xfrm>
                <a:off x="3857625" y="1504950"/>
                <a:ext cx="33338" cy="190500"/>
              </a:xfrm>
              <a:custGeom>
                <a:avLst/>
                <a:gdLst/>
                <a:ahLst/>
                <a:cxnLst>
                  <a:cxn ang="0">
                    <a:pos x="54" y="2"/>
                  </a:cxn>
                  <a:cxn ang="0">
                    <a:pos x="48" y="11"/>
                  </a:cxn>
                  <a:cxn ang="0">
                    <a:pos x="45" y="24"/>
                  </a:cxn>
                  <a:cxn ang="0">
                    <a:pos x="46" y="44"/>
                  </a:cxn>
                  <a:cxn ang="0">
                    <a:pos x="46" y="50"/>
                  </a:cxn>
                  <a:cxn ang="0">
                    <a:pos x="42" y="74"/>
                  </a:cxn>
                  <a:cxn ang="0">
                    <a:pos x="31" y="123"/>
                  </a:cxn>
                  <a:cxn ang="0">
                    <a:pos x="29" y="147"/>
                  </a:cxn>
                  <a:cxn ang="0">
                    <a:pos x="28" y="162"/>
                  </a:cxn>
                  <a:cxn ang="0">
                    <a:pos x="24" y="206"/>
                  </a:cxn>
                  <a:cxn ang="0">
                    <a:pos x="13" y="265"/>
                  </a:cxn>
                  <a:cxn ang="0">
                    <a:pos x="11" y="275"/>
                  </a:cxn>
                  <a:cxn ang="0">
                    <a:pos x="9" y="306"/>
                  </a:cxn>
                  <a:cxn ang="0">
                    <a:pos x="8" y="319"/>
                  </a:cxn>
                  <a:cxn ang="0">
                    <a:pos x="0" y="354"/>
                  </a:cxn>
                  <a:cxn ang="0">
                    <a:pos x="0" y="356"/>
                  </a:cxn>
                  <a:cxn ang="0">
                    <a:pos x="4" y="360"/>
                  </a:cxn>
                  <a:cxn ang="0">
                    <a:pos x="7" y="360"/>
                  </a:cxn>
                  <a:cxn ang="0">
                    <a:pos x="9" y="357"/>
                  </a:cxn>
                  <a:cxn ang="0">
                    <a:pos x="16" y="325"/>
                  </a:cxn>
                  <a:cxn ang="0">
                    <a:pos x="19" y="292"/>
                  </a:cxn>
                  <a:cxn ang="0">
                    <a:pos x="20" y="280"/>
                  </a:cxn>
                  <a:cxn ang="0">
                    <a:pos x="27" y="240"/>
                  </a:cxn>
                  <a:cxn ang="0">
                    <a:pos x="35" y="201"/>
                  </a:cxn>
                  <a:cxn ang="0">
                    <a:pos x="37" y="188"/>
                  </a:cxn>
                  <a:cxn ang="0">
                    <a:pos x="38" y="161"/>
                  </a:cxn>
                  <a:cxn ang="0">
                    <a:pos x="40" y="133"/>
                  </a:cxn>
                  <a:cxn ang="0">
                    <a:pos x="44" y="109"/>
                  </a:cxn>
                  <a:cxn ang="0">
                    <a:pos x="50" y="85"/>
                  </a:cxn>
                  <a:cxn ang="0">
                    <a:pos x="57" y="53"/>
                  </a:cxn>
                  <a:cxn ang="0">
                    <a:pos x="57" y="43"/>
                  </a:cxn>
                  <a:cxn ang="0">
                    <a:pos x="56" y="24"/>
                  </a:cxn>
                  <a:cxn ang="0">
                    <a:pos x="56" y="15"/>
                  </a:cxn>
                  <a:cxn ang="0">
                    <a:pos x="60" y="8"/>
                  </a:cxn>
                  <a:cxn ang="0">
                    <a:pos x="62" y="7"/>
                  </a:cxn>
                  <a:cxn ang="0">
                    <a:pos x="62" y="3"/>
                  </a:cxn>
                  <a:cxn ang="0">
                    <a:pos x="58" y="0"/>
                  </a:cxn>
                  <a:cxn ang="0">
                    <a:pos x="54" y="2"/>
                  </a:cxn>
                </a:cxnLst>
                <a:rect l="0" t="0" r="r" b="b"/>
                <a:pathLst>
                  <a:path w="62" h="360">
                    <a:moveTo>
                      <a:pt x="54" y="2"/>
                    </a:moveTo>
                    <a:lnTo>
                      <a:pt x="54" y="2"/>
                    </a:lnTo>
                    <a:lnTo>
                      <a:pt x="50" y="6"/>
                    </a:lnTo>
                    <a:lnTo>
                      <a:pt x="48" y="11"/>
                    </a:lnTo>
                    <a:lnTo>
                      <a:pt x="46" y="17"/>
                    </a:lnTo>
                    <a:lnTo>
                      <a:pt x="45" y="24"/>
                    </a:lnTo>
                    <a:lnTo>
                      <a:pt x="46" y="38"/>
                    </a:lnTo>
                    <a:lnTo>
                      <a:pt x="46" y="44"/>
                    </a:lnTo>
                    <a:lnTo>
                      <a:pt x="46" y="50"/>
                    </a:lnTo>
                    <a:lnTo>
                      <a:pt x="46" y="50"/>
                    </a:lnTo>
                    <a:lnTo>
                      <a:pt x="44" y="62"/>
                    </a:lnTo>
                    <a:lnTo>
                      <a:pt x="42" y="74"/>
                    </a:lnTo>
                    <a:lnTo>
                      <a:pt x="36" y="99"/>
                    </a:lnTo>
                    <a:lnTo>
                      <a:pt x="31" y="123"/>
                    </a:lnTo>
                    <a:lnTo>
                      <a:pt x="29" y="135"/>
                    </a:lnTo>
                    <a:lnTo>
                      <a:pt x="29" y="147"/>
                    </a:lnTo>
                    <a:lnTo>
                      <a:pt x="29" y="147"/>
                    </a:lnTo>
                    <a:lnTo>
                      <a:pt x="28" y="162"/>
                    </a:lnTo>
                    <a:lnTo>
                      <a:pt x="27" y="177"/>
                    </a:lnTo>
                    <a:lnTo>
                      <a:pt x="24" y="206"/>
                    </a:lnTo>
                    <a:lnTo>
                      <a:pt x="19" y="236"/>
                    </a:lnTo>
                    <a:lnTo>
                      <a:pt x="13" y="265"/>
                    </a:lnTo>
                    <a:lnTo>
                      <a:pt x="13" y="265"/>
                    </a:lnTo>
                    <a:lnTo>
                      <a:pt x="11" y="275"/>
                    </a:lnTo>
                    <a:lnTo>
                      <a:pt x="10" y="286"/>
                    </a:lnTo>
                    <a:lnTo>
                      <a:pt x="9" y="306"/>
                    </a:lnTo>
                    <a:lnTo>
                      <a:pt x="9" y="306"/>
                    </a:lnTo>
                    <a:lnTo>
                      <a:pt x="8" y="319"/>
                    </a:lnTo>
                    <a:lnTo>
                      <a:pt x="5" y="331"/>
                    </a:lnTo>
                    <a:lnTo>
                      <a:pt x="0" y="354"/>
                    </a:lnTo>
                    <a:lnTo>
                      <a:pt x="0" y="354"/>
                    </a:lnTo>
                    <a:lnTo>
                      <a:pt x="0" y="356"/>
                    </a:lnTo>
                    <a:lnTo>
                      <a:pt x="1" y="358"/>
                    </a:lnTo>
                    <a:lnTo>
                      <a:pt x="4" y="360"/>
                    </a:lnTo>
                    <a:lnTo>
                      <a:pt x="6" y="360"/>
                    </a:lnTo>
                    <a:lnTo>
                      <a:pt x="7" y="360"/>
                    </a:lnTo>
                    <a:lnTo>
                      <a:pt x="8" y="359"/>
                    </a:lnTo>
                    <a:lnTo>
                      <a:pt x="9" y="357"/>
                    </a:lnTo>
                    <a:lnTo>
                      <a:pt x="9" y="357"/>
                    </a:lnTo>
                    <a:lnTo>
                      <a:pt x="16" y="325"/>
                    </a:lnTo>
                    <a:lnTo>
                      <a:pt x="18" y="309"/>
                    </a:lnTo>
                    <a:lnTo>
                      <a:pt x="19" y="292"/>
                    </a:lnTo>
                    <a:lnTo>
                      <a:pt x="19" y="292"/>
                    </a:lnTo>
                    <a:lnTo>
                      <a:pt x="20" y="280"/>
                    </a:lnTo>
                    <a:lnTo>
                      <a:pt x="22" y="266"/>
                    </a:lnTo>
                    <a:lnTo>
                      <a:pt x="27" y="240"/>
                    </a:lnTo>
                    <a:lnTo>
                      <a:pt x="33" y="215"/>
                    </a:lnTo>
                    <a:lnTo>
                      <a:pt x="35" y="201"/>
                    </a:lnTo>
                    <a:lnTo>
                      <a:pt x="37" y="188"/>
                    </a:lnTo>
                    <a:lnTo>
                      <a:pt x="37" y="188"/>
                    </a:lnTo>
                    <a:lnTo>
                      <a:pt x="38" y="174"/>
                    </a:lnTo>
                    <a:lnTo>
                      <a:pt x="38" y="161"/>
                    </a:lnTo>
                    <a:lnTo>
                      <a:pt x="39" y="146"/>
                    </a:lnTo>
                    <a:lnTo>
                      <a:pt x="40" y="133"/>
                    </a:lnTo>
                    <a:lnTo>
                      <a:pt x="40" y="133"/>
                    </a:lnTo>
                    <a:lnTo>
                      <a:pt x="44" y="109"/>
                    </a:lnTo>
                    <a:lnTo>
                      <a:pt x="50" y="85"/>
                    </a:lnTo>
                    <a:lnTo>
                      <a:pt x="50" y="85"/>
                    </a:lnTo>
                    <a:lnTo>
                      <a:pt x="55" y="65"/>
                    </a:lnTo>
                    <a:lnTo>
                      <a:pt x="57" y="53"/>
                    </a:lnTo>
                    <a:lnTo>
                      <a:pt x="57" y="43"/>
                    </a:lnTo>
                    <a:lnTo>
                      <a:pt x="57" y="43"/>
                    </a:lnTo>
                    <a:lnTo>
                      <a:pt x="56" y="34"/>
                    </a:lnTo>
                    <a:lnTo>
                      <a:pt x="56" y="24"/>
                    </a:lnTo>
                    <a:lnTo>
                      <a:pt x="56" y="19"/>
                    </a:lnTo>
                    <a:lnTo>
                      <a:pt x="56" y="15"/>
                    </a:lnTo>
                    <a:lnTo>
                      <a:pt x="58" y="11"/>
                    </a:lnTo>
                    <a:lnTo>
                      <a:pt x="60" y="8"/>
                    </a:lnTo>
                    <a:lnTo>
                      <a:pt x="60" y="8"/>
                    </a:lnTo>
                    <a:lnTo>
                      <a:pt x="62" y="7"/>
                    </a:lnTo>
                    <a:lnTo>
                      <a:pt x="62" y="5"/>
                    </a:lnTo>
                    <a:lnTo>
                      <a:pt x="62" y="3"/>
                    </a:lnTo>
                    <a:lnTo>
                      <a:pt x="61" y="2"/>
                    </a:lnTo>
                    <a:lnTo>
                      <a:pt x="58" y="0"/>
                    </a:lnTo>
                    <a:lnTo>
                      <a:pt x="56" y="1"/>
                    </a:lnTo>
                    <a:lnTo>
                      <a:pt x="54" y="2"/>
                    </a:lnTo>
                    <a:lnTo>
                      <a:pt x="54" y="2"/>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solidFill>
                    <a:srgbClr val="605448"/>
                  </a:solidFill>
                </a:endParaRPr>
              </a:p>
            </p:txBody>
          </p:sp>
          <p:sp>
            <p:nvSpPr>
              <p:cNvPr id="183" name="chenying0907 921"/>
              <p:cNvSpPr/>
              <p:nvPr/>
            </p:nvSpPr>
            <p:spPr bwMode="auto">
              <a:xfrm>
                <a:off x="3883025" y="1544638"/>
                <a:ext cx="22225" cy="130175"/>
              </a:xfrm>
              <a:custGeom>
                <a:avLst/>
                <a:gdLst/>
                <a:ahLst/>
                <a:cxnLst>
                  <a:cxn ang="0">
                    <a:pos x="33" y="4"/>
                  </a:cxn>
                  <a:cxn ang="0">
                    <a:pos x="33" y="4"/>
                  </a:cxn>
                  <a:cxn ang="0">
                    <a:pos x="33" y="37"/>
                  </a:cxn>
                  <a:cxn ang="0">
                    <a:pos x="29" y="69"/>
                  </a:cxn>
                  <a:cxn ang="0">
                    <a:pos x="25" y="101"/>
                  </a:cxn>
                  <a:cxn ang="0">
                    <a:pos x="23" y="117"/>
                  </a:cxn>
                  <a:cxn ang="0">
                    <a:pos x="19" y="133"/>
                  </a:cxn>
                  <a:cxn ang="0">
                    <a:pos x="19" y="133"/>
                  </a:cxn>
                  <a:cxn ang="0">
                    <a:pos x="13" y="156"/>
                  </a:cxn>
                  <a:cxn ang="0">
                    <a:pos x="11" y="167"/>
                  </a:cxn>
                  <a:cxn ang="0">
                    <a:pos x="10" y="179"/>
                  </a:cxn>
                  <a:cxn ang="0">
                    <a:pos x="10" y="179"/>
                  </a:cxn>
                  <a:cxn ang="0">
                    <a:pos x="8" y="194"/>
                  </a:cxn>
                  <a:cxn ang="0">
                    <a:pos x="5" y="210"/>
                  </a:cxn>
                  <a:cxn ang="0">
                    <a:pos x="2" y="225"/>
                  </a:cxn>
                  <a:cxn ang="0">
                    <a:pos x="0" y="242"/>
                  </a:cxn>
                  <a:cxn ang="0">
                    <a:pos x="0" y="242"/>
                  </a:cxn>
                  <a:cxn ang="0">
                    <a:pos x="0" y="244"/>
                  </a:cxn>
                  <a:cxn ang="0">
                    <a:pos x="1" y="245"/>
                  </a:cxn>
                  <a:cxn ang="0">
                    <a:pos x="3" y="246"/>
                  </a:cxn>
                  <a:cxn ang="0">
                    <a:pos x="4" y="246"/>
                  </a:cxn>
                  <a:cxn ang="0">
                    <a:pos x="6" y="246"/>
                  </a:cxn>
                  <a:cxn ang="0">
                    <a:pos x="8" y="245"/>
                  </a:cxn>
                  <a:cxn ang="0">
                    <a:pos x="9" y="244"/>
                  </a:cxn>
                  <a:cxn ang="0">
                    <a:pos x="9" y="242"/>
                  </a:cxn>
                  <a:cxn ang="0">
                    <a:pos x="9" y="242"/>
                  </a:cxn>
                  <a:cxn ang="0">
                    <a:pos x="11" y="227"/>
                  </a:cxn>
                  <a:cxn ang="0">
                    <a:pos x="14" y="214"/>
                  </a:cxn>
                  <a:cxn ang="0">
                    <a:pos x="17" y="199"/>
                  </a:cxn>
                  <a:cxn ang="0">
                    <a:pos x="18" y="193"/>
                  </a:cxn>
                  <a:cxn ang="0">
                    <a:pos x="18" y="186"/>
                  </a:cxn>
                  <a:cxn ang="0">
                    <a:pos x="18" y="186"/>
                  </a:cxn>
                  <a:cxn ang="0">
                    <a:pos x="19" y="177"/>
                  </a:cxn>
                  <a:cxn ang="0">
                    <a:pos x="20" y="169"/>
                  </a:cxn>
                  <a:cxn ang="0">
                    <a:pos x="24" y="152"/>
                  </a:cxn>
                  <a:cxn ang="0">
                    <a:pos x="28" y="135"/>
                  </a:cxn>
                  <a:cxn ang="0">
                    <a:pos x="32" y="119"/>
                  </a:cxn>
                  <a:cxn ang="0">
                    <a:pos x="32" y="119"/>
                  </a:cxn>
                  <a:cxn ang="0">
                    <a:pos x="37" y="90"/>
                  </a:cxn>
                  <a:cxn ang="0">
                    <a:pos x="40" y="62"/>
                  </a:cxn>
                  <a:cxn ang="0">
                    <a:pos x="42" y="33"/>
                  </a:cxn>
                  <a:cxn ang="0">
                    <a:pos x="42" y="4"/>
                  </a:cxn>
                  <a:cxn ang="0">
                    <a:pos x="42" y="4"/>
                  </a:cxn>
                  <a:cxn ang="0">
                    <a:pos x="42" y="2"/>
                  </a:cxn>
                  <a:cxn ang="0">
                    <a:pos x="41" y="1"/>
                  </a:cxn>
                  <a:cxn ang="0">
                    <a:pos x="39" y="0"/>
                  </a:cxn>
                  <a:cxn ang="0">
                    <a:pos x="38" y="0"/>
                  </a:cxn>
                  <a:cxn ang="0">
                    <a:pos x="36" y="0"/>
                  </a:cxn>
                  <a:cxn ang="0">
                    <a:pos x="35" y="1"/>
                  </a:cxn>
                  <a:cxn ang="0">
                    <a:pos x="34" y="2"/>
                  </a:cxn>
                  <a:cxn ang="0">
                    <a:pos x="33" y="4"/>
                  </a:cxn>
                  <a:cxn ang="0">
                    <a:pos x="33" y="4"/>
                  </a:cxn>
                </a:cxnLst>
                <a:rect l="0" t="0" r="r" b="b"/>
                <a:pathLst>
                  <a:path w="42" h="246">
                    <a:moveTo>
                      <a:pt x="33" y="4"/>
                    </a:moveTo>
                    <a:lnTo>
                      <a:pt x="33" y="4"/>
                    </a:lnTo>
                    <a:lnTo>
                      <a:pt x="33" y="37"/>
                    </a:lnTo>
                    <a:lnTo>
                      <a:pt x="29" y="69"/>
                    </a:lnTo>
                    <a:lnTo>
                      <a:pt x="25" y="101"/>
                    </a:lnTo>
                    <a:lnTo>
                      <a:pt x="23" y="117"/>
                    </a:lnTo>
                    <a:lnTo>
                      <a:pt x="19" y="133"/>
                    </a:lnTo>
                    <a:lnTo>
                      <a:pt x="19" y="133"/>
                    </a:lnTo>
                    <a:lnTo>
                      <a:pt x="13" y="156"/>
                    </a:lnTo>
                    <a:lnTo>
                      <a:pt x="11" y="167"/>
                    </a:lnTo>
                    <a:lnTo>
                      <a:pt x="10" y="179"/>
                    </a:lnTo>
                    <a:lnTo>
                      <a:pt x="10" y="179"/>
                    </a:lnTo>
                    <a:lnTo>
                      <a:pt x="8" y="194"/>
                    </a:lnTo>
                    <a:lnTo>
                      <a:pt x="5" y="210"/>
                    </a:lnTo>
                    <a:lnTo>
                      <a:pt x="2" y="225"/>
                    </a:lnTo>
                    <a:lnTo>
                      <a:pt x="0" y="242"/>
                    </a:lnTo>
                    <a:lnTo>
                      <a:pt x="0" y="242"/>
                    </a:lnTo>
                    <a:lnTo>
                      <a:pt x="0" y="244"/>
                    </a:lnTo>
                    <a:lnTo>
                      <a:pt x="1" y="245"/>
                    </a:lnTo>
                    <a:lnTo>
                      <a:pt x="3" y="246"/>
                    </a:lnTo>
                    <a:lnTo>
                      <a:pt x="4" y="246"/>
                    </a:lnTo>
                    <a:lnTo>
                      <a:pt x="6" y="246"/>
                    </a:lnTo>
                    <a:lnTo>
                      <a:pt x="8" y="245"/>
                    </a:lnTo>
                    <a:lnTo>
                      <a:pt x="9" y="244"/>
                    </a:lnTo>
                    <a:lnTo>
                      <a:pt x="9" y="242"/>
                    </a:lnTo>
                    <a:lnTo>
                      <a:pt x="9" y="242"/>
                    </a:lnTo>
                    <a:lnTo>
                      <a:pt x="11" y="227"/>
                    </a:lnTo>
                    <a:lnTo>
                      <a:pt x="14" y="214"/>
                    </a:lnTo>
                    <a:lnTo>
                      <a:pt x="17" y="199"/>
                    </a:lnTo>
                    <a:lnTo>
                      <a:pt x="18" y="193"/>
                    </a:lnTo>
                    <a:lnTo>
                      <a:pt x="18" y="186"/>
                    </a:lnTo>
                    <a:lnTo>
                      <a:pt x="18" y="186"/>
                    </a:lnTo>
                    <a:lnTo>
                      <a:pt x="19" y="177"/>
                    </a:lnTo>
                    <a:lnTo>
                      <a:pt x="20" y="169"/>
                    </a:lnTo>
                    <a:lnTo>
                      <a:pt x="24" y="152"/>
                    </a:lnTo>
                    <a:lnTo>
                      <a:pt x="28" y="135"/>
                    </a:lnTo>
                    <a:lnTo>
                      <a:pt x="32" y="119"/>
                    </a:lnTo>
                    <a:lnTo>
                      <a:pt x="32" y="119"/>
                    </a:lnTo>
                    <a:lnTo>
                      <a:pt x="37" y="90"/>
                    </a:lnTo>
                    <a:lnTo>
                      <a:pt x="40" y="62"/>
                    </a:lnTo>
                    <a:lnTo>
                      <a:pt x="42" y="33"/>
                    </a:lnTo>
                    <a:lnTo>
                      <a:pt x="42" y="4"/>
                    </a:lnTo>
                    <a:lnTo>
                      <a:pt x="42" y="4"/>
                    </a:lnTo>
                    <a:lnTo>
                      <a:pt x="42" y="2"/>
                    </a:lnTo>
                    <a:lnTo>
                      <a:pt x="41" y="1"/>
                    </a:lnTo>
                    <a:lnTo>
                      <a:pt x="39" y="0"/>
                    </a:lnTo>
                    <a:lnTo>
                      <a:pt x="38" y="0"/>
                    </a:lnTo>
                    <a:lnTo>
                      <a:pt x="36" y="0"/>
                    </a:lnTo>
                    <a:lnTo>
                      <a:pt x="35" y="1"/>
                    </a:lnTo>
                    <a:lnTo>
                      <a:pt x="34" y="2"/>
                    </a:lnTo>
                    <a:lnTo>
                      <a:pt x="33" y="4"/>
                    </a:lnTo>
                    <a:lnTo>
                      <a:pt x="33" y="4"/>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solidFill>
                    <a:srgbClr val="605448"/>
                  </a:solidFill>
                </a:endParaRPr>
              </a:p>
            </p:txBody>
          </p:sp>
          <p:sp>
            <p:nvSpPr>
              <p:cNvPr id="184" name="chenying0907 922"/>
              <p:cNvSpPr/>
              <p:nvPr/>
            </p:nvSpPr>
            <p:spPr bwMode="auto">
              <a:xfrm>
                <a:off x="3454400" y="1239838"/>
                <a:ext cx="25400" cy="65088"/>
              </a:xfrm>
              <a:custGeom>
                <a:avLst/>
                <a:gdLst/>
                <a:ahLst/>
                <a:cxnLst>
                  <a:cxn ang="0">
                    <a:pos x="38" y="4"/>
                  </a:cxn>
                  <a:cxn ang="0">
                    <a:pos x="38" y="4"/>
                  </a:cxn>
                  <a:cxn ang="0">
                    <a:pos x="37" y="12"/>
                  </a:cxn>
                  <a:cxn ang="0">
                    <a:pos x="36" y="19"/>
                  </a:cxn>
                  <a:cxn ang="0">
                    <a:pos x="31" y="34"/>
                  </a:cxn>
                  <a:cxn ang="0">
                    <a:pos x="26" y="47"/>
                  </a:cxn>
                  <a:cxn ang="0">
                    <a:pos x="18" y="62"/>
                  </a:cxn>
                  <a:cxn ang="0">
                    <a:pos x="12" y="75"/>
                  </a:cxn>
                  <a:cxn ang="0">
                    <a:pos x="6" y="89"/>
                  </a:cxn>
                  <a:cxn ang="0">
                    <a:pos x="2" y="103"/>
                  </a:cxn>
                  <a:cxn ang="0">
                    <a:pos x="1" y="110"/>
                  </a:cxn>
                  <a:cxn ang="0">
                    <a:pos x="0" y="117"/>
                  </a:cxn>
                  <a:cxn ang="0">
                    <a:pos x="0" y="117"/>
                  </a:cxn>
                  <a:cxn ang="0">
                    <a:pos x="0" y="120"/>
                  </a:cxn>
                  <a:cxn ang="0">
                    <a:pos x="1" y="122"/>
                  </a:cxn>
                  <a:cxn ang="0">
                    <a:pos x="3" y="123"/>
                  </a:cxn>
                  <a:cxn ang="0">
                    <a:pos x="4" y="123"/>
                  </a:cxn>
                  <a:cxn ang="0">
                    <a:pos x="6" y="123"/>
                  </a:cxn>
                  <a:cxn ang="0">
                    <a:pos x="8" y="122"/>
                  </a:cxn>
                  <a:cxn ang="0">
                    <a:pos x="9" y="120"/>
                  </a:cxn>
                  <a:cxn ang="0">
                    <a:pos x="9" y="117"/>
                  </a:cxn>
                  <a:cxn ang="0">
                    <a:pos x="9" y="117"/>
                  </a:cxn>
                  <a:cxn ang="0">
                    <a:pos x="10" y="109"/>
                  </a:cxn>
                  <a:cxn ang="0">
                    <a:pos x="12" y="101"/>
                  </a:cxn>
                  <a:cxn ang="0">
                    <a:pos x="15" y="94"/>
                  </a:cxn>
                  <a:cxn ang="0">
                    <a:pos x="19" y="86"/>
                  </a:cxn>
                  <a:cxn ang="0">
                    <a:pos x="27" y="73"/>
                  </a:cxn>
                  <a:cxn ang="0">
                    <a:pos x="30" y="65"/>
                  </a:cxn>
                  <a:cxn ang="0">
                    <a:pos x="33" y="58"/>
                  </a:cxn>
                  <a:cxn ang="0">
                    <a:pos x="33" y="58"/>
                  </a:cxn>
                  <a:cxn ang="0">
                    <a:pos x="42" y="32"/>
                  </a:cxn>
                  <a:cxn ang="0">
                    <a:pos x="45" y="18"/>
                  </a:cxn>
                  <a:cxn ang="0">
                    <a:pos x="47" y="4"/>
                  </a:cxn>
                  <a:cxn ang="0">
                    <a:pos x="47" y="4"/>
                  </a:cxn>
                  <a:cxn ang="0">
                    <a:pos x="47" y="2"/>
                  </a:cxn>
                  <a:cxn ang="0">
                    <a:pos x="46" y="1"/>
                  </a:cxn>
                  <a:cxn ang="0">
                    <a:pos x="44" y="0"/>
                  </a:cxn>
                  <a:cxn ang="0">
                    <a:pos x="43" y="0"/>
                  </a:cxn>
                  <a:cxn ang="0">
                    <a:pos x="41" y="0"/>
                  </a:cxn>
                  <a:cxn ang="0">
                    <a:pos x="39" y="1"/>
                  </a:cxn>
                  <a:cxn ang="0">
                    <a:pos x="38" y="2"/>
                  </a:cxn>
                  <a:cxn ang="0">
                    <a:pos x="38" y="4"/>
                  </a:cxn>
                  <a:cxn ang="0">
                    <a:pos x="38" y="4"/>
                  </a:cxn>
                </a:cxnLst>
                <a:rect l="0" t="0" r="r" b="b"/>
                <a:pathLst>
                  <a:path w="47" h="123">
                    <a:moveTo>
                      <a:pt x="38" y="4"/>
                    </a:moveTo>
                    <a:lnTo>
                      <a:pt x="38" y="4"/>
                    </a:lnTo>
                    <a:lnTo>
                      <a:pt x="37" y="12"/>
                    </a:lnTo>
                    <a:lnTo>
                      <a:pt x="36" y="19"/>
                    </a:lnTo>
                    <a:lnTo>
                      <a:pt x="31" y="34"/>
                    </a:lnTo>
                    <a:lnTo>
                      <a:pt x="26" y="47"/>
                    </a:lnTo>
                    <a:lnTo>
                      <a:pt x="18" y="62"/>
                    </a:lnTo>
                    <a:lnTo>
                      <a:pt x="12" y="75"/>
                    </a:lnTo>
                    <a:lnTo>
                      <a:pt x="6" y="89"/>
                    </a:lnTo>
                    <a:lnTo>
                      <a:pt x="2" y="103"/>
                    </a:lnTo>
                    <a:lnTo>
                      <a:pt x="1" y="110"/>
                    </a:lnTo>
                    <a:lnTo>
                      <a:pt x="0" y="117"/>
                    </a:lnTo>
                    <a:lnTo>
                      <a:pt x="0" y="117"/>
                    </a:lnTo>
                    <a:lnTo>
                      <a:pt x="0" y="120"/>
                    </a:lnTo>
                    <a:lnTo>
                      <a:pt x="1" y="122"/>
                    </a:lnTo>
                    <a:lnTo>
                      <a:pt x="3" y="123"/>
                    </a:lnTo>
                    <a:lnTo>
                      <a:pt x="4" y="123"/>
                    </a:lnTo>
                    <a:lnTo>
                      <a:pt x="6" y="123"/>
                    </a:lnTo>
                    <a:lnTo>
                      <a:pt x="8" y="122"/>
                    </a:lnTo>
                    <a:lnTo>
                      <a:pt x="9" y="120"/>
                    </a:lnTo>
                    <a:lnTo>
                      <a:pt x="9" y="117"/>
                    </a:lnTo>
                    <a:lnTo>
                      <a:pt x="9" y="117"/>
                    </a:lnTo>
                    <a:lnTo>
                      <a:pt x="10" y="109"/>
                    </a:lnTo>
                    <a:lnTo>
                      <a:pt x="12" y="101"/>
                    </a:lnTo>
                    <a:lnTo>
                      <a:pt x="15" y="94"/>
                    </a:lnTo>
                    <a:lnTo>
                      <a:pt x="19" y="86"/>
                    </a:lnTo>
                    <a:lnTo>
                      <a:pt x="27" y="73"/>
                    </a:lnTo>
                    <a:lnTo>
                      <a:pt x="30" y="65"/>
                    </a:lnTo>
                    <a:lnTo>
                      <a:pt x="33" y="58"/>
                    </a:lnTo>
                    <a:lnTo>
                      <a:pt x="33" y="58"/>
                    </a:lnTo>
                    <a:lnTo>
                      <a:pt x="42" y="32"/>
                    </a:lnTo>
                    <a:lnTo>
                      <a:pt x="45" y="18"/>
                    </a:lnTo>
                    <a:lnTo>
                      <a:pt x="47" y="4"/>
                    </a:lnTo>
                    <a:lnTo>
                      <a:pt x="47" y="4"/>
                    </a:lnTo>
                    <a:lnTo>
                      <a:pt x="47" y="2"/>
                    </a:lnTo>
                    <a:lnTo>
                      <a:pt x="46" y="1"/>
                    </a:lnTo>
                    <a:lnTo>
                      <a:pt x="44" y="0"/>
                    </a:lnTo>
                    <a:lnTo>
                      <a:pt x="43" y="0"/>
                    </a:lnTo>
                    <a:lnTo>
                      <a:pt x="41" y="0"/>
                    </a:lnTo>
                    <a:lnTo>
                      <a:pt x="39" y="1"/>
                    </a:lnTo>
                    <a:lnTo>
                      <a:pt x="38" y="2"/>
                    </a:lnTo>
                    <a:lnTo>
                      <a:pt x="38" y="4"/>
                    </a:lnTo>
                    <a:lnTo>
                      <a:pt x="38" y="4"/>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solidFill>
                    <a:srgbClr val="605448"/>
                  </a:solidFill>
                </a:endParaRPr>
              </a:p>
            </p:txBody>
          </p:sp>
          <p:sp>
            <p:nvSpPr>
              <p:cNvPr id="185" name="chenying0907 923"/>
              <p:cNvSpPr/>
              <p:nvPr/>
            </p:nvSpPr>
            <p:spPr bwMode="auto">
              <a:xfrm>
                <a:off x="3471863" y="1241425"/>
                <a:ext cx="26988" cy="77788"/>
              </a:xfrm>
              <a:custGeom>
                <a:avLst/>
                <a:gdLst/>
                <a:ahLst/>
                <a:cxnLst>
                  <a:cxn ang="0">
                    <a:pos x="43" y="5"/>
                  </a:cxn>
                  <a:cxn ang="0">
                    <a:pos x="43" y="5"/>
                  </a:cxn>
                  <a:cxn ang="0">
                    <a:pos x="42" y="13"/>
                  </a:cxn>
                  <a:cxn ang="0">
                    <a:pos x="40" y="23"/>
                  </a:cxn>
                  <a:cxn ang="0">
                    <a:pos x="35" y="40"/>
                  </a:cxn>
                  <a:cxn ang="0">
                    <a:pos x="29" y="57"/>
                  </a:cxn>
                  <a:cxn ang="0">
                    <a:pos x="21" y="73"/>
                  </a:cxn>
                  <a:cxn ang="0">
                    <a:pos x="14" y="91"/>
                  </a:cxn>
                  <a:cxn ang="0">
                    <a:pos x="7" y="107"/>
                  </a:cxn>
                  <a:cxn ang="0">
                    <a:pos x="3" y="125"/>
                  </a:cxn>
                  <a:cxn ang="0">
                    <a:pos x="1" y="133"/>
                  </a:cxn>
                  <a:cxn ang="0">
                    <a:pos x="0" y="142"/>
                  </a:cxn>
                  <a:cxn ang="0">
                    <a:pos x="0" y="142"/>
                  </a:cxn>
                  <a:cxn ang="0">
                    <a:pos x="1" y="144"/>
                  </a:cxn>
                  <a:cxn ang="0">
                    <a:pos x="1" y="145"/>
                  </a:cxn>
                  <a:cxn ang="0">
                    <a:pos x="3" y="146"/>
                  </a:cxn>
                  <a:cxn ang="0">
                    <a:pos x="5" y="146"/>
                  </a:cxn>
                  <a:cxn ang="0">
                    <a:pos x="6" y="146"/>
                  </a:cxn>
                  <a:cxn ang="0">
                    <a:pos x="8" y="145"/>
                  </a:cxn>
                  <a:cxn ang="0">
                    <a:pos x="9" y="144"/>
                  </a:cxn>
                  <a:cxn ang="0">
                    <a:pos x="9" y="142"/>
                  </a:cxn>
                  <a:cxn ang="0">
                    <a:pos x="9" y="142"/>
                  </a:cxn>
                  <a:cxn ang="0">
                    <a:pos x="10" y="133"/>
                  </a:cxn>
                  <a:cxn ang="0">
                    <a:pos x="12" y="125"/>
                  </a:cxn>
                  <a:cxn ang="0">
                    <a:pos x="17" y="107"/>
                  </a:cxn>
                  <a:cxn ang="0">
                    <a:pos x="24" y="91"/>
                  </a:cxn>
                  <a:cxn ang="0">
                    <a:pos x="31" y="73"/>
                  </a:cxn>
                  <a:cxn ang="0">
                    <a:pos x="38" y="57"/>
                  </a:cxn>
                  <a:cxn ang="0">
                    <a:pos x="44" y="40"/>
                  </a:cxn>
                  <a:cxn ang="0">
                    <a:pos x="49" y="23"/>
                  </a:cxn>
                  <a:cxn ang="0">
                    <a:pos x="51" y="13"/>
                  </a:cxn>
                  <a:cxn ang="0">
                    <a:pos x="52" y="5"/>
                  </a:cxn>
                  <a:cxn ang="0">
                    <a:pos x="52" y="5"/>
                  </a:cxn>
                  <a:cxn ang="0">
                    <a:pos x="51" y="3"/>
                  </a:cxn>
                  <a:cxn ang="0">
                    <a:pos x="51" y="2"/>
                  </a:cxn>
                  <a:cxn ang="0">
                    <a:pos x="49" y="1"/>
                  </a:cxn>
                  <a:cxn ang="0">
                    <a:pos x="47" y="0"/>
                  </a:cxn>
                  <a:cxn ang="0">
                    <a:pos x="44" y="2"/>
                  </a:cxn>
                  <a:cxn ang="0">
                    <a:pos x="43" y="3"/>
                  </a:cxn>
                  <a:cxn ang="0">
                    <a:pos x="43" y="5"/>
                  </a:cxn>
                  <a:cxn ang="0">
                    <a:pos x="43" y="5"/>
                  </a:cxn>
                </a:cxnLst>
                <a:rect l="0" t="0" r="r" b="b"/>
                <a:pathLst>
                  <a:path w="52" h="146">
                    <a:moveTo>
                      <a:pt x="43" y="5"/>
                    </a:moveTo>
                    <a:lnTo>
                      <a:pt x="43" y="5"/>
                    </a:lnTo>
                    <a:lnTo>
                      <a:pt x="42" y="13"/>
                    </a:lnTo>
                    <a:lnTo>
                      <a:pt x="40" y="23"/>
                    </a:lnTo>
                    <a:lnTo>
                      <a:pt x="35" y="40"/>
                    </a:lnTo>
                    <a:lnTo>
                      <a:pt x="29" y="57"/>
                    </a:lnTo>
                    <a:lnTo>
                      <a:pt x="21" y="73"/>
                    </a:lnTo>
                    <a:lnTo>
                      <a:pt x="14" y="91"/>
                    </a:lnTo>
                    <a:lnTo>
                      <a:pt x="7" y="107"/>
                    </a:lnTo>
                    <a:lnTo>
                      <a:pt x="3" y="125"/>
                    </a:lnTo>
                    <a:lnTo>
                      <a:pt x="1" y="133"/>
                    </a:lnTo>
                    <a:lnTo>
                      <a:pt x="0" y="142"/>
                    </a:lnTo>
                    <a:lnTo>
                      <a:pt x="0" y="142"/>
                    </a:lnTo>
                    <a:lnTo>
                      <a:pt x="1" y="144"/>
                    </a:lnTo>
                    <a:lnTo>
                      <a:pt x="1" y="145"/>
                    </a:lnTo>
                    <a:lnTo>
                      <a:pt x="3" y="146"/>
                    </a:lnTo>
                    <a:lnTo>
                      <a:pt x="5" y="146"/>
                    </a:lnTo>
                    <a:lnTo>
                      <a:pt x="6" y="146"/>
                    </a:lnTo>
                    <a:lnTo>
                      <a:pt x="8" y="145"/>
                    </a:lnTo>
                    <a:lnTo>
                      <a:pt x="9" y="144"/>
                    </a:lnTo>
                    <a:lnTo>
                      <a:pt x="9" y="142"/>
                    </a:lnTo>
                    <a:lnTo>
                      <a:pt x="9" y="142"/>
                    </a:lnTo>
                    <a:lnTo>
                      <a:pt x="10" y="133"/>
                    </a:lnTo>
                    <a:lnTo>
                      <a:pt x="12" y="125"/>
                    </a:lnTo>
                    <a:lnTo>
                      <a:pt x="17" y="107"/>
                    </a:lnTo>
                    <a:lnTo>
                      <a:pt x="24" y="91"/>
                    </a:lnTo>
                    <a:lnTo>
                      <a:pt x="31" y="73"/>
                    </a:lnTo>
                    <a:lnTo>
                      <a:pt x="38" y="57"/>
                    </a:lnTo>
                    <a:lnTo>
                      <a:pt x="44" y="40"/>
                    </a:lnTo>
                    <a:lnTo>
                      <a:pt x="49" y="23"/>
                    </a:lnTo>
                    <a:lnTo>
                      <a:pt x="51" y="13"/>
                    </a:lnTo>
                    <a:lnTo>
                      <a:pt x="52" y="5"/>
                    </a:lnTo>
                    <a:lnTo>
                      <a:pt x="52" y="5"/>
                    </a:lnTo>
                    <a:lnTo>
                      <a:pt x="51" y="3"/>
                    </a:lnTo>
                    <a:lnTo>
                      <a:pt x="51" y="2"/>
                    </a:lnTo>
                    <a:lnTo>
                      <a:pt x="49" y="1"/>
                    </a:lnTo>
                    <a:lnTo>
                      <a:pt x="47" y="0"/>
                    </a:lnTo>
                    <a:lnTo>
                      <a:pt x="44" y="2"/>
                    </a:lnTo>
                    <a:lnTo>
                      <a:pt x="43" y="3"/>
                    </a:lnTo>
                    <a:lnTo>
                      <a:pt x="43" y="5"/>
                    </a:lnTo>
                    <a:lnTo>
                      <a:pt x="43" y="5"/>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solidFill>
                    <a:srgbClr val="605448"/>
                  </a:solidFill>
                </a:endParaRPr>
              </a:p>
            </p:txBody>
          </p:sp>
          <p:sp>
            <p:nvSpPr>
              <p:cNvPr id="186" name="chenying0907 924"/>
              <p:cNvSpPr/>
              <p:nvPr/>
            </p:nvSpPr>
            <p:spPr bwMode="auto">
              <a:xfrm>
                <a:off x="3497263" y="1241425"/>
                <a:ext cx="34925" cy="100013"/>
              </a:xfrm>
              <a:custGeom>
                <a:avLst/>
                <a:gdLst/>
                <a:ahLst/>
                <a:cxnLst>
                  <a:cxn ang="0">
                    <a:pos x="57" y="4"/>
                  </a:cxn>
                  <a:cxn ang="0">
                    <a:pos x="54" y="12"/>
                  </a:cxn>
                  <a:cxn ang="0">
                    <a:pos x="50" y="20"/>
                  </a:cxn>
                  <a:cxn ang="0">
                    <a:pos x="47" y="31"/>
                  </a:cxn>
                  <a:cxn ang="0">
                    <a:pos x="45" y="42"/>
                  </a:cxn>
                  <a:cxn ang="0">
                    <a:pos x="30" y="86"/>
                  </a:cxn>
                  <a:cxn ang="0">
                    <a:pos x="24" y="99"/>
                  </a:cxn>
                  <a:cxn ang="0">
                    <a:pos x="12" y="128"/>
                  </a:cxn>
                  <a:cxn ang="0">
                    <a:pos x="9" y="138"/>
                  </a:cxn>
                  <a:cxn ang="0">
                    <a:pos x="7" y="149"/>
                  </a:cxn>
                  <a:cxn ang="0">
                    <a:pos x="6" y="167"/>
                  </a:cxn>
                  <a:cxn ang="0">
                    <a:pos x="4" y="179"/>
                  </a:cxn>
                  <a:cxn ang="0">
                    <a:pos x="1" y="182"/>
                  </a:cxn>
                  <a:cxn ang="0">
                    <a:pos x="0" y="185"/>
                  </a:cxn>
                  <a:cxn ang="0">
                    <a:pos x="1" y="188"/>
                  </a:cxn>
                  <a:cxn ang="0">
                    <a:pos x="6" y="189"/>
                  </a:cxn>
                  <a:cxn ang="0">
                    <a:pos x="9" y="189"/>
                  </a:cxn>
                  <a:cxn ang="0">
                    <a:pos x="15" y="179"/>
                  </a:cxn>
                  <a:cxn ang="0">
                    <a:pos x="16" y="167"/>
                  </a:cxn>
                  <a:cxn ang="0">
                    <a:pos x="15" y="159"/>
                  </a:cxn>
                  <a:cxn ang="0">
                    <a:pos x="17" y="142"/>
                  </a:cxn>
                  <a:cxn ang="0">
                    <a:pos x="25" y="119"/>
                  </a:cxn>
                  <a:cxn ang="0">
                    <a:pos x="32" y="103"/>
                  </a:cxn>
                  <a:cxn ang="0">
                    <a:pos x="42" y="80"/>
                  </a:cxn>
                  <a:cxn ang="0">
                    <a:pos x="49" y="58"/>
                  </a:cxn>
                  <a:cxn ang="0">
                    <a:pos x="57" y="30"/>
                  </a:cxn>
                  <a:cxn ang="0">
                    <a:pos x="59" y="24"/>
                  </a:cxn>
                  <a:cxn ang="0">
                    <a:pos x="64" y="12"/>
                  </a:cxn>
                  <a:cxn ang="0">
                    <a:pos x="66" y="6"/>
                  </a:cxn>
                  <a:cxn ang="0">
                    <a:pos x="65" y="2"/>
                  </a:cxn>
                  <a:cxn ang="0">
                    <a:pos x="61" y="0"/>
                  </a:cxn>
                  <a:cxn ang="0">
                    <a:pos x="58" y="2"/>
                  </a:cxn>
                  <a:cxn ang="0">
                    <a:pos x="57" y="4"/>
                  </a:cxn>
                </a:cxnLst>
                <a:rect l="0" t="0" r="r" b="b"/>
                <a:pathLst>
                  <a:path w="66" h="190">
                    <a:moveTo>
                      <a:pt x="57" y="4"/>
                    </a:moveTo>
                    <a:lnTo>
                      <a:pt x="57" y="4"/>
                    </a:lnTo>
                    <a:lnTo>
                      <a:pt x="56" y="8"/>
                    </a:lnTo>
                    <a:lnTo>
                      <a:pt x="54" y="12"/>
                    </a:lnTo>
                    <a:lnTo>
                      <a:pt x="50" y="20"/>
                    </a:lnTo>
                    <a:lnTo>
                      <a:pt x="50" y="20"/>
                    </a:lnTo>
                    <a:lnTo>
                      <a:pt x="48" y="26"/>
                    </a:lnTo>
                    <a:lnTo>
                      <a:pt x="47" y="31"/>
                    </a:lnTo>
                    <a:lnTo>
                      <a:pt x="45" y="42"/>
                    </a:lnTo>
                    <a:lnTo>
                      <a:pt x="45" y="42"/>
                    </a:lnTo>
                    <a:lnTo>
                      <a:pt x="35" y="71"/>
                    </a:lnTo>
                    <a:lnTo>
                      <a:pt x="30" y="86"/>
                    </a:lnTo>
                    <a:lnTo>
                      <a:pt x="24" y="99"/>
                    </a:lnTo>
                    <a:lnTo>
                      <a:pt x="24" y="99"/>
                    </a:lnTo>
                    <a:lnTo>
                      <a:pt x="15" y="118"/>
                    </a:lnTo>
                    <a:lnTo>
                      <a:pt x="12" y="128"/>
                    </a:lnTo>
                    <a:lnTo>
                      <a:pt x="9" y="138"/>
                    </a:lnTo>
                    <a:lnTo>
                      <a:pt x="9" y="138"/>
                    </a:lnTo>
                    <a:lnTo>
                      <a:pt x="7" y="142"/>
                    </a:lnTo>
                    <a:lnTo>
                      <a:pt x="7" y="149"/>
                    </a:lnTo>
                    <a:lnTo>
                      <a:pt x="6" y="161"/>
                    </a:lnTo>
                    <a:lnTo>
                      <a:pt x="6" y="167"/>
                    </a:lnTo>
                    <a:lnTo>
                      <a:pt x="5" y="173"/>
                    </a:lnTo>
                    <a:lnTo>
                      <a:pt x="4" y="179"/>
                    </a:lnTo>
                    <a:lnTo>
                      <a:pt x="1" y="182"/>
                    </a:lnTo>
                    <a:lnTo>
                      <a:pt x="1" y="182"/>
                    </a:lnTo>
                    <a:lnTo>
                      <a:pt x="0" y="184"/>
                    </a:lnTo>
                    <a:lnTo>
                      <a:pt x="0" y="185"/>
                    </a:lnTo>
                    <a:lnTo>
                      <a:pt x="0" y="187"/>
                    </a:lnTo>
                    <a:lnTo>
                      <a:pt x="1" y="188"/>
                    </a:lnTo>
                    <a:lnTo>
                      <a:pt x="4" y="190"/>
                    </a:lnTo>
                    <a:lnTo>
                      <a:pt x="6" y="189"/>
                    </a:lnTo>
                    <a:lnTo>
                      <a:pt x="9" y="189"/>
                    </a:lnTo>
                    <a:lnTo>
                      <a:pt x="9" y="189"/>
                    </a:lnTo>
                    <a:lnTo>
                      <a:pt x="13" y="184"/>
                    </a:lnTo>
                    <a:lnTo>
                      <a:pt x="15" y="179"/>
                    </a:lnTo>
                    <a:lnTo>
                      <a:pt x="16" y="173"/>
                    </a:lnTo>
                    <a:lnTo>
                      <a:pt x="16" y="167"/>
                    </a:lnTo>
                    <a:lnTo>
                      <a:pt x="16" y="167"/>
                    </a:lnTo>
                    <a:lnTo>
                      <a:pt x="15" y="159"/>
                    </a:lnTo>
                    <a:lnTo>
                      <a:pt x="16" y="151"/>
                    </a:lnTo>
                    <a:lnTo>
                      <a:pt x="17" y="142"/>
                    </a:lnTo>
                    <a:lnTo>
                      <a:pt x="19" y="134"/>
                    </a:lnTo>
                    <a:lnTo>
                      <a:pt x="25" y="119"/>
                    </a:lnTo>
                    <a:lnTo>
                      <a:pt x="32" y="103"/>
                    </a:lnTo>
                    <a:lnTo>
                      <a:pt x="32" y="103"/>
                    </a:lnTo>
                    <a:lnTo>
                      <a:pt x="37" y="92"/>
                    </a:lnTo>
                    <a:lnTo>
                      <a:pt x="42" y="80"/>
                    </a:lnTo>
                    <a:lnTo>
                      <a:pt x="49" y="58"/>
                    </a:lnTo>
                    <a:lnTo>
                      <a:pt x="49" y="58"/>
                    </a:lnTo>
                    <a:lnTo>
                      <a:pt x="53" y="44"/>
                    </a:lnTo>
                    <a:lnTo>
                      <a:pt x="57" y="30"/>
                    </a:lnTo>
                    <a:lnTo>
                      <a:pt x="57" y="30"/>
                    </a:lnTo>
                    <a:lnTo>
                      <a:pt x="59" y="24"/>
                    </a:lnTo>
                    <a:lnTo>
                      <a:pt x="62" y="18"/>
                    </a:lnTo>
                    <a:lnTo>
                      <a:pt x="64" y="12"/>
                    </a:lnTo>
                    <a:lnTo>
                      <a:pt x="66" y="6"/>
                    </a:lnTo>
                    <a:lnTo>
                      <a:pt x="66" y="6"/>
                    </a:lnTo>
                    <a:lnTo>
                      <a:pt x="66" y="4"/>
                    </a:lnTo>
                    <a:lnTo>
                      <a:pt x="65" y="2"/>
                    </a:lnTo>
                    <a:lnTo>
                      <a:pt x="63" y="1"/>
                    </a:lnTo>
                    <a:lnTo>
                      <a:pt x="61" y="0"/>
                    </a:lnTo>
                    <a:lnTo>
                      <a:pt x="59" y="1"/>
                    </a:lnTo>
                    <a:lnTo>
                      <a:pt x="58" y="2"/>
                    </a:lnTo>
                    <a:lnTo>
                      <a:pt x="57" y="4"/>
                    </a:lnTo>
                    <a:lnTo>
                      <a:pt x="57" y="4"/>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solidFill>
                    <a:srgbClr val="605448"/>
                  </a:solidFill>
                </a:endParaRPr>
              </a:p>
            </p:txBody>
          </p:sp>
          <p:sp>
            <p:nvSpPr>
              <p:cNvPr id="187" name="chenying0907 925"/>
              <p:cNvSpPr>
                <a:spLocks noEditPoints="1"/>
              </p:cNvSpPr>
              <p:nvPr/>
            </p:nvSpPr>
            <p:spPr bwMode="auto">
              <a:xfrm>
                <a:off x="3362325" y="1298575"/>
                <a:ext cx="142875" cy="146050"/>
              </a:xfrm>
              <a:custGeom>
                <a:avLst/>
                <a:gdLst/>
                <a:ahLst/>
                <a:cxnLst>
                  <a:cxn ang="0">
                    <a:pos x="131" y="277"/>
                  </a:cxn>
                  <a:cxn ang="0">
                    <a:pos x="96" y="271"/>
                  </a:cxn>
                  <a:cxn ang="0">
                    <a:pos x="62" y="257"/>
                  </a:cxn>
                  <a:cxn ang="0">
                    <a:pos x="34" y="236"/>
                  </a:cxn>
                  <a:cxn ang="0">
                    <a:pos x="13" y="206"/>
                  </a:cxn>
                  <a:cxn ang="0">
                    <a:pos x="1" y="168"/>
                  </a:cxn>
                  <a:cxn ang="0">
                    <a:pos x="0" y="139"/>
                  </a:cxn>
                  <a:cxn ang="0">
                    <a:pos x="8" y="98"/>
                  </a:cxn>
                  <a:cxn ang="0">
                    <a:pos x="27" y="61"/>
                  </a:cxn>
                  <a:cxn ang="0">
                    <a:pos x="55" y="31"/>
                  </a:cxn>
                  <a:cxn ang="0">
                    <a:pos x="91" y="10"/>
                  </a:cxn>
                  <a:cxn ang="0">
                    <a:pos x="118" y="0"/>
                  </a:cxn>
                  <a:cxn ang="0">
                    <a:pos x="128" y="1"/>
                  </a:cxn>
                  <a:cxn ang="0">
                    <a:pos x="138" y="9"/>
                  </a:cxn>
                  <a:cxn ang="0">
                    <a:pos x="146" y="14"/>
                  </a:cxn>
                  <a:cxn ang="0">
                    <a:pos x="183" y="24"/>
                  </a:cxn>
                  <a:cxn ang="0">
                    <a:pos x="214" y="41"/>
                  </a:cxn>
                  <a:cxn ang="0">
                    <a:pos x="239" y="63"/>
                  </a:cxn>
                  <a:cxn ang="0">
                    <a:pos x="257" y="90"/>
                  </a:cxn>
                  <a:cxn ang="0">
                    <a:pos x="268" y="122"/>
                  </a:cxn>
                  <a:cxn ang="0">
                    <a:pos x="271" y="145"/>
                  </a:cxn>
                  <a:cxn ang="0">
                    <a:pos x="268" y="179"/>
                  </a:cxn>
                  <a:cxn ang="0">
                    <a:pos x="255" y="212"/>
                  </a:cxn>
                  <a:cxn ang="0">
                    <a:pos x="236" y="241"/>
                  </a:cxn>
                  <a:cxn ang="0">
                    <a:pos x="209" y="263"/>
                  </a:cxn>
                  <a:cxn ang="0">
                    <a:pos x="174" y="275"/>
                  </a:cxn>
                  <a:cxn ang="0">
                    <a:pos x="144" y="277"/>
                  </a:cxn>
                  <a:cxn ang="0">
                    <a:pos x="101" y="48"/>
                  </a:cxn>
                  <a:cxn ang="0">
                    <a:pos x="62" y="79"/>
                  </a:cxn>
                  <a:cxn ang="0">
                    <a:pos x="48" y="100"/>
                  </a:cxn>
                  <a:cxn ang="0">
                    <a:pos x="38" y="126"/>
                  </a:cxn>
                  <a:cxn ang="0">
                    <a:pos x="37" y="153"/>
                  </a:cxn>
                  <a:cxn ang="0">
                    <a:pos x="41" y="172"/>
                  </a:cxn>
                  <a:cxn ang="0">
                    <a:pos x="52" y="194"/>
                  </a:cxn>
                  <a:cxn ang="0">
                    <a:pos x="67" y="214"/>
                  </a:cxn>
                  <a:cxn ang="0">
                    <a:pos x="88" y="229"/>
                  </a:cxn>
                  <a:cxn ang="0">
                    <a:pos x="112" y="238"/>
                  </a:cxn>
                  <a:cxn ang="0">
                    <a:pos x="139" y="241"/>
                  </a:cxn>
                  <a:cxn ang="0">
                    <a:pos x="155" y="240"/>
                  </a:cxn>
                  <a:cxn ang="0">
                    <a:pos x="171" y="236"/>
                  </a:cxn>
                  <a:cxn ang="0">
                    <a:pos x="194" y="224"/>
                  </a:cxn>
                  <a:cxn ang="0">
                    <a:pos x="213" y="208"/>
                  </a:cxn>
                  <a:cxn ang="0">
                    <a:pos x="225" y="187"/>
                  </a:cxn>
                  <a:cxn ang="0">
                    <a:pos x="233" y="163"/>
                  </a:cxn>
                  <a:cxn ang="0">
                    <a:pos x="233" y="139"/>
                  </a:cxn>
                  <a:cxn ang="0">
                    <a:pos x="228" y="121"/>
                  </a:cxn>
                  <a:cxn ang="0">
                    <a:pos x="216" y="97"/>
                  </a:cxn>
                  <a:cxn ang="0">
                    <a:pos x="199" y="78"/>
                  </a:cxn>
                  <a:cxn ang="0">
                    <a:pos x="177" y="63"/>
                  </a:cxn>
                  <a:cxn ang="0">
                    <a:pos x="150" y="53"/>
                  </a:cxn>
                  <a:cxn ang="0">
                    <a:pos x="119" y="49"/>
                  </a:cxn>
                  <a:cxn ang="0">
                    <a:pos x="112" y="47"/>
                  </a:cxn>
                </a:cxnLst>
                <a:rect l="0" t="0" r="r" b="b"/>
                <a:pathLst>
                  <a:path w="271" h="277">
                    <a:moveTo>
                      <a:pt x="144" y="277"/>
                    </a:moveTo>
                    <a:lnTo>
                      <a:pt x="144" y="277"/>
                    </a:lnTo>
                    <a:lnTo>
                      <a:pt x="131" y="277"/>
                    </a:lnTo>
                    <a:lnTo>
                      <a:pt x="120" y="276"/>
                    </a:lnTo>
                    <a:lnTo>
                      <a:pt x="108" y="274"/>
                    </a:lnTo>
                    <a:lnTo>
                      <a:pt x="96" y="271"/>
                    </a:lnTo>
                    <a:lnTo>
                      <a:pt x="85" y="267"/>
                    </a:lnTo>
                    <a:lnTo>
                      <a:pt x="73" y="263"/>
                    </a:lnTo>
                    <a:lnTo>
                      <a:pt x="62" y="257"/>
                    </a:lnTo>
                    <a:lnTo>
                      <a:pt x="53" y="251"/>
                    </a:lnTo>
                    <a:lnTo>
                      <a:pt x="42" y="244"/>
                    </a:lnTo>
                    <a:lnTo>
                      <a:pt x="34" y="236"/>
                    </a:lnTo>
                    <a:lnTo>
                      <a:pt x="26" y="226"/>
                    </a:lnTo>
                    <a:lnTo>
                      <a:pt x="19" y="217"/>
                    </a:lnTo>
                    <a:lnTo>
                      <a:pt x="13" y="206"/>
                    </a:lnTo>
                    <a:lnTo>
                      <a:pt x="7" y="194"/>
                    </a:lnTo>
                    <a:lnTo>
                      <a:pt x="3" y="181"/>
                    </a:lnTo>
                    <a:lnTo>
                      <a:pt x="1" y="168"/>
                    </a:lnTo>
                    <a:lnTo>
                      <a:pt x="1" y="168"/>
                    </a:lnTo>
                    <a:lnTo>
                      <a:pt x="0" y="153"/>
                    </a:lnTo>
                    <a:lnTo>
                      <a:pt x="0" y="139"/>
                    </a:lnTo>
                    <a:lnTo>
                      <a:pt x="1" y="125"/>
                    </a:lnTo>
                    <a:lnTo>
                      <a:pt x="4" y="112"/>
                    </a:lnTo>
                    <a:lnTo>
                      <a:pt x="8" y="98"/>
                    </a:lnTo>
                    <a:lnTo>
                      <a:pt x="14" y="86"/>
                    </a:lnTo>
                    <a:lnTo>
                      <a:pt x="20" y="74"/>
                    </a:lnTo>
                    <a:lnTo>
                      <a:pt x="27" y="61"/>
                    </a:lnTo>
                    <a:lnTo>
                      <a:pt x="35" y="51"/>
                    </a:lnTo>
                    <a:lnTo>
                      <a:pt x="45" y="41"/>
                    </a:lnTo>
                    <a:lnTo>
                      <a:pt x="55" y="31"/>
                    </a:lnTo>
                    <a:lnTo>
                      <a:pt x="66" y="23"/>
                    </a:lnTo>
                    <a:lnTo>
                      <a:pt x="78" y="16"/>
                    </a:lnTo>
                    <a:lnTo>
                      <a:pt x="91" y="10"/>
                    </a:lnTo>
                    <a:lnTo>
                      <a:pt x="103" y="4"/>
                    </a:lnTo>
                    <a:lnTo>
                      <a:pt x="118" y="0"/>
                    </a:lnTo>
                    <a:lnTo>
                      <a:pt x="118" y="0"/>
                    </a:lnTo>
                    <a:lnTo>
                      <a:pt x="122" y="0"/>
                    </a:lnTo>
                    <a:lnTo>
                      <a:pt x="122" y="0"/>
                    </a:lnTo>
                    <a:lnTo>
                      <a:pt x="128" y="1"/>
                    </a:lnTo>
                    <a:lnTo>
                      <a:pt x="132" y="2"/>
                    </a:lnTo>
                    <a:lnTo>
                      <a:pt x="135" y="5"/>
                    </a:lnTo>
                    <a:lnTo>
                      <a:pt x="138" y="9"/>
                    </a:lnTo>
                    <a:lnTo>
                      <a:pt x="141" y="13"/>
                    </a:lnTo>
                    <a:lnTo>
                      <a:pt x="146" y="14"/>
                    </a:lnTo>
                    <a:lnTo>
                      <a:pt x="146" y="14"/>
                    </a:lnTo>
                    <a:lnTo>
                      <a:pt x="158" y="17"/>
                    </a:lnTo>
                    <a:lnTo>
                      <a:pt x="171" y="20"/>
                    </a:lnTo>
                    <a:lnTo>
                      <a:pt x="183" y="24"/>
                    </a:lnTo>
                    <a:lnTo>
                      <a:pt x="193" y="29"/>
                    </a:lnTo>
                    <a:lnTo>
                      <a:pt x="204" y="34"/>
                    </a:lnTo>
                    <a:lnTo>
                      <a:pt x="214" y="41"/>
                    </a:lnTo>
                    <a:lnTo>
                      <a:pt x="223" y="48"/>
                    </a:lnTo>
                    <a:lnTo>
                      <a:pt x="232" y="55"/>
                    </a:lnTo>
                    <a:lnTo>
                      <a:pt x="239" y="63"/>
                    </a:lnTo>
                    <a:lnTo>
                      <a:pt x="246" y="72"/>
                    </a:lnTo>
                    <a:lnTo>
                      <a:pt x="252" y="81"/>
                    </a:lnTo>
                    <a:lnTo>
                      <a:pt x="257" y="90"/>
                    </a:lnTo>
                    <a:lnTo>
                      <a:pt x="261" y="100"/>
                    </a:lnTo>
                    <a:lnTo>
                      <a:pt x="266" y="111"/>
                    </a:lnTo>
                    <a:lnTo>
                      <a:pt x="268" y="122"/>
                    </a:lnTo>
                    <a:lnTo>
                      <a:pt x="270" y="134"/>
                    </a:lnTo>
                    <a:lnTo>
                      <a:pt x="270" y="134"/>
                    </a:lnTo>
                    <a:lnTo>
                      <a:pt x="271" y="145"/>
                    </a:lnTo>
                    <a:lnTo>
                      <a:pt x="271" y="156"/>
                    </a:lnTo>
                    <a:lnTo>
                      <a:pt x="270" y="168"/>
                    </a:lnTo>
                    <a:lnTo>
                      <a:pt x="268" y="179"/>
                    </a:lnTo>
                    <a:lnTo>
                      <a:pt x="265" y="190"/>
                    </a:lnTo>
                    <a:lnTo>
                      <a:pt x="260" y="202"/>
                    </a:lnTo>
                    <a:lnTo>
                      <a:pt x="255" y="212"/>
                    </a:lnTo>
                    <a:lnTo>
                      <a:pt x="250" y="222"/>
                    </a:lnTo>
                    <a:lnTo>
                      <a:pt x="243" y="232"/>
                    </a:lnTo>
                    <a:lnTo>
                      <a:pt x="236" y="241"/>
                    </a:lnTo>
                    <a:lnTo>
                      <a:pt x="227" y="249"/>
                    </a:lnTo>
                    <a:lnTo>
                      <a:pt x="218" y="256"/>
                    </a:lnTo>
                    <a:lnTo>
                      <a:pt x="209" y="263"/>
                    </a:lnTo>
                    <a:lnTo>
                      <a:pt x="197" y="268"/>
                    </a:lnTo>
                    <a:lnTo>
                      <a:pt x="186" y="272"/>
                    </a:lnTo>
                    <a:lnTo>
                      <a:pt x="174" y="275"/>
                    </a:lnTo>
                    <a:lnTo>
                      <a:pt x="174" y="275"/>
                    </a:lnTo>
                    <a:lnTo>
                      <a:pt x="159" y="277"/>
                    </a:lnTo>
                    <a:lnTo>
                      <a:pt x="144" y="277"/>
                    </a:lnTo>
                    <a:lnTo>
                      <a:pt x="144" y="277"/>
                    </a:lnTo>
                    <a:close/>
                    <a:moveTo>
                      <a:pt x="101" y="48"/>
                    </a:moveTo>
                    <a:lnTo>
                      <a:pt x="101" y="48"/>
                    </a:lnTo>
                    <a:lnTo>
                      <a:pt x="87" y="56"/>
                    </a:lnTo>
                    <a:lnTo>
                      <a:pt x="73" y="66"/>
                    </a:lnTo>
                    <a:lnTo>
                      <a:pt x="62" y="79"/>
                    </a:lnTo>
                    <a:lnTo>
                      <a:pt x="57" y="86"/>
                    </a:lnTo>
                    <a:lnTo>
                      <a:pt x="52" y="93"/>
                    </a:lnTo>
                    <a:lnTo>
                      <a:pt x="48" y="100"/>
                    </a:lnTo>
                    <a:lnTo>
                      <a:pt x="44" y="109"/>
                    </a:lnTo>
                    <a:lnTo>
                      <a:pt x="40" y="117"/>
                    </a:lnTo>
                    <a:lnTo>
                      <a:pt x="38" y="126"/>
                    </a:lnTo>
                    <a:lnTo>
                      <a:pt x="37" y="135"/>
                    </a:lnTo>
                    <a:lnTo>
                      <a:pt x="36" y="144"/>
                    </a:lnTo>
                    <a:lnTo>
                      <a:pt x="37" y="153"/>
                    </a:lnTo>
                    <a:lnTo>
                      <a:pt x="38" y="163"/>
                    </a:lnTo>
                    <a:lnTo>
                      <a:pt x="38" y="163"/>
                    </a:lnTo>
                    <a:lnTo>
                      <a:pt x="41" y="172"/>
                    </a:lnTo>
                    <a:lnTo>
                      <a:pt x="44" y="180"/>
                    </a:lnTo>
                    <a:lnTo>
                      <a:pt x="48" y="187"/>
                    </a:lnTo>
                    <a:lnTo>
                      <a:pt x="52" y="194"/>
                    </a:lnTo>
                    <a:lnTo>
                      <a:pt x="56" y="202"/>
                    </a:lnTo>
                    <a:lnTo>
                      <a:pt x="62" y="208"/>
                    </a:lnTo>
                    <a:lnTo>
                      <a:pt x="67" y="214"/>
                    </a:lnTo>
                    <a:lnTo>
                      <a:pt x="73" y="219"/>
                    </a:lnTo>
                    <a:lnTo>
                      <a:pt x="81" y="224"/>
                    </a:lnTo>
                    <a:lnTo>
                      <a:pt x="88" y="229"/>
                    </a:lnTo>
                    <a:lnTo>
                      <a:pt x="95" y="232"/>
                    </a:lnTo>
                    <a:lnTo>
                      <a:pt x="103" y="235"/>
                    </a:lnTo>
                    <a:lnTo>
                      <a:pt x="112" y="238"/>
                    </a:lnTo>
                    <a:lnTo>
                      <a:pt x="121" y="239"/>
                    </a:lnTo>
                    <a:lnTo>
                      <a:pt x="129" y="241"/>
                    </a:lnTo>
                    <a:lnTo>
                      <a:pt x="139" y="241"/>
                    </a:lnTo>
                    <a:lnTo>
                      <a:pt x="139" y="241"/>
                    </a:lnTo>
                    <a:lnTo>
                      <a:pt x="147" y="241"/>
                    </a:lnTo>
                    <a:lnTo>
                      <a:pt x="155" y="240"/>
                    </a:lnTo>
                    <a:lnTo>
                      <a:pt x="163" y="238"/>
                    </a:lnTo>
                    <a:lnTo>
                      <a:pt x="171" y="236"/>
                    </a:lnTo>
                    <a:lnTo>
                      <a:pt x="171" y="236"/>
                    </a:lnTo>
                    <a:lnTo>
                      <a:pt x="179" y="233"/>
                    </a:lnTo>
                    <a:lnTo>
                      <a:pt x="187" y="229"/>
                    </a:lnTo>
                    <a:lnTo>
                      <a:pt x="194" y="224"/>
                    </a:lnTo>
                    <a:lnTo>
                      <a:pt x="201" y="219"/>
                    </a:lnTo>
                    <a:lnTo>
                      <a:pt x="207" y="214"/>
                    </a:lnTo>
                    <a:lnTo>
                      <a:pt x="213" y="208"/>
                    </a:lnTo>
                    <a:lnTo>
                      <a:pt x="217" y="202"/>
                    </a:lnTo>
                    <a:lnTo>
                      <a:pt x="222" y="194"/>
                    </a:lnTo>
                    <a:lnTo>
                      <a:pt x="225" y="187"/>
                    </a:lnTo>
                    <a:lnTo>
                      <a:pt x="228" y="180"/>
                    </a:lnTo>
                    <a:lnTo>
                      <a:pt x="230" y="172"/>
                    </a:lnTo>
                    <a:lnTo>
                      <a:pt x="233" y="163"/>
                    </a:lnTo>
                    <a:lnTo>
                      <a:pt x="234" y="155"/>
                    </a:lnTo>
                    <a:lnTo>
                      <a:pt x="234" y="147"/>
                    </a:lnTo>
                    <a:lnTo>
                      <a:pt x="233" y="139"/>
                    </a:lnTo>
                    <a:lnTo>
                      <a:pt x="230" y="130"/>
                    </a:lnTo>
                    <a:lnTo>
                      <a:pt x="230" y="130"/>
                    </a:lnTo>
                    <a:lnTo>
                      <a:pt x="228" y="121"/>
                    </a:lnTo>
                    <a:lnTo>
                      <a:pt x="225" y="113"/>
                    </a:lnTo>
                    <a:lnTo>
                      <a:pt x="221" y="105"/>
                    </a:lnTo>
                    <a:lnTo>
                      <a:pt x="216" y="97"/>
                    </a:lnTo>
                    <a:lnTo>
                      <a:pt x="212" y="90"/>
                    </a:lnTo>
                    <a:lnTo>
                      <a:pt x="206" y="84"/>
                    </a:lnTo>
                    <a:lnTo>
                      <a:pt x="199" y="78"/>
                    </a:lnTo>
                    <a:lnTo>
                      <a:pt x="192" y="73"/>
                    </a:lnTo>
                    <a:lnTo>
                      <a:pt x="185" y="67"/>
                    </a:lnTo>
                    <a:lnTo>
                      <a:pt x="177" y="63"/>
                    </a:lnTo>
                    <a:lnTo>
                      <a:pt x="168" y="59"/>
                    </a:lnTo>
                    <a:lnTo>
                      <a:pt x="160" y="56"/>
                    </a:lnTo>
                    <a:lnTo>
                      <a:pt x="150" y="53"/>
                    </a:lnTo>
                    <a:lnTo>
                      <a:pt x="141" y="51"/>
                    </a:lnTo>
                    <a:lnTo>
                      <a:pt x="129" y="50"/>
                    </a:lnTo>
                    <a:lnTo>
                      <a:pt x="119" y="49"/>
                    </a:lnTo>
                    <a:lnTo>
                      <a:pt x="119" y="49"/>
                    </a:lnTo>
                    <a:lnTo>
                      <a:pt x="115" y="49"/>
                    </a:lnTo>
                    <a:lnTo>
                      <a:pt x="112" y="47"/>
                    </a:lnTo>
                    <a:lnTo>
                      <a:pt x="107" y="45"/>
                    </a:lnTo>
                    <a:lnTo>
                      <a:pt x="101" y="48"/>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solidFill>
                    <a:srgbClr val="605448"/>
                  </a:solidFill>
                </a:endParaRPr>
              </a:p>
            </p:txBody>
          </p:sp>
          <p:sp>
            <p:nvSpPr>
              <p:cNvPr id="188" name="chenying0907 926"/>
              <p:cNvSpPr>
                <a:spLocks noEditPoints="1"/>
              </p:cNvSpPr>
              <p:nvPr/>
            </p:nvSpPr>
            <p:spPr bwMode="auto">
              <a:xfrm>
                <a:off x="3282950" y="1227138"/>
                <a:ext cx="644525" cy="642938"/>
              </a:xfrm>
              <a:custGeom>
                <a:avLst/>
                <a:gdLst/>
                <a:ahLst/>
                <a:cxnLst>
                  <a:cxn ang="0">
                    <a:pos x="653" y="1206"/>
                  </a:cxn>
                  <a:cxn ang="0">
                    <a:pos x="563" y="1160"/>
                  </a:cxn>
                  <a:cxn ang="0">
                    <a:pos x="550" y="1153"/>
                  </a:cxn>
                  <a:cxn ang="0">
                    <a:pos x="236" y="832"/>
                  </a:cxn>
                  <a:cxn ang="0">
                    <a:pos x="143" y="731"/>
                  </a:cxn>
                  <a:cxn ang="0">
                    <a:pos x="77" y="679"/>
                  </a:cxn>
                  <a:cxn ang="0">
                    <a:pos x="72" y="657"/>
                  </a:cxn>
                  <a:cxn ang="0">
                    <a:pos x="40" y="570"/>
                  </a:cxn>
                  <a:cxn ang="0">
                    <a:pos x="11" y="425"/>
                  </a:cxn>
                  <a:cxn ang="0">
                    <a:pos x="1" y="212"/>
                  </a:cxn>
                  <a:cxn ang="0">
                    <a:pos x="10" y="196"/>
                  </a:cxn>
                  <a:cxn ang="0">
                    <a:pos x="19" y="182"/>
                  </a:cxn>
                  <a:cxn ang="0">
                    <a:pos x="110" y="81"/>
                  </a:cxn>
                  <a:cxn ang="0">
                    <a:pos x="210" y="10"/>
                  </a:cxn>
                  <a:cxn ang="0">
                    <a:pos x="228" y="8"/>
                  </a:cxn>
                  <a:cxn ang="0">
                    <a:pos x="242" y="2"/>
                  </a:cxn>
                  <a:cxn ang="0">
                    <a:pos x="419" y="2"/>
                  </a:cxn>
                  <a:cxn ang="0">
                    <a:pos x="599" y="26"/>
                  </a:cxn>
                  <a:cxn ang="0">
                    <a:pos x="638" y="36"/>
                  </a:cxn>
                  <a:cxn ang="0">
                    <a:pos x="656" y="46"/>
                  </a:cxn>
                  <a:cxn ang="0">
                    <a:pos x="887" y="256"/>
                  </a:cxn>
                  <a:cxn ang="0">
                    <a:pos x="1107" y="475"/>
                  </a:cxn>
                  <a:cxn ang="0">
                    <a:pos x="1167" y="525"/>
                  </a:cxn>
                  <a:cxn ang="0">
                    <a:pos x="1185" y="553"/>
                  </a:cxn>
                  <a:cxn ang="0">
                    <a:pos x="1215" y="644"/>
                  </a:cxn>
                  <a:cxn ang="0">
                    <a:pos x="1218" y="725"/>
                  </a:cxn>
                  <a:cxn ang="0">
                    <a:pos x="1194" y="798"/>
                  </a:cxn>
                  <a:cxn ang="0">
                    <a:pos x="1193" y="817"/>
                  </a:cxn>
                  <a:cxn ang="0">
                    <a:pos x="1109" y="909"/>
                  </a:cxn>
                  <a:cxn ang="0">
                    <a:pos x="862" y="1146"/>
                  </a:cxn>
                  <a:cxn ang="0">
                    <a:pos x="853" y="1157"/>
                  </a:cxn>
                  <a:cxn ang="0">
                    <a:pos x="761" y="1206"/>
                  </a:cxn>
                  <a:cxn ang="0">
                    <a:pos x="231" y="43"/>
                  </a:cxn>
                  <a:cxn ang="0">
                    <a:pos x="137" y="108"/>
                  </a:cxn>
                  <a:cxn ang="0">
                    <a:pos x="54" y="198"/>
                  </a:cxn>
                  <a:cxn ang="0">
                    <a:pos x="40" y="216"/>
                  </a:cxn>
                  <a:cxn ang="0">
                    <a:pos x="45" y="400"/>
                  </a:cxn>
                  <a:cxn ang="0">
                    <a:pos x="68" y="529"/>
                  </a:cxn>
                  <a:cxn ang="0">
                    <a:pos x="105" y="637"/>
                  </a:cxn>
                  <a:cxn ang="0">
                    <a:pos x="112" y="658"/>
                  </a:cxn>
                  <a:cxn ang="0">
                    <a:pos x="181" y="718"/>
                  </a:cxn>
                  <a:cxn ang="0">
                    <a:pos x="294" y="841"/>
                  </a:cxn>
                  <a:cxn ang="0">
                    <a:pos x="585" y="1129"/>
                  </a:cxn>
                  <a:cxn ang="0">
                    <a:pos x="633" y="1159"/>
                  </a:cxn>
                  <a:cxn ang="0">
                    <a:pos x="706" y="1177"/>
                  </a:cxn>
                  <a:cxn ang="0">
                    <a:pos x="765" y="1165"/>
                  </a:cxn>
                  <a:cxn ang="0">
                    <a:pos x="823" y="1131"/>
                  </a:cxn>
                  <a:cxn ang="0">
                    <a:pos x="865" y="1090"/>
                  </a:cxn>
                  <a:cxn ang="0">
                    <a:pos x="1140" y="817"/>
                  </a:cxn>
                  <a:cxn ang="0">
                    <a:pos x="1147" y="803"/>
                  </a:cxn>
                  <a:cxn ang="0">
                    <a:pos x="1177" y="736"/>
                  </a:cxn>
                  <a:cxn ang="0">
                    <a:pos x="1179" y="657"/>
                  </a:cxn>
                  <a:cxn ang="0">
                    <a:pos x="1148" y="564"/>
                  </a:cxn>
                  <a:cxn ang="0">
                    <a:pos x="1140" y="556"/>
                  </a:cxn>
                  <a:cxn ang="0">
                    <a:pos x="894" y="335"/>
                  </a:cxn>
                  <a:cxn ang="0">
                    <a:pos x="627" y="72"/>
                  </a:cxn>
                  <a:cxn ang="0">
                    <a:pos x="558" y="57"/>
                  </a:cxn>
                  <a:cxn ang="0">
                    <a:pos x="377" y="39"/>
                  </a:cxn>
                  <a:cxn ang="0">
                    <a:pos x="236" y="40"/>
                  </a:cxn>
                </a:cxnLst>
                <a:rect l="0" t="0" r="r" b="b"/>
                <a:pathLst>
                  <a:path w="1220" h="1215">
                    <a:moveTo>
                      <a:pt x="706" y="1215"/>
                    </a:moveTo>
                    <a:lnTo>
                      <a:pt x="706" y="1215"/>
                    </a:lnTo>
                    <a:lnTo>
                      <a:pt x="688" y="1214"/>
                    </a:lnTo>
                    <a:lnTo>
                      <a:pt x="671" y="1211"/>
                    </a:lnTo>
                    <a:lnTo>
                      <a:pt x="653" y="1206"/>
                    </a:lnTo>
                    <a:lnTo>
                      <a:pt x="636" y="1200"/>
                    </a:lnTo>
                    <a:lnTo>
                      <a:pt x="617" y="1193"/>
                    </a:lnTo>
                    <a:lnTo>
                      <a:pt x="599" y="1184"/>
                    </a:lnTo>
                    <a:lnTo>
                      <a:pt x="581" y="1172"/>
                    </a:lnTo>
                    <a:lnTo>
                      <a:pt x="563" y="1160"/>
                    </a:lnTo>
                    <a:lnTo>
                      <a:pt x="561" y="1158"/>
                    </a:lnTo>
                    <a:lnTo>
                      <a:pt x="558" y="1158"/>
                    </a:lnTo>
                    <a:lnTo>
                      <a:pt x="558" y="1158"/>
                    </a:lnTo>
                    <a:lnTo>
                      <a:pt x="554" y="1156"/>
                    </a:lnTo>
                    <a:lnTo>
                      <a:pt x="550" y="1153"/>
                    </a:lnTo>
                    <a:lnTo>
                      <a:pt x="307" y="910"/>
                    </a:lnTo>
                    <a:lnTo>
                      <a:pt x="307" y="910"/>
                    </a:lnTo>
                    <a:lnTo>
                      <a:pt x="290" y="891"/>
                    </a:lnTo>
                    <a:lnTo>
                      <a:pt x="271" y="872"/>
                    </a:lnTo>
                    <a:lnTo>
                      <a:pt x="236" y="832"/>
                    </a:lnTo>
                    <a:lnTo>
                      <a:pt x="236" y="832"/>
                    </a:lnTo>
                    <a:lnTo>
                      <a:pt x="200" y="790"/>
                    </a:lnTo>
                    <a:lnTo>
                      <a:pt x="181" y="771"/>
                    </a:lnTo>
                    <a:lnTo>
                      <a:pt x="163" y="751"/>
                    </a:lnTo>
                    <a:lnTo>
                      <a:pt x="143" y="731"/>
                    </a:lnTo>
                    <a:lnTo>
                      <a:pt x="123" y="714"/>
                    </a:lnTo>
                    <a:lnTo>
                      <a:pt x="102" y="697"/>
                    </a:lnTo>
                    <a:lnTo>
                      <a:pt x="80" y="682"/>
                    </a:lnTo>
                    <a:lnTo>
                      <a:pt x="80" y="682"/>
                    </a:lnTo>
                    <a:lnTo>
                      <a:pt x="77" y="679"/>
                    </a:lnTo>
                    <a:lnTo>
                      <a:pt x="74" y="677"/>
                    </a:lnTo>
                    <a:lnTo>
                      <a:pt x="72" y="670"/>
                    </a:lnTo>
                    <a:lnTo>
                      <a:pt x="71" y="665"/>
                    </a:lnTo>
                    <a:lnTo>
                      <a:pt x="71" y="661"/>
                    </a:lnTo>
                    <a:lnTo>
                      <a:pt x="72" y="657"/>
                    </a:lnTo>
                    <a:lnTo>
                      <a:pt x="71" y="654"/>
                    </a:lnTo>
                    <a:lnTo>
                      <a:pt x="71" y="654"/>
                    </a:lnTo>
                    <a:lnTo>
                      <a:pt x="59" y="626"/>
                    </a:lnTo>
                    <a:lnTo>
                      <a:pt x="49" y="598"/>
                    </a:lnTo>
                    <a:lnTo>
                      <a:pt x="40" y="570"/>
                    </a:lnTo>
                    <a:lnTo>
                      <a:pt x="32" y="541"/>
                    </a:lnTo>
                    <a:lnTo>
                      <a:pt x="25" y="512"/>
                    </a:lnTo>
                    <a:lnTo>
                      <a:pt x="19" y="483"/>
                    </a:lnTo>
                    <a:lnTo>
                      <a:pt x="15" y="453"/>
                    </a:lnTo>
                    <a:lnTo>
                      <a:pt x="11" y="425"/>
                    </a:lnTo>
                    <a:lnTo>
                      <a:pt x="7" y="396"/>
                    </a:lnTo>
                    <a:lnTo>
                      <a:pt x="4" y="368"/>
                    </a:lnTo>
                    <a:lnTo>
                      <a:pt x="1" y="312"/>
                    </a:lnTo>
                    <a:lnTo>
                      <a:pt x="0" y="259"/>
                    </a:lnTo>
                    <a:lnTo>
                      <a:pt x="1" y="212"/>
                    </a:lnTo>
                    <a:lnTo>
                      <a:pt x="1" y="212"/>
                    </a:lnTo>
                    <a:lnTo>
                      <a:pt x="1" y="207"/>
                    </a:lnTo>
                    <a:lnTo>
                      <a:pt x="3" y="202"/>
                    </a:lnTo>
                    <a:lnTo>
                      <a:pt x="6" y="198"/>
                    </a:lnTo>
                    <a:lnTo>
                      <a:pt x="10" y="196"/>
                    </a:lnTo>
                    <a:lnTo>
                      <a:pt x="14" y="193"/>
                    </a:lnTo>
                    <a:lnTo>
                      <a:pt x="16" y="188"/>
                    </a:lnTo>
                    <a:lnTo>
                      <a:pt x="16" y="188"/>
                    </a:lnTo>
                    <a:lnTo>
                      <a:pt x="17" y="185"/>
                    </a:lnTo>
                    <a:lnTo>
                      <a:pt x="19" y="182"/>
                    </a:lnTo>
                    <a:lnTo>
                      <a:pt x="19" y="182"/>
                    </a:lnTo>
                    <a:lnTo>
                      <a:pt x="41" y="154"/>
                    </a:lnTo>
                    <a:lnTo>
                      <a:pt x="63" y="127"/>
                    </a:lnTo>
                    <a:lnTo>
                      <a:pt x="86" y="103"/>
                    </a:lnTo>
                    <a:lnTo>
                      <a:pt x="110" y="81"/>
                    </a:lnTo>
                    <a:lnTo>
                      <a:pt x="135" y="60"/>
                    </a:lnTo>
                    <a:lnTo>
                      <a:pt x="159" y="41"/>
                    </a:lnTo>
                    <a:lnTo>
                      <a:pt x="185" y="25"/>
                    </a:lnTo>
                    <a:lnTo>
                      <a:pt x="210" y="10"/>
                    </a:lnTo>
                    <a:lnTo>
                      <a:pt x="210" y="10"/>
                    </a:lnTo>
                    <a:lnTo>
                      <a:pt x="215" y="8"/>
                    </a:lnTo>
                    <a:lnTo>
                      <a:pt x="219" y="7"/>
                    </a:lnTo>
                    <a:lnTo>
                      <a:pt x="219" y="7"/>
                    </a:lnTo>
                    <a:lnTo>
                      <a:pt x="222" y="8"/>
                    </a:lnTo>
                    <a:lnTo>
                      <a:pt x="228" y="8"/>
                    </a:lnTo>
                    <a:lnTo>
                      <a:pt x="232" y="5"/>
                    </a:lnTo>
                    <a:lnTo>
                      <a:pt x="232" y="5"/>
                    </a:lnTo>
                    <a:lnTo>
                      <a:pt x="236" y="3"/>
                    </a:lnTo>
                    <a:lnTo>
                      <a:pt x="242" y="2"/>
                    </a:lnTo>
                    <a:lnTo>
                      <a:pt x="242" y="2"/>
                    </a:lnTo>
                    <a:lnTo>
                      <a:pt x="291" y="0"/>
                    </a:lnTo>
                    <a:lnTo>
                      <a:pt x="335" y="0"/>
                    </a:lnTo>
                    <a:lnTo>
                      <a:pt x="335" y="0"/>
                    </a:lnTo>
                    <a:lnTo>
                      <a:pt x="377" y="0"/>
                    </a:lnTo>
                    <a:lnTo>
                      <a:pt x="419" y="2"/>
                    </a:lnTo>
                    <a:lnTo>
                      <a:pt x="458" y="5"/>
                    </a:lnTo>
                    <a:lnTo>
                      <a:pt x="495" y="8"/>
                    </a:lnTo>
                    <a:lnTo>
                      <a:pt x="531" y="13"/>
                    </a:lnTo>
                    <a:lnTo>
                      <a:pt x="566" y="20"/>
                    </a:lnTo>
                    <a:lnTo>
                      <a:pt x="599" y="26"/>
                    </a:lnTo>
                    <a:lnTo>
                      <a:pt x="631" y="34"/>
                    </a:lnTo>
                    <a:lnTo>
                      <a:pt x="631" y="34"/>
                    </a:lnTo>
                    <a:lnTo>
                      <a:pt x="634" y="35"/>
                    </a:lnTo>
                    <a:lnTo>
                      <a:pt x="636" y="36"/>
                    </a:lnTo>
                    <a:lnTo>
                      <a:pt x="638" y="36"/>
                    </a:lnTo>
                    <a:lnTo>
                      <a:pt x="638" y="36"/>
                    </a:lnTo>
                    <a:lnTo>
                      <a:pt x="642" y="36"/>
                    </a:lnTo>
                    <a:lnTo>
                      <a:pt x="646" y="38"/>
                    </a:lnTo>
                    <a:lnTo>
                      <a:pt x="656" y="46"/>
                    </a:lnTo>
                    <a:lnTo>
                      <a:pt x="656" y="46"/>
                    </a:lnTo>
                    <a:lnTo>
                      <a:pt x="697" y="80"/>
                    </a:lnTo>
                    <a:lnTo>
                      <a:pt x="736" y="114"/>
                    </a:lnTo>
                    <a:lnTo>
                      <a:pt x="775" y="149"/>
                    </a:lnTo>
                    <a:lnTo>
                      <a:pt x="812" y="184"/>
                    </a:lnTo>
                    <a:lnTo>
                      <a:pt x="887" y="256"/>
                    </a:lnTo>
                    <a:lnTo>
                      <a:pt x="958" y="328"/>
                    </a:lnTo>
                    <a:lnTo>
                      <a:pt x="958" y="328"/>
                    </a:lnTo>
                    <a:lnTo>
                      <a:pt x="1008" y="379"/>
                    </a:lnTo>
                    <a:lnTo>
                      <a:pt x="1057" y="428"/>
                    </a:lnTo>
                    <a:lnTo>
                      <a:pt x="1107" y="475"/>
                    </a:lnTo>
                    <a:lnTo>
                      <a:pt x="1156" y="521"/>
                    </a:lnTo>
                    <a:lnTo>
                      <a:pt x="1159" y="524"/>
                    </a:lnTo>
                    <a:lnTo>
                      <a:pt x="1163" y="524"/>
                    </a:lnTo>
                    <a:lnTo>
                      <a:pt x="1163" y="524"/>
                    </a:lnTo>
                    <a:lnTo>
                      <a:pt x="1167" y="525"/>
                    </a:lnTo>
                    <a:lnTo>
                      <a:pt x="1171" y="527"/>
                    </a:lnTo>
                    <a:lnTo>
                      <a:pt x="1173" y="529"/>
                    </a:lnTo>
                    <a:lnTo>
                      <a:pt x="1175" y="533"/>
                    </a:lnTo>
                    <a:lnTo>
                      <a:pt x="1175" y="533"/>
                    </a:lnTo>
                    <a:lnTo>
                      <a:pt x="1185" y="553"/>
                    </a:lnTo>
                    <a:lnTo>
                      <a:pt x="1193" y="571"/>
                    </a:lnTo>
                    <a:lnTo>
                      <a:pt x="1201" y="590"/>
                    </a:lnTo>
                    <a:lnTo>
                      <a:pt x="1207" y="607"/>
                    </a:lnTo>
                    <a:lnTo>
                      <a:pt x="1211" y="626"/>
                    </a:lnTo>
                    <a:lnTo>
                      <a:pt x="1215" y="644"/>
                    </a:lnTo>
                    <a:lnTo>
                      <a:pt x="1218" y="660"/>
                    </a:lnTo>
                    <a:lnTo>
                      <a:pt x="1220" y="677"/>
                    </a:lnTo>
                    <a:lnTo>
                      <a:pt x="1220" y="693"/>
                    </a:lnTo>
                    <a:lnTo>
                      <a:pt x="1220" y="710"/>
                    </a:lnTo>
                    <a:lnTo>
                      <a:pt x="1218" y="725"/>
                    </a:lnTo>
                    <a:lnTo>
                      <a:pt x="1216" y="741"/>
                    </a:lnTo>
                    <a:lnTo>
                      <a:pt x="1212" y="755"/>
                    </a:lnTo>
                    <a:lnTo>
                      <a:pt x="1208" y="771"/>
                    </a:lnTo>
                    <a:lnTo>
                      <a:pt x="1202" y="785"/>
                    </a:lnTo>
                    <a:lnTo>
                      <a:pt x="1194" y="798"/>
                    </a:lnTo>
                    <a:lnTo>
                      <a:pt x="1192" y="804"/>
                    </a:lnTo>
                    <a:lnTo>
                      <a:pt x="1193" y="809"/>
                    </a:lnTo>
                    <a:lnTo>
                      <a:pt x="1193" y="809"/>
                    </a:lnTo>
                    <a:lnTo>
                      <a:pt x="1194" y="813"/>
                    </a:lnTo>
                    <a:lnTo>
                      <a:pt x="1193" y="817"/>
                    </a:lnTo>
                    <a:lnTo>
                      <a:pt x="1191" y="821"/>
                    </a:lnTo>
                    <a:lnTo>
                      <a:pt x="1188" y="826"/>
                    </a:lnTo>
                    <a:lnTo>
                      <a:pt x="1188" y="826"/>
                    </a:lnTo>
                    <a:lnTo>
                      <a:pt x="1147" y="869"/>
                    </a:lnTo>
                    <a:lnTo>
                      <a:pt x="1109" y="909"/>
                    </a:lnTo>
                    <a:lnTo>
                      <a:pt x="1070" y="948"/>
                    </a:lnTo>
                    <a:lnTo>
                      <a:pt x="1031" y="985"/>
                    </a:lnTo>
                    <a:lnTo>
                      <a:pt x="952" y="1062"/>
                    </a:lnTo>
                    <a:lnTo>
                      <a:pt x="862" y="1146"/>
                    </a:lnTo>
                    <a:lnTo>
                      <a:pt x="862" y="1146"/>
                    </a:lnTo>
                    <a:lnTo>
                      <a:pt x="858" y="1151"/>
                    </a:lnTo>
                    <a:lnTo>
                      <a:pt x="857" y="1152"/>
                    </a:lnTo>
                    <a:lnTo>
                      <a:pt x="857" y="1152"/>
                    </a:lnTo>
                    <a:lnTo>
                      <a:pt x="853" y="1157"/>
                    </a:lnTo>
                    <a:lnTo>
                      <a:pt x="853" y="1157"/>
                    </a:lnTo>
                    <a:lnTo>
                      <a:pt x="834" y="1170"/>
                    </a:lnTo>
                    <a:lnTo>
                      <a:pt x="815" y="1182"/>
                    </a:lnTo>
                    <a:lnTo>
                      <a:pt x="798" y="1192"/>
                    </a:lnTo>
                    <a:lnTo>
                      <a:pt x="779" y="1200"/>
                    </a:lnTo>
                    <a:lnTo>
                      <a:pt x="761" y="1206"/>
                    </a:lnTo>
                    <a:lnTo>
                      <a:pt x="743" y="1211"/>
                    </a:lnTo>
                    <a:lnTo>
                      <a:pt x="724" y="1214"/>
                    </a:lnTo>
                    <a:lnTo>
                      <a:pt x="706" y="1215"/>
                    </a:lnTo>
                    <a:lnTo>
                      <a:pt x="706" y="1215"/>
                    </a:lnTo>
                    <a:close/>
                    <a:moveTo>
                      <a:pt x="231" y="43"/>
                    </a:moveTo>
                    <a:lnTo>
                      <a:pt x="231" y="43"/>
                    </a:lnTo>
                    <a:lnTo>
                      <a:pt x="206" y="57"/>
                    </a:lnTo>
                    <a:lnTo>
                      <a:pt x="182" y="72"/>
                    </a:lnTo>
                    <a:lnTo>
                      <a:pt x="159" y="90"/>
                    </a:lnTo>
                    <a:lnTo>
                      <a:pt x="137" y="108"/>
                    </a:lnTo>
                    <a:lnTo>
                      <a:pt x="114" y="129"/>
                    </a:lnTo>
                    <a:lnTo>
                      <a:pt x="93" y="151"/>
                    </a:lnTo>
                    <a:lnTo>
                      <a:pt x="73" y="175"/>
                    </a:lnTo>
                    <a:lnTo>
                      <a:pt x="54" y="198"/>
                    </a:lnTo>
                    <a:lnTo>
                      <a:pt x="54" y="198"/>
                    </a:lnTo>
                    <a:lnTo>
                      <a:pt x="50" y="202"/>
                    </a:lnTo>
                    <a:lnTo>
                      <a:pt x="46" y="205"/>
                    </a:lnTo>
                    <a:lnTo>
                      <a:pt x="40" y="208"/>
                    </a:lnTo>
                    <a:lnTo>
                      <a:pt x="40" y="216"/>
                    </a:lnTo>
                    <a:lnTo>
                      <a:pt x="40" y="216"/>
                    </a:lnTo>
                    <a:lnTo>
                      <a:pt x="39" y="280"/>
                    </a:lnTo>
                    <a:lnTo>
                      <a:pt x="40" y="311"/>
                    </a:lnTo>
                    <a:lnTo>
                      <a:pt x="41" y="342"/>
                    </a:lnTo>
                    <a:lnTo>
                      <a:pt x="43" y="371"/>
                    </a:lnTo>
                    <a:lnTo>
                      <a:pt x="45" y="400"/>
                    </a:lnTo>
                    <a:lnTo>
                      <a:pt x="49" y="427"/>
                    </a:lnTo>
                    <a:lnTo>
                      <a:pt x="52" y="453"/>
                    </a:lnTo>
                    <a:lnTo>
                      <a:pt x="56" y="479"/>
                    </a:lnTo>
                    <a:lnTo>
                      <a:pt x="61" y="504"/>
                    </a:lnTo>
                    <a:lnTo>
                      <a:pt x="68" y="529"/>
                    </a:lnTo>
                    <a:lnTo>
                      <a:pt x="74" y="552"/>
                    </a:lnTo>
                    <a:lnTo>
                      <a:pt x="80" y="574"/>
                    </a:lnTo>
                    <a:lnTo>
                      <a:pt x="88" y="596"/>
                    </a:lnTo>
                    <a:lnTo>
                      <a:pt x="96" y="618"/>
                    </a:lnTo>
                    <a:lnTo>
                      <a:pt x="105" y="637"/>
                    </a:lnTo>
                    <a:lnTo>
                      <a:pt x="105" y="637"/>
                    </a:lnTo>
                    <a:lnTo>
                      <a:pt x="107" y="642"/>
                    </a:lnTo>
                    <a:lnTo>
                      <a:pt x="107" y="648"/>
                    </a:lnTo>
                    <a:lnTo>
                      <a:pt x="107" y="654"/>
                    </a:lnTo>
                    <a:lnTo>
                      <a:pt x="112" y="658"/>
                    </a:lnTo>
                    <a:lnTo>
                      <a:pt x="112" y="658"/>
                    </a:lnTo>
                    <a:lnTo>
                      <a:pt x="131" y="671"/>
                    </a:lnTo>
                    <a:lnTo>
                      <a:pt x="148" y="686"/>
                    </a:lnTo>
                    <a:lnTo>
                      <a:pt x="165" y="701"/>
                    </a:lnTo>
                    <a:lnTo>
                      <a:pt x="181" y="718"/>
                    </a:lnTo>
                    <a:lnTo>
                      <a:pt x="213" y="751"/>
                    </a:lnTo>
                    <a:lnTo>
                      <a:pt x="243" y="785"/>
                    </a:lnTo>
                    <a:lnTo>
                      <a:pt x="243" y="785"/>
                    </a:lnTo>
                    <a:lnTo>
                      <a:pt x="276" y="822"/>
                    </a:lnTo>
                    <a:lnTo>
                      <a:pt x="294" y="841"/>
                    </a:lnTo>
                    <a:lnTo>
                      <a:pt x="311" y="859"/>
                    </a:lnTo>
                    <a:lnTo>
                      <a:pt x="579" y="1127"/>
                    </a:lnTo>
                    <a:lnTo>
                      <a:pt x="582" y="1128"/>
                    </a:lnTo>
                    <a:lnTo>
                      <a:pt x="582" y="1128"/>
                    </a:lnTo>
                    <a:lnTo>
                      <a:pt x="585" y="1129"/>
                    </a:lnTo>
                    <a:lnTo>
                      <a:pt x="588" y="1131"/>
                    </a:lnTo>
                    <a:lnTo>
                      <a:pt x="588" y="1131"/>
                    </a:lnTo>
                    <a:lnTo>
                      <a:pt x="604" y="1142"/>
                    </a:lnTo>
                    <a:lnTo>
                      <a:pt x="618" y="1152"/>
                    </a:lnTo>
                    <a:lnTo>
                      <a:pt x="633" y="1159"/>
                    </a:lnTo>
                    <a:lnTo>
                      <a:pt x="647" y="1165"/>
                    </a:lnTo>
                    <a:lnTo>
                      <a:pt x="662" y="1170"/>
                    </a:lnTo>
                    <a:lnTo>
                      <a:pt x="677" y="1174"/>
                    </a:lnTo>
                    <a:lnTo>
                      <a:pt x="691" y="1177"/>
                    </a:lnTo>
                    <a:lnTo>
                      <a:pt x="706" y="1177"/>
                    </a:lnTo>
                    <a:lnTo>
                      <a:pt x="706" y="1177"/>
                    </a:lnTo>
                    <a:lnTo>
                      <a:pt x="720" y="1177"/>
                    </a:lnTo>
                    <a:lnTo>
                      <a:pt x="735" y="1174"/>
                    </a:lnTo>
                    <a:lnTo>
                      <a:pt x="750" y="1170"/>
                    </a:lnTo>
                    <a:lnTo>
                      <a:pt x="765" y="1165"/>
                    </a:lnTo>
                    <a:lnTo>
                      <a:pt x="779" y="1159"/>
                    </a:lnTo>
                    <a:lnTo>
                      <a:pt x="794" y="1152"/>
                    </a:lnTo>
                    <a:lnTo>
                      <a:pt x="808" y="1142"/>
                    </a:lnTo>
                    <a:lnTo>
                      <a:pt x="823" y="1131"/>
                    </a:lnTo>
                    <a:lnTo>
                      <a:pt x="823" y="1131"/>
                    </a:lnTo>
                    <a:lnTo>
                      <a:pt x="824" y="1130"/>
                    </a:lnTo>
                    <a:lnTo>
                      <a:pt x="825" y="1130"/>
                    </a:lnTo>
                    <a:lnTo>
                      <a:pt x="826" y="1129"/>
                    </a:lnTo>
                    <a:lnTo>
                      <a:pt x="865" y="1090"/>
                    </a:lnTo>
                    <a:lnTo>
                      <a:pt x="865" y="1090"/>
                    </a:lnTo>
                    <a:lnTo>
                      <a:pt x="934" y="1017"/>
                    </a:lnTo>
                    <a:lnTo>
                      <a:pt x="1002" y="949"/>
                    </a:lnTo>
                    <a:lnTo>
                      <a:pt x="1069" y="883"/>
                    </a:lnTo>
                    <a:lnTo>
                      <a:pt x="1105" y="850"/>
                    </a:lnTo>
                    <a:lnTo>
                      <a:pt x="1140" y="817"/>
                    </a:lnTo>
                    <a:lnTo>
                      <a:pt x="1143" y="815"/>
                    </a:lnTo>
                    <a:lnTo>
                      <a:pt x="1144" y="811"/>
                    </a:lnTo>
                    <a:lnTo>
                      <a:pt x="1144" y="811"/>
                    </a:lnTo>
                    <a:lnTo>
                      <a:pt x="1145" y="807"/>
                    </a:lnTo>
                    <a:lnTo>
                      <a:pt x="1147" y="803"/>
                    </a:lnTo>
                    <a:lnTo>
                      <a:pt x="1147" y="803"/>
                    </a:lnTo>
                    <a:lnTo>
                      <a:pt x="1157" y="786"/>
                    </a:lnTo>
                    <a:lnTo>
                      <a:pt x="1165" y="770"/>
                    </a:lnTo>
                    <a:lnTo>
                      <a:pt x="1173" y="753"/>
                    </a:lnTo>
                    <a:lnTo>
                      <a:pt x="1177" y="736"/>
                    </a:lnTo>
                    <a:lnTo>
                      <a:pt x="1180" y="720"/>
                    </a:lnTo>
                    <a:lnTo>
                      <a:pt x="1182" y="703"/>
                    </a:lnTo>
                    <a:lnTo>
                      <a:pt x="1182" y="688"/>
                    </a:lnTo>
                    <a:lnTo>
                      <a:pt x="1181" y="672"/>
                    </a:lnTo>
                    <a:lnTo>
                      <a:pt x="1179" y="657"/>
                    </a:lnTo>
                    <a:lnTo>
                      <a:pt x="1176" y="642"/>
                    </a:lnTo>
                    <a:lnTo>
                      <a:pt x="1173" y="628"/>
                    </a:lnTo>
                    <a:lnTo>
                      <a:pt x="1169" y="614"/>
                    </a:lnTo>
                    <a:lnTo>
                      <a:pt x="1158" y="588"/>
                    </a:lnTo>
                    <a:lnTo>
                      <a:pt x="1148" y="564"/>
                    </a:lnTo>
                    <a:lnTo>
                      <a:pt x="1146" y="560"/>
                    </a:lnTo>
                    <a:lnTo>
                      <a:pt x="1143" y="558"/>
                    </a:lnTo>
                    <a:lnTo>
                      <a:pt x="1143" y="558"/>
                    </a:lnTo>
                    <a:lnTo>
                      <a:pt x="1140" y="556"/>
                    </a:lnTo>
                    <a:lnTo>
                      <a:pt x="1140" y="556"/>
                    </a:lnTo>
                    <a:lnTo>
                      <a:pt x="1089" y="514"/>
                    </a:lnTo>
                    <a:lnTo>
                      <a:pt x="1039" y="471"/>
                    </a:lnTo>
                    <a:lnTo>
                      <a:pt x="991" y="427"/>
                    </a:lnTo>
                    <a:lnTo>
                      <a:pt x="942" y="381"/>
                    </a:lnTo>
                    <a:lnTo>
                      <a:pt x="894" y="335"/>
                    </a:lnTo>
                    <a:lnTo>
                      <a:pt x="846" y="289"/>
                    </a:lnTo>
                    <a:lnTo>
                      <a:pt x="752" y="196"/>
                    </a:lnTo>
                    <a:lnTo>
                      <a:pt x="752" y="196"/>
                    </a:lnTo>
                    <a:lnTo>
                      <a:pt x="629" y="75"/>
                    </a:lnTo>
                    <a:lnTo>
                      <a:pt x="627" y="72"/>
                    </a:lnTo>
                    <a:lnTo>
                      <a:pt x="623" y="72"/>
                    </a:lnTo>
                    <a:lnTo>
                      <a:pt x="622" y="71"/>
                    </a:lnTo>
                    <a:lnTo>
                      <a:pt x="622" y="71"/>
                    </a:lnTo>
                    <a:lnTo>
                      <a:pt x="590" y="64"/>
                    </a:lnTo>
                    <a:lnTo>
                      <a:pt x="558" y="57"/>
                    </a:lnTo>
                    <a:lnTo>
                      <a:pt x="525" y="52"/>
                    </a:lnTo>
                    <a:lnTo>
                      <a:pt x="491" y="46"/>
                    </a:lnTo>
                    <a:lnTo>
                      <a:pt x="455" y="43"/>
                    </a:lnTo>
                    <a:lnTo>
                      <a:pt x="417" y="40"/>
                    </a:lnTo>
                    <a:lnTo>
                      <a:pt x="377" y="39"/>
                    </a:lnTo>
                    <a:lnTo>
                      <a:pt x="336" y="38"/>
                    </a:lnTo>
                    <a:lnTo>
                      <a:pt x="336" y="38"/>
                    </a:lnTo>
                    <a:lnTo>
                      <a:pt x="291" y="39"/>
                    </a:lnTo>
                    <a:lnTo>
                      <a:pt x="241" y="40"/>
                    </a:lnTo>
                    <a:lnTo>
                      <a:pt x="236" y="40"/>
                    </a:lnTo>
                    <a:lnTo>
                      <a:pt x="232" y="42"/>
                    </a:lnTo>
                    <a:lnTo>
                      <a:pt x="232" y="42"/>
                    </a:lnTo>
                    <a:lnTo>
                      <a:pt x="231" y="43"/>
                    </a:lnTo>
                    <a:lnTo>
                      <a:pt x="231" y="43"/>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solidFill>
                    <a:srgbClr val="605448"/>
                  </a:solidFill>
                </a:endParaRPr>
              </a:p>
            </p:txBody>
          </p:sp>
          <p:sp>
            <p:nvSpPr>
              <p:cNvPr id="189" name="chenying0907 927"/>
              <p:cNvSpPr>
                <a:spLocks noEditPoints="1"/>
              </p:cNvSpPr>
              <p:nvPr/>
            </p:nvSpPr>
            <p:spPr bwMode="auto">
              <a:xfrm>
                <a:off x="3424238" y="1154113"/>
                <a:ext cx="557213" cy="225425"/>
              </a:xfrm>
              <a:custGeom>
                <a:avLst/>
                <a:gdLst/>
                <a:ahLst/>
                <a:cxnLst>
                  <a:cxn ang="0">
                    <a:pos x="77" y="421"/>
                  </a:cxn>
                  <a:cxn ang="0">
                    <a:pos x="65" y="420"/>
                  </a:cxn>
                  <a:cxn ang="0">
                    <a:pos x="28" y="385"/>
                  </a:cxn>
                  <a:cxn ang="0">
                    <a:pos x="2" y="324"/>
                  </a:cxn>
                  <a:cxn ang="0">
                    <a:pos x="1" y="253"/>
                  </a:cxn>
                  <a:cxn ang="0">
                    <a:pos x="3" y="188"/>
                  </a:cxn>
                  <a:cxn ang="0">
                    <a:pos x="40" y="100"/>
                  </a:cxn>
                  <a:cxn ang="0">
                    <a:pos x="87" y="65"/>
                  </a:cxn>
                  <a:cxn ang="0">
                    <a:pos x="160" y="37"/>
                  </a:cxn>
                  <a:cxn ang="0">
                    <a:pos x="250" y="24"/>
                  </a:cxn>
                  <a:cxn ang="0">
                    <a:pos x="311" y="37"/>
                  </a:cxn>
                  <a:cxn ang="0">
                    <a:pos x="412" y="72"/>
                  </a:cxn>
                  <a:cxn ang="0">
                    <a:pos x="529" y="127"/>
                  </a:cxn>
                  <a:cxn ang="0">
                    <a:pos x="587" y="70"/>
                  </a:cxn>
                  <a:cxn ang="0">
                    <a:pos x="661" y="29"/>
                  </a:cxn>
                  <a:cxn ang="0">
                    <a:pos x="790" y="1"/>
                  </a:cxn>
                  <a:cxn ang="0">
                    <a:pos x="894" y="10"/>
                  </a:cxn>
                  <a:cxn ang="0">
                    <a:pos x="971" y="35"/>
                  </a:cxn>
                  <a:cxn ang="0">
                    <a:pos x="1030" y="87"/>
                  </a:cxn>
                  <a:cxn ang="0">
                    <a:pos x="1052" y="163"/>
                  </a:cxn>
                  <a:cxn ang="0">
                    <a:pos x="1025" y="252"/>
                  </a:cxn>
                  <a:cxn ang="0">
                    <a:pos x="951" y="306"/>
                  </a:cxn>
                  <a:cxn ang="0">
                    <a:pos x="871" y="326"/>
                  </a:cxn>
                  <a:cxn ang="0">
                    <a:pos x="769" y="315"/>
                  </a:cxn>
                  <a:cxn ang="0">
                    <a:pos x="623" y="246"/>
                  </a:cxn>
                  <a:cxn ang="0">
                    <a:pos x="524" y="190"/>
                  </a:cxn>
                  <a:cxn ang="0">
                    <a:pos x="479" y="259"/>
                  </a:cxn>
                  <a:cxn ang="0">
                    <a:pos x="458" y="261"/>
                  </a:cxn>
                  <a:cxn ang="0">
                    <a:pos x="451" y="244"/>
                  </a:cxn>
                  <a:cxn ang="0">
                    <a:pos x="504" y="162"/>
                  </a:cxn>
                  <a:cxn ang="0">
                    <a:pos x="394" y="95"/>
                  </a:cxn>
                  <a:cxn ang="0">
                    <a:pos x="310" y="68"/>
                  </a:cxn>
                  <a:cxn ang="0">
                    <a:pos x="213" y="57"/>
                  </a:cxn>
                  <a:cxn ang="0">
                    <a:pos x="142" y="76"/>
                  </a:cxn>
                  <a:cxn ang="0">
                    <a:pos x="89" y="99"/>
                  </a:cxn>
                  <a:cxn ang="0">
                    <a:pos x="47" y="159"/>
                  </a:cxn>
                  <a:cxn ang="0">
                    <a:pos x="30" y="231"/>
                  </a:cxn>
                  <a:cxn ang="0">
                    <a:pos x="41" y="335"/>
                  </a:cxn>
                  <a:cxn ang="0">
                    <a:pos x="65" y="372"/>
                  </a:cxn>
                  <a:cxn ang="0">
                    <a:pos x="101" y="397"/>
                  </a:cxn>
                  <a:cxn ang="0">
                    <a:pos x="117" y="394"/>
                  </a:cxn>
                  <a:cxn ang="0">
                    <a:pos x="127" y="410"/>
                  </a:cxn>
                  <a:cxn ang="0">
                    <a:pos x="112" y="425"/>
                  </a:cxn>
                  <a:cxn ang="0">
                    <a:pos x="819" y="29"/>
                  </a:cxn>
                  <a:cxn ang="0">
                    <a:pos x="736" y="41"/>
                  </a:cxn>
                  <a:cxn ang="0">
                    <a:pos x="628" y="80"/>
                  </a:cxn>
                  <a:cxn ang="0">
                    <a:pos x="550" y="152"/>
                  </a:cxn>
                  <a:cxn ang="0">
                    <a:pos x="632" y="213"/>
                  </a:cxn>
                  <a:cxn ang="0">
                    <a:pos x="723" y="264"/>
                  </a:cxn>
                  <a:cxn ang="0">
                    <a:pos x="808" y="289"/>
                  </a:cxn>
                  <a:cxn ang="0">
                    <a:pos x="922" y="285"/>
                  </a:cxn>
                  <a:cxn ang="0">
                    <a:pos x="994" y="243"/>
                  </a:cxn>
                  <a:cxn ang="0">
                    <a:pos x="1021" y="169"/>
                  </a:cxn>
                  <a:cxn ang="0">
                    <a:pos x="1014" y="119"/>
                  </a:cxn>
                  <a:cxn ang="0">
                    <a:pos x="991" y="91"/>
                  </a:cxn>
                  <a:cxn ang="0">
                    <a:pos x="938" y="55"/>
                  </a:cxn>
                  <a:cxn ang="0">
                    <a:pos x="849" y="32"/>
                  </a:cxn>
                </a:cxnLst>
                <a:rect l="0" t="0" r="r" b="b"/>
                <a:pathLst>
                  <a:path w="1052" h="426">
                    <a:moveTo>
                      <a:pt x="96" y="426"/>
                    </a:moveTo>
                    <a:lnTo>
                      <a:pt x="96" y="426"/>
                    </a:lnTo>
                    <a:lnTo>
                      <a:pt x="90" y="425"/>
                    </a:lnTo>
                    <a:lnTo>
                      <a:pt x="85" y="425"/>
                    </a:lnTo>
                    <a:lnTo>
                      <a:pt x="80" y="423"/>
                    </a:lnTo>
                    <a:lnTo>
                      <a:pt x="77" y="421"/>
                    </a:lnTo>
                    <a:lnTo>
                      <a:pt x="74" y="418"/>
                    </a:lnTo>
                    <a:lnTo>
                      <a:pt x="68" y="423"/>
                    </a:lnTo>
                    <a:lnTo>
                      <a:pt x="68" y="421"/>
                    </a:lnTo>
                    <a:lnTo>
                      <a:pt x="68" y="421"/>
                    </a:lnTo>
                    <a:lnTo>
                      <a:pt x="65" y="420"/>
                    </a:lnTo>
                    <a:lnTo>
                      <a:pt x="65" y="420"/>
                    </a:lnTo>
                    <a:lnTo>
                      <a:pt x="59" y="417"/>
                    </a:lnTo>
                    <a:lnTo>
                      <a:pt x="53" y="413"/>
                    </a:lnTo>
                    <a:lnTo>
                      <a:pt x="53" y="413"/>
                    </a:lnTo>
                    <a:lnTo>
                      <a:pt x="44" y="405"/>
                    </a:lnTo>
                    <a:lnTo>
                      <a:pt x="36" y="396"/>
                    </a:lnTo>
                    <a:lnTo>
                      <a:pt x="28" y="385"/>
                    </a:lnTo>
                    <a:lnTo>
                      <a:pt x="21" y="373"/>
                    </a:lnTo>
                    <a:lnTo>
                      <a:pt x="14" y="361"/>
                    </a:lnTo>
                    <a:lnTo>
                      <a:pt x="9" y="349"/>
                    </a:lnTo>
                    <a:lnTo>
                      <a:pt x="5" y="336"/>
                    </a:lnTo>
                    <a:lnTo>
                      <a:pt x="2" y="324"/>
                    </a:lnTo>
                    <a:lnTo>
                      <a:pt x="2" y="324"/>
                    </a:lnTo>
                    <a:lnTo>
                      <a:pt x="0" y="313"/>
                    </a:lnTo>
                    <a:lnTo>
                      <a:pt x="0" y="300"/>
                    </a:lnTo>
                    <a:lnTo>
                      <a:pt x="0" y="275"/>
                    </a:lnTo>
                    <a:lnTo>
                      <a:pt x="0" y="275"/>
                    </a:lnTo>
                    <a:lnTo>
                      <a:pt x="1" y="253"/>
                    </a:lnTo>
                    <a:lnTo>
                      <a:pt x="1" y="253"/>
                    </a:lnTo>
                    <a:lnTo>
                      <a:pt x="1" y="234"/>
                    </a:lnTo>
                    <a:lnTo>
                      <a:pt x="1" y="234"/>
                    </a:lnTo>
                    <a:lnTo>
                      <a:pt x="0" y="210"/>
                    </a:lnTo>
                    <a:lnTo>
                      <a:pt x="1" y="198"/>
                    </a:lnTo>
                    <a:lnTo>
                      <a:pt x="3" y="188"/>
                    </a:lnTo>
                    <a:lnTo>
                      <a:pt x="3" y="188"/>
                    </a:lnTo>
                    <a:lnTo>
                      <a:pt x="8" y="166"/>
                    </a:lnTo>
                    <a:lnTo>
                      <a:pt x="13" y="153"/>
                    </a:lnTo>
                    <a:lnTo>
                      <a:pt x="18" y="139"/>
                    </a:lnTo>
                    <a:lnTo>
                      <a:pt x="25" y="126"/>
                    </a:lnTo>
                    <a:lnTo>
                      <a:pt x="32" y="112"/>
                    </a:lnTo>
                    <a:lnTo>
                      <a:pt x="40" y="100"/>
                    </a:lnTo>
                    <a:lnTo>
                      <a:pt x="44" y="95"/>
                    </a:lnTo>
                    <a:lnTo>
                      <a:pt x="49" y="89"/>
                    </a:lnTo>
                    <a:lnTo>
                      <a:pt x="49" y="89"/>
                    </a:lnTo>
                    <a:lnTo>
                      <a:pt x="62" y="80"/>
                    </a:lnTo>
                    <a:lnTo>
                      <a:pt x="73" y="72"/>
                    </a:lnTo>
                    <a:lnTo>
                      <a:pt x="87" y="65"/>
                    </a:lnTo>
                    <a:lnTo>
                      <a:pt x="100" y="58"/>
                    </a:lnTo>
                    <a:lnTo>
                      <a:pt x="114" y="53"/>
                    </a:lnTo>
                    <a:lnTo>
                      <a:pt x="127" y="47"/>
                    </a:lnTo>
                    <a:lnTo>
                      <a:pt x="156" y="38"/>
                    </a:lnTo>
                    <a:lnTo>
                      <a:pt x="160" y="37"/>
                    </a:lnTo>
                    <a:lnTo>
                      <a:pt x="160" y="37"/>
                    </a:lnTo>
                    <a:lnTo>
                      <a:pt x="180" y="31"/>
                    </a:lnTo>
                    <a:lnTo>
                      <a:pt x="198" y="27"/>
                    </a:lnTo>
                    <a:lnTo>
                      <a:pt x="218" y="24"/>
                    </a:lnTo>
                    <a:lnTo>
                      <a:pt x="236" y="24"/>
                    </a:lnTo>
                    <a:lnTo>
                      <a:pt x="236" y="24"/>
                    </a:lnTo>
                    <a:lnTo>
                      <a:pt x="250" y="24"/>
                    </a:lnTo>
                    <a:lnTo>
                      <a:pt x="262" y="25"/>
                    </a:lnTo>
                    <a:lnTo>
                      <a:pt x="275" y="27"/>
                    </a:lnTo>
                    <a:lnTo>
                      <a:pt x="287" y="31"/>
                    </a:lnTo>
                    <a:lnTo>
                      <a:pt x="287" y="31"/>
                    </a:lnTo>
                    <a:lnTo>
                      <a:pt x="309" y="36"/>
                    </a:lnTo>
                    <a:lnTo>
                      <a:pt x="311" y="37"/>
                    </a:lnTo>
                    <a:lnTo>
                      <a:pt x="311" y="37"/>
                    </a:lnTo>
                    <a:lnTo>
                      <a:pt x="338" y="44"/>
                    </a:lnTo>
                    <a:lnTo>
                      <a:pt x="362" y="51"/>
                    </a:lnTo>
                    <a:lnTo>
                      <a:pt x="387" y="60"/>
                    </a:lnTo>
                    <a:lnTo>
                      <a:pt x="400" y="66"/>
                    </a:lnTo>
                    <a:lnTo>
                      <a:pt x="412" y="72"/>
                    </a:lnTo>
                    <a:lnTo>
                      <a:pt x="412" y="72"/>
                    </a:lnTo>
                    <a:lnTo>
                      <a:pt x="438" y="85"/>
                    </a:lnTo>
                    <a:lnTo>
                      <a:pt x="464" y="100"/>
                    </a:lnTo>
                    <a:lnTo>
                      <a:pt x="513" y="130"/>
                    </a:lnTo>
                    <a:lnTo>
                      <a:pt x="523" y="136"/>
                    </a:lnTo>
                    <a:lnTo>
                      <a:pt x="529" y="127"/>
                    </a:lnTo>
                    <a:lnTo>
                      <a:pt x="529" y="127"/>
                    </a:lnTo>
                    <a:lnTo>
                      <a:pt x="540" y="113"/>
                    </a:lnTo>
                    <a:lnTo>
                      <a:pt x="551" y="101"/>
                    </a:lnTo>
                    <a:lnTo>
                      <a:pt x="563" y="89"/>
                    </a:lnTo>
                    <a:lnTo>
                      <a:pt x="574" y="79"/>
                    </a:lnTo>
                    <a:lnTo>
                      <a:pt x="587" y="70"/>
                    </a:lnTo>
                    <a:lnTo>
                      <a:pt x="599" y="60"/>
                    </a:lnTo>
                    <a:lnTo>
                      <a:pt x="611" y="52"/>
                    </a:lnTo>
                    <a:lnTo>
                      <a:pt x="625" y="45"/>
                    </a:lnTo>
                    <a:lnTo>
                      <a:pt x="625" y="45"/>
                    </a:lnTo>
                    <a:lnTo>
                      <a:pt x="642" y="37"/>
                    </a:lnTo>
                    <a:lnTo>
                      <a:pt x="661" y="29"/>
                    </a:lnTo>
                    <a:lnTo>
                      <a:pt x="680" y="23"/>
                    </a:lnTo>
                    <a:lnTo>
                      <a:pt x="698" y="18"/>
                    </a:lnTo>
                    <a:lnTo>
                      <a:pt x="734" y="10"/>
                    </a:lnTo>
                    <a:lnTo>
                      <a:pt x="767" y="4"/>
                    </a:lnTo>
                    <a:lnTo>
                      <a:pt x="767" y="4"/>
                    </a:lnTo>
                    <a:lnTo>
                      <a:pt x="790" y="1"/>
                    </a:lnTo>
                    <a:lnTo>
                      <a:pt x="813" y="0"/>
                    </a:lnTo>
                    <a:lnTo>
                      <a:pt x="813" y="0"/>
                    </a:lnTo>
                    <a:lnTo>
                      <a:pt x="826" y="0"/>
                    </a:lnTo>
                    <a:lnTo>
                      <a:pt x="841" y="1"/>
                    </a:lnTo>
                    <a:lnTo>
                      <a:pt x="868" y="5"/>
                    </a:lnTo>
                    <a:lnTo>
                      <a:pt x="894" y="10"/>
                    </a:lnTo>
                    <a:lnTo>
                      <a:pt x="922" y="16"/>
                    </a:lnTo>
                    <a:lnTo>
                      <a:pt x="922" y="16"/>
                    </a:lnTo>
                    <a:lnTo>
                      <a:pt x="935" y="19"/>
                    </a:lnTo>
                    <a:lnTo>
                      <a:pt x="947" y="23"/>
                    </a:lnTo>
                    <a:lnTo>
                      <a:pt x="959" y="28"/>
                    </a:lnTo>
                    <a:lnTo>
                      <a:pt x="971" y="35"/>
                    </a:lnTo>
                    <a:lnTo>
                      <a:pt x="982" y="42"/>
                    </a:lnTo>
                    <a:lnTo>
                      <a:pt x="994" y="49"/>
                    </a:lnTo>
                    <a:lnTo>
                      <a:pt x="1004" y="57"/>
                    </a:lnTo>
                    <a:lnTo>
                      <a:pt x="1013" y="67"/>
                    </a:lnTo>
                    <a:lnTo>
                      <a:pt x="1022" y="77"/>
                    </a:lnTo>
                    <a:lnTo>
                      <a:pt x="1030" y="87"/>
                    </a:lnTo>
                    <a:lnTo>
                      <a:pt x="1037" y="99"/>
                    </a:lnTo>
                    <a:lnTo>
                      <a:pt x="1043" y="110"/>
                    </a:lnTo>
                    <a:lnTo>
                      <a:pt x="1047" y="122"/>
                    </a:lnTo>
                    <a:lnTo>
                      <a:pt x="1050" y="135"/>
                    </a:lnTo>
                    <a:lnTo>
                      <a:pt x="1052" y="148"/>
                    </a:lnTo>
                    <a:lnTo>
                      <a:pt x="1052" y="163"/>
                    </a:lnTo>
                    <a:lnTo>
                      <a:pt x="1052" y="163"/>
                    </a:lnTo>
                    <a:lnTo>
                      <a:pt x="1050" y="183"/>
                    </a:lnTo>
                    <a:lnTo>
                      <a:pt x="1047" y="203"/>
                    </a:lnTo>
                    <a:lnTo>
                      <a:pt x="1041" y="221"/>
                    </a:lnTo>
                    <a:lnTo>
                      <a:pt x="1034" y="237"/>
                    </a:lnTo>
                    <a:lnTo>
                      <a:pt x="1025" y="252"/>
                    </a:lnTo>
                    <a:lnTo>
                      <a:pt x="1014" y="264"/>
                    </a:lnTo>
                    <a:lnTo>
                      <a:pt x="1003" y="275"/>
                    </a:lnTo>
                    <a:lnTo>
                      <a:pt x="991" y="285"/>
                    </a:lnTo>
                    <a:lnTo>
                      <a:pt x="978" y="293"/>
                    </a:lnTo>
                    <a:lnTo>
                      <a:pt x="965" y="300"/>
                    </a:lnTo>
                    <a:lnTo>
                      <a:pt x="951" y="306"/>
                    </a:lnTo>
                    <a:lnTo>
                      <a:pt x="938" y="311"/>
                    </a:lnTo>
                    <a:lnTo>
                      <a:pt x="924" y="316"/>
                    </a:lnTo>
                    <a:lnTo>
                      <a:pt x="912" y="320"/>
                    </a:lnTo>
                    <a:lnTo>
                      <a:pt x="887" y="324"/>
                    </a:lnTo>
                    <a:lnTo>
                      <a:pt x="887" y="324"/>
                    </a:lnTo>
                    <a:lnTo>
                      <a:pt x="871" y="326"/>
                    </a:lnTo>
                    <a:lnTo>
                      <a:pt x="854" y="327"/>
                    </a:lnTo>
                    <a:lnTo>
                      <a:pt x="854" y="327"/>
                    </a:lnTo>
                    <a:lnTo>
                      <a:pt x="841" y="326"/>
                    </a:lnTo>
                    <a:lnTo>
                      <a:pt x="827" y="325"/>
                    </a:lnTo>
                    <a:lnTo>
                      <a:pt x="799" y="321"/>
                    </a:lnTo>
                    <a:lnTo>
                      <a:pt x="769" y="315"/>
                    </a:lnTo>
                    <a:lnTo>
                      <a:pt x="740" y="305"/>
                    </a:lnTo>
                    <a:lnTo>
                      <a:pt x="711" y="294"/>
                    </a:lnTo>
                    <a:lnTo>
                      <a:pt x="681" y="281"/>
                    </a:lnTo>
                    <a:lnTo>
                      <a:pt x="652" y="265"/>
                    </a:lnTo>
                    <a:lnTo>
                      <a:pt x="623" y="246"/>
                    </a:lnTo>
                    <a:lnTo>
                      <a:pt x="623" y="246"/>
                    </a:lnTo>
                    <a:lnTo>
                      <a:pt x="597" y="229"/>
                    </a:lnTo>
                    <a:lnTo>
                      <a:pt x="571" y="209"/>
                    </a:lnTo>
                    <a:lnTo>
                      <a:pt x="571" y="209"/>
                    </a:lnTo>
                    <a:lnTo>
                      <a:pt x="541" y="187"/>
                    </a:lnTo>
                    <a:lnTo>
                      <a:pt x="531" y="179"/>
                    </a:lnTo>
                    <a:lnTo>
                      <a:pt x="524" y="190"/>
                    </a:lnTo>
                    <a:lnTo>
                      <a:pt x="524" y="190"/>
                    </a:lnTo>
                    <a:lnTo>
                      <a:pt x="500" y="227"/>
                    </a:lnTo>
                    <a:lnTo>
                      <a:pt x="500" y="227"/>
                    </a:lnTo>
                    <a:lnTo>
                      <a:pt x="482" y="256"/>
                    </a:lnTo>
                    <a:lnTo>
                      <a:pt x="482" y="256"/>
                    </a:lnTo>
                    <a:lnTo>
                      <a:pt x="479" y="259"/>
                    </a:lnTo>
                    <a:lnTo>
                      <a:pt x="476" y="262"/>
                    </a:lnTo>
                    <a:lnTo>
                      <a:pt x="473" y="263"/>
                    </a:lnTo>
                    <a:lnTo>
                      <a:pt x="469" y="263"/>
                    </a:lnTo>
                    <a:lnTo>
                      <a:pt x="469" y="263"/>
                    </a:lnTo>
                    <a:lnTo>
                      <a:pt x="464" y="263"/>
                    </a:lnTo>
                    <a:lnTo>
                      <a:pt x="458" y="261"/>
                    </a:lnTo>
                    <a:lnTo>
                      <a:pt x="455" y="258"/>
                    </a:lnTo>
                    <a:lnTo>
                      <a:pt x="452" y="254"/>
                    </a:lnTo>
                    <a:lnTo>
                      <a:pt x="452" y="254"/>
                    </a:lnTo>
                    <a:lnTo>
                      <a:pt x="451" y="251"/>
                    </a:lnTo>
                    <a:lnTo>
                      <a:pt x="450" y="247"/>
                    </a:lnTo>
                    <a:lnTo>
                      <a:pt x="451" y="244"/>
                    </a:lnTo>
                    <a:lnTo>
                      <a:pt x="453" y="240"/>
                    </a:lnTo>
                    <a:lnTo>
                      <a:pt x="453" y="240"/>
                    </a:lnTo>
                    <a:lnTo>
                      <a:pt x="474" y="208"/>
                    </a:lnTo>
                    <a:lnTo>
                      <a:pt x="474" y="208"/>
                    </a:lnTo>
                    <a:lnTo>
                      <a:pt x="498" y="172"/>
                    </a:lnTo>
                    <a:lnTo>
                      <a:pt x="504" y="162"/>
                    </a:lnTo>
                    <a:lnTo>
                      <a:pt x="477" y="144"/>
                    </a:lnTo>
                    <a:lnTo>
                      <a:pt x="477" y="144"/>
                    </a:lnTo>
                    <a:lnTo>
                      <a:pt x="445" y="123"/>
                    </a:lnTo>
                    <a:lnTo>
                      <a:pt x="429" y="113"/>
                    </a:lnTo>
                    <a:lnTo>
                      <a:pt x="412" y="104"/>
                    </a:lnTo>
                    <a:lnTo>
                      <a:pt x="394" y="95"/>
                    </a:lnTo>
                    <a:lnTo>
                      <a:pt x="377" y="86"/>
                    </a:lnTo>
                    <a:lnTo>
                      <a:pt x="359" y="80"/>
                    </a:lnTo>
                    <a:lnTo>
                      <a:pt x="343" y="75"/>
                    </a:lnTo>
                    <a:lnTo>
                      <a:pt x="335" y="74"/>
                    </a:lnTo>
                    <a:lnTo>
                      <a:pt x="335" y="74"/>
                    </a:lnTo>
                    <a:lnTo>
                      <a:pt x="310" y="68"/>
                    </a:lnTo>
                    <a:lnTo>
                      <a:pt x="284" y="63"/>
                    </a:lnTo>
                    <a:lnTo>
                      <a:pt x="256" y="58"/>
                    </a:lnTo>
                    <a:lnTo>
                      <a:pt x="243" y="57"/>
                    </a:lnTo>
                    <a:lnTo>
                      <a:pt x="229" y="57"/>
                    </a:lnTo>
                    <a:lnTo>
                      <a:pt x="229" y="57"/>
                    </a:lnTo>
                    <a:lnTo>
                      <a:pt x="213" y="57"/>
                    </a:lnTo>
                    <a:lnTo>
                      <a:pt x="196" y="59"/>
                    </a:lnTo>
                    <a:lnTo>
                      <a:pt x="182" y="64"/>
                    </a:lnTo>
                    <a:lnTo>
                      <a:pt x="167" y="68"/>
                    </a:lnTo>
                    <a:lnTo>
                      <a:pt x="167" y="68"/>
                    </a:lnTo>
                    <a:lnTo>
                      <a:pt x="156" y="72"/>
                    </a:lnTo>
                    <a:lnTo>
                      <a:pt x="142" y="76"/>
                    </a:lnTo>
                    <a:lnTo>
                      <a:pt x="142" y="76"/>
                    </a:lnTo>
                    <a:lnTo>
                      <a:pt x="128" y="81"/>
                    </a:lnTo>
                    <a:lnTo>
                      <a:pt x="115" y="86"/>
                    </a:lnTo>
                    <a:lnTo>
                      <a:pt x="101" y="91"/>
                    </a:lnTo>
                    <a:lnTo>
                      <a:pt x="89" y="99"/>
                    </a:lnTo>
                    <a:lnTo>
                      <a:pt x="89" y="99"/>
                    </a:lnTo>
                    <a:lnTo>
                      <a:pt x="81" y="106"/>
                    </a:lnTo>
                    <a:lnTo>
                      <a:pt x="74" y="112"/>
                    </a:lnTo>
                    <a:lnTo>
                      <a:pt x="68" y="119"/>
                    </a:lnTo>
                    <a:lnTo>
                      <a:pt x="63" y="127"/>
                    </a:lnTo>
                    <a:lnTo>
                      <a:pt x="55" y="143"/>
                    </a:lnTo>
                    <a:lnTo>
                      <a:pt x="47" y="159"/>
                    </a:lnTo>
                    <a:lnTo>
                      <a:pt x="44" y="166"/>
                    </a:lnTo>
                    <a:lnTo>
                      <a:pt x="44" y="166"/>
                    </a:lnTo>
                    <a:lnTo>
                      <a:pt x="40" y="175"/>
                    </a:lnTo>
                    <a:lnTo>
                      <a:pt x="37" y="184"/>
                    </a:lnTo>
                    <a:lnTo>
                      <a:pt x="33" y="207"/>
                    </a:lnTo>
                    <a:lnTo>
                      <a:pt x="30" y="231"/>
                    </a:lnTo>
                    <a:lnTo>
                      <a:pt x="29" y="256"/>
                    </a:lnTo>
                    <a:lnTo>
                      <a:pt x="30" y="281"/>
                    </a:lnTo>
                    <a:lnTo>
                      <a:pt x="33" y="304"/>
                    </a:lnTo>
                    <a:lnTo>
                      <a:pt x="35" y="316"/>
                    </a:lnTo>
                    <a:lnTo>
                      <a:pt x="38" y="326"/>
                    </a:lnTo>
                    <a:lnTo>
                      <a:pt x="41" y="335"/>
                    </a:lnTo>
                    <a:lnTo>
                      <a:pt x="45" y="344"/>
                    </a:lnTo>
                    <a:lnTo>
                      <a:pt x="45" y="344"/>
                    </a:lnTo>
                    <a:lnTo>
                      <a:pt x="49" y="353"/>
                    </a:lnTo>
                    <a:lnTo>
                      <a:pt x="55" y="360"/>
                    </a:lnTo>
                    <a:lnTo>
                      <a:pt x="60" y="366"/>
                    </a:lnTo>
                    <a:lnTo>
                      <a:pt x="65" y="372"/>
                    </a:lnTo>
                    <a:lnTo>
                      <a:pt x="71" y="378"/>
                    </a:lnTo>
                    <a:lnTo>
                      <a:pt x="77" y="382"/>
                    </a:lnTo>
                    <a:lnTo>
                      <a:pt x="92" y="391"/>
                    </a:lnTo>
                    <a:lnTo>
                      <a:pt x="92" y="391"/>
                    </a:lnTo>
                    <a:lnTo>
                      <a:pt x="97" y="394"/>
                    </a:lnTo>
                    <a:lnTo>
                      <a:pt x="101" y="397"/>
                    </a:lnTo>
                    <a:lnTo>
                      <a:pt x="108" y="390"/>
                    </a:lnTo>
                    <a:lnTo>
                      <a:pt x="109" y="393"/>
                    </a:lnTo>
                    <a:lnTo>
                      <a:pt x="109" y="393"/>
                    </a:lnTo>
                    <a:lnTo>
                      <a:pt x="112" y="393"/>
                    </a:lnTo>
                    <a:lnTo>
                      <a:pt x="112" y="393"/>
                    </a:lnTo>
                    <a:lnTo>
                      <a:pt x="117" y="394"/>
                    </a:lnTo>
                    <a:lnTo>
                      <a:pt x="121" y="395"/>
                    </a:lnTo>
                    <a:lnTo>
                      <a:pt x="123" y="397"/>
                    </a:lnTo>
                    <a:lnTo>
                      <a:pt x="125" y="400"/>
                    </a:lnTo>
                    <a:lnTo>
                      <a:pt x="127" y="405"/>
                    </a:lnTo>
                    <a:lnTo>
                      <a:pt x="127" y="410"/>
                    </a:lnTo>
                    <a:lnTo>
                      <a:pt x="127" y="410"/>
                    </a:lnTo>
                    <a:lnTo>
                      <a:pt x="127" y="413"/>
                    </a:lnTo>
                    <a:lnTo>
                      <a:pt x="125" y="419"/>
                    </a:lnTo>
                    <a:lnTo>
                      <a:pt x="123" y="421"/>
                    </a:lnTo>
                    <a:lnTo>
                      <a:pt x="121" y="423"/>
                    </a:lnTo>
                    <a:lnTo>
                      <a:pt x="117" y="425"/>
                    </a:lnTo>
                    <a:lnTo>
                      <a:pt x="112" y="425"/>
                    </a:lnTo>
                    <a:lnTo>
                      <a:pt x="112" y="425"/>
                    </a:lnTo>
                    <a:lnTo>
                      <a:pt x="103" y="426"/>
                    </a:lnTo>
                    <a:lnTo>
                      <a:pt x="103" y="426"/>
                    </a:lnTo>
                    <a:lnTo>
                      <a:pt x="96" y="426"/>
                    </a:lnTo>
                    <a:lnTo>
                      <a:pt x="96" y="426"/>
                    </a:lnTo>
                    <a:close/>
                    <a:moveTo>
                      <a:pt x="819" y="29"/>
                    </a:moveTo>
                    <a:lnTo>
                      <a:pt x="819" y="29"/>
                    </a:lnTo>
                    <a:lnTo>
                      <a:pt x="805" y="31"/>
                    </a:lnTo>
                    <a:lnTo>
                      <a:pt x="788" y="32"/>
                    </a:lnTo>
                    <a:lnTo>
                      <a:pt x="771" y="34"/>
                    </a:lnTo>
                    <a:lnTo>
                      <a:pt x="754" y="37"/>
                    </a:lnTo>
                    <a:lnTo>
                      <a:pt x="736" y="41"/>
                    </a:lnTo>
                    <a:lnTo>
                      <a:pt x="717" y="46"/>
                    </a:lnTo>
                    <a:lnTo>
                      <a:pt x="675" y="58"/>
                    </a:lnTo>
                    <a:lnTo>
                      <a:pt x="675" y="58"/>
                    </a:lnTo>
                    <a:lnTo>
                      <a:pt x="659" y="65"/>
                    </a:lnTo>
                    <a:lnTo>
                      <a:pt x="643" y="72"/>
                    </a:lnTo>
                    <a:lnTo>
                      <a:pt x="628" y="80"/>
                    </a:lnTo>
                    <a:lnTo>
                      <a:pt x="613" y="90"/>
                    </a:lnTo>
                    <a:lnTo>
                      <a:pt x="599" y="101"/>
                    </a:lnTo>
                    <a:lnTo>
                      <a:pt x="586" y="113"/>
                    </a:lnTo>
                    <a:lnTo>
                      <a:pt x="572" y="127"/>
                    </a:lnTo>
                    <a:lnTo>
                      <a:pt x="559" y="142"/>
                    </a:lnTo>
                    <a:lnTo>
                      <a:pt x="550" y="152"/>
                    </a:lnTo>
                    <a:lnTo>
                      <a:pt x="562" y="160"/>
                    </a:lnTo>
                    <a:lnTo>
                      <a:pt x="562" y="160"/>
                    </a:lnTo>
                    <a:lnTo>
                      <a:pt x="582" y="174"/>
                    </a:lnTo>
                    <a:lnTo>
                      <a:pt x="602" y="190"/>
                    </a:lnTo>
                    <a:lnTo>
                      <a:pt x="602" y="190"/>
                    </a:lnTo>
                    <a:lnTo>
                      <a:pt x="632" y="213"/>
                    </a:lnTo>
                    <a:lnTo>
                      <a:pt x="648" y="224"/>
                    </a:lnTo>
                    <a:lnTo>
                      <a:pt x="664" y="234"/>
                    </a:lnTo>
                    <a:lnTo>
                      <a:pt x="664" y="234"/>
                    </a:lnTo>
                    <a:lnTo>
                      <a:pt x="688" y="246"/>
                    </a:lnTo>
                    <a:lnTo>
                      <a:pt x="704" y="255"/>
                    </a:lnTo>
                    <a:lnTo>
                      <a:pt x="723" y="264"/>
                    </a:lnTo>
                    <a:lnTo>
                      <a:pt x="744" y="272"/>
                    </a:lnTo>
                    <a:lnTo>
                      <a:pt x="765" y="279"/>
                    </a:lnTo>
                    <a:lnTo>
                      <a:pt x="787" y="286"/>
                    </a:lnTo>
                    <a:lnTo>
                      <a:pt x="797" y="288"/>
                    </a:lnTo>
                    <a:lnTo>
                      <a:pt x="808" y="289"/>
                    </a:lnTo>
                    <a:lnTo>
                      <a:pt x="808" y="289"/>
                    </a:lnTo>
                    <a:lnTo>
                      <a:pt x="834" y="291"/>
                    </a:lnTo>
                    <a:lnTo>
                      <a:pt x="859" y="292"/>
                    </a:lnTo>
                    <a:lnTo>
                      <a:pt x="859" y="292"/>
                    </a:lnTo>
                    <a:lnTo>
                      <a:pt x="882" y="291"/>
                    </a:lnTo>
                    <a:lnTo>
                      <a:pt x="903" y="289"/>
                    </a:lnTo>
                    <a:lnTo>
                      <a:pt x="922" y="285"/>
                    </a:lnTo>
                    <a:lnTo>
                      <a:pt x="940" y="279"/>
                    </a:lnTo>
                    <a:lnTo>
                      <a:pt x="955" y="273"/>
                    </a:lnTo>
                    <a:lnTo>
                      <a:pt x="970" y="265"/>
                    </a:lnTo>
                    <a:lnTo>
                      <a:pt x="983" y="255"/>
                    </a:lnTo>
                    <a:lnTo>
                      <a:pt x="994" y="243"/>
                    </a:lnTo>
                    <a:lnTo>
                      <a:pt x="994" y="243"/>
                    </a:lnTo>
                    <a:lnTo>
                      <a:pt x="1001" y="233"/>
                    </a:lnTo>
                    <a:lnTo>
                      <a:pt x="1007" y="222"/>
                    </a:lnTo>
                    <a:lnTo>
                      <a:pt x="1012" y="209"/>
                    </a:lnTo>
                    <a:lnTo>
                      <a:pt x="1016" y="197"/>
                    </a:lnTo>
                    <a:lnTo>
                      <a:pt x="1019" y="182"/>
                    </a:lnTo>
                    <a:lnTo>
                      <a:pt x="1021" y="169"/>
                    </a:lnTo>
                    <a:lnTo>
                      <a:pt x="1021" y="156"/>
                    </a:lnTo>
                    <a:lnTo>
                      <a:pt x="1020" y="142"/>
                    </a:lnTo>
                    <a:lnTo>
                      <a:pt x="1020" y="142"/>
                    </a:lnTo>
                    <a:lnTo>
                      <a:pt x="1019" y="134"/>
                    </a:lnTo>
                    <a:lnTo>
                      <a:pt x="1016" y="127"/>
                    </a:lnTo>
                    <a:lnTo>
                      <a:pt x="1014" y="119"/>
                    </a:lnTo>
                    <a:lnTo>
                      <a:pt x="1010" y="113"/>
                    </a:lnTo>
                    <a:lnTo>
                      <a:pt x="1007" y="107"/>
                    </a:lnTo>
                    <a:lnTo>
                      <a:pt x="1002" y="101"/>
                    </a:lnTo>
                    <a:lnTo>
                      <a:pt x="997" y="96"/>
                    </a:lnTo>
                    <a:lnTo>
                      <a:pt x="991" y="91"/>
                    </a:lnTo>
                    <a:lnTo>
                      <a:pt x="991" y="91"/>
                    </a:lnTo>
                    <a:lnTo>
                      <a:pt x="973" y="79"/>
                    </a:lnTo>
                    <a:lnTo>
                      <a:pt x="973" y="79"/>
                    </a:lnTo>
                    <a:lnTo>
                      <a:pt x="956" y="67"/>
                    </a:lnTo>
                    <a:lnTo>
                      <a:pt x="947" y="60"/>
                    </a:lnTo>
                    <a:lnTo>
                      <a:pt x="938" y="55"/>
                    </a:lnTo>
                    <a:lnTo>
                      <a:pt x="938" y="55"/>
                    </a:lnTo>
                    <a:lnTo>
                      <a:pt x="926" y="50"/>
                    </a:lnTo>
                    <a:lnTo>
                      <a:pt x="914" y="46"/>
                    </a:lnTo>
                    <a:lnTo>
                      <a:pt x="889" y="39"/>
                    </a:lnTo>
                    <a:lnTo>
                      <a:pt x="865" y="35"/>
                    </a:lnTo>
                    <a:lnTo>
                      <a:pt x="849" y="32"/>
                    </a:lnTo>
                    <a:lnTo>
                      <a:pt x="849" y="32"/>
                    </a:lnTo>
                    <a:lnTo>
                      <a:pt x="834" y="31"/>
                    </a:lnTo>
                    <a:lnTo>
                      <a:pt x="819" y="29"/>
                    </a:lnTo>
                    <a:lnTo>
                      <a:pt x="819" y="29"/>
                    </a:lnTo>
                    <a:close/>
                  </a:path>
                </a:pathLst>
              </a:custGeom>
              <a:grpFill/>
              <a:ln w="9525">
                <a:noFill/>
                <a:round/>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solidFill>
                    <a:srgbClr val="605448"/>
                  </a:solidFill>
                </a:endParaRPr>
              </a:p>
            </p:txBody>
          </p:sp>
        </p:grpSp>
      </p:grpSp>
      <p:sp>
        <p:nvSpPr>
          <p:cNvPr id="306" name="文本框 305"/>
          <p:cNvSpPr txBox="1"/>
          <p:nvPr/>
        </p:nvSpPr>
        <p:spPr>
          <a:xfrm>
            <a:off x="5361140" y="1424597"/>
            <a:ext cx="1569660" cy="923330"/>
          </a:xfrm>
          <a:prstGeom prst="rect">
            <a:avLst/>
          </a:prstGeom>
          <a:noFill/>
        </p:spPr>
        <p:txBody>
          <a:bodyPr wrap="none" rtlCol="0">
            <a:spAutoFit/>
          </a:bodyPr>
          <a:lstStyle/>
          <a:p>
            <a:r>
              <a:rPr lang="zh-CN" altLang="en-US" sz="5400" dirty="0" smtClean="0">
                <a:solidFill>
                  <a:schemeClr val="accent1">
                    <a:lumMod val="75000"/>
                  </a:schemeClr>
                </a:solidFill>
                <a:latin typeface="黑体" panose="02010609060101010101" pitchFamily="49" charset="-122"/>
                <a:ea typeface="黑体" panose="02010609060101010101" pitchFamily="49" charset="-122"/>
              </a:rPr>
              <a:t>目录</a:t>
            </a:r>
            <a:endParaRPr lang="zh-CN" altLang="en-US" sz="5400" dirty="0">
              <a:solidFill>
                <a:schemeClr val="accent1">
                  <a:lumMod val="75000"/>
                </a:schemeClr>
              </a:solidFill>
              <a:latin typeface="黑体" panose="02010609060101010101" pitchFamily="49" charset="-122"/>
              <a:ea typeface="黑体" panose="02010609060101010101" pitchFamily="49" charset="-122"/>
            </a:endParaRPr>
          </a:p>
        </p:txBody>
      </p:sp>
      <p:cxnSp>
        <p:nvCxnSpPr>
          <p:cNvPr id="308" name="直接连接符 307"/>
          <p:cNvCxnSpPr/>
          <p:nvPr/>
        </p:nvCxnSpPr>
        <p:spPr>
          <a:xfrm>
            <a:off x="5478906" y="2468027"/>
            <a:ext cx="2304789" cy="17234"/>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754660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900396" y="2166321"/>
            <a:ext cx="6628738" cy="481863"/>
          </a:xfrm>
          <a:prstGeom prst="rect">
            <a:avLst/>
          </a:prstGeom>
        </p:spPr>
        <p:txBody>
          <a:bodyPr wrap="none">
            <a:spAutoFit/>
          </a:bodyPr>
          <a:lstStyle/>
          <a:p>
            <a:pPr marL="0" lvl="1" indent="-285750">
              <a:lnSpc>
                <a:spcPct val="150000"/>
              </a:lnSpc>
              <a:spcAft>
                <a:spcPts val="0"/>
              </a:spcAft>
              <a:buFont typeface="Arial" panose="020B0604020202020204" pitchFamily="34" charset="0"/>
              <a:buChar char="•"/>
              <a:tabLst>
                <a:tab pos="2431415" algn="l"/>
              </a:tabLst>
            </a:pPr>
            <a:r>
              <a:rPr lang="en-US" altLang="zh-CN" sz="2000" dirty="0">
                <a:latin typeface="+mn-ea"/>
              </a:rPr>
              <a:t>2</a:t>
            </a:r>
            <a:r>
              <a:rPr lang="zh-CN" altLang="zh-CN" sz="2000" dirty="0">
                <a:latin typeface="+mn-ea"/>
              </a:rPr>
              <a:t>、在</a:t>
            </a:r>
            <a:r>
              <a:rPr lang="en-US" altLang="zh-CN" sz="2000" dirty="0">
                <a:latin typeface="+mn-ea"/>
              </a:rPr>
              <a:t>XP</a:t>
            </a:r>
            <a:r>
              <a:rPr lang="zh-CN" altLang="zh-CN" sz="2000" dirty="0">
                <a:latin typeface="+mn-ea"/>
              </a:rPr>
              <a:t>的命令提示框中输入</a:t>
            </a:r>
            <a:r>
              <a:rPr lang="en-US" altLang="zh-CN" sz="2000" dirty="0" err="1">
                <a:latin typeface="+mn-ea"/>
              </a:rPr>
              <a:t>netstat</a:t>
            </a:r>
            <a:r>
              <a:rPr lang="en-US" altLang="zh-CN" sz="2000" dirty="0">
                <a:latin typeface="+mn-ea"/>
              </a:rPr>
              <a:t> -an</a:t>
            </a:r>
            <a:r>
              <a:rPr lang="zh-CN" altLang="zh-CN" sz="2000" dirty="0">
                <a:latin typeface="+mn-ea"/>
              </a:rPr>
              <a:t>查看端口地址</a:t>
            </a:r>
          </a:p>
        </p:txBody>
      </p:sp>
      <p:pic>
        <p:nvPicPr>
          <p:cNvPr id="4" name="图片 3"/>
          <p:cNvPicPr/>
          <p:nvPr/>
        </p:nvPicPr>
        <p:blipFill rotWithShape="1">
          <a:blip r:embed="rId3">
            <a:extLst>
              <a:ext uri="{28A0092B-C50C-407E-A947-70E740481C1C}">
                <a14:useLocalDpi xmlns:a14="http://schemas.microsoft.com/office/drawing/2010/main" val="0"/>
              </a:ext>
            </a:extLst>
          </a:blip>
          <a:srcRect t="17386"/>
          <a:stretch/>
        </p:blipFill>
        <p:spPr bwMode="auto">
          <a:xfrm>
            <a:off x="1744485" y="3106455"/>
            <a:ext cx="5295141" cy="2893512"/>
          </a:xfrm>
          <a:prstGeom prst="rect">
            <a:avLst/>
          </a:prstGeom>
          <a:noFill/>
          <a:ln>
            <a:noFill/>
          </a:ln>
        </p:spPr>
      </p:pic>
      <p:sp>
        <p:nvSpPr>
          <p:cNvPr id="5" name="文本框 4">
            <a:extLst>
              <a:ext uri="{FF2B5EF4-FFF2-40B4-BE49-F238E27FC236}">
                <a16:creationId xmlns:a16="http://schemas.microsoft.com/office/drawing/2014/main" id="{240941DB-0F68-17B9-F2CF-7B0529628DCC}"/>
              </a:ext>
            </a:extLst>
          </p:cNvPr>
          <p:cNvSpPr txBox="1"/>
          <p:nvPr/>
        </p:nvSpPr>
        <p:spPr>
          <a:xfrm>
            <a:off x="516404" y="827977"/>
            <a:ext cx="1989647" cy="480131"/>
          </a:xfrm>
          <a:prstGeom prst="rect">
            <a:avLst/>
          </a:prstGeom>
          <a:noFill/>
        </p:spPr>
        <p:txBody>
          <a:bodyPr wrap="none" rtlCol="0">
            <a:spAutoFit/>
          </a:bodyPr>
          <a:ls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pPr algn="ctr">
              <a:lnSpc>
                <a:spcPct val="90000"/>
              </a:lnSpc>
              <a:spcBef>
                <a:spcPct val="0"/>
              </a:spcBef>
            </a:pPr>
            <a:r>
              <a:rPr lang="en-US" altLang="zh-CN" sz="2800" b="1" dirty="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4</a:t>
            </a:r>
            <a:r>
              <a:rPr lang="en-US" altLang="zh-CN" sz="2800" b="1" dirty="0" smtClean="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a:t>
            </a:r>
            <a:r>
              <a:rPr lang="zh-CN" altLang="en-US" sz="2800" b="1" dirty="0" smtClean="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冰河木马</a:t>
            </a:r>
            <a:endParaRPr lang="zh-CN" altLang="en-US" sz="2800" b="1" dirty="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421316216"/>
      </p:ext>
    </p:extLst>
  </p:cSld>
  <p:clrMapOvr>
    <a:masterClrMapping/>
  </p:clrMapOvr>
  <mc:AlternateContent xmlns:mc="http://schemas.openxmlformats.org/markup-compatibility/2006" xmlns:p14="http://schemas.microsoft.com/office/powerpoint/2010/main">
    <mc:Choice Requires="p14">
      <p:transition>
        <p14:flip dir="r"/>
        <p:sndAc>
          <p:stSnd>
            <p:snd r:embed="rId2" name="chimes.wav"/>
          </p:stSnd>
        </p:sndAc>
      </p:transition>
    </mc:Choice>
    <mc:Fallback xmlns="">
      <p:transition>
        <p:fade/>
        <p:sndAc>
          <p:stSnd>
            <p:snd r:embed="rId8" name="chimes.wav"/>
          </p:stSnd>
        </p:sndAc>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701052" y="1745061"/>
            <a:ext cx="7515916" cy="1015663"/>
          </a:xfrm>
          <a:prstGeom prst="rect">
            <a:avLst/>
          </a:prstGeom>
        </p:spPr>
        <p:txBody>
          <a:bodyPr wrap="square">
            <a:spAutoFit/>
          </a:bodyPr>
          <a:lstStyle/>
          <a:p>
            <a:pPr marL="0" lvl="1" indent="-285750">
              <a:lnSpc>
                <a:spcPct val="150000"/>
              </a:lnSpc>
              <a:spcAft>
                <a:spcPts val="0"/>
              </a:spcAft>
              <a:buFont typeface="Arial" panose="020B0604020202020204" pitchFamily="34" charset="0"/>
              <a:buChar char="•"/>
              <a:tabLst>
                <a:tab pos="2431415" algn="l"/>
              </a:tabLst>
            </a:pPr>
            <a:r>
              <a:rPr lang="en-US" altLang="zh-CN" sz="2000" dirty="0">
                <a:latin typeface="+mn-ea"/>
              </a:rPr>
              <a:t>3</a:t>
            </a:r>
            <a:r>
              <a:rPr lang="zh-CN" altLang="zh-CN" sz="2000" dirty="0">
                <a:latin typeface="+mn-ea"/>
              </a:rPr>
              <a:t>、返回</a:t>
            </a:r>
            <a:r>
              <a:rPr lang="en-US" altLang="zh-CN" sz="2000" dirty="0">
                <a:latin typeface="+mn-ea"/>
              </a:rPr>
              <a:t>Server</a:t>
            </a:r>
            <a:r>
              <a:rPr lang="zh-CN" altLang="zh-CN" sz="2000" dirty="0">
                <a:latin typeface="+mn-ea"/>
              </a:rPr>
              <a:t>中，打开</a:t>
            </a:r>
            <a:r>
              <a:rPr lang="en-US" altLang="zh-CN" sz="2000" dirty="0">
                <a:latin typeface="+mn-ea"/>
              </a:rPr>
              <a:t>G_CLIENT</a:t>
            </a:r>
            <a:r>
              <a:rPr lang="zh-CN" altLang="zh-CN" sz="2000" dirty="0">
                <a:latin typeface="+mn-ea"/>
              </a:rPr>
              <a:t>文件，点击“搜索计算机”，修改</a:t>
            </a:r>
            <a:r>
              <a:rPr lang="en-US" altLang="zh-CN" sz="2000" dirty="0" err="1">
                <a:latin typeface="+mn-ea"/>
              </a:rPr>
              <a:t>ip</a:t>
            </a:r>
            <a:r>
              <a:rPr lang="zh-CN" altLang="zh-CN" sz="2000" dirty="0">
                <a:latin typeface="+mn-ea"/>
              </a:rPr>
              <a:t>地址的起始域为</a:t>
            </a:r>
            <a:r>
              <a:rPr lang="en-US" altLang="zh-CN" sz="2000" dirty="0">
                <a:latin typeface="+mn-ea"/>
              </a:rPr>
              <a:t>192.168.138</a:t>
            </a:r>
            <a:r>
              <a:rPr lang="zh-CN" altLang="zh-CN" sz="2000" dirty="0">
                <a:latin typeface="+mn-ea"/>
              </a:rPr>
              <a:t>，开始搜索。</a:t>
            </a:r>
          </a:p>
        </p:txBody>
      </p:sp>
      <p:pic>
        <p:nvPicPr>
          <p:cNvPr id="4" name="图片 3"/>
          <p:cNvPicPr/>
          <p:nvPr/>
        </p:nvPicPr>
        <p:blipFill>
          <a:blip r:embed="rId3">
            <a:extLst>
              <a:ext uri="{28A0092B-C50C-407E-A947-70E740481C1C}">
                <a14:useLocalDpi xmlns:a14="http://schemas.microsoft.com/office/drawing/2010/main" val="0"/>
              </a:ext>
            </a:extLst>
          </a:blip>
          <a:srcRect/>
          <a:stretch>
            <a:fillRect/>
          </a:stretch>
        </p:blipFill>
        <p:spPr bwMode="auto">
          <a:xfrm>
            <a:off x="2174693" y="2877490"/>
            <a:ext cx="4393269" cy="3048215"/>
          </a:xfrm>
          <a:prstGeom prst="rect">
            <a:avLst/>
          </a:prstGeom>
          <a:noFill/>
          <a:ln>
            <a:noFill/>
          </a:ln>
        </p:spPr>
      </p:pic>
      <p:sp>
        <p:nvSpPr>
          <p:cNvPr id="5" name="文本框 4">
            <a:extLst>
              <a:ext uri="{FF2B5EF4-FFF2-40B4-BE49-F238E27FC236}">
                <a16:creationId xmlns:a16="http://schemas.microsoft.com/office/drawing/2014/main" id="{240941DB-0F68-17B9-F2CF-7B0529628DCC}"/>
              </a:ext>
            </a:extLst>
          </p:cNvPr>
          <p:cNvSpPr txBox="1"/>
          <p:nvPr/>
        </p:nvSpPr>
        <p:spPr>
          <a:xfrm>
            <a:off x="516404" y="827977"/>
            <a:ext cx="1989647" cy="480131"/>
          </a:xfrm>
          <a:prstGeom prst="rect">
            <a:avLst/>
          </a:prstGeom>
          <a:noFill/>
        </p:spPr>
        <p:txBody>
          <a:bodyPr wrap="none" rtlCol="0">
            <a:spAutoFit/>
          </a:bodyPr>
          <a:ls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pPr algn="ctr">
              <a:lnSpc>
                <a:spcPct val="90000"/>
              </a:lnSpc>
              <a:spcBef>
                <a:spcPct val="0"/>
              </a:spcBef>
            </a:pPr>
            <a:r>
              <a:rPr lang="en-US" altLang="zh-CN" sz="2800" b="1" dirty="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4</a:t>
            </a:r>
            <a:r>
              <a:rPr lang="en-US" altLang="zh-CN" sz="2800" b="1" dirty="0" smtClean="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a:t>
            </a:r>
            <a:r>
              <a:rPr lang="zh-CN" altLang="en-US" sz="2800" b="1" dirty="0" smtClean="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冰河木马</a:t>
            </a:r>
            <a:endParaRPr lang="zh-CN" altLang="en-US" sz="2800" b="1" dirty="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884817526"/>
      </p:ext>
    </p:extLst>
  </p:cSld>
  <p:clrMapOvr>
    <a:masterClrMapping/>
  </p:clrMapOvr>
  <mc:AlternateContent xmlns:mc="http://schemas.openxmlformats.org/markup-compatibility/2006" xmlns:p14="http://schemas.microsoft.com/office/powerpoint/2010/main">
    <mc:Choice Requires="p14">
      <p:transition>
        <p14:flip dir="r"/>
        <p:sndAc>
          <p:stSnd>
            <p:snd r:embed="rId2" name="chimes.wav"/>
          </p:stSnd>
        </p:sndAc>
      </p:transition>
    </mc:Choice>
    <mc:Fallback xmlns="">
      <p:transition>
        <p:fade/>
        <p:sndAc>
          <p:stSnd>
            <p:snd r:embed="rId8" name="chimes.wav"/>
          </p:stSnd>
        </p:sndAc>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756484" y="1827441"/>
            <a:ext cx="7434942" cy="1015663"/>
          </a:xfrm>
          <a:prstGeom prst="rect">
            <a:avLst/>
          </a:prstGeom>
        </p:spPr>
        <p:txBody>
          <a:bodyPr wrap="square">
            <a:spAutoFit/>
          </a:bodyPr>
          <a:lstStyle/>
          <a:p>
            <a:pPr marL="0" lvl="1" indent="-285750">
              <a:lnSpc>
                <a:spcPct val="150000"/>
              </a:lnSpc>
              <a:spcAft>
                <a:spcPts val="0"/>
              </a:spcAft>
              <a:buFont typeface="Arial" panose="020B0604020202020204" pitchFamily="34" charset="0"/>
              <a:buChar char="•"/>
              <a:tabLst>
                <a:tab pos="2431415" algn="l"/>
              </a:tabLst>
            </a:pPr>
            <a:r>
              <a:rPr lang="en-US" altLang="zh-CN" sz="2000" dirty="0">
                <a:latin typeface="+mn-ea"/>
              </a:rPr>
              <a:t>4</a:t>
            </a:r>
            <a:r>
              <a:rPr lang="zh-CN" altLang="zh-CN" sz="2000" dirty="0">
                <a:latin typeface="+mn-ea"/>
              </a:rPr>
              <a:t>、在</a:t>
            </a:r>
            <a:r>
              <a:rPr lang="en-US" altLang="zh-CN" sz="2000" dirty="0">
                <a:latin typeface="+mn-ea"/>
              </a:rPr>
              <a:t>Server</a:t>
            </a:r>
            <a:r>
              <a:rPr lang="zh-CN" altLang="zh-CN" sz="2000" dirty="0">
                <a:latin typeface="+mn-ea"/>
              </a:rPr>
              <a:t>虚拟机的冰河中打开</a:t>
            </a:r>
            <a:r>
              <a:rPr lang="en-US" altLang="zh-CN" sz="2000" dirty="0">
                <a:latin typeface="+mn-ea"/>
              </a:rPr>
              <a:t>XP</a:t>
            </a:r>
            <a:r>
              <a:rPr lang="zh-CN" altLang="zh-CN" sz="2000" dirty="0">
                <a:latin typeface="+mn-ea"/>
              </a:rPr>
              <a:t>的</a:t>
            </a:r>
            <a:r>
              <a:rPr lang="en-US" altLang="zh-CN" sz="2000" dirty="0">
                <a:latin typeface="+mn-ea"/>
              </a:rPr>
              <a:t>E</a:t>
            </a:r>
            <a:r>
              <a:rPr lang="zh-CN" altLang="zh-CN" sz="2000" dirty="0">
                <a:latin typeface="+mn-ea"/>
              </a:rPr>
              <a:t>盘，新建一个文件夹，返回</a:t>
            </a:r>
            <a:r>
              <a:rPr lang="en-US" altLang="zh-CN" sz="2000" dirty="0">
                <a:latin typeface="+mn-ea"/>
              </a:rPr>
              <a:t>Windows XP</a:t>
            </a:r>
            <a:r>
              <a:rPr lang="zh-CN" altLang="zh-CN" sz="2000" dirty="0">
                <a:latin typeface="+mn-ea"/>
              </a:rPr>
              <a:t>中，查看</a:t>
            </a:r>
            <a:r>
              <a:rPr lang="en-US" altLang="zh-CN" sz="2000" dirty="0">
                <a:latin typeface="+mn-ea"/>
              </a:rPr>
              <a:t>E</a:t>
            </a:r>
            <a:r>
              <a:rPr lang="zh-CN" altLang="zh-CN" sz="2000" dirty="0">
                <a:latin typeface="+mn-ea"/>
              </a:rPr>
              <a:t>盘中是否建立了新的文件夹。</a:t>
            </a:r>
          </a:p>
        </p:txBody>
      </p:sp>
      <p:pic>
        <p:nvPicPr>
          <p:cNvPr id="4" name="图片 3"/>
          <p:cNvPicPr/>
          <p:nvPr/>
        </p:nvPicPr>
        <p:blipFill rotWithShape="1">
          <a:blip r:embed="rId3">
            <a:extLst>
              <a:ext uri="{28A0092B-C50C-407E-A947-70E740481C1C}">
                <a14:useLocalDpi xmlns:a14="http://schemas.microsoft.com/office/drawing/2010/main" val="0"/>
              </a:ext>
            </a:extLst>
          </a:blip>
          <a:srcRect r="41798"/>
          <a:stretch/>
        </p:blipFill>
        <p:spPr bwMode="auto">
          <a:xfrm>
            <a:off x="971165" y="3149495"/>
            <a:ext cx="3069771" cy="2338705"/>
          </a:xfrm>
          <a:prstGeom prst="rect">
            <a:avLst/>
          </a:prstGeom>
          <a:noFill/>
          <a:ln>
            <a:noFill/>
          </a:ln>
        </p:spPr>
      </p:pic>
      <p:pic>
        <p:nvPicPr>
          <p:cNvPr id="5" name="图片 4"/>
          <p:cNvPicPr/>
          <p:nvPr/>
        </p:nvPicPr>
        <p:blipFill rotWithShape="1">
          <a:blip r:embed="rId4">
            <a:extLst>
              <a:ext uri="{28A0092B-C50C-407E-A947-70E740481C1C}">
                <a14:useLocalDpi xmlns:a14="http://schemas.microsoft.com/office/drawing/2010/main" val="0"/>
              </a:ext>
            </a:extLst>
          </a:blip>
          <a:srcRect l="10168" t="29907" r="35552"/>
          <a:stretch/>
        </p:blipFill>
        <p:spPr bwMode="auto">
          <a:xfrm>
            <a:off x="4903344" y="3487698"/>
            <a:ext cx="2862942" cy="1439409"/>
          </a:xfrm>
          <a:prstGeom prst="rect">
            <a:avLst/>
          </a:prstGeom>
          <a:noFill/>
          <a:ln>
            <a:noFill/>
          </a:ln>
        </p:spPr>
      </p:pic>
      <p:sp>
        <p:nvSpPr>
          <p:cNvPr id="6" name="文本框 5">
            <a:extLst>
              <a:ext uri="{FF2B5EF4-FFF2-40B4-BE49-F238E27FC236}">
                <a16:creationId xmlns:a16="http://schemas.microsoft.com/office/drawing/2014/main" id="{240941DB-0F68-17B9-F2CF-7B0529628DCC}"/>
              </a:ext>
            </a:extLst>
          </p:cNvPr>
          <p:cNvSpPr txBox="1"/>
          <p:nvPr/>
        </p:nvSpPr>
        <p:spPr>
          <a:xfrm>
            <a:off x="516404" y="827977"/>
            <a:ext cx="1989647" cy="480131"/>
          </a:xfrm>
          <a:prstGeom prst="rect">
            <a:avLst/>
          </a:prstGeom>
          <a:noFill/>
        </p:spPr>
        <p:txBody>
          <a:bodyPr wrap="none" rtlCol="0">
            <a:spAutoFit/>
          </a:bodyPr>
          <a:ls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pPr algn="ctr">
              <a:lnSpc>
                <a:spcPct val="90000"/>
              </a:lnSpc>
              <a:spcBef>
                <a:spcPct val="0"/>
              </a:spcBef>
            </a:pPr>
            <a:r>
              <a:rPr lang="en-US" altLang="zh-CN" sz="2800" b="1" dirty="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4</a:t>
            </a:r>
            <a:r>
              <a:rPr lang="en-US" altLang="zh-CN" sz="2800" b="1" dirty="0" smtClean="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a:t>
            </a:r>
            <a:r>
              <a:rPr lang="zh-CN" altLang="en-US" sz="2800" b="1" dirty="0" smtClean="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冰河木马</a:t>
            </a:r>
            <a:endParaRPr lang="zh-CN" altLang="en-US" sz="2800" b="1" dirty="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538083685"/>
      </p:ext>
    </p:extLst>
  </p:cSld>
  <p:clrMapOvr>
    <a:masterClrMapping/>
  </p:clrMapOvr>
  <mc:AlternateContent xmlns:mc="http://schemas.openxmlformats.org/markup-compatibility/2006" xmlns:p14="http://schemas.microsoft.com/office/powerpoint/2010/main">
    <mc:Choice Requires="p14">
      <p:transition>
        <p14:flip dir="r"/>
        <p:sndAc>
          <p:stSnd>
            <p:snd r:embed="rId2" name="chimes.wav"/>
          </p:stSnd>
        </p:sndAc>
      </p:transition>
    </mc:Choice>
    <mc:Fallback xmlns="">
      <p:transition>
        <p:fade/>
        <p:sndAc>
          <p:stSnd>
            <p:snd r:embed="rId8" name="chimes.wav"/>
          </p:stSnd>
        </p:sndAc>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716591" y="1783235"/>
            <a:ext cx="8233329" cy="1015663"/>
          </a:xfrm>
          <a:prstGeom prst="rect">
            <a:avLst/>
          </a:prstGeom>
        </p:spPr>
        <p:txBody>
          <a:bodyPr wrap="square">
            <a:spAutoFit/>
          </a:bodyPr>
          <a:lstStyle/>
          <a:p>
            <a:pPr marL="0" lvl="1" indent="-285750">
              <a:lnSpc>
                <a:spcPct val="150000"/>
              </a:lnSpc>
              <a:spcAft>
                <a:spcPts val="0"/>
              </a:spcAft>
              <a:buFont typeface="Arial" panose="020B0604020202020204" pitchFamily="34" charset="0"/>
              <a:buChar char="•"/>
              <a:tabLst>
                <a:tab pos="2431415" algn="l"/>
              </a:tabLst>
            </a:pPr>
            <a:r>
              <a:rPr lang="en-US" altLang="zh-CN" sz="2000" dirty="0">
                <a:latin typeface="+mn-ea"/>
              </a:rPr>
              <a:t>5</a:t>
            </a:r>
            <a:r>
              <a:rPr lang="zh-CN" altLang="zh-CN" sz="2000" dirty="0">
                <a:latin typeface="+mn-ea"/>
              </a:rPr>
              <a:t>、在</a:t>
            </a:r>
            <a:r>
              <a:rPr lang="en-US" altLang="zh-CN" sz="2000" dirty="0">
                <a:latin typeface="+mn-ea"/>
              </a:rPr>
              <a:t>Server</a:t>
            </a:r>
            <a:r>
              <a:rPr lang="zh-CN" altLang="zh-CN" sz="2000" dirty="0">
                <a:latin typeface="+mn-ea"/>
              </a:rPr>
              <a:t>虚拟机的冰河中，点击冰河信使，输入</a:t>
            </a:r>
            <a:r>
              <a:rPr lang="en-US" altLang="zh-CN" sz="2000" dirty="0">
                <a:latin typeface="+mn-ea"/>
              </a:rPr>
              <a:t>123456789666666</a:t>
            </a:r>
            <a:r>
              <a:rPr lang="zh-CN" altLang="zh-CN" sz="2000" dirty="0">
                <a:latin typeface="+mn-ea"/>
              </a:rPr>
              <a:t>发送，返回</a:t>
            </a:r>
            <a:r>
              <a:rPr lang="en-US" altLang="zh-CN" sz="2000" dirty="0">
                <a:latin typeface="+mn-ea"/>
              </a:rPr>
              <a:t>XP</a:t>
            </a:r>
            <a:r>
              <a:rPr lang="zh-CN" altLang="zh-CN" sz="2000" dirty="0">
                <a:latin typeface="+mn-ea"/>
              </a:rPr>
              <a:t>查看是否接受成功。</a:t>
            </a:r>
          </a:p>
        </p:txBody>
      </p:sp>
      <p:pic>
        <p:nvPicPr>
          <p:cNvPr id="4" name="图片 3"/>
          <p:cNvPicPr/>
          <p:nvPr/>
        </p:nvPicPr>
        <p:blipFill rotWithShape="1">
          <a:blip r:embed="rId3">
            <a:extLst>
              <a:ext uri="{28A0092B-C50C-407E-A947-70E740481C1C}">
                <a14:useLocalDpi xmlns:a14="http://schemas.microsoft.com/office/drawing/2010/main" val="0"/>
              </a:ext>
            </a:extLst>
          </a:blip>
          <a:srcRect l="2890" t="16366" r="5775" b="4272"/>
          <a:stretch/>
        </p:blipFill>
        <p:spPr bwMode="auto">
          <a:xfrm>
            <a:off x="489857" y="3026228"/>
            <a:ext cx="3864429" cy="2481943"/>
          </a:xfrm>
          <a:prstGeom prst="rect">
            <a:avLst/>
          </a:prstGeom>
          <a:noFill/>
          <a:ln>
            <a:noFill/>
          </a:ln>
        </p:spPr>
      </p:pic>
      <p:pic>
        <p:nvPicPr>
          <p:cNvPr id="5" name="图片 4"/>
          <p:cNvPicPr/>
          <p:nvPr/>
        </p:nvPicPr>
        <p:blipFill rotWithShape="1">
          <a:blip r:embed="rId4">
            <a:extLst>
              <a:ext uri="{28A0092B-C50C-407E-A947-70E740481C1C}">
                <a14:useLocalDpi xmlns:a14="http://schemas.microsoft.com/office/drawing/2010/main" val="0"/>
              </a:ext>
            </a:extLst>
          </a:blip>
          <a:srcRect l="1374" r="5220"/>
          <a:stretch/>
        </p:blipFill>
        <p:spPr bwMode="auto">
          <a:xfrm>
            <a:off x="4833256" y="3026228"/>
            <a:ext cx="3701143" cy="2322830"/>
          </a:xfrm>
          <a:prstGeom prst="rect">
            <a:avLst/>
          </a:prstGeom>
          <a:noFill/>
          <a:ln>
            <a:noFill/>
          </a:ln>
        </p:spPr>
      </p:pic>
      <p:sp>
        <p:nvSpPr>
          <p:cNvPr id="6" name="文本框 5">
            <a:extLst>
              <a:ext uri="{FF2B5EF4-FFF2-40B4-BE49-F238E27FC236}">
                <a16:creationId xmlns:a16="http://schemas.microsoft.com/office/drawing/2014/main" id="{240941DB-0F68-17B9-F2CF-7B0529628DCC}"/>
              </a:ext>
            </a:extLst>
          </p:cNvPr>
          <p:cNvSpPr txBox="1"/>
          <p:nvPr/>
        </p:nvSpPr>
        <p:spPr>
          <a:xfrm>
            <a:off x="516404" y="827977"/>
            <a:ext cx="1989647" cy="480131"/>
          </a:xfrm>
          <a:prstGeom prst="rect">
            <a:avLst/>
          </a:prstGeom>
          <a:noFill/>
        </p:spPr>
        <p:txBody>
          <a:bodyPr wrap="none" rtlCol="0">
            <a:spAutoFit/>
          </a:bodyPr>
          <a:ls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pPr algn="ctr">
              <a:lnSpc>
                <a:spcPct val="90000"/>
              </a:lnSpc>
              <a:spcBef>
                <a:spcPct val="0"/>
              </a:spcBef>
            </a:pPr>
            <a:r>
              <a:rPr lang="en-US" altLang="zh-CN" sz="2800" b="1" dirty="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4</a:t>
            </a:r>
            <a:r>
              <a:rPr lang="en-US" altLang="zh-CN" sz="2800" b="1" dirty="0" smtClean="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a:t>
            </a:r>
            <a:r>
              <a:rPr lang="zh-CN" altLang="en-US" sz="2800" b="1" dirty="0" smtClean="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冰河木马</a:t>
            </a:r>
            <a:endParaRPr lang="zh-CN" altLang="en-US" sz="2800" b="1" dirty="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585175021"/>
      </p:ext>
    </p:extLst>
  </p:cSld>
  <p:clrMapOvr>
    <a:masterClrMapping/>
  </p:clrMapOvr>
  <mc:AlternateContent xmlns:mc="http://schemas.openxmlformats.org/markup-compatibility/2006" xmlns:p14="http://schemas.microsoft.com/office/powerpoint/2010/main">
    <mc:Choice Requires="p14">
      <p:transition>
        <p14:flip dir="r"/>
        <p:sndAc>
          <p:stSnd>
            <p:snd r:embed="rId2" name="chimes.wav"/>
          </p:stSnd>
        </p:sndAc>
      </p:transition>
    </mc:Choice>
    <mc:Fallback xmlns="">
      <p:transition>
        <p:fade/>
        <p:sndAc>
          <p:stSnd>
            <p:snd r:embed="rId8" name="chimes.wav"/>
          </p:stSnd>
        </p:sndAc>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94901" y="1740219"/>
            <a:ext cx="8186054" cy="1015663"/>
          </a:xfrm>
          <a:prstGeom prst="rect">
            <a:avLst/>
          </a:prstGeom>
        </p:spPr>
        <p:txBody>
          <a:bodyPr wrap="square">
            <a:spAutoFit/>
          </a:bodyPr>
          <a:lstStyle/>
          <a:p>
            <a:pPr marL="0" lvl="1" indent="-285750">
              <a:lnSpc>
                <a:spcPct val="150000"/>
              </a:lnSpc>
              <a:spcAft>
                <a:spcPts val="0"/>
              </a:spcAft>
              <a:buFont typeface="Arial" panose="020B0604020202020204" pitchFamily="34" charset="0"/>
              <a:buChar char="•"/>
              <a:tabLst>
                <a:tab pos="2431415" algn="l"/>
              </a:tabLst>
            </a:pPr>
            <a:r>
              <a:rPr lang="en-US" altLang="zh-CN" sz="2000" dirty="0">
                <a:latin typeface="+mn-ea"/>
              </a:rPr>
              <a:t>6</a:t>
            </a:r>
            <a:r>
              <a:rPr lang="zh-CN" altLang="zh-CN" sz="2000" dirty="0">
                <a:latin typeface="+mn-ea"/>
              </a:rPr>
              <a:t>、在</a:t>
            </a:r>
            <a:r>
              <a:rPr lang="en-US" altLang="zh-CN" sz="2000" dirty="0">
                <a:latin typeface="+mn-ea"/>
              </a:rPr>
              <a:t>Server</a:t>
            </a:r>
            <a:r>
              <a:rPr lang="zh-CN" altLang="zh-CN" sz="2000" dirty="0">
                <a:latin typeface="+mn-ea"/>
              </a:rPr>
              <a:t>虚拟机中的冰河里，点击控制屏幕，在图像显示中可以看到</a:t>
            </a:r>
            <a:r>
              <a:rPr lang="en-US" altLang="zh-CN" sz="2000" dirty="0">
                <a:latin typeface="+mn-ea"/>
              </a:rPr>
              <a:t>XP</a:t>
            </a:r>
            <a:r>
              <a:rPr lang="zh-CN" altLang="zh-CN" sz="2000" dirty="0">
                <a:latin typeface="+mn-ea"/>
              </a:rPr>
              <a:t>虚拟机的主页屏幕状况。说明了主控端与被控端连接成功。</a:t>
            </a:r>
          </a:p>
        </p:txBody>
      </p:sp>
      <p:pic>
        <p:nvPicPr>
          <p:cNvPr id="5" name="图片 4"/>
          <p:cNvPicPr/>
          <p:nvPr/>
        </p:nvPicPr>
        <p:blipFill>
          <a:blip r:embed="rId3">
            <a:extLst>
              <a:ext uri="{28A0092B-C50C-407E-A947-70E740481C1C}">
                <a14:useLocalDpi xmlns:a14="http://schemas.microsoft.com/office/drawing/2010/main" val="0"/>
              </a:ext>
            </a:extLst>
          </a:blip>
          <a:srcRect/>
          <a:stretch>
            <a:fillRect/>
          </a:stretch>
        </p:blipFill>
        <p:spPr bwMode="auto">
          <a:xfrm>
            <a:off x="1511227" y="2962524"/>
            <a:ext cx="6200739" cy="2746511"/>
          </a:xfrm>
          <a:prstGeom prst="rect">
            <a:avLst/>
          </a:prstGeom>
          <a:noFill/>
          <a:ln>
            <a:noFill/>
          </a:ln>
        </p:spPr>
      </p:pic>
      <p:sp>
        <p:nvSpPr>
          <p:cNvPr id="6" name="文本框 5">
            <a:extLst>
              <a:ext uri="{FF2B5EF4-FFF2-40B4-BE49-F238E27FC236}">
                <a16:creationId xmlns:a16="http://schemas.microsoft.com/office/drawing/2014/main" id="{240941DB-0F68-17B9-F2CF-7B0529628DCC}"/>
              </a:ext>
            </a:extLst>
          </p:cNvPr>
          <p:cNvSpPr txBox="1"/>
          <p:nvPr/>
        </p:nvSpPr>
        <p:spPr>
          <a:xfrm>
            <a:off x="516404" y="827977"/>
            <a:ext cx="1989647" cy="480131"/>
          </a:xfrm>
          <a:prstGeom prst="rect">
            <a:avLst/>
          </a:prstGeom>
          <a:noFill/>
        </p:spPr>
        <p:txBody>
          <a:bodyPr wrap="none" rtlCol="0">
            <a:spAutoFit/>
          </a:bodyPr>
          <a:ls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pPr algn="ctr">
              <a:lnSpc>
                <a:spcPct val="90000"/>
              </a:lnSpc>
              <a:spcBef>
                <a:spcPct val="0"/>
              </a:spcBef>
            </a:pPr>
            <a:r>
              <a:rPr lang="en-US" altLang="zh-CN" sz="2800" b="1" dirty="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4</a:t>
            </a:r>
            <a:r>
              <a:rPr lang="en-US" altLang="zh-CN" sz="2800" b="1" dirty="0" smtClean="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a:t>
            </a:r>
            <a:r>
              <a:rPr lang="zh-CN" altLang="en-US" sz="2800" b="1" dirty="0" smtClean="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冰河木马</a:t>
            </a:r>
            <a:endParaRPr lang="zh-CN" altLang="en-US" sz="2800" b="1" dirty="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037367039"/>
      </p:ext>
    </p:extLst>
  </p:cSld>
  <p:clrMapOvr>
    <a:masterClrMapping/>
  </p:clrMapOvr>
  <mc:AlternateContent xmlns:mc="http://schemas.openxmlformats.org/markup-compatibility/2006" xmlns:p14="http://schemas.microsoft.com/office/powerpoint/2010/main">
    <mc:Choice Requires="p14">
      <p:transition>
        <p14:flip dir="r"/>
        <p:sndAc>
          <p:stSnd>
            <p:snd r:embed="rId2" name="chimes.wav"/>
          </p:stSnd>
        </p:sndAc>
      </p:transition>
    </mc:Choice>
    <mc:Fallback xmlns="">
      <p:transition>
        <p:fade/>
        <p:sndAc>
          <p:stSnd>
            <p:snd r:embed="rId8" name="chimes.wav"/>
          </p:stSnd>
        </p:sndAc>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任意多边形 9"/>
          <p:cNvSpPr/>
          <p:nvPr/>
        </p:nvSpPr>
        <p:spPr>
          <a:xfrm>
            <a:off x="6000752" y="4818743"/>
            <a:ext cx="3143249" cy="240392"/>
          </a:xfrm>
          <a:custGeom>
            <a:avLst/>
            <a:gdLst>
              <a:gd name="connsiteX0" fmla="*/ 240393 w 4190999"/>
              <a:gd name="connsiteY0" fmla="*/ 0 h 240392"/>
              <a:gd name="connsiteX1" fmla="*/ 4190999 w 4190999"/>
              <a:gd name="connsiteY1" fmla="*/ 0 h 240392"/>
              <a:gd name="connsiteX2" fmla="*/ 4190999 w 4190999"/>
              <a:gd name="connsiteY2" fmla="*/ 240392 h 240392"/>
              <a:gd name="connsiteX3" fmla="*/ 240393 w 4190999"/>
              <a:gd name="connsiteY3" fmla="*/ 240392 h 240392"/>
              <a:gd name="connsiteX4" fmla="*/ 0 w 4190999"/>
              <a:gd name="connsiteY4" fmla="*/ 0 h 240392"/>
              <a:gd name="connsiteX5" fmla="*/ 240392 w 4190999"/>
              <a:gd name="connsiteY5" fmla="*/ 0 h 240392"/>
              <a:gd name="connsiteX6" fmla="*/ 240392 w 4190999"/>
              <a:gd name="connsiteY6" fmla="*/ 240392 h 240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90999" h="240392">
                <a:moveTo>
                  <a:pt x="240393" y="0"/>
                </a:moveTo>
                <a:lnTo>
                  <a:pt x="4190999" y="0"/>
                </a:lnTo>
                <a:lnTo>
                  <a:pt x="4190999" y="240392"/>
                </a:lnTo>
                <a:lnTo>
                  <a:pt x="240393" y="240392"/>
                </a:lnTo>
                <a:close/>
                <a:moveTo>
                  <a:pt x="0" y="0"/>
                </a:moveTo>
                <a:lnTo>
                  <a:pt x="240392" y="0"/>
                </a:lnTo>
                <a:lnTo>
                  <a:pt x="240392" y="240392"/>
                </a:lnTo>
                <a:close/>
              </a:path>
            </a:pathLst>
          </a:custGeom>
          <a:solidFill>
            <a:srgbClr val="96CAE4"/>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16" name="任意多边形 15"/>
          <p:cNvSpPr/>
          <p:nvPr/>
        </p:nvSpPr>
        <p:spPr>
          <a:xfrm>
            <a:off x="1" y="4818743"/>
            <a:ext cx="6181045" cy="240392"/>
          </a:xfrm>
          <a:custGeom>
            <a:avLst/>
            <a:gdLst>
              <a:gd name="connsiteX0" fmla="*/ 8001001 w 8241393"/>
              <a:gd name="connsiteY0" fmla="*/ 0 h 240392"/>
              <a:gd name="connsiteX1" fmla="*/ 8241393 w 8241393"/>
              <a:gd name="connsiteY1" fmla="*/ 240392 h 240392"/>
              <a:gd name="connsiteX2" fmla="*/ 8001001 w 8241393"/>
              <a:gd name="connsiteY2" fmla="*/ 240392 h 240392"/>
              <a:gd name="connsiteX3" fmla="*/ 0 w 8241393"/>
              <a:gd name="connsiteY3" fmla="*/ 0 h 240392"/>
              <a:gd name="connsiteX4" fmla="*/ 8001000 w 8241393"/>
              <a:gd name="connsiteY4" fmla="*/ 0 h 240392"/>
              <a:gd name="connsiteX5" fmla="*/ 8001000 w 8241393"/>
              <a:gd name="connsiteY5" fmla="*/ 240392 h 240392"/>
              <a:gd name="connsiteX6" fmla="*/ 0 w 8241393"/>
              <a:gd name="connsiteY6" fmla="*/ 240392 h 240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241393" h="240392">
                <a:moveTo>
                  <a:pt x="8001001" y="0"/>
                </a:moveTo>
                <a:lnTo>
                  <a:pt x="8241393" y="240392"/>
                </a:lnTo>
                <a:lnTo>
                  <a:pt x="8001001" y="240392"/>
                </a:lnTo>
                <a:close/>
                <a:moveTo>
                  <a:pt x="0" y="0"/>
                </a:moveTo>
                <a:lnTo>
                  <a:pt x="8001000" y="0"/>
                </a:lnTo>
                <a:lnTo>
                  <a:pt x="8001000" y="240392"/>
                </a:lnTo>
                <a:lnTo>
                  <a:pt x="0" y="240392"/>
                </a:ln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7" name="矩形 6"/>
          <p:cNvSpPr/>
          <p:nvPr/>
        </p:nvSpPr>
        <p:spPr>
          <a:xfrm>
            <a:off x="4909646" y="2419817"/>
            <a:ext cx="2390398" cy="1323439"/>
          </a:xfrm>
          <a:prstGeom prst="rect">
            <a:avLst/>
          </a:prstGeom>
        </p:spPr>
        <p:txBody>
          <a:bodyPr wrap="none">
            <a:spAutoFit/>
          </a:bodyPr>
          <a:lstStyle/>
          <a:p>
            <a:pPr marL="0" marR="0" lvl="0" indent="0" algn="ctr" defTabSz="685434" rtl="0" eaLnBrk="1" fontAlgn="auto" latinLnBrk="0" hangingPunct="1">
              <a:lnSpc>
                <a:spcPct val="100000"/>
              </a:lnSpc>
              <a:spcBef>
                <a:spcPts val="0"/>
              </a:spcBef>
              <a:spcAft>
                <a:spcPts val="0"/>
              </a:spcAft>
              <a:buClrTx/>
              <a:buSzTx/>
              <a:buFontTx/>
              <a:buNone/>
              <a:tabLst/>
              <a:defRPr/>
            </a:pPr>
            <a:r>
              <a:rPr kumimoji="0" lang="zh-CN" altLang="en-US" sz="8000" b="1" i="0" u="none" strike="noStrike" kern="1200" cap="none" spc="600" normalizeH="0" baseline="0" noProof="0" dirty="0">
                <a:ln w="17780" cmpd="sng">
                  <a:solidFill>
                    <a:srgbClr val="6699FF"/>
                  </a:solidFill>
                  <a:prstDash val="solid"/>
                  <a:miter lim="800000"/>
                </a:ln>
                <a:solidFill>
                  <a:schemeClr val="bg1"/>
                </a:solidFill>
                <a:effectLst>
                  <a:outerShdw blurRad="38100" dist="38100" dir="2700000" algn="tl">
                    <a:srgbClr val="000000">
                      <a:alpha val="43137"/>
                    </a:srgbClr>
                  </a:outerShdw>
                </a:effectLst>
                <a:uLnTx/>
                <a:uFillTx/>
                <a:latin typeface="微软雅黑" pitchFamily="34" charset="-122"/>
                <a:ea typeface="微软雅黑" pitchFamily="34" charset="-122"/>
                <a:cs typeface="Tahoma" panose="020B0604030504040204" pitchFamily="34" charset="0"/>
              </a:rPr>
              <a:t>谢谢</a:t>
            </a:r>
            <a:endParaRPr kumimoji="0" lang="zh-CN" altLang="en-US" sz="8000" b="1" i="0" u="none" strike="noStrike" kern="1200" cap="none" spc="600" normalizeH="0" baseline="0" noProof="0" dirty="0">
              <a:ln w="17780" cmpd="sng">
                <a:solidFill>
                  <a:srgbClr val="6699FF"/>
                </a:solidFill>
                <a:prstDash val="solid"/>
                <a:miter lim="800000"/>
              </a:ln>
              <a:solidFill>
                <a:schemeClr val="bg1"/>
              </a:solidFill>
              <a:effectLst>
                <a:outerShdw blurRad="38100" dist="38100" dir="2700000" algn="tl">
                  <a:srgbClr val="000000">
                    <a:alpha val="43137"/>
                  </a:srgbClr>
                </a:outerShdw>
              </a:effectLst>
              <a:uLnTx/>
              <a:uFillTx/>
              <a:latin typeface="Calibri"/>
              <a:ea typeface="宋体" panose="02010600030101010101" pitchFamily="2" charset="-122"/>
            </a:endParaRPr>
          </a:p>
        </p:txBody>
      </p:sp>
      <p:pic>
        <p:nvPicPr>
          <p:cNvPr id="8" name="图片 7"/>
          <p:cNvPicPr>
            <a:picLocks noChangeAspect="1"/>
          </p:cNvPicPr>
          <p:nvPr/>
        </p:nvPicPr>
        <p:blipFill>
          <a:blip r:embed="rId3" cstate="print"/>
          <a:stretch>
            <a:fillRect/>
          </a:stretch>
        </p:blipFill>
        <p:spPr>
          <a:xfrm>
            <a:off x="633885" y="615681"/>
            <a:ext cx="3859102" cy="524301"/>
          </a:xfrm>
          <a:prstGeom prst="rect">
            <a:avLst/>
          </a:prstGeom>
        </p:spPr>
      </p:pic>
      <p:pic>
        <p:nvPicPr>
          <p:cNvPr id="9" name="图片 8"/>
          <p:cNvPicPr>
            <a:picLocks noChangeAspect="1"/>
          </p:cNvPicPr>
          <p:nvPr/>
        </p:nvPicPr>
        <p:blipFill>
          <a:blip r:embed="rId4" cstate="print"/>
          <a:stretch>
            <a:fillRect/>
          </a:stretch>
        </p:blipFill>
        <p:spPr>
          <a:xfrm>
            <a:off x="6700572" y="4709016"/>
            <a:ext cx="1743607" cy="402371"/>
          </a:xfrm>
          <a:prstGeom prst="rect">
            <a:avLst/>
          </a:prstGeom>
        </p:spPr>
      </p:pic>
    </p:spTree>
    <p:extLst>
      <p:ext uri="{BB962C8B-B14F-4D97-AF65-F5344CB8AC3E}">
        <p14:creationId xmlns:p14="http://schemas.microsoft.com/office/powerpoint/2010/main" val="4101768528"/>
      </p:ext>
    </p:extLst>
  </p:cSld>
  <p:clrMapOvr>
    <a:masterClrMapping/>
  </p:clrMapOvr>
  <mc:AlternateContent xmlns:mc="http://schemas.openxmlformats.org/markup-compatibility/2006" xmlns:p14="http://schemas.microsoft.com/office/powerpoint/2010/main">
    <mc:Choice Requires="p14">
      <p:transition>
        <p14:flip dir="r"/>
        <p:sndAc>
          <p:stSnd>
            <p:snd r:embed="rId2" name="chimes.wav"/>
          </p:stSnd>
        </p:sndAc>
      </p:transition>
    </mc:Choice>
    <mc:Fallback xmlns="">
      <p:transition>
        <p:fade/>
        <p:sndAc>
          <p:stSnd>
            <p:snd r:embed="rId5" name="chimes.wav"/>
          </p:stSnd>
        </p:sndAc>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14:presetBounceEnd="64000">
                                      <p:stCondLst>
                                        <p:cond delay="0"/>
                                      </p:stCondLst>
                                      <p:iterate type="lt">
                                        <p:tmPct val="10000"/>
                                      </p:iterate>
                                      <p:childTnLst>
                                        <p:set>
                                          <p:cBhvr>
                                            <p:cTn id="6" dur="1" fill="hold">
                                              <p:stCondLst>
                                                <p:cond delay="0"/>
                                              </p:stCondLst>
                                            </p:cTn>
                                            <p:tgtEl>
                                              <p:spTgt spid="7"/>
                                            </p:tgtEl>
                                            <p:attrNameLst>
                                              <p:attrName>style.visibility</p:attrName>
                                            </p:attrNameLst>
                                          </p:cBhvr>
                                          <p:to>
                                            <p:strVal val="visible"/>
                                          </p:to>
                                        </p:set>
                                        <p:anim calcmode="lin" valueType="num" p14:bounceEnd="64000">
                                          <p:cBhvr additive="base">
                                            <p:cTn id="7" dur="500" fill="hold"/>
                                            <p:tgtEl>
                                              <p:spTgt spid="7"/>
                                            </p:tgtEl>
                                            <p:attrNameLst>
                                              <p:attrName>ppt_x</p:attrName>
                                            </p:attrNameLst>
                                          </p:cBhvr>
                                          <p:tavLst>
                                            <p:tav tm="0">
                                              <p:val>
                                                <p:strVal val="1+#ppt_w/2"/>
                                              </p:val>
                                            </p:tav>
                                            <p:tav tm="100000">
                                              <p:val>
                                                <p:strVal val="#ppt_x"/>
                                              </p:val>
                                            </p:tav>
                                          </p:tavLst>
                                        </p:anim>
                                        <p:anim calcmode="lin" valueType="num" p14:bounceEnd="64000">
                                          <p:cBhvr additive="base">
                                            <p:cTn id="8" dur="500" fill="hold"/>
                                            <p:tgtEl>
                                              <p:spTgt spid="7"/>
                                            </p:tgtEl>
                                            <p:attrNameLst>
                                              <p:attrName>ppt_y</p:attrName>
                                            </p:attrNameLst>
                                          </p:cBhvr>
                                          <p:tavLst>
                                            <p:tav tm="0">
                                              <p:val>
                                                <p:strVal val="#ppt_y"/>
                                              </p:val>
                                            </p:tav>
                                            <p:tav tm="100000">
                                              <p:val>
                                                <p:strVal val="#ppt_y"/>
                                              </p:val>
                                            </p:tav>
                                          </p:tavLst>
                                        </p:anim>
                                      </p:childTnLst>
                                    </p:cTn>
                                  </p:par>
                                  <p:par>
                                    <p:cTn id="9" presetID="10" presetClass="entr" presetSubtype="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iterate type="lt">
                                        <p:tmPct val="10000"/>
                                      </p:iterate>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1+#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par>
                                    <p:cTn id="9" presetID="10" presetClass="entr" presetSubtype="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240941DB-0F68-17B9-F2CF-7B0529628DCC}"/>
              </a:ext>
            </a:extLst>
          </p:cNvPr>
          <p:cNvSpPr txBox="1"/>
          <p:nvPr/>
        </p:nvSpPr>
        <p:spPr>
          <a:xfrm>
            <a:off x="333796" y="877578"/>
            <a:ext cx="3071675" cy="480131"/>
          </a:xfrm>
          <a:prstGeom prst="rect">
            <a:avLst/>
          </a:prstGeom>
          <a:noFill/>
        </p:spPr>
        <p:txBody>
          <a:bodyPr wrap="none" rtlCol="0">
            <a:spAutoFit/>
          </a:bodyPr>
          <a:ls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pPr algn="ctr">
              <a:lnSpc>
                <a:spcPct val="90000"/>
              </a:lnSpc>
              <a:spcBef>
                <a:spcPct val="0"/>
              </a:spcBef>
            </a:pPr>
            <a:r>
              <a:rPr lang="en-US" altLang="zh-CN" sz="2800" b="1" dirty="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1.</a:t>
            </a:r>
            <a:r>
              <a:rPr lang="zh-CN" altLang="en-US" sz="2800" b="1" dirty="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木马的基本概念</a:t>
            </a:r>
            <a:endParaRPr lang="zh-CN" altLang="en-US" sz="2800" b="1" dirty="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endParaRPr>
          </a:p>
        </p:txBody>
      </p:sp>
      <p:sp>
        <p:nvSpPr>
          <p:cNvPr id="3" name="文本框 2">
            <a:extLst>
              <a:ext uri="{FF2B5EF4-FFF2-40B4-BE49-F238E27FC236}">
                <a16:creationId xmlns:a16="http://schemas.microsoft.com/office/drawing/2014/main" id="{240941DB-0F68-17B9-F2CF-7B0529628DCC}"/>
              </a:ext>
            </a:extLst>
          </p:cNvPr>
          <p:cNvSpPr txBox="1"/>
          <p:nvPr/>
        </p:nvSpPr>
        <p:spPr>
          <a:xfrm>
            <a:off x="2999009" y="1815446"/>
            <a:ext cx="2353529" cy="424732"/>
          </a:xfrm>
          <a:prstGeom prst="rect">
            <a:avLst/>
          </a:prstGeom>
          <a:noFill/>
        </p:spPr>
        <p:txBody>
          <a:bodyPr wrap="none" rtlCol="0">
            <a:spAutoFit/>
          </a:bodyPr>
          <a:ls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pPr algn="ctr">
              <a:lnSpc>
                <a:spcPct val="90000"/>
              </a:lnSpc>
              <a:spcBef>
                <a:spcPct val="0"/>
              </a:spcBef>
            </a:pPr>
            <a:r>
              <a:rPr lang="en-US" altLang="zh-CN" sz="2400" b="1" dirty="0" smtClean="0">
                <a:solidFill>
                  <a:schemeClr val="accent1">
                    <a:lumMod val="75000"/>
                  </a:schemeClr>
                </a:solidFill>
                <a:latin typeface="黑体" panose="02010609060101010101" pitchFamily="49" charset="-122"/>
                <a:ea typeface="黑体" panose="02010609060101010101" pitchFamily="49" charset="-122"/>
              </a:rPr>
              <a:t>1.1 </a:t>
            </a:r>
            <a:r>
              <a:rPr lang="zh-CN" altLang="en-US" sz="2400" b="1" dirty="0" smtClean="0">
                <a:solidFill>
                  <a:schemeClr val="accent1">
                    <a:lumMod val="75000"/>
                  </a:schemeClr>
                </a:solidFill>
                <a:latin typeface="黑体" panose="02010609060101010101" pitchFamily="49" charset="-122"/>
                <a:ea typeface="黑体" panose="02010609060101010101" pitchFamily="49" charset="-122"/>
              </a:rPr>
              <a:t>木马</a:t>
            </a:r>
            <a:r>
              <a:rPr lang="zh-CN" altLang="en-US" sz="2400" b="1" dirty="0" smtClean="0">
                <a:solidFill>
                  <a:schemeClr val="accent1">
                    <a:lumMod val="75000"/>
                  </a:schemeClr>
                </a:solidFill>
                <a:latin typeface="黑体" panose="02010609060101010101" pitchFamily="49" charset="-122"/>
                <a:ea typeface="黑体" panose="02010609060101010101" pitchFamily="49" charset="-122"/>
              </a:rPr>
              <a:t>的由来</a:t>
            </a:r>
            <a:endParaRPr lang="zh-CN" altLang="en-US" sz="2400" b="1" dirty="0">
              <a:solidFill>
                <a:schemeClr val="accent1">
                  <a:lumMod val="75000"/>
                </a:schemeClr>
              </a:solidFill>
              <a:latin typeface="黑体" panose="02010609060101010101" pitchFamily="49" charset="-122"/>
              <a:ea typeface="黑体" panose="02010609060101010101" pitchFamily="49" charset="-122"/>
            </a:endParaRPr>
          </a:p>
        </p:txBody>
      </p:sp>
      <p:sp>
        <p:nvSpPr>
          <p:cNvPr id="6" name="文本框 5">
            <a:extLst>
              <a:ext uri="{FF2B5EF4-FFF2-40B4-BE49-F238E27FC236}">
                <a16:creationId xmlns:a16="http://schemas.microsoft.com/office/drawing/2014/main" id="{240941DB-0F68-17B9-F2CF-7B0529628DCC}"/>
              </a:ext>
            </a:extLst>
          </p:cNvPr>
          <p:cNvSpPr txBox="1"/>
          <p:nvPr/>
        </p:nvSpPr>
        <p:spPr>
          <a:xfrm>
            <a:off x="908838" y="2697915"/>
            <a:ext cx="7621385" cy="943528"/>
          </a:xfrm>
          <a:prstGeom prst="rect">
            <a:avLst/>
          </a:prstGeom>
          <a:noFill/>
        </p:spPr>
        <p:txBody>
          <a:bodyPr wrap="square" rtlCol="0">
            <a:spAutoFit/>
          </a:bodyPr>
          <a:ls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pPr indent="457200">
              <a:lnSpc>
                <a:spcPct val="150000"/>
              </a:lnSpc>
              <a:spcBef>
                <a:spcPct val="0"/>
              </a:spcBef>
            </a:pPr>
            <a:r>
              <a:rPr lang="zh-CN" altLang="en-US" sz="2000" dirty="0">
                <a:latin typeface="+mn-ea"/>
              </a:rPr>
              <a:t>“木马” 全称为 “特洛伊木马”，英文名为 “</a:t>
            </a:r>
            <a:r>
              <a:rPr lang="en-US" altLang="zh-CN" sz="2000" dirty="0">
                <a:latin typeface="+mn-ea"/>
              </a:rPr>
              <a:t>Trojan horse”</a:t>
            </a:r>
            <a:r>
              <a:rPr lang="zh-CN" altLang="en-US" sz="2000" dirty="0">
                <a:latin typeface="+mn-ea"/>
              </a:rPr>
              <a:t>，名称来源于古希腊神话中的</a:t>
            </a:r>
            <a:r>
              <a:rPr lang="en-US" altLang="zh-CN" sz="2000" dirty="0">
                <a:latin typeface="+mn-ea"/>
              </a:rPr>
              <a:t>《</a:t>
            </a:r>
            <a:r>
              <a:rPr lang="zh-CN" altLang="en-US" sz="2000" dirty="0">
                <a:latin typeface="+mn-ea"/>
              </a:rPr>
              <a:t>木马屠城记</a:t>
            </a:r>
            <a:r>
              <a:rPr lang="en-US" altLang="zh-CN" sz="2000" dirty="0">
                <a:latin typeface="+mn-ea"/>
              </a:rPr>
              <a:t>》1</a:t>
            </a:r>
            <a:r>
              <a:rPr lang="zh-CN" altLang="en-US" sz="2000" dirty="0">
                <a:latin typeface="+mn-ea"/>
              </a:rPr>
              <a:t>。</a:t>
            </a:r>
            <a:endParaRPr lang="zh-CN" altLang="en-US" sz="2000" b="1" dirty="0">
              <a:solidFill>
                <a:srgbClr val="FF0000"/>
              </a:solidFill>
              <a:effectLst>
                <a:outerShdw blurRad="38100" dist="38100" dir="2700000" algn="tl">
                  <a:srgbClr val="000000">
                    <a:alpha val="43137"/>
                  </a:srgbClr>
                </a:outerShdw>
              </a:effectLst>
              <a:latin typeface="+mn-ea"/>
            </a:endParaRPr>
          </a:p>
        </p:txBody>
      </p:sp>
      <p:sp>
        <p:nvSpPr>
          <p:cNvPr id="7" name="矩形 6"/>
          <p:cNvSpPr/>
          <p:nvPr/>
        </p:nvSpPr>
        <p:spPr>
          <a:xfrm>
            <a:off x="908838" y="4038121"/>
            <a:ext cx="7621385" cy="943528"/>
          </a:xfrm>
          <a:prstGeom prst="rect">
            <a:avLst/>
          </a:prstGeom>
        </p:spPr>
        <p:txBody>
          <a:bodyPr wrap="square">
            <a:spAutoFit/>
          </a:bodyPr>
          <a:lstStyle/>
          <a:p>
            <a:pPr indent="457200">
              <a:lnSpc>
                <a:spcPct val="150000"/>
              </a:lnSpc>
              <a:spcBef>
                <a:spcPct val="0"/>
              </a:spcBef>
            </a:pPr>
            <a:r>
              <a:rPr lang="zh-CN" altLang="en-US" sz="2000" dirty="0">
                <a:latin typeface="+mn-ea"/>
              </a:rPr>
              <a:t>在计算机安全领域，人们用 “特洛伊木马” 来命名一类恶意程序，正是因为它与神话中的木马有着相似的攻击方式和欺骗性</a:t>
            </a:r>
            <a:r>
              <a:rPr lang="en-US" altLang="zh-CN" sz="2000" dirty="0">
                <a:latin typeface="+mn-ea"/>
              </a:rPr>
              <a:t>1</a:t>
            </a:r>
            <a:r>
              <a:rPr lang="zh-CN" altLang="en-US" sz="2000" dirty="0">
                <a:latin typeface="+mn-ea"/>
              </a:rPr>
              <a:t>。</a:t>
            </a:r>
          </a:p>
        </p:txBody>
      </p:sp>
    </p:spTree>
    <p:extLst>
      <p:ext uri="{BB962C8B-B14F-4D97-AF65-F5344CB8AC3E}">
        <p14:creationId xmlns:p14="http://schemas.microsoft.com/office/powerpoint/2010/main" val="3383668396"/>
      </p:ext>
    </p:extLst>
  </p:cSld>
  <p:clrMapOvr>
    <a:masterClrMapping/>
  </p:clrMapOvr>
  <mc:AlternateContent xmlns:mc="http://schemas.openxmlformats.org/markup-compatibility/2006" xmlns:p14="http://schemas.microsoft.com/office/powerpoint/2010/main">
    <mc:Choice Requires="p14">
      <p:transition>
        <p14:flip dir="r"/>
        <p:sndAc>
          <p:stSnd>
            <p:snd r:embed="rId2" name="chimes.wav"/>
          </p:stSnd>
        </p:sndAc>
      </p:transition>
    </mc:Choice>
    <mc:Fallback xmlns="">
      <p:transition>
        <p:fade/>
        <p:sndAc>
          <p:stSnd>
            <p:snd r:embed="rId8" name="chimes.wav"/>
          </p:stSnd>
        </p:sndAc>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240941DB-0F68-17B9-F2CF-7B0529628DCC}"/>
              </a:ext>
            </a:extLst>
          </p:cNvPr>
          <p:cNvSpPr txBox="1"/>
          <p:nvPr/>
        </p:nvSpPr>
        <p:spPr>
          <a:xfrm>
            <a:off x="3003828" y="1817732"/>
            <a:ext cx="2353529" cy="424732"/>
          </a:xfrm>
          <a:prstGeom prst="rect">
            <a:avLst/>
          </a:prstGeom>
          <a:noFill/>
        </p:spPr>
        <p:txBody>
          <a:bodyPr wrap="none" rtlCol="0">
            <a:spAutoFit/>
          </a:bodyPr>
          <a:ls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pPr algn="ctr">
              <a:lnSpc>
                <a:spcPct val="90000"/>
              </a:lnSpc>
              <a:spcBef>
                <a:spcPct val="0"/>
              </a:spcBef>
            </a:pPr>
            <a:r>
              <a:rPr lang="en-US" altLang="zh-CN" sz="2400" b="1" dirty="0" smtClean="0">
                <a:solidFill>
                  <a:schemeClr val="accent1">
                    <a:lumMod val="75000"/>
                  </a:schemeClr>
                </a:solidFill>
                <a:latin typeface="黑体" panose="02010609060101010101" pitchFamily="49" charset="-122"/>
                <a:ea typeface="黑体" panose="02010609060101010101" pitchFamily="49" charset="-122"/>
              </a:rPr>
              <a:t>1.2 </a:t>
            </a:r>
            <a:r>
              <a:rPr lang="zh-CN" altLang="en-US" sz="2400" b="1" dirty="0" smtClean="0">
                <a:solidFill>
                  <a:schemeClr val="accent1">
                    <a:lumMod val="75000"/>
                  </a:schemeClr>
                </a:solidFill>
                <a:latin typeface="黑体" panose="02010609060101010101" pitchFamily="49" charset="-122"/>
                <a:ea typeface="黑体" panose="02010609060101010101" pitchFamily="49" charset="-122"/>
              </a:rPr>
              <a:t>木马</a:t>
            </a:r>
            <a:r>
              <a:rPr lang="zh-CN" altLang="en-US" sz="2400" b="1" dirty="0">
                <a:solidFill>
                  <a:schemeClr val="accent1">
                    <a:lumMod val="75000"/>
                  </a:schemeClr>
                </a:solidFill>
                <a:latin typeface="黑体" panose="02010609060101010101" pitchFamily="49" charset="-122"/>
                <a:ea typeface="黑体" panose="02010609060101010101" pitchFamily="49" charset="-122"/>
              </a:rPr>
              <a:t>的定义</a:t>
            </a:r>
            <a:endParaRPr lang="zh-CN" altLang="en-US" sz="2400" b="1" dirty="0">
              <a:solidFill>
                <a:schemeClr val="accent1">
                  <a:lumMod val="75000"/>
                </a:schemeClr>
              </a:solidFill>
              <a:latin typeface="黑体" panose="02010609060101010101" pitchFamily="49" charset="-122"/>
              <a:ea typeface="黑体" panose="02010609060101010101" pitchFamily="49" charset="-122"/>
            </a:endParaRPr>
          </a:p>
        </p:txBody>
      </p:sp>
      <p:sp>
        <p:nvSpPr>
          <p:cNvPr id="5" name="矩形 4"/>
          <p:cNvSpPr/>
          <p:nvPr/>
        </p:nvSpPr>
        <p:spPr>
          <a:xfrm>
            <a:off x="785354" y="2900645"/>
            <a:ext cx="7369087" cy="1405193"/>
          </a:xfrm>
          <a:prstGeom prst="rect">
            <a:avLst/>
          </a:prstGeom>
        </p:spPr>
        <p:txBody>
          <a:bodyPr wrap="square">
            <a:spAutoFit/>
          </a:bodyPr>
          <a:lstStyle/>
          <a:p>
            <a:pPr indent="457200">
              <a:lnSpc>
                <a:spcPct val="150000"/>
              </a:lnSpc>
            </a:pPr>
            <a:r>
              <a:rPr lang="zh-CN" altLang="en-US" sz="2000" dirty="0">
                <a:latin typeface="+mn-ea"/>
              </a:rPr>
              <a:t>在计算机系统中，“特洛伊木马”指系统中被植入的、人为设计的程序，目的包括通过网络远程控制其他用户的计算机系统，窃取信息资料，并恶意致使计算机系统瘫痪。</a:t>
            </a:r>
            <a:endParaRPr lang="zh-CN" altLang="en-US" sz="2000" dirty="0">
              <a:latin typeface="+mn-ea"/>
            </a:endParaRPr>
          </a:p>
        </p:txBody>
      </p:sp>
      <p:sp>
        <p:nvSpPr>
          <p:cNvPr id="7" name="文本框 6">
            <a:extLst>
              <a:ext uri="{FF2B5EF4-FFF2-40B4-BE49-F238E27FC236}">
                <a16:creationId xmlns:a16="http://schemas.microsoft.com/office/drawing/2014/main" id="{240941DB-0F68-17B9-F2CF-7B0529628DCC}"/>
              </a:ext>
            </a:extLst>
          </p:cNvPr>
          <p:cNvSpPr txBox="1"/>
          <p:nvPr/>
        </p:nvSpPr>
        <p:spPr>
          <a:xfrm>
            <a:off x="333796" y="877578"/>
            <a:ext cx="3071675" cy="480131"/>
          </a:xfrm>
          <a:prstGeom prst="rect">
            <a:avLst/>
          </a:prstGeom>
          <a:noFill/>
        </p:spPr>
        <p:txBody>
          <a:bodyPr wrap="none" rtlCol="0">
            <a:spAutoFit/>
          </a:bodyPr>
          <a:ls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pPr algn="ctr">
              <a:lnSpc>
                <a:spcPct val="90000"/>
              </a:lnSpc>
              <a:spcBef>
                <a:spcPct val="0"/>
              </a:spcBef>
            </a:pPr>
            <a:r>
              <a:rPr lang="en-US" altLang="zh-CN" sz="2800" b="1" dirty="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1.</a:t>
            </a:r>
            <a:r>
              <a:rPr lang="zh-CN" altLang="en-US" sz="2800" b="1" dirty="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木马的基本概念</a:t>
            </a:r>
            <a:endParaRPr lang="zh-CN" altLang="en-US" sz="2800" b="1" dirty="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273355275"/>
      </p:ext>
    </p:extLst>
  </p:cSld>
  <p:clrMapOvr>
    <a:masterClrMapping/>
  </p:clrMapOvr>
  <mc:AlternateContent xmlns:mc="http://schemas.openxmlformats.org/markup-compatibility/2006" xmlns:p14="http://schemas.microsoft.com/office/powerpoint/2010/main">
    <mc:Choice Requires="p14">
      <p:transition>
        <p14:flip dir="r"/>
        <p:sndAc>
          <p:stSnd>
            <p:snd r:embed="rId2" name="chimes.wav"/>
          </p:stSnd>
        </p:sndAc>
      </p:transition>
    </mc:Choice>
    <mc:Fallback xmlns="">
      <p:transition>
        <p:fade/>
        <p:sndAc>
          <p:stSnd>
            <p:snd r:embed="rId8" name="chimes.wav"/>
          </p:stSnd>
        </p:sndAc>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10616" y="2702133"/>
            <a:ext cx="7369087" cy="2328523"/>
          </a:xfrm>
          <a:prstGeom prst="rect">
            <a:avLst/>
          </a:prstGeom>
        </p:spPr>
        <p:txBody>
          <a:bodyPr wrap="square">
            <a:spAutoFit/>
          </a:bodyPr>
          <a:lstStyle/>
          <a:p>
            <a:pPr indent="457200">
              <a:lnSpc>
                <a:spcPct val="150000"/>
              </a:lnSpc>
            </a:pPr>
            <a:r>
              <a:rPr lang="zh-CN" altLang="en-US" sz="2000" dirty="0" smtClean="0">
                <a:latin typeface="+mn-ea"/>
              </a:rPr>
              <a:t>木马</a:t>
            </a:r>
            <a:r>
              <a:rPr lang="zh-CN" altLang="en-US" sz="2000" dirty="0">
                <a:latin typeface="+mn-ea"/>
              </a:rPr>
              <a:t>具有隐蔽性、远程控制和破坏性等特性。它会隐藏自身的存在，悄悄在后台运行，不易被用户察觉。攻击者可以通过木马对目标计算机进行远程控制，如窃取用户的账号密码、信用卡信息等敏感数据，还能对系统进行破坏，如删除文件、篡改系统设置、控制摄像头和麦克风等。</a:t>
            </a:r>
          </a:p>
        </p:txBody>
      </p:sp>
      <p:sp>
        <p:nvSpPr>
          <p:cNvPr id="3" name="文本框 2">
            <a:extLst>
              <a:ext uri="{FF2B5EF4-FFF2-40B4-BE49-F238E27FC236}">
                <a16:creationId xmlns:a16="http://schemas.microsoft.com/office/drawing/2014/main" id="{240941DB-0F68-17B9-F2CF-7B0529628DCC}"/>
              </a:ext>
            </a:extLst>
          </p:cNvPr>
          <p:cNvSpPr txBox="1"/>
          <p:nvPr/>
        </p:nvSpPr>
        <p:spPr>
          <a:xfrm>
            <a:off x="333796" y="877578"/>
            <a:ext cx="3071675" cy="480131"/>
          </a:xfrm>
          <a:prstGeom prst="rect">
            <a:avLst/>
          </a:prstGeom>
          <a:noFill/>
        </p:spPr>
        <p:txBody>
          <a:bodyPr wrap="none" rtlCol="0">
            <a:spAutoFit/>
          </a:bodyPr>
          <a:ls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pPr algn="ctr">
              <a:lnSpc>
                <a:spcPct val="90000"/>
              </a:lnSpc>
              <a:spcBef>
                <a:spcPct val="0"/>
              </a:spcBef>
            </a:pPr>
            <a:r>
              <a:rPr lang="en-US" altLang="zh-CN" sz="2800" b="1" dirty="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1.</a:t>
            </a:r>
            <a:r>
              <a:rPr lang="zh-CN" altLang="en-US" sz="2800" b="1" dirty="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木马的基本概念</a:t>
            </a:r>
            <a:endParaRPr lang="zh-CN" altLang="en-US" sz="2800" b="1" dirty="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endParaRPr>
          </a:p>
        </p:txBody>
      </p:sp>
      <p:sp>
        <p:nvSpPr>
          <p:cNvPr id="4" name="矩形 3"/>
          <p:cNvSpPr/>
          <p:nvPr/>
        </p:nvSpPr>
        <p:spPr>
          <a:xfrm>
            <a:off x="2845169" y="1817555"/>
            <a:ext cx="2973891" cy="424732"/>
          </a:xfrm>
          <a:prstGeom prst="rect">
            <a:avLst/>
          </a:prstGeom>
        </p:spPr>
        <p:txBody>
          <a:bodyPr wrap="none">
            <a:spAutoFit/>
          </a:bodyPr>
          <a:lstStyle/>
          <a:p>
            <a:pPr algn="ctr">
              <a:lnSpc>
                <a:spcPct val="90000"/>
              </a:lnSpc>
              <a:spcBef>
                <a:spcPct val="0"/>
              </a:spcBef>
            </a:pPr>
            <a:r>
              <a:rPr lang="en-US" altLang="zh-CN" sz="2400" b="1" dirty="0" smtClean="0">
                <a:solidFill>
                  <a:schemeClr val="accent1">
                    <a:lumMod val="75000"/>
                  </a:schemeClr>
                </a:solidFill>
                <a:latin typeface="黑体" panose="02010609060101010101" pitchFamily="49" charset="-122"/>
                <a:ea typeface="黑体" panose="02010609060101010101" pitchFamily="49" charset="-122"/>
              </a:rPr>
              <a:t>1.2.1 </a:t>
            </a:r>
            <a:r>
              <a:rPr lang="zh-CN" altLang="en-US" sz="2400" b="1" dirty="0" smtClean="0">
                <a:solidFill>
                  <a:schemeClr val="accent1">
                    <a:lumMod val="75000"/>
                  </a:schemeClr>
                </a:solidFill>
                <a:latin typeface="黑体" panose="02010609060101010101" pitchFamily="49" charset="-122"/>
                <a:ea typeface="黑体" panose="02010609060101010101" pitchFamily="49" charset="-122"/>
              </a:rPr>
              <a:t>功能</a:t>
            </a:r>
            <a:r>
              <a:rPr lang="zh-CN" altLang="en-US" sz="2400" b="1" dirty="0">
                <a:solidFill>
                  <a:schemeClr val="accent1">
                    <a:lumMod val="75000"/>
                  </a:schemeClr>
                </a:solidFill>
                <a:latin typeface="黑体" panose="02010609060101010101" pitchFamily="49" charset="-122"/>
                <a:ea typeface="黑体" panose="02010609060101010101" pitchFamily="49" charset="-122"/>
              </a:rPr>
              <a:t>特性</a:t>
            </a:r>
            <a:r>
              <a:rPr lang="zh-CN" altLang="en-US" sz="2400" b="1" dirty="0" smtClean="0">
                <a:solidFill>
                  <a:schemeClr val="accent1">
                    <a:lumMod val="75000"/>
                  </a:schemeClr>
                </a:solidFill>
                <a:latin typeface="黑体" panose="02010609060101010101" pitchFamily="49" charset="-122"/>
                <a:ea typeface="黑体" panose="02010609060101010101" pitchFamily="49" charset="-122"/>
              </a:rPr>
              <a:t>方面</a:t>
            </a:r>
            <a:endParaRPr lang="zh-CN" altLang="en-US" sz="2400" b="1" dirty="0">
              <a:solidFill>
                <a:schemeClr val="accent1">
                  <a:lumMod val="75000"/>
                </a:schemeClr>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879994527"/>
      </p:ext>
    </p:extLst>
  </p:cSld>
  <p:clrMapOvr>
    <a:masterClrMapping/>
  </p:clrMapOvr>
  <mc:AlternateContent xmlns:mc="http://schemas.openxmlformats.org/markup-compatibility/2006" xmlns:p14="http://schemas.microsoft.com/office/powerpoint/2010/main">
    <mc:Choice Requires="p14">
      <p:transition>
        <p14:flip dir="r"/>
        <p:sndAc>
          <p:stSnd>
            <p:snd r:embed="rId2" name="chimes.wav"/>
          </p:stSnd>
        </p:sndAc>
      </p:transition>
    </mc:Choice>
    <mc:Fallback xmlns="">
      <p:transition>
        <p:fade/>
        <p:sndAc>
          <p:stSnd>
            <p:snd r:embed="rId8" name="chimes.wav"/>
          </p:stSnd>
        </p:sndAc>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240941DB-0F68-17B9-F2CF-7B0529628DCC}"/>
              </a:ext>
            </a:extLst>
          </p:cNvPr>
          <p:cNvSpPr txBox="1"/>
          <p:nvPr/>
        </p:nvSpPr>
        <p:spPr>
          <a:xfrm>
            <a:off x="2743752" y="1779744"/>
            <a:ext cx="2973891" cy="424732"/>
          </a:xfrm>
          <a:prstGeom prst="rect">
            <a:avLst/>
          </a:prstGeom>
          <a:noFill/>
        </p:spPr>
        <p:txBody>
          <a:bodyPr wrap="none" rtlCol="0">
            <a:spAutoFit/>
          </a:bodyPr>
          <a:ls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pPr algn="ctr">
              <a:lnSpc>
                <a:spcPct val="90000"/>
              </a:lnSpc>
              <a:spcBef>
                <a:spcPct val="0"/>
              </a:spcBef>
            </a:pPr>
            <a:r>
              <a:rPr lang="en-US" altLang="zh-CN" sz="2400" b="1" dirty="0" smtClean="0">
                <a:solidFill>
                  <a:schemeClr val="accent1">
                    <a:lumMod val="75000"/>
                  </a:schemeClr>
                </a:solidFill>
                <a:latin typeface="黑体" panose="02010609060101010101" pitchFamily="49" charset="-122"/>
                <a:ea typeface="黑体" panose="02010609060101010101" pitchFamily="49" charset="-122"/>
              </a:rPr>
              <a:t>1.2.2 </a:t>
            </a:r>
            <a:r>
              <a:rPr lang="zh-CN" altLang="en-US" sz="2400" b="1" dirty="0" smtClean="0">
                <a:solidFill>
                  <a:schemeClr val="accent1">
                    <a:lumMod val="75000"/>
                  </a:schemeClr>
                </a:solidFill>
                <a:latin typeface="黑体" panose="02010609060101010101" pitchFamily="49" charset="-122"/>
                <a:ea typeface="黑体" panose="02010609060101010101" pitchFamily="49" charset="-122"/>
              </a:rPr>
              <a:t>传播</a:t>
            </a:r>
            <a:r>
              <a:rPr lang="zh-CN" altLang="en-US" sz="2400" b="1" dirty="0">
                <a:solidFill>
                  <a:schemeClr val="accent1">
                    <a:lumMod val="75000"/>
                  </a:schemeClr>
                </a:solidFill>
                <a:latin typeface="黑体" panose="02010609060101010101" pitchFamily="49" charset="-122"/>
                <a:ea typeface="黑体" panose="02010609060101010101" pitchFamily="49" charset="-122"/>
              </a:rPr>
              <a:t>方式方面</a:t>
            </a:r>
            <a:endParaRPr lang="zh-CN" altLang="en-US" sz="2400" b="1" dirty="0">
              <a:solidFill>
                <a:schemeClr val="accent1">
                  <a:lumMod val="75000"/>
                </a:schemeClr>
              </a:solidFill>
              <a:latin typeface="黑体" panose="02010609060101010101" pitchFamily="49" charset="-122"/>
              <a:ea typeface="黑体" panose="02010609060101010101" pitchFamily="49" charset="-122"/>
            </a:endParaRPr>
          </a:p>
        </p:txBody>
      </p:sp>
      <p:sp>
        <p:nvSpPr>
          <p:cNvPr id="4" name="矩形 3"/>
          <p:cNvSpPr/>
          <p:nvPr/>
        </p:nvSpPr>
        <p:spPr>
          <a:xfrm>
            <a:off x="812731" y="2626511"/>
            <a:ext cx="7191401" cy="1938992"/>
          </a:xfrm>
          <a:prstGeom prst="rect">
            <a:avLst/>
          </a:prstGeom>
        </p:spPr>
        <p:txBody>
          <a:bodyPr wrap="square">
            <a:spAutoFit/>
          </a:bodyPr>
          <a:lstStyle/>
          <a:p>
            <a:pPr indent="457200">
              <a:lnSpc>
                <a:spcPct val="150000"/>
              </a:lnSpc>
            </a:pPr>
            <a:r>
              <a:rPr lang="zh-CN" altLang="en-US" sz="2000" dirty="0">
                <a:latin typeface="+mn-ea"/>
              </a:rPr>
              <a:t>木马</a:t>
            </a:r>
            <a:r>
              <a:rPr lang="zh-CN" altLang="en-US" sz="2000" dirty="0">
                <a:latin typeface="+mn-ea"/>
              </a:rPr>
              <a:t>主要通过网络进行传播，常见的传播途径包括电子邮件附件、恶意网站链接、软件下载包等。例如，用户可能会收到一封看似来自合法机构的邮件，附件中包含木马程序，一旦用户打开附件，木马就会被激活并感染计算机系统。</a:t>
            </a:r>
          </a:p>
        </p:txBody>
      </p:sp>
      <p:sp>
        <p:nvSpPr>
          <p:cNvPr id="6" name="文本框 5">
            <a:extLst>
              <a:ext uri="{FF2B5EF4-FFF2-40B4-BE49-F238E27FC236}">
                <a16:creationId xmlns:a16="http://schemas.microsoft.com/office/drawing/2014/main" id="{240941DB-0F68-17B9-F2CF-7B0529628DCC}"/>
              </a:ext>
            </a:extLst>
          </p:cNvPr>
          <p:cNvSpPr txBox="1"/>
          <p:nvPr/>
        </p:nvSpPr>
        <p:spPr>
          <a:xfrm>
            <a:off x="333796" y="877578"/>
            <a:ext cx="3071675" cy="480131"/>
          </a:xfrm>
          <a:prstGeom prst="rect">
            <a:avLst/>
          </a:prstGeom>
          <a:noFill/>
        </p:spPr>
        <p:txBody>
          <a:bodyPr wrap="none" rtlCol="0">
            <a:spAutoFit/>
          </a:bodyPr>
          <a:ls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pPr algn="ctr">
              <a:lnSpc>
                <a:spcPct val="90000"/>
              </a:lnSpc>
              <a:spcBef>
                <a:spcPct val="0"/>
              </a:spcBef>
            </a:pPr>
            <a:r>
              <a:rPr lang="en-US" altLang="zh-CN" sz="2800" b="1" dirty="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1.</a:t>
            </a:r>
            <a:r>
              <a:rPr lang="zh-CN" altLang="en-US" sz="2800" b="1" dirty="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木马的基本概念</a:t>
            </a:r>
            <a:endParaRPr lang="zh-CN" altLang="en-US" sz="2800" b="1" dirty="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683182441"/>
      </p:ext>
    </p:extLst>
  </p:cSld>
  <p:clrMapOvr>
    <a:masterClrMapping/>
  </p:clrMapOvr>
  <mc:AlternateContent xmlns:mc="http://schemas.openxmlformats.org/markup-compatibility/2006" xmlns:p14="http://schemas.microsoft.com/office/powerpoint/2010/main">
    <mc:Choice Requires="p14">
      <p:transition>
        <p14:flip dir="r"/>
        <p:sndAc>
          <p:stSnd>
            <p:snd r:embed="rId2" name="chimes.wav"/>
          </p:stSnd>
        </p:sndAc>
      </p:transition>
    </mc:Choice>
    <mc:Fallback xmlns="">
      <p:transition>
        <p:fade/>
        <p:sndAc>
          <p:stSnd>
            <p:snd r:embed="rId8" name="chimes.wav"/>
          </p:stSnd>
        </p:sndAc>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19188" y="2626511"/>
            <a:ext cx="6423018" cy="2400657"/>
          </a:xfrm>
          <a:prstGeom prst="rect">
            <a:avLst/>
          </a:prstGeom>
        </p:spPr>
        <p:txBody>
          <a:bodyPr wrap="square">
            <a:spAutoFit/>
          </a:bodyPr>
          <a:lstStyle/>
          <a:p>
            <a:pPr indent="457200">
              <a:lnSpc>
                <a:spcPct val="150000"/>
              </a:lnSpc>
            </a:pPr>
            <a:r>
              <a:rPr lang="zh-CN" altLang="en-US" sz="2000" dirty="0" smtClean="0">
                <a:latin typeface="+mn-ea"/>
              </a:rPr>
              <a:t>木马</a:t>
            </a:r>
            <a:r>
              <a:rPr lang="zh-CN" altLang="en-US" sz="2000" dirty="0">
                <a:latin typeface="+mn-ea"/>
              </a:rPr>
              <a:t>一般由两部分组成，即客户端和服务器端。客户端是攻击者使用的控制程序，服务器端则是植入目标计算机的程序。当服务器端程序在目标计算机上运行后，它会与攻击者的客户端建立连接，使得攻击者能够远程控制目标计算机，就像操作自己的计算机一样。</a:t>
            </a:r>
          </a:p>
        </p:txBody>
      </p:sp>
      <p:sp>
        <p:nvSpPr>
          <p:cNvPr id="3" name="文本框 2">
            <a:extLst>
              <a:ext uri="{FF2B5EF4-FFF2-40B4-BE49-F238E27FC236}">
                <a16:creationId xmlns:a16="http://schemas.microsoft.com/office/drawing/2014/main" id="{240941DB-0F68-17B9-F2CF-7B0529628DCC}"/>
              </a:ext>
            </a:extLst>
          </p:cNvPr>
          <p:cNvSpPr txBox="1"/>
          <p:nvPr/>
        </p:nvSpPr>
        <p:spPr>
          <a:xfrm>
            <a:off x="2743752" y="1779744"/>
            <a:ext cx="2973891" cy="424732"/>
          </a:xfrm>
          <a:prstGeom prst="rect">
            <a:avLst/>
          </a:prstGeom>
          <a:noFill/>
        </p:spPr>
        <p:txBody>
          <a:bodyPr wrap="none" rtlCol="0">
            <a:spAutoFit/>
          </a:bodyPr>
          <a:ls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pPr algn="ctr">
              <a:lnSpc>
                <a:spcPct val="90000"/>
              </a:lnSpc>
              <a:spcBef>
                <a:spcPct val="0"/>
              </a:spcBef>
            </a:pPr>
            <a:r>
              <a:rPr lang="en-US" altLang="zh-CN" sz="2400" b="1" dirty="0" smtClean="0">
                <a:solidFill>
                  <a:schemeClr val="accent1">
                    <a:lumMod val="75000"/>
                  </a:schemeClr>
                </a:solidFill>
                <a:latin typeface="黑体" panose="02010609060101010101" pitchFamily="49" charset="-122"/>
                <a:ea typeface="黑体" panose="02010609060101010101" pitchFamily="49" charset="-122"/>
              </a:rPr>
              <a:t>1.2.3 </a:t>
            </a:r>
            <a:r>
              <a:rPr lang="zh-CN" altLang="en-US" sz="2400" b="1" dirty="0" smtClean="0">
                <a:solidFill>
                  <a:schemeClr val="accent1">
                    <a:lumMod val="75000"/>
                  </a:schemeClr>
                </a:solidFill>
                <a:latin typeface="黑体" panose="02010609060101010101" pitchFamily="49" charset="-122"/>
                <a:ea typeface="黑体" panose="02010609060101010101" pitchFamily="49" charset="-122"/>
              </a:rPr>
              <a:t>工作</a:t>
            </a:r>
            <a:r>
              <a:rPr lang="zh-CN" altLang="en-US" sz="2400" b="1" dirty="0">
                <a:solidFill>
                  <a:schemeClr val="accent1">
                    <a:lumMod val="75000"/>
                  </a:schemeClr>
                </a:solidFill>
                <a:latin typeface="黑体" panose="02010609060101010101" pitchFamily="49" charset="-122"/>
                <a:ea typeface="黑体" panose="02010609060101010101" pitchFamily="49" charset="-122"/>
              </a:rPr>
              <a:t>原理方面</a:t>
            </a:r>
            <a:endParaRPr lang="zh-CN" altLang="en-US" sz="2400" b="1" dirty="0">
              <a:solidFill>
                <a:schemeClr val="accent1">
                  <a:lumMod val="75000"/>
                </a:schemeClr>
              </a:solidFill>
              <a:latin typeface="黑体" panose="02010609060101010101" pitchFamily="49" charset="-122"/>
              <a:ea typeface="黑体" panose="02010609060101010101" pitchFamily="49" charset="-122"/>
            </a:endParaRPr>
          </a:p>
        </p:txBody>
      </p:sp>
      <p:sp>
        <p:nvSpPr>
          <p:cNvPr id="4" name="文本框 3">
            <a:extLst>
              <a:ext uri="{FF2B5EF4-FFF2-40B4-BE49-F238E27FC236}">
                <a16:creationId xmlns:a16="http://schemas.microsoft.com/office/drawing/2014/main" id="{240941DB-0F68-17B9-F2CF-7B0529628DCC}"/>
              </a:ext>
            </a:extLst>
          </p:cNvPr>
          <p:cNvSpPr txBox="1"/>
          <p:nvPr/>
        </p:nvSpPr>
        <p:spPr>
          <a:xfrm>
            <a:off x="333796" y="877578"/>
            <a:ext cx="3071675" cy="480131"/>
          </a:xfrm>
          <a:prstGeom prst="rect">
            <a:avLst/>
          </a:prstGeom>
          <a:noFill/>
        </p:spPr>
        <p:txBody>
          <a:bodyPr wrap="none" rtlCol="0">
            <a:spAutoFit/>
          </a:bodyPr>
          <a:ls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pPr algn="ctr">
              <a:lnSpc>
                <a:spcPct val="90000"/>
              </a:lnSpc>
              <a:spcBef>
                <a:spcPct val="0"/>
              </a:spcBef>
            </a:pPr>
            <a:r>
              <a:rPr lang="en-US" altLang="zh-CN" sz="2800" b="1" dirty="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1.</a:t>
            </a:r>
            <a:r>
              <a:rPr lang="zh-CN" altLang="en-US" sz="2800" b="1" dirty="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木马的基本概念</a:t>
            </a:r>
            <a:endParaRPr lang="zh-CN" altLang="en-US" sz="2800" b="1" dirty="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007505346"/>
      </p:ext>
    </p:extLst>
  </p:cSld>
  <p:clrMapOvr>
    <a:masterClrMapping/>
  </p:clrMapOvr>
  <mc:AlternateContent xmlns:mc="http://schemas.openxmlformats.org/markup-compatibility/2006" xmlns:p14="http://schemas.microsoft.com/office/powerpoint/2010/main">
    <mc:Choice Requires="p14">
      <p:transition>
        <p14:flip dir="r"/>
        <p:sndAc>
          <p:stSnd>
            <p:snd r:embed="rId2" name="chimes.wav"/>
          </p:stSnd>
        </p:sndAc>
      </p:transition>
    </mc:Choice>
    <mc:Fallback xmlns="">
      <p:transition>
        <p:fade/>
        <p:sndAc>
          <p:stSnd>
            <p:snd r:embed="rId8" name="chimes.wav"/>
          </p:stSnd>
        </p:sndAc>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240941DB-0F68-17B9-F2CF-7B0529628DCC}"/>
              </a:ext>
            </a:extLst>
          </p:cNvPr>
          <p:cNvSpPr txBox="1"/>
          <p:nvPr/>
        </p:nvSpPr>
        <p:spPr>
          <a:xfrm>
            <a:off x="3241822" y="1794603"/>
            <a:ext cx="2353529" cy="424732"/>
          </a:xfrm>
          <a:prstGeom prst="rect">
            <a:avLst/>
          </a:prstGeom>
          <a:noFill/>
        </p:spPr>
        <p:txBody>
          <a:bodyPr wrap="none" rtlCol="0">
            <a:spAutoFit/>
          </a:bodyPr>
          <a:ls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pPr algn="ctr">
              <a:lnSpc>
                <a:spcPct val="90000"/>
              </a:lnSpc>
              <a:spcBef>
                <a:spcPct val="0"/>
              </a:spcBef>
            </a:pPr>
            <a:r>
              <a:rPr lang="en-US" altLang="zh-CN" sz="2400" b="1" dirty="0" smtClean="0">
                <a:solidFill>
                  <a:schemeClr val="accent1">
                    <a:lumMod val="75000"/>
                  </a:schemeClr>
                </a:solidFill>
                <a:latin typeface="黑体" panose="02010609060101010101" pitchFamily="49" charset="-122"/>
                <a:ea typeface="黑体" panose="02010609060101010101" pitchFamily="49" charset="-122"/>
              </a:rPr>
              <a:t>1.3 </a:t>
            </a:r>
            <a:r>
              <a:rPr lang="zh-CN" altLang="en-US" sz="2400" b="1" dirty="0" smtClean="0">
                <a:solidFill>
                  <a:schemeClr val="accent1">
                    <a:lumMod val="75000"/>
                  </a:schemeClr>
                </a:solidFill>
                <a:latin typeface="黑体" panose="02010609060101010101" pitchFamily="49" charset="-122"/>
                <a:ea typeface="黑体" panose="02010609060101010101" pitchFamily="49" charset="-122"/>
              </a:rPr>
              <a:t>木马</a:t>
            </a:r>
            <a:r>
              <a:rPr lang="zh-CN" altLang="en-US" sz="2400" b="1" dirty="0">
                <a:solidFill>
                  <a:schemeClr val="accent1">
                    <a:lumMod val="75000"/>
                  </a:schemeClr>
                </a:solidFill>
                <a:latin typeface="黑体" panose="02010609060101010101" pitchFamily="49" charset="-122"/>
                <a:ea typeface="黑体" panose="02010609060101010101" pitchFamily="49" charset="-122"/>
              </a:rPr>
              <a:t>的危害</a:t>
            </a:r>
            <a:endParaRPr lang="zh-CN" altLang="en-US" sz="2400" b="1" dirty="0">
              <a:solidFill>
                <a:schemeClr val="accent1">
                  <a:lumMod val="75000"/>
                </a:schemeClr>
              </a:solidFill>
              <a:latin typeface="黑体" panose="02010609060101010101" pitchFamily="49" charset="-122"/>
              <a:ea typeface="黑体" panose="02010609060101010101" pitchFamily="49" charset="-122"/>
            </a:endParaRPr>
          </a:p>
        </p:txBody>
      </p:sp>
      <p:sp>
        <p:nvSpPr>
          <p:cNvPr id="4" name="矩形 3"/>
          <p:cNvSpPr/>
          <p:nvPr/>
        </p:nvSpPr>
        <p:spPr>
          <a:xfrm>
            <a:off x="817471" y="2480864"/>
            <a:ext cx="7399602" cy="3323987"/>
          </a:xfrm>
          <a:prstGeom prst="rect">
            <a:avLst/>
          </a:prstGeom>
        </p:spPr>
        <p:txBody>
          <a:bodyPr wrap="square">
            <a:spAutoFit/>
          </a:bodyPr>
          <a:lstStyle/>
          <a:p>
            <a:pPr marL="0" lvl="1">
              <a:lnSpc>
                <a:spcPct val="150000"/>
              </a:lnSpc>
            </a:pPr>
            <a:r>
              <a:rPr lang="zh-CN" altLang="en-US" sz="2000" b="1" dirty="0" smtClean="0">
                <a:latin typeface="+mn-ea"/>
              </a:rPr>
              <a:t>个人</a:t>
            </a:r>
            <a:r>
              <a:rPr lang="zh-CN" altLang="en-US" sz="2000" b="1" dirty="0">
                <a:latin typeface="+mn-ea"/>
              </a:rPr>
              <a:t>隐私泄露：</a:t>
            </a:r>
            <a:r>
              <a:rPr lang="zh-CN" altLang="en-US" sz="2000" dirty="0">
                <a:latin typeface="+mn-ea"/>
              </a:rPr>
              <a:t>木马能够监控用户的键盘输入、屏幕操作等行为，从而获取用户的账号、密码、身份证号、银行卡号等敏感信息。这些信息一旦被攻击者获取，用户的隐私将毫无保障，可能会收到各种垃圾邮件、骚扰电话，甚至面临身份被盗用的风险。</a:t>
            </a:r>
          </a:p>
          <a:p>
            <a:pPr marL="0" lvl="1">
              <a:lnSpc>
                <a:spcPct val="150000"/>
              </a:lnSpc>
            </a:pPr>
            <a:r>
              <a:rPr lang="zh-CN" altLang="en-US" sz="2000" b="1" dirty="0">
                <a:latin typeface="+mn-ea"/>
              </a:rPr>
              <a:t>商业机密泄露：</a:t>
            </a:r>
            <a:r>
              <a:rPr lang="zh-CN" altLang="en-US" sz="2000" dirty="0">
                <a:latin typeface="+mn-ea"/>
              </a:rPr>
              <a:t>对于企业和机构而言，木马可能会窃取商业机密、技术资料、客户数据等重要信息。这可能导致企业在市场竞争中处于劣势，遭受巨大的经济损失，甚至影响企业的生存和发展。</a:t>
            </a:r>
          </a:p>
        </p:txBody>
      </p:sp>
      <p:sp>
        <p:nvSpPr>
          <p:cNvPr id="5" name="文本框 4">
            <a:extLst>
              <a:ext uri="{FF2B5EF4-FFF2-40B4-BE49-F238E27FC236}">
                <a16:creationId xmlns:a16="http://schemas.microsoft.com/office/drawing/2014/main" id="{240941DB-0F68-17B9-F2CF-7B0529628DCC}"/>
              </a:ext>
            </a:extLst>
          </p:cNvPr>
          <p:cNvSpPr txBox="1"/>
          <p:nvPr/>
        </p:nvSpPr>
        <p:spPr>
          <a:xfrm>
            <a:off x="333796" y="877578"/>
            <a:ext cx="3071675" cy="480131"/>
          </a:xfrm>
          <a:prstGeom prst="rect">
            <a:avLst/>
          </a:prstGeom>
          <a:noFill/>
        </p:spPr>
        <p:txBody>
          <a:bodyPr wrap="none" rtlCol="0">
            <a:spAutoFit/>
          </a:bodyPr>
          <a:ls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pPr algn="ctr">
              <a:lnSpc>
                <a:spcPct val="90000"/>
              </a:lnSpc>
              <a:spcBef>
                <a:spcPct val="0"/>
              </a:spcBef>
            </a:pPr>
            <a:r>
              <a:rPr lang="en-US" altLang="zh-CN" sz="2800" b="1" dirty="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1.</a:t>
            </a:r>
            <a:r>
              <a:rPr lang="zh-CN" altLang="en-US" sz="2800" b="1" dirty="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木马的基本概念</a:t>
            </a:r>
            <a:endParaRPr lang="zh-CN" altLang="en-US" sz="2800" b="1" dirty="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128894065"/>
      </p:ext>
    </p:extLst>
  </p:cSld>
  <p:clrMapOvr>
    <a:masterClrMapping/>
  </p:clrMapOvr>
  <mc:AlternateContent xmlns:mc="http://schemas.openxmlformats.org/markup-compatibility/2006" xmlns:p14="http://schemas.microsoft.com/office/powerpoint/2010/main">
    <mc:Choice Requires="p14">
      <p:transition>
        <p14:flip dir="r"/>
        <p:sndAc>
          <p:stSnd>
            <p:snd r:embed="rId2" name="chimes.wav"/>
          </p:stSnd>
        </p:sndAc>
      </p:transition>
    </mc:Choice>
    <mc:Fallback xmlns="">
      <p:transition>
        <p:fade/>
        <p:sndAc>
          <p:stSnd>
            <p:snd r:embed="rId8" name="chimes.wav"/>
          </p:stSnd>
        </p:sndAc>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240941DB-0F68-17B9-F2CF-7B0529628DCC}"/>
              </a:ext>
            </a:extLst>
          </p:cNvPr>
          <p:cNvSpPr txBox="1"/>
          <p:nvPr/>
        </p:nvSpPr>
        <p:spPr>
          <a:xfrm>
            <a:off x="3094490" y="1759187"/>
            <a:ext cx="2353529" cy="424732"/>
          </a:xfrm>
          <a:prstGeom prst="rect">
            <a:avLst/>
          </a:prstGeom>
          <a:noFill/>
        </p:spPr>
        <p:txBody>
          <a:bodyPr wrap="none" rtlCol="0">
            <a:spAutoFit/>
          </a:bodyPr>
          <a:ls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pPr algn="ctr">
              <a:lnSpc>
                <a:spcPct val="90000"/>
              </a:lnSpc>
              <a:spcBef>
                <a:spcPct val="0"/>
              </a:spcBef>
            </a:pPr>
            <a:r>
              <a:rPr lang="en-US" altLang="zh-CN" sz="2400" b="1" dirty="0" smtClean="0">
                <a:solidFill>
                  <a:schemeClr val="accent1">
                    <a:lumMod val="75000"/>
                  </a:schemeClr>
                </a:solidFill>
                <a:latin typeface="黑体" panose="02010609060101010101" pitchFamily="49" charset="-122"/>
                <a:ea typeface="黑体" panose="02010609060101010101" pitchFamily="49" charset="-122"/>
              </a:rPr>
              <a:t>1.3 </a:t>
            </a:r>
            <a:r>
              <a:rPr lang="zh-CN" altLang="en-US" sz="2400" b="1" dirty="0" smtClean="0">
                <a:solidFill>
                  <a:schemeClr val="accent1">
                    <a:lumMod val="75000"/>
                  </a:schemeClr>
                </a:solidFill>
                <a:latin typeface="黑体" panose="02010609060101010101" pitchFamily="49" charset="-122"/>
                <a:ea typeface="黑体" panose="02010609060101010101" pitchFamily="49" charset="-122"/>
              </a:rPr>
              <a:t>木马</a:t>
            </a:r>
            <a:r>
              <a:rPr lang="zh-CN" altLang="en-US" sz="2400" b="1" dirty="0">
                <a:solidFill>
                  <a:schemeClr val="accent1">
                    <a:lumMod val="75000"/>
                  </a:schemeClr>
                </a:solidFill>
                <a:latin typeface="黑体" panose="02010609060101010101" pitchFamily="49" charset="-122"/>
                <a:ea typeface="黑体" panose="02010609060101010101" pitchFamily="49" charset="-122"/>
              </a:rPr>
              <a:t>的危害</a:t>
            </a:r>
            <a:endParaRPr lang="zh-CN" altLang="en-US" sz="2400" b="1" dirty="0">
              <a:solidFill>
                <a:schemeClr val="accent1">
                  <a:lumMod val="75000"/>
                </a:schemeClr>
              </a:solidFill>
              <a:latin typeface="黑体" panose="02010609060101010101" pitchFamily="49" charset="-122"/>
              <a:ea typeface="黑体" panose="02010609060101010101" pitchFamily="49" charset="-122"/>
            </a:endParaRPr>
          </a:p>
        </p:txBody>
      </p:sp>
      <p:sp>
        <p:nvSpPr>
          <p:cNvPr id="4" name="矩形 3"/>
          <p:cNvSpPr/>
          <p:nvPr/>
        </p:nvSpPr>
        <p:spPr>
          <a:xfrm>
            <a:off x="708615" y="2485188"/>
            <a:ext cx="7909292" cy="3323987"/>
          </a:xfrm>
          <a:prstGeom prst="rect">
            <a:avLst/>
          </a:prstGeom>
        </p:spPr>
        <p:txBody>
          <a:bodyPr wrap="square">
            <a:spAutoFit/>
          </a:bodyPr>
          <a:lstStyle/>
          <a:p>
            <a:pPr marL="0" lvl="1">
              <a:lnSpc>
                <a:spcPct val="150000"/>
              </a:lnSpc>
            </a:pPr>
            <a:r>
              <a:rPr lang="zh-CN" altLang="en-US" sz="2000" b="1" dirty="0" smtClean="0">
                <a:latin typeface="+mn-ea"/>
              </a:rPr>
              <a:t>远程</a:t>
            </a:r>
            <a:r>
              <a:rPr lang="zh-CN" altLang="en-US" sz="2000" b="1" dirty="0">
                <a:latin typeface="+mn-ea"/>
              </a:rPr>
              <a:t>控制：</a:t>
            </a:r>
            <a:r>
              <a:rPr lang="zh-CN" altLang="en-US" sz="2000" dirty="0">
                <a:latin typeface="+mn-ea"/>
              </a:rPr>
              <a:t>攻击者可以利用木马对感染的计算机进行远程控制，如开启或关闭计算机、格式化硬盘、安装或卸载软件等。他们还可以利用计算机的摄像头和麦克风进行监控，侵犯用户的隐私。</a:t>
            </a:r>
          </a:p>
          <a:p>
            <a:pPr marL="0" lvl="1">
              <a:lnSpc>
                <a:spcPct val="150000"/>
              </a:lnSpc>
            </a:pPr>
            <a:r>
              <a:rPr lang="zh-CN" altLang="en-US" sz="2000" b="1" dirty="0">
                <a:latin typeface="+mn-ea"/>
              </a:rPr>
              <a:t>系统破坏：</a:t>
            </a:r>
            <a:r>
              <a:rPr lang="zh-CN" altLang="en-US" sz="2000" dirty="0">
                <a:latin typeface="+mn-ea"/>
              </a:rPr>
              <a:t>木马可能会篡改系统设置，导致计算机系统出现故障，如无法正常启动、运行缓慢、频繁死机等。一些木马还会删除系统文件或破坏系统引导程序，使计算机无法正常使用，需要重新安装操作系统，给用户带来极大的不便。</a:t>
            </a:r>
          </a:p>
        </p:txBody>
      </p:sp>
      <p:sp>
        <p:nvSpPr>
          <p:cNvPr id="5" name="文本框 4">
            <a:extLst>
              <a:ext uri="{FF2B5EF4-FFF2-40B4-BE49-F238E27FC236}">
                <a16:creationId xmlns:a16="http://schemas.microsoft.com/office/drawing/2014/main" id="{240941DB-0F68-17B9-F2CF-7B0529628DCC}"/>
              </a:ext>
            </a:extLst>
          </p:cNvPr>
          <p:cNvSpPr txBox="1"/>
          <p:nvPr/>
        </p:nvSpPr>
        <p:spPr>
          <a:xfrm>
            <a:off x="333796" y="877578"/>
            <a:ext cx="3071675" cy="480131"/>
          </a:xfrm>
          <a:prstGeom prst="rect">
            <a:avLst/>
          </a:prstGeom>
          <a:noFill/>
        </p:spPr>
        <p:txBody>
          <a:bodyPr wrap="none" rtlCol="0">
            <a:spAutoFit/>
          </a:bodyPr>
          <a:ls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pPr algn="ctr">
              <a:lnSpc>
                <a:spcPct val="90000"/>
              </a:lnSpc>
              <a:spcBef>
                <a:spcPct val="0"/>
              </a:spcBef>
            </a:pPr>
            <a:r>
              <a:rPr lang="en-US" altLang="zh-CN" sz="2800" b="1" dirty="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1.</a:t>
            </a:r>
            <a:r>
              <a:rPr lang="zh-CN" altLang="en-US" sz="2800" b="1" dirty="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木马的基本概念</a:t>
            </a:r>
            <a:endParaRPr lang="zh-CN" altLang="en-US" sz="2800" b="1" dirty="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025876323"/>
      </p:ext>
    </p:extLst>
  </p:cSld>
  <p:clrMapOvr>
    <a:masterClrMapping/>
  </p:clrMapOvr>
  <mc:AlternateContent xmlns:mc="http://schemas.openxmlformats.org/markup-compatibility/2006" xmlns:p14="http://schemas.microsoft.com/office/powerpoint/2010/main">
    <mc:Choice Requires="p14">
      <p:transition>
        <p14:flip dir="r"/>
        <p:sndAc>
          <p:stSnd>
            <p:snd r:embed="rId2" name="chimes.wav"/>
          </p:stSnd>
        </p:sndAc>
      </p:transition>
    </mc:Choice>
    <mc:Fallback xmlns="">
      <p:transition>
        <p:fade/>
        <p:sndAc>
          <p:stSnd>
            <p:snd r:embed="rId8" name="chimes.wav"/>
          </p:stSnd>
        </p:sndAc>
      </p:transition>
    </mc:Fallback>
  </mc:AlternateContent>
</p:sld>
</file>

<file path=ppt/theme/theme1.xml><?xml version="1.0" encoding="utf-8"?>
<a:theme xmlns:a="http://schemas.openxmlformats.org/drawingml/2006/main" name="Office 主题">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9223</TotalTime>
  <Words>1687</Words>
  <Application>Microsoft Office PowerPoint</Application>
  <PresentationFormat>全屏显示(4:3)</PresentationFormat>
  <Paragraphs>94</Paragraphs>
  <Slides>25</Slides>
  <Notes>2</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25</vt:i4>
      </vt:variant>
    </vt:vector>
  </HeadingPairs>
  <TitlesOfParts>
    <vt:vector size="38" baseType="lpstr">
      <vt:lpstr>Inter</vt:lpstr>
      <vt:lpstr>等线</vt:lpstr>
      <vt:lpstr>仿宋</vt:lpstr>
      <vt:lpstr>黑体</vt:lpstr>
      <vt:lpstr>华文隶书</vt:lpstr>
      <vt:lpstr>华文细黑</vt:lpstr>
      <vt:lpstr>宋体</vt:lpstr>
      <vt:lpstr>微软雅黑</vt:lpstr>
      <vt:lpstr>Arial</vt:lpstr>
      <vt:lpstr>Calibri</vt:lpstr>
      <vt:lpstr>Tahoma</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HZW</dc:creator>
  <cp:lastModifiedBy>Administrator</cp:lastModifiedBy>
  <cp:revision>1174</cp:revision>
  <dcterms:created xsi:type="dcterms:W3CDTF">2014-07-13T02:54:52Z</dcterms:created>
  <dcterms:modified xsi:type="dcterms:W3CDTF">2025-04-10T01:53:40Z</dcterms:modified>
</cp:coreProperties>
</file>