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410" r:id="rId2"/>
    <p:sldId id="486" r:id="rId3"/>
    <p:sldId id="487" r:id="rId4"/>
    <p:sldId id="488" r:id="rId5"/>
    <p:sldId id="489" r:id="rId6"/>
    <p:sldId id="490" r:id="rId7"/>
    <p:sldId id="491" r:id="rId8"/>
    <p:sldId id="493" r:id="rId9"/>
    <p:sldId id="494" r:id="rId10"/>
    <p:sldId id="495" r:id="rId11"/>
    <p:sldId id="496" r:id="rId12"/>
    <p:sldId id="498" r:id="rId13"/>
    <p:sldId id="262" r:id="rId1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102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网络安全</a:t>
            </a:r>
            <a:r>
              <a:rPr lang="en-US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防火墙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网络安全</a:t>
            </a:r>
            <a:r>
              <a:rPr lang="en-US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防火墙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网络安全</a:t>
            </a:r>
            <a:r>
              <a:rPr lang="en-US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防火墙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639605" y="2418841"/>
            <a:ext cx="3501449" cy="11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网络安全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0941DB-0F68-17B9-F2CF-7B0529628DCC}"/>
              </a:ext>
            </a:extLst>
          </p:cNvPr>
          <p:cNvSpPr txBox="1"/>
          <p:nvPr/>
        </p:nvSpPr>
        <p:spPr>
          <a:xfrm>
            <a:off x="5576171" y="361446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防火墙的设置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2327" y="1997539"/>
            <a:ext cx="5916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Windows2003Server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虚拟机的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栏目中建立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服务器，文档标签中，</a:t>
            </a:r>
            <a:endParaRPr lang="zh-CN" altLang="en-US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99" y="3821325"/>
            <a:ext cx="4137364" cy="14103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防火墙设置</a:t>
            </a:r>
          </a:p>
        </p:txBody>
      </p:sp>
    </p:spTree>
    <p:extLst>
      <p:ext uri="{BB962C8B-B14F-4D97-AF65-F5344CB8AC3E}">
        <p14:creationId xmlns:p14="http://schemas.microsoft.com/office/powerpoint/2010/main" val="72124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60186" y="1660671"/>
            <a:ext cx="37470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．不钩选防火墙中的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9" y="3257293"/>
            <a:ext cx="3741583" cy="199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防火墙设置</a:t>
            </a:r>
          </a:p>
        </p:txBody>
      </p:sp>
      <p:sp>
        <p:nvSpPr>
          <p:cNvPr id="6" name="矩形 5"/>
          <p:cNvSpPr/>
          <p:nvPr/>
        </p:nvSpPr>
        <p:spPr>
          <a:xfrm>
            <a:off x="5057790" y="1660670"/>
            <a:ext cx="3665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钩选防火墙中的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71" y="3323795"/>
            <a:ext cx="3629565" cy="1571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71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4771" y="1847042"/>
            <a:ext cx="5760720" cy="420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25000"/>
              </a:lnSpc>
              <a:tabLst>
                <a:tab pos="2431415" algn="l"/>
              </a:tabLst>
            </a:pP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火墙设置是网络安全防护的重要环节，合理的防火墙设置可以有效地保护网络免受外部攻击和内部威胁。在进行防火墙设置时，应根据网络的实际需求和安全策略，综合考虑各种因素，确保防火墙的安全性、可靠性和可用性。同时，应定期对防火墙进行维护和管理，及时更新规则库和软件版本，以应对不断变化的网络安全环境。</a:t>
            </a:r>
          </a:p>
        </p:txBody>
      </p:sp>
      <p:sp>
        <p:nvSpPr>
          <p:cNvPr id="3" name="矩形 2"/>
          <p:cNvSpPr/>
          <p:nvPr/>
        </p:nvSpPr>
        <p:spPr>
          <a:xfrm>
            <a:off x="374187" y="841368"/>
            <a:ext cx="21611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、内容</a:t>
            </a:r>
            <a:r>
              <a:rPr lang="zh-CN" altLang="en-US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endParaRPr lang="zh-CN" altLang="zh-CN" sz="28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0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79192" y="2840272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800"/>
              </a:spcBef>
              <a:spcAft>
                <a:spcPts val="400"/>
              </a:spcAft>
            </a:pPr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1</a:t>
            </a:r>
            <a:r>
              <a:rPr lang="en-US" altLang="zh-CN" sz="32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.</a:t>
            </a:r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FTP</a:t>
            </a:r>
            <a:r>
              <a:rPr lang="zh-CN" altLang="zh-CN" sz="32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访问防火墙设置</a:t>
            </a:r>
          </a:p>
        </p:txBody>
      </p:sp>
      <p:sp>
        <p:nvSpPr>
          <p:cNvPr id="4" name="矩形 3"/>
          <p:cNvSpPr/>
          <p:nvPr/>
        </p:nvSpPr>
        <p:spPr>
          <a:xfrm>
            <a:off x="5079192" y="3771798"/>
            <a:ext cx="3821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800"/>
              </a:spcBef>
              <a:spcAft>
                <a:spcPts val="400"/>
              </a:spcAft>
            </a:pPr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2.web</a:t>
            </a:r>
            <a:r>
              <a:rPr lang="zh-CN" altLang="zh-CN" sz="32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访问防火墙设置</a:t>
            </a:r>
          </a:p>
        </p:txBody>
      </p:sp>
      <p:sp>
        <p:nvSpPr>
          <p:cNvPr id="5" name="矩形 4"/>
          <p:cNvSpPr/>
          <p:nvPr/>
        </p:nvSpPr>
        <p:spPr>
          <a:xfrm>
            <a:off x="5079192" y="4607033"/>
            <a:ext cx="2042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spcBef>
                <a:spcPts val="800"/>
              </a:spcBef>
              <a:spcAft>
                <a:spcPts val="400"/>
              </a:spcAft>
            </a:pPr>
            <a:r>
              <a:rPr lang="en-US" altLang="zh-CN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3.</a:t>
            </a:r>
            <a:r>
              <a:rPr lang="zh-CN" altLang="en-US" sz="3200" dirty="0" smtClean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rPr>
              <a:t>内容总结</a:t>
            </a:r>
            <a:endParaRPr lang="zh-CN" altLang="zh-CN" sz="3200" dirty="0">
              <a:solidFill>
                <a:srgbClr val="005188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方正静蕾简体" panose="03000509000000000000" pitchFamily="65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0284" y="768770"/>
            <a:ext cx="6023000" cy="6006056"/>
          </a:xfrm>
          <a:prstGeom prst="rect">
            <a:avLst/>
          </a:prstGeom>
        </p:spPr>
      </p:pic>
      <p:grpSp>
        <p:nvGrpSpPr>
          <p:cNvPr id="7" name="chenying0907 6"/>
          <p:cNvGrpSpPr>
            <a:grpSpLocks/>
          </p:cNvGrpSpPr>
          <p:nvPr/>
        </p:nvGrpSpPr>
        <p:grpSpPr bwMode="auto">
          <a:xfrm>
            <a:off x="5079192" y="1294721"/>
            <a:ext cx="1591874" cy="1158691"/>
            <a:chOff x="336295" y="1977204"/>
            <a:chExt cx="2377164" cy="1159163"/>
          </a:xfrm>
        </p:grpSpPr>
        <p:sp>
          <p:nvSpPr>
            <p:cNvPr id="8" name="文本框 38"/>
            <p:cNvSpPr txBox="1"/>
            <p:nvPr/>
          </p:nvSpPr>
          <p:spPr>
            <a:xfrm>
              <a:off x="336295" y="2674514"/>
              <a:ext cx="2377164" cy="4618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CONTENTS</a:t>
              </a:r>
              <a:endParaRPr lang="zh-CN" altLang="en-US" sz="2400" dirty="0">
                <a:solidFill>
                  <a:srgbClr val="005188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方正静蕾简体" panose="03000509000000000000" pitchFamily="65" charset="-122"/>
              </a:endParaRPr>
            </a:p>
          </p:txBody>
        </p:sp>
        <p:sp>
          <p:nvSpPr>
            <p:cNvPr id="9" name="文本框 11"/>
            <p:cNvSpPr txBox="1"/>
            <p:nvPr/>
          </p:nvSpPr>
          <p:spPr>
            <a:xfrm>
              <a:off x="407836" y="1977204"/>
              <a:ext cx="2289976" cy="7697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4400" spc="600" dirty="0">
                  <a:solidFill>
                    <a:srgbClr val="005188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  <a:cs typeface="方正静蕾简体" panose="03000509000000000000" pitchFamily="65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1932" y="2941292"/>
            <a:ext cx="4177515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2431415" algn="l"/>
              </a:tabLst>
            </a:pP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Windows 2003 server</a:t>
            </a:r>
            <a:r>
              <a:rPr lang="zh-CN" altLang="zh-CN" sz="2400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中启动</a:t>
            </a:r>
            <a:r>
              <a:rPr lang="zh-CN" altLang="zh-CN" sz="2400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防火墙</a:t>
            </a:r>
            <a:r>
              <a:rPr lang="zh-CN" altLang="en-US" sz="2400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solidFill>
                <a:schemeClr val="accent1">
                  <a:lumMod val="75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33" y="2417398"/>
            <a:ext cx="3053715" cy="30791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90761" y="876196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sz="2800" b="1" kern="100" dirty="0">
                <a:solidFill>
                  <a:srgbClr val="FF0000"/>
                </a:solidFill>
                <a:latin typeface="等线 Light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访问防火墙设置</a:t>
            </a:r>
            <a:endParaRPr lang="zh-CN" altLang="zh-CN" sz="2800" b="1" kern="100" dirty="0">
              <a:solidFill>
                <a:srgbClr val="FF0000"/>
              </a:solidFill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5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访问防火墙设置</a:t>
            </a:r>
          </a:p>
        </p:txBody>
      </p:sp>
      <p:sp>
        <p:nvSpPr>
          <p:cNvPr id="3" name="矩形 2"/>
          <p:cNvSpPr/>
          <p:nvPr/>
        </p:nvSpPr>
        <p:spPr>
          <a:xfrm>
            <a:off x="578103" y="2873919"/>
            <a:ext cx="4284842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）设置防火墙——高级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31" y="2401648"/>
            <a:ext cx="3220085" cy="31222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46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1758" y="2840951"/>
            <a:ext cx="4572000" cy="11378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Windows2003Server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虚拟机的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IIS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栏目中建立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637" y="2432626"/>
            <a:ext cx="2709834" cy="27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访问防火墙设置</a:t>
            </a:r>
          </a:p>
        </p:txBody>
      </p:sp>
    </p:spTree>
    <p:extLst>
      <p:ext uri="{BB962C8B-B14F-4D97-AF65-F5344CB8AC3E}">
        <p14:creationId xmlns:p14="http://schemas.microsoft.com/office/powerpoint/2010/main" val="25348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4454" y="2628223"/>
            <a:ext cx="38777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）建立访问所需的用户名及密码，用户名设置为自己姓名的首字母。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593" y="2432212"/>
            <a:ext cx="3740651" cy="28463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访问防火墙设置</a:t>
            </a:r>
          </a:p>
        </p:txBody>
      </p:sp>
    </p:spTree>
    <p:extLst>
      <p:ext uri="{BB962C8B-B14F-4D97-AF65-F5344CB8AC3E}">
        <p14:creationId xmlns:p14="http://schemas.microsoft.com/office/powerpoint/2010/main" val="48441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8296" y="1817118"/>
            <a:ext cx="3451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不钩选防火墙中的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sz="2400" b="1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en-US" sz="2400" b="1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0" y="3460483"/>
            <a:ext cx="4019682" cy="11808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FTP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访问防火墙设置</a:t>
            </a:r>
          </a:p>
        </p:txBody>
      </p:sp>
      <p:sp>
        <p:nvSpPr>
          <p:cNvPr id="6" name="矩形 5"/>
          <p:cNvSpPr/>
          <p:nvPr/>
        </p:nvSpPr>
        <p:spPr>
          <a:xfrm>
            <a:off x="5190262" y="1817118"/>
            <a:ext cx="3020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钩选防火墙中的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zh-CN" sz="2400" b="1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</a:t>
            </a:r>
            <a:r>
              <a:rPr lang="zh-CN" altLang="en-US" sz="2400" b="1" kern="100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45" y="3214028"/>
            <a:ext cx="3157629" cy="2099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20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15385" y="3119216"/>
            <a:ext cx="3972993" cy="1137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Windows 2003 server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中启动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防火墙</a:t>
            </a:r>
            <a:r>
              <a:rPr lang="zh-CN" altLang="en-US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b="1" kern="100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29" y="2119157"/>
            <a:ext cx="3187179" cy="35170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防火墙设置</a:t>
            </a:r>
          </a:p>
        </p:txBody>
      </p:sp>
    </p:spTree>
    <p:extLst>
      <p:ext uri="{BB962C8B-B14F-4D97-AF65-F5344CB8AC3E}">
        <p14:creationId xmlns:p14="http://schemas.microsoft.com/office/powerpoint/2010/main" val="39104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148" y="2902611"/>
            <a:ext cx="39079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2431415" algn="l"/>
              </a:tabLst>
            </a:pP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）设置防火墙——高级添加</a:t>
            </a:r>
            <a:r>
              <a:rPr lang="en-US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2400" b="1" kern="100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服务器。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25" y="2429471"/>
            <a:ext cx="4199890" cy="29991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01676" y="8508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800"/>
              </a:spcBef>
              <a:spcAft>
                <a:spcPts val="400"/>
              </a:spcAft>
            </a:pPr>
            <a:r>
              <a:rPr lang="en-US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zh-CN" sz="2800" b="1" kern="1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防火墙设置</a:t>
            </a:r>
          </a:p>
        </p:txBody>
      </p:sp>
    </p:spTree>
    <p:extLst>
      <p:ext uri="{BB962C8B-B14F-4D97-AF65-F5344CB8AC3E}">
        <p14:creationId xmlns:p14="http://schemas.microsoft.com/office/powerpoint/2010/main" val="329808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9199</TotalTime>
  <Words>307</Words>
  <Application>Microsoft Office PowerPoint</Application>
  <PresentationFormat>全屏显示(4:3)</PresentationFormat>
  <Paragraphs>33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等线 Light</vt:lpstr>
      <vt:lpstr>方正静蕾简体</vt:lpstr>
      <vt:lpstr>方正清刻本悦宋简体</vt:lpstr>
      <vt:lpstr>仿宋</vt:lpstr>
      <vt:lpstr>黑体</vt:lpstr>
      <vt:lpstr>华文隶书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网络安全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1171</cp:revision>
  <dcterms:created xsi:type="dcterms:W3CDTF">2014-07-13T02:54:52Z</dcterms:created>
  <dcterms:modified xsi:type="dcterms:W3CDTF">2025-04-10T01:08:05Z</dcterms:modified>
</cp:coreProperties>
</file>