
<file path=[Content_Types].xml><?xml version="1.0" encoding="utf-8"?>
<Types xmlns="http://schemas.openxmlformats.org/package/2006/content-types">
  <Default Extension="bin" ContentType="audio/unknown"/>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5"/>
  </p:notesMasterIdLst>
  <p:sldIdLst>
    <p:sldId id="410" r:id="rId2"/>
    <p:sldId id="486" r:id="rId3"/>
    <p:sldId id="487" r:id="rId4"/>
    <p:sldId id="488" r:id="rId5"/>
    <p:sldId id="489" r:id="rId6"/>
    <p:sldId id="509" r:id="rId7"/>
    <p:sldId id="490" r:id="rId8"/>
    <p:sldId id="491" r:id="rId9"/>
    <p:sldId id="510" r:id="rId10"/>
    <p:sldId id="492" r:id="rId11"/>
    <p:sldId id="511" r:id="rId12"/>
    <p:sldId id="493" r:id="rId13"/>
    <p:sldId id="494" r:id="rId14"/>
    <p:sldId id="495" r:id="rId15"/>
    <p:sldId id="512" r:id="rId16"/>
    <p:sldId id="496" r:id="rId17"/>
    <p:sldId id="497" r:id="rId18"/>
    <p:sldId id="498" r:id="rId19"/>
    <p:sldId id="499" r:id="rId20"/>
    <p:sldId id="513" r:id="rId21"/>
    <p:sldId id="500" r:id="rId22"/>
    <p:sldId id="501" r:id="rId23"/>
    <p:sldId id="502" r:id="rId24"/>
    <p:sldId id="503" r:id="rId25"/>
    <p:sldId id="514" r:id="rId26"/>
    <p:sldId id="505" r:id="rId27"/>
    <p:sldId id="506" r:id="rId28"/>
    <p:sldId id="507" r:id="rId29"/>
    <p:sldId id="508" r:id="rId30"/>
    <p:sldId id="516" r:id="rId31"/>
    <p:sldId id="515" r:id="rId32"/>
    <p:sldId id="517" r:id="rId33"/>
    <p:sldId id="262" r:id="rId34"/>
  </p:sldIdLst>
  <p:sldSz cx="9144000" cy="6858000" type="screen4x3"/>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1620">
          <p15:clr>
            <a:srgbClr val="A4A3A4"/>
          </p15:clr>
        </p15:guide>
        <p15:guide id="4" pos="2880">
          <p15:clr>
            <a:srgbClr val="A4A3A4"/>
          </p15:clr>
        </p15:guide>
        <p15:guide id="5" orient="horz"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00FF"/>
    <a:srgbClr val="FF5050"/>
    <a:srgbClr val="800000"/>
    <a:srgbClr val="FF9999"/>
    <a:srgbClr val="FFCC00"/>
    <a:srgbClr val="CC3300"/>
    <a:srgbClr val="FF9933"/>
    <a:srgbClr val="FAC09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5" autoAdjust="0"/>
    <p:restoredTop sz="94660"/>
  </p:normalViewPr>
  <p:slideViewPr>
    <p:cSldViewPr snapToGrid="0" showGuides="1">
      <p:cViewPr varScale="1">
        <p:scale>
          <a:sx n="77" d="100"/>
          <a:sy n="77" d="100"/>
        </p:scale>
        <p:origin x="600" y="84"/>
      </p:cViewPr>
      <p:guideLst>
        <p:guide orient="horz" pos="2160"/>
        <p:guide pos="3840"/>
        <p:guide orient="horz" pos="1620"/>
        <p:guide pos="2880"/>
        <p:guide orient="horz" pos="288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611576-DA60-41D0-A56C-EA48F4402E5D}" type="datetimeFigureOut">
              <a:rPr lang="zh-CN" altLang="en-US" smtClean="0"/>
              <a:pPr/>
              <a:t>2025/4/10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8BD09A-CB57-4FF7-A324-BE462620C540}" type="slidenum">
              <a:rPr lang="zh-CN" altLang="en-US" smtClean="0"/>
              <a:pPr/>
              <a:t>‹#›</a:t>
            </a:fld>
            <a:endParaRPr lang="zh-CN" altLang="en-US"/>
          </a:p>
        </p:txBody>
      </p:sp>
    </p:spTree>
    <p:extLst>
      <p:ext uri="{BB962C8B-B14F-4D97-AF65-F5344CB8AC3E}">
        <p14:creationId xmlns:p14="http://schemas.microsoft.com/office/powerpoint/2010/main" val="26896436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Grp="1" noChangeArrowheads="1"/>
          </p:cNvSpPr>
          <p:nvPr>
            <p:ph type="dt" sz="quarter" idx="1"/>
          </p:nvPr>
        </p:nvSpPr>
        <p:spPr>
          <a:noFill/>
        </p:spPr>
        <p:txBody>
          <a:bodyPr/>
          <a:lstStyle>
            <a:lvl1pPr defTabSz="914423" eaLnBrk="0" hangingPunct="0">
              <a:defRPr>
                <a:solidFill>
                  <a:schemeClr val="tx1"/>
                </a:solidFill>
                <a:latin typeface="Verdana" pitchFamily="34" charset="0"/>
                <a:ea typeface="宋体" pitchFamily="2" charset="-122"/>
              </a:defRPr>
            </a:lvl1pPr>
            <a:lvl2pPr marL="685817" indent="-263776" defTabSz="914423" eaLnBrk="0" hangingPunct="0">
              <a:defRPr>
                <a:solidFill>
                  <a:schemeClr val="tx1"/>
                </a:solidFill>
                <a:latin typeface="Verdana" pitchFamily="34" charset="0"/>
                <a:ea typeface="宋体" pitchFamily="2" charset="-122"/>
              </a:defRPr>
            </a:lvl2pPr>
            <a:lvl3pPr marL="1055103" indent="-211021" defTabSz="914423" eaLnBrk="0" hangingPunct="0">
              <a:defRPr>
                <a:solidFill>
                  <a:schemeClr val="tx1"/>
                </a:solidFill>
                <a:latin typeface="Verdana" pitchFamily="34" charset="0"/>
                <a:ea typeface="宋体" pitchFamily="2" charset="-122"/>
              </a:defRPr>
            </a:lvl3pPr>
            <a:lvl4pPr marL="1477145" indent="-211021" defTabSz="914423" eaLnBrk="0" hangingPunct="0">
              <a:defRPr>
                <a:solidFill>
                  <a:schemeClr val="tx1"/>
                </a:solidFill>
                <a:latin typeface="Verdana" pitchFamily="34" charset="0"/>
                <a:ea typeface="宋体" pitchFamily="2" charset="-122"/>
              </a:defRPr>
            </a:lvl4pPr>
            <a:lvl5pPr marL="1899186" indent="-211021" defTabSz="914423" eaLnBrk="0" hangingPunct="0">
              <a:defRPr>
                <a:solidFill>
                  <a:schemeClr val="tx1"/>
                </a:solidFill>
                <a:latin typeface="Verdana" pitchFamily="34" charset="0"/>
                <a:ea typeface="宋体" pitchFamily="2" charset="-122"/>
              </a:defRPr>
            </a:lvl5pPr>
            <a:lvl6pPr marL="2321227" indent="-211021" defTabSz="914423" eaLnBrk="0" fontAlgn="base" hangingPunct="0">
              <a:spcBef>
                <a:spcPct val="0"/>
              </a:spcBef>
              <a:spcAft>
                <a:spcPct val="0"/>
              </a:spcAft>
              <a:defRPr>
                <a:solidFill>
                  <a:schemeClr val="tx1"/>
                </a:solidFill>
                <a:latin typeface="Verdana" pitchFamily="34" charset="0"/>
                <a:ea typeface="宋体" pitchFamily="2" charset="-122"/>
              </a:defRPr>
            </a:lvl6pPr>
            <a:lvl7pPr marL="2743269" indent="-211021" defTabSz="914423" eaLnBrk="0" fontAlgn="base" hangingPunct="0">
              <a:spcBef>
                <a:spcPct val="0"/>
              </a:spcBef>
              <a:spcAft>
                <a:spcPct val="0"/>
              </a:spcAft>
              <a:defRPr>
                <a:solidFill>
                  <a:schemeClr val="tx1"/>
                </a:solidFill>
                <a:latin typeface="Verdana" pitchFamily="34" charset="0"/>
                <a:ea typeface="宋体" pitchFamily="2" charset="-122"/>
              </a:defRPr>
            </a:lvl7pPr>
            <a:lvl8pPr marL="3165310" indent="-211021" defTabSz="914423" eaLnBrk="0" fontAlgn="base" hangingPunct="0">
              <a:spcBef>
                <a:spcPct val="0"/>
              </a:spcBef>
              <a:spcAft>
                <a:spcPct val="0"/>
              </a:spcAft>
              <a:defRPr>
                <a:solidFill>
                  <a:schemeClr val="tx1"/>
                </a:solidFill>
                <a:latin typeface="Verdana" pitchFamily="34" charset="0"/>
                <a:ea typeface="宋体" pitchFamily="2" charset="-122"/>
              </a:defRPr>
            </a:lvl8pPr>
            <a:lvl9pPr marL="3587351" indent="-211021" defTabSz="914423"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2B8245CD-7AC4-4270-A19E-9F43360ACED4}" type="datetime1">
              <a:rPr lang="zh-CN" altLang="en-US" smtClean="0">
                <a:latin typeface="Arial" charset="0"/>
              </a:rPr>
              <a:pPr eaLnBrk="1" hangingPunct="1"/>
              <a:t>2025/4/10</a:t>
            </a:fld>
            <a:endParaRPr lang="en-US" altLang="zh-CN">
              <a:latin typeface="Arial" charset="0"/>
            </a:endParaRPr>
          </a:p>
        </p:txBody>
      </p:sp>
      <p:sp>
        <p:nvSpPr>
          <p:cNvPr id="63491" name="Rectangle 7"/>
          <p:cNvSpPr>
            <a:spLocks noGrp="1" noChangeArrowheads="1"/>
          </p:cNvSpPr>
          <p:nvPr>
            <p:ph type="sldNum" sz="quarter" idx="5"/>
          </p:nvPr>
        </p:nvSpPr>
        <p:spPr>
          <a:noFill/>
        </p:spPr>
        <p:txBody>
          <a:bodyPr/>
          <a:lstStyle>
            <a:lvl1pPr defTabSz="914423" eaLnBrk="0" hangingPunct="0">
              <a:defRPr>
                <a:solidFill>
                  <a:schemeClr val="tx1"/>
                </a:solidFill>
                <a:latin typeface="Verdana" pitchFamily="34" charset="0"/>
                <a:ea typeface="宋体" pitchFamily="2" charset="-122"/>
              </a:defRPr>
            </a:lvl1pPr>
            <a:lvl2pPr marL="685817" indent="-263776" defTabSz="914423" eaLnBrk="0" hangingPunct="0">
              <a:defRPr>
                <a:solidFill>
                  <a:schemeClr val="tx1"/>
                </a:solidFill>
                <a:latin typeface="Verdana" pitchFamily="34" charset="0"/>
                <a:ea typeface="宋体" pitchFamily="2" charset="-122"/>
              </a:defRPr>
            </a:lvl2pPr>
            <a:lvl3pPr marL="1055103" indent="-211021" defTabSz="914423" eaLnBrk="0" hangingPunct="0">
              <a:defRPr>
                <a:solidFill>
                  <a:schemeClr val="tx1"/>
                </a:solidFill>
                <a:latin typeface="Verdana" pitchFamily="34" charset="0"/>
                <a:ea typeface="宋体" pitchFamily="2" charset="-122"/>
              </a:defRPr>
            </a:lvl3pPr>
            <a:lvl4pPr marL="1477145" indent="-211021" defTabSz="914423" eaLnBrk="0" hangingPunct="0">
              <a:defRPr>
                <a:solidFill>
                  <a:schemeClr val="tx1"/>
                </a:solidFill>
                <a:latin typeface="Verdana" pitchFamily="34" charset="0"/>
                <a:ea typeface="宋体" pitchFamily="2" charset="-122"/>
              </a:defRPr>
            </a:lvl4pPr>
            <a:lvl5pPr marL="1899186" indent="-211021" defTabSz="914423" eaLnBrk="0" hangingPunct="0">
              <a:defRPr>
                <a:solidFill>
                  <a:schemeClr val="tx1"/>
                </a:solidFill>
                <a:latin typeface="Verdana" pitchFamily="34" charset="0"/>
                <a:ea typeface="宋体" pitchFamily="2" charset="-122"/>
              </a:defRPr>
            </a:lvl5pPr>
            <a:lvl6pPr marL="2321227" indent="-211021" defTabSz="914423" eaLnBrk="0" fontAlgn="base" hangingPunct="0">
              <a:spcBef>
                <a:spcPct val="0"/>
              </a:spcBef>
              <a:spcAft>
                <a:spcPct val="0"/>
              </a:spcAft>
              <a:defRPr>
                <a:solidFill>
                  <a:schemeClr val="tx1"/>
                </a:solidFill>
                <a:latin typeface="Verdana" pitchFamily="34" charset="0"/>
                <a:ea typeface="宋体" pitchFamily="2" charset="-122"/>
              </a:defRPr>
            </a:lvl6pPr>
            <a:lvl7pPr marL="2743269" indent="-211021" defTabSz="914423" eaLnBrk="0" fontAlgn="base" hangingPunct="0">
              <a:spcBef>
                <a:spcPct val="0"/>
              </a:spcBef>
              <a:spcAft>
                <a:spcPct val="0"/>
              </a:spcAft>
              <a:defRPr>
                <a:solidFill>
                  <a:schemeClr val="tx1"/>
                </a:solidFill>
                <a:latin typeface="Verdana" pitchFamily="34" charset="0"/>
                <a:ea typeface="宋体" pitchFamily="2" charset="-122"/>
              </a:defRPr>
            </a:lvl7pPr>
            <a:lvl8pPr marL="3165310" indent="-211021" defTabSz="914423" eaLnBrk="0" fontAlgn="base" hangingPunct="0">
              <a:spcBef>
                <a:spcPct val="0"/>
              </a:spcBef>
              <a:spcAft>
                <a:spcPct val="0"/>
              </a:spcAft>
              <a:defRPr>
                <a:solidFill>
                  <a:schemeClr val="tx1"/>
                </a:solidFill>
                <a:latin typeface="Verdana" pitchFamily="34" charset="0"/>
                <a:ea typeface="宋体" pitchFamily="2" charset="-122"/>
              </a:defRPr>
            </a:lvl8pPr>
            <a:lvl9pPr marL="3587351" indent="-211021" defTabSz="914423"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89505893-9F73-4A93-8FDC-0C870B895CB1}" type="slidenum">
              <a:rPr lang="en-US" altLang="zh-CN" smtClean="0">
                <a:latin typeface="Arial" charset="0"/>
              </a:rPr>
              <a:pPr eaLnBrk="1" hangingPunct="1"/>
              <a:t>1</a:t>
            </a:fld>
            <a:endParaRPr lang="en-US" altLang="zh-CN">
              <a:latin typeface="Arial" charset="0"/>
            </a:endParaRPr>
          </a:p>
        </p:txBody>
      </p:sp>
      <p:sp>
        <p:nvSpPr>
          <p:cNvPr id="63492" name="Rectangle 2"/>
          <p:cNvSpPr>
            <a:spLocks noGrp="1" noRot="1" noChangeAspect="1" noChangeArrowheads="1" noTextEdit="1"/>
          </p:cNvSpPr>
          <p:nvPr>
            <p:ph type="sldImg"/>
          </p:nvPr>
        </p:nvSpPr>
        <p:spPr>
          <a:ln cap="flat"/>
        </p:spPr>
      </p:sp>
      <p:sp>
        <p:nvSpPr>
          <p:cNvPr id="63493"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1223749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6ECE1222-1931-4FAC-9A84-641A9F0AB538}"/>
              </a:ext>
            </a:extLst>
          </p:cNvPr>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05C90A64-5126-426E-97AB-DCE929CA4A45}" type="slidenum">
              <a:rPr lang="zh-CN" altLang="en-US" b="0"/>
              <a:pPr/>
              <a:t>2</a:t>
            </a:fld>
            <a:endParaRPr lang="en-US" altLang="zh-CN" b="0"/>
          </a:p>
        </p:txBody>
      </p:sp>
      <p:sp>
        <p:nvSpPr>
          <p:cNvPr id="29699" name="Rectangle 2">
            <a:extLst>
              <a:ext uri="{FF2B5EF4-FFF2-40B4-BE49-F238E27FC236}">
                <a16:creationId xmlns:a16="http://schemas.microsoft.com/office/drawing/2014/main" id="{B489345D-3130-4714-BE4A-8745B3193858}"/>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25EBB767-1C38-4EF3-855A-413365B464FD}"/>
              </a:ext>
            </a:extLst>
          </p:cNvPr>
          <p:cNvSpPr>
            <a:spLocks noGrp="1" noChangeArrowheads="1"/>
          </p:cNvSpPr>
          <p:nvPr>
            <p:ph type="body" idx="1"/>
          </p:nvPr>
        </p:nvSpPr>
        <p:spPr>
          <a:noFill/>
        </p:spPr>
        <p:txBody>
          <a:bodyPr/>
          <a:lstStyle/>
          <a:p>
            <a:pPr eaLnBrk="1" hangingPunct="1"/>
            <a:endParaRPr lang="zh-CN" altLang="en-US">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audio" Target="../media/audio1.bin"/><Relationship Id="rId6" Type="http://schemas.openxmlformats.org/officeDocument/2006/relationships/audio" Target="../media/audio1.bin"/><Relationship Id="rId5" Type="http://schemas.microsoft.com/office/2007/relationships/hdphoto" Target="../media/hdphoto2.wdp"/><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8" Type="http://schemas.openxmlformats.org/officeDocument/2006/relationships/audio" Target="../media/audio1.bin"/><Relationship Id="rId3" Type="http://schemas.openxmlformats.org/officeDocument/2006/relationships/image" Target="../media/image5.png"/><Relationship Id="rId7" Type="http://schemas.openxmlformats.org/officeDocument/2006/relationships/image" Target="../media/image9.jpeg"/><Relationship Id="rId2" Type="http://schemas.openxmlformats.org/officeDocument/2006/relationships/slideMaster" Target="../slideMasters/slideMaster1.xml"/><Relationship Id="rId1" Type="http://schemas.openxmlformats.org/officeDocument/2006/relationships/audio" Target="../media/audio1.bin"/><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8" Type="http://schemas.openxmlformats.org/officeDocument/2006/relationships/audio" Target="../media/audio1.bin"/><Relationship Id="rId3" Type="http://schemas.openxmlformats.org/officeDocument/2006/relationships/image" Target="../media/image5.png"/><Relationship Id="rId7" Type="http://schemas.openxmlformats.org/officeDocument/2006/relationships/image" Target="../media/image9.jpeg"/><Relationship Id="rId2" Type="http://schemas.openxmlformats.org/officeDocument/2006/relationships/slideMaster" Target="../slideMasters/slideMaster1.xml"/><Relationship Id="rId1" Type="http://schemas.openxmlformats.org/officeDocument/2006/relationships/audio" Target="../media/audio1.bin"/><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slideMaster" Target="../slideMasters/slideMaster1.xml"/><Relationship Id="rId1" Type="http://schemas.openxmlformats.org/officeDocument/2006/relationships/audio" Target="../media/audio1.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143000" y="3602037"/>
            <a:ext cx="6858000" cy="1655763"/>
          </a:xfr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6" name="灯片编号占位符 5"/>
          <p:cNvSpPr>
            <a:spLocks noGrp="1"/>
          </p:cNvSpPr>
          <p:nvPr>
            <p:ph type="sldNum" sz="quarter" idx="12"/>
          </p:nvPr>
        </p:nvSpPr>
        <p:spPr>
          <a:xfrm>
            <a:off x="8515350" y="6312556"/>
            <a:ext cx="439216" cy="365125"/>
          </a:xfrm>
          <a:prstGeom prst="rect">
            <a:avLst/>
          </a:prstGeom>
        </p:spPr>
        <p:txBody>
          <a:bodyPr/>
          <a:lstStyle/>
          <a:p>
            <a:fld id="{6AFFC8D2-8F6E-4B74-A2F2-6058810E9DA7}" type="slidenum">
              <a:rPr lang="zh-CN" altLang="en-US" smtClean="0"/>
              <a:pPr/>
              <a:t>‹#›</a:t>
            </a:fld>
            <a:endParaRPr lang="zh-CN" altLang="en-US"/>
          </a:p>
        </p:txBody>
      </p:sp>
      <p:sp>
        <p:nvSpPr>
          <p:cNvPr id="7" name="矩形 6"/>
          <p:cNvSpPr/>
          <p:nvPr userDrawn="1"/>
        </p:nvSpPr>
        <p:spPr>
          <a:xfrm>
            <a:off x="-30725" y="1617609"/>
            <a:ext cx="9144000" cy="3155096"/>
          </a:xfrm>
          <a:prstGeom prst="rect">
            <a:avLst/>
          </a:prstGeom>
          <a:gradFill flip="none" rotWithShape="1">
            <a:gsLst>
              <a:gs pos="0">
                <a:schemeClr val="accent1">
                  <a:lumMod val="50000"/>
                </a:schemeClr>
              </a:gs>
              <a:gs pos="50000">
                <a:srgbClr val="00B0F0"/>
              </a:gs>
              <a:gs pos="100000">
                <a:srgbClr val="F3F3F3">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8" name="任意多边形 7"/>
          <p:cNvSpPr/>
          <p:nvPr userDrawn="1"/>
        </p:nvSpPr>
        <p:spPr>
          <a:xfrm>
            <a:off x="6000752" y="4818743"/>
            <a:ext cx="3143249" cy="240392"/>
          </a:xfrm>
          <a:custGeom>
            <a:avLst/>
            <a:gdLst>
              <a:gd name="connsiteX0" fmla="*/ 240393 w 4190999"/>
              <a:gd name="connsiteY0" fmla="*/ 0 h 240392"/>
              <a:gd name="connsiteX1" fmla="*/ 4190999 w 4190999"/>
              <a:gd name="connsiteY1" fmla="*/ 0 h 240392"/>
              <a:gd name="connsiteX2" fmla="*/ 4190999 w 4190999"/>
              <a:gd name="connsiteY2" fmla="*/ 240392 h 240392"/>
              <a:gd name="connsiteX3" fmla="*/ 240393 w 4190999"/>
              <a:gd name="connsiteY3" fmla="*/ 240392 h 240392"/>
              <a:gd name="connsiteX4" fmla="*/ 0 w 4190999"/>
              <a:gd name="connsiteY4" fmla="*/ 0 h 240392"/>
              <a:gd name="connsiteX5" fmla="*/ 240392 w 4190999"/>
              <a:gd name="connsiteY5" fmla="*/ 0 h 240392"/>
              <a:gd name="connsiteX6" fmla="*/ 240392 w 4190999"/>
              <a:gd name="connsiteY6" fmla="*/ 240392 h 240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90999" h="240392">
                <a:moveTo>
                  <a:pt x="240393" y="0"/>
                </a:moveTo>
                <a:lnTo>
                  <a:pt x="4190999" y="0"/>
                </a:lnTo>
                <a:lnTo>
                  <a:pt x="4190999" y="240392"/>
                </a:lnTo>
                <a:lnTo>
                  <a:pt x="240393" y="240392"/>
                </a:lnTo>
                <a:close/>
                <a:moveTo>
                  <a:pt x="0" y="0"/>
                </a:moveTo>
                <a:lnTo>
                  <a:pt x="240392" y="0"/>
                </a:lnTo>
                <a:lnTo>
                  <a:pt x="240392" y="240392"/>
                </a:lnTo>
                <a:close/>
              </a:path>
            </a:pathLst>
          </a:custGeom>
          <a:solidFill>
            <a:srgbClr val="96CAE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9" name="任意多边形 8"/>
          <p:cNvSpPr/>
          <p:nvPr userDrawn="1"/>
        </p:nvSpPr>
        <p:spPr>
          <a:xfrm>
            <a:off x="1" y="4818743"/>
            <a:ext cx="6181045" cy="240392"/>
          </a:xfrm>
          <a:custGeom>
            <a:avLst/>
            <a:gdLst>
              <a:gd name="connsiteX0" fmla="*/ 8001001 w 8241393"/>
              <a:gd name="connsiteY0" fmla="*/ 0 h 240392"/>
              <a:gd name="connsiteX1" fmla="*/ 8241393 w 8241393"/>
              <a:gd name="connsiteY1" fmla="*/ 240392 h 240392"/>
              <a:gd name="connsiteX2" fmla="*/ 8001001 w 8241393"/>
              <a:gd name="connsiteY2" fmla="*/ 240392 h 240392"/>
              <a:gd name="connsiteX3" fmla="*/ 0 w 8241393"/>
              <a:gd name="connsiteY3" fmla="*/ 0 h 240392"/>
              <a:gd name="connsiteX4" fmla="*/ 8001000 w 8241393"/>
              <a:gd name="connsiteY4" fmla="*/ 0 h 240392"/>
              <a:gd name="connsiteX5" fmla="*/ 8001000 w 8241393"/>
              <a:gd name="connsiteY5" fmla="*/ 240392 h 240392"/>
              <a:gd name="connsiteX6" fmla="*/ 0 w 8241393"/>
              <a:gd name="connsiteY6" fmla="*/ 240392 h 240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41393" h="240392">
                <a:moveTo>
                  <a:pt x="8001001" y="0"/>
                </a:moveTo>
                <a:lnTo>
                  <a:pt x="8241393" y="240392"/>
                </a:lnTo>
                <a:lnTo>
                  <a:pt x="8001001" y="240392"/>
                </a:lnTo>
                <a:close/>
                <a:moveTo>
                  <a:pt x="0" y="0"/>
                </a:moveTo>
                <a:lnTo>
                  <a:pt x="8001000" y="0"/>
                </a:lnTo>
                <a:lnTo>
                  <a:pt x="8001000" y="240392"/>
                </a:lnTo>
                <a:lnTo>
                  <a:pt x="0" y="240392"/>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43000" y="2183153"/>
            <a:ext cx="2080195" cy="2024008"/>
          </a:xfrm>
          <a:prstGeom prst="ellipse">
            <a:avLst/>
          </a:prstGeom>
          <a:ln w="63500" cap="rnd">
            <a:solidFill>
              <a:schemeClr val="accent6">
                <a:lumMod val="50000"/>
              </a:schemeClr>
            </a:solidFill>
          </a:ln>
          <a:effectLst>
            <a:glow rad="228600">
              <a:schemeClr val="accent1">
                <a:satMod val="175000"/>
                <a:alpha val="40000"/>
              </a:schemeClr>
            </a:glow>
            <a:outerShdw blurRad="381000" dist="292100" dir="5400000" sx="-80000" sy="-18000" rotWithShape="0">
              <a:srgbClr val="000000">
                <a:alpha val="22000"/>
              </a:srgbClr>
            </a:outerShdw>
            <a:reflection blurRad="6350" stA="50000" endA="300" endPos="55000" dir="5400000" sy="-100000" algn="bl" rotWithShape="0"/>
          </a:effectLst>
          <a:scene3d>
            <a:camera prst="orthographicFront"/>
            <a:lightRig rig="contrasting" dir="t">
              <a:rot lat="0" lon="0" rev="3000000"/>
            </a:lightRig>
          </a:scene3d>
          <a:sp3d contourW="7620">
            <a:bevelT w="95250" h="31750"/>
            <a:contourClr>
              <a:srgbClr val="333333"/>
            </a:contourClr>
          </a:sp3d>
        </p:spPr>
      </p:pic>
      <p:pic>
        <p:nvPicPr>
          <p:cNvPr id="12" name="图片 11"/>
          <p:cNvPicPr>
            <a:picLocks noChangeAspect="1"/>
          </p:cNvPicPr>
          <p:nvPr/>
        </p:nvPicPr>
        <p:blipFill rotWithShape="1">
          <a:blip r:embed="rId4" cstate="print">
            <a:extLst>
              <a:ext uri="{BEBA8EAE-BF5A-486C-A8C5-ECC9F3942E4B}">
                <a14:imgProps xmlns:a14="http://schemas.microsoft.com/office/drawing/2010/main">
                  <a14:imgLayer r:embed="rId5">
                    <a14:imgEffect>
                      <a14:artisticCrisscrossEtching/>
                    </a14:imgEffect>
                  </a14:imgLayer>
                </a14:imgProps>
              </a:ext>
              <a:ext uri="{28A0092B-C50C-407E-A947-70E740481C1C}">
                <a14:useLocalDpi xmlns:a14="http://schemas.microsoft.com/office/drawing/2010/main" val="0"/>
              </a:ext>
            </a:extLst>
          </a:blip>
          <a:srcRect b="32860"/>
          <a:stretch/>
        </p:blipFill>
        <p:spPr>
          <a:xfrm>
            <a:off x="5502524" y="2353995"/>
            <a:ext cx="3481617" cy="2357973"/>
          </a:xfrm>
          <a:prstGeom prst="rect">
            <a:avLst/>
          </a:prstGeom>
          <a:ln>
            <a:solidFill>
              <a:srgbClr val="1C5C85"/>
            </a:solidFill>
          </a:ln>
          <a:effectLst>
            <a:softEdge rad="774700"/>
          </a:effectLst>
        </p:spPr>
      </p:pic>
    </p:spTree>
    <p:extLst>
      <p:ext uri="{BB962C8B-B14F-4D97-AF65-F5344CB8AC3E}">
        <p14:creationId xmlns:p14="http://schemas.microsoft.com/office/powerpoint/2010/main" val="2896131586"/>
      </p:ext>
    </p:extLst>
  </p:cSld>
  <p:clrMapOvr>
    <a:masterClrMapping/>
  </p:clrMapOvr>
  <mc:AlternateContent xmlns:mc="http://schemas.openxmlformats.org/markup-compatibility/2006" xmlns:p14="http://schemas.microsoft.com/office/powerpoint/2010/main">
    <mc:Choice Requires="p14">
      <p:transition>
        <p14:flip dir="r"/>
        <p:sndAc>
          <p:stSnd>
            <p:snd r:embed="rId1" name="chimes.wav"/>
          </p:stSnd>
        </p:sndAc>
      </p:transition>
    </mc:Choice>
    <mc:Fallback xmlns="">
      <p:transition>
        <p:fade/>
        <p:sndAc>
          <p:stSnd>
            <p:snd r:embed="rId6" name="chimes.wav"/>
          </p:stSnd>
        </p:sndAc>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10"/>
                                        </p:tgtEl>
                                      </p:cBhvr>
                                    </p:animEffect>
                                    <p:animScale>
                                      <p:cBhvr>
                                        <p:cTn id="7" dur="250" autoRev="1" fill="hold"/>
                                        <p:tgtEl>
                                          <p:spTgt spid="1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标题占位符 1"/>
          <p:cNvSpPr>
            <a:spLocks noGrp="1"/>
          </p:cNvSpPr>
          <p:nvPr>
            <p:ph type="title" hasCustomPrompt="1"/>
          </p:nvPr>
        </p:nvSpPr>
        <p:spPr>
          <a:xfrm>
            <a:off x="0" y="642364"/>
            <a:ext cx="7820868" cy="688921"/>
          </a:xfrm>
          <a:prstGeom prst="rect">
            <a:avLst/>
          </a:prstGeom>
        </p:spPr>
        <p:txBody>
          <a:bodyPr vert="horz" lIns="68580" tIns="34290" rIns="68580" bIns="34290" rtlCol="0" anchor="ctr">
            <a:normAutofit/>
          </a:bodyPr>
          <a:lstStyle>
            <a:lvl1pPr>
              <a:defRPr b="0"/>
            </a:lvl1pPr>
          </a:lstStyle>
          <a:p>
            <a:r>
              <a:rPr lang="zh-CN" altLang="en-US" dirty="0"/>
              <a:t>单击此处编母版标题样式</a:t>
            </a:r>
          </a:p>
        </p:txBody>
      </p:sp>
      <p:sp>
        <p:nvSpPr>
          <p:cNvPr id="3" name="内容占位符 2"/>
          <p:cNvSpPr>
            <a:spLocks noGrp="1"/>
          </p:cNvSpPr>
          <p:nvPr>
            <p:ph idx="1"/>
          </p:nvPr>
        </p:nvSpPr>
        <p:spPr>
          <a:xfrm>
            <a:off x="628650" y="1605023"/>
            <a:ext cx="7886700" cy="457194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灯片编号占位符 5"/>
          <p:cNvSpPr>
            <a:spLocks noGrp="1"/>
          </p:cNvSpPr>
          <p:nvPr>
            <p:ph type="sldNum" sz="quarter" idx="12"/>
          </p:nvPr>
        </p:nvSpPr>
        <p:spPr>
          <a:xfrm>
            <a:off x="8515350" y="6312556"/>
            <a:ext cx="439216" cy="365125"/>
          </a:xfrm>
          <a:prstGeom prst="rect">
            <a:avLst/>
          </a:prstGeom>
        </p:spPr>
        <p:txBody>
          <a:bodyPr/>
          <a:lstStyle>
            <a:lvl1pPr algn="ctr">
              <a:defRPr/>
            </a:lvl1pPr>
          </a:lstStyle>
          <a:p>
            <a:fld id="{6AFFC8D2-8F6E-4B74-A2F2-6058810E9DA7}" type="slidenum">
              <a:rPr lang="zh-CN" altLang="en-US" smtClean="0"/>
              <a:pPr/>
              <a:t>‹#›</a:t>
            </a:fld>
            <a:endParaRPr lang="zh-CN" altLang="en-US" dirty="0"/>
          </a:p>
        </p:txBody>
      </p:sp>
      <p:pic>
        <p:nvPicPr>
          <p:cNvPr id="5" name="Picture 28" descr="but3_1">
            <a:hlinkClick r:id="" action="ppaction://hlinkshowjump?jump=nextslide" highlightClick="1">
              <a:snd r:embed="rId1" name="chimes.wav"/>
            </a:hlinkClick>
            <a:hlinkHover r:id="" action="ppaction://noaction" highlightClick="1"/>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083175" y="6238608"/>
            <a:ext cx="9525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9" descr="but1_1">
            <a:hlinkClick r:id="" action="ppaction://hlinkshowjump?jump=previousslide" highlightClick="1">
              <a:snd r:embed="rId1" name="chimes.wav"/>
            </a:hlinkClick>
            <a:hlinkHover r:id="" action="ppaction://noaction" highlightClick="1"/>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130675" y="6240195"/>
            <a:ext cx="9525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30" descr="退出">
            <a:hlinkClick r:id="" action="ppaction://hlinkshowjump?jump=endshow" highlightClick="1">
              <a:snd r:embed="rId1" name="chimes.wav"/>
            </a:hlinkClick>
            <a:hlinkHover r:id="" action="ppaction://noaction" highlightClick="1"/>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011863" y="6237020"/>
            <a:ext cx="96043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1" descr="主目录">
            <a:hlinkClick r:id="" action="ppaction://hlinkshowjump?jump=firstslide" tooltip="回到主目录" highlightClick="1">
              <a:snd r:embed="rId1" name="chimes.wav"/>
            </a:hlinkClick>
            <a:hlinkHover r:id="" action="ppaction://noaction" highlightClick="1"/>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195513" y="6237020"/>
            <a:ext cx="96043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2" descr="近览页">
            <a:hlinkClick r:id="" action="ppaction://hlinkshowjump?jump=lastslideviewed" highlightClick="1">
              <a:snd r:embed="rId1" name="chimes.wav"/>
            </a:hlinkClick>
          </p:cNvPr>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155950" y="6237020"/>
            <a:ext cx="9604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65545442"/>
      </p:ext>
    </p:extLst>
  </p:cSld>
  <p:clrMapOvr>
    <a:masterClrMapping/>
  </p:clrMapOvr>
  <mc:AlternateContent xmlns:mc="http://schemas.openxmlformats.org/markup-compatibility/2006" xmlns:p14="http://schemas.microsoft.com/office/powerpoint/2010/main">
    <mc:Choice Requires="p14">
      <p:transition>
        <p14:flip dir="r"/>
        <p:sndAc>
          <p:stSnd>
            <p:snd r:embed="rId1" name="chimes.wav"/>
          </p:stSnd>
        </p:sndAc>
      </p:transition>
    </mc:Choice>
    <mc:Fallback xmlns="">
      <p:transition>
        <p:fade/>
        <p:sndAc>
          <p:stSnd>
            <p:snd r:embed="rId8" name="chimes.wav"/>
          </p:stSnd>
        </p:sndAc>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3" name="Picture 28" descr="but3_1">
            <a:hlinkClick r:id="" action="ppaction://hlinkshowjump?jump=nextslide" highlightClick="1">
              <a:snd r:embed="rId1" name="chimes.wav"/>
            </a:hlinkClick>
            <a:hlinkHover r:id="" action="ppaction://noaction" highlightClick="1"/>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083175" y="6238608"/>
            <a:ext cx="9525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9" descr="but1_1">
            <a:hlinkClick r:id="" action="ppaction://hlinkshowjump?jump=previousslide" highlightClick="1">
              <a:snd r:embed="rId1" name="chimes.wav"/>
            </a:hlinkClick>
            <a:hlinkHover r:id="" action="ppaction://noaction" highlightClick="1"/>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130675" y="6240195"/>
            <a:ext cx="9525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0" descr="退出">
            <a:hlinkClick r:id="" action="ppaction://hlinkshowjump?jump=endshow" highlightClick="1">
              <a:snd r:embed="rId1" name="chimes.wav"/>
            </a:hlinkClick>
            <a:hlinkHover r:id="" action="ppaction://noaction" highlightClick="1"/>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011863" y="6237020"/>
            <a:ext cx="96043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1" descr="主目录">
            <a:hlinkClick r:id="" action="ppaction://hlinkshowjump?jump=firstslide" tooltip="回到主目录" highlightClick="1">
              <a:snd r:embed="rId1" name="chimes.wav"/>
            </a:hlinkClick>
            <a:hlinkHover r:id="" action="ppaction://noaction" highlightClick="1"/>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195513" y="6237020"/>
            <a:ext cx="96043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2" descr="近览页">
            <a:hlinkClick r:id="" action="ppaction://hlinkshowjump?jump=lastslideviewed" highlightClick="1">
              <a:snd r:embed="rId1" name="chimes.wav"/>
            </a:hlinkClick>
          </p:cNvPr>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155950" y="6237020"/>
            <a:ext cx="9604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a:extLst>
              <a:ext uri="{FF2B5EF4-FFF2-40B4-BE49-F238E27FC236}">
                <a16:creationId xmlns:a16="http://schemas.microsoft.com/office/drawing/2014/main" id="{0F78D84D-38C4-3D3A-AEB6-7002F98B96A5}"/>
              </a:ext>
            </a:extLst>
          </p:cNvPr>
          <p:cNvSpPr txBox="1"/>
          <p:nvPr userDrawn="1"/>
        </p:nvSpPr>
        <p:spPr>
          <a:xfrm>
            <a:off x="265815" y="180753"/>
            <a:ext cx="1620957" cy="523220"/>
          </a:xfrm>
          <a:prstGeom prst="rect">
            <a:avLst/>
          </a:prstGeom>
          <a:noFill/>
        </p:spPr>
        <p:txBody>
          <a:bodyPr wrap="none" rtlCol="0">
            <a:spAutoFit/>
          </a:bodyPr>
          <a:lstStyle/>
          <a:p>
            <a:r>
              <a:rPr lang="zh-CN" altLang="en-US" sz="2800" kern="100" dirty="0">
                <a:solidFill>
                  <a:srgbClr val="FFC000"/>
                </a:solidFill>
                <a:effectLst/>
                <a:latin typeface="Times New Roman" panose="02020603050405020304" pitchFamily="18" charset="0"/>
                <a:ea typeface="宋体" panose="02010600030101010101" pitchFamily="2" charset="-122"/>
                <a:cs typeface="Times New Roman" panose="02020603050405020304" pitchFamily="18" charset="0"/>
              </a:rPr>
              <a:t>入侵检测</a:t>
            </a:r>
            <a:endParaRPr lang="zh-CN" altLang="en-US" sz="2800" dirty="0">
              <a:solidFill>
                <a:srgbClr val="FFC000"/>
              </a:solidFill>
            </a:endParaRPr>
          </a:p>
        </p:txBody>
      </p:sp>
    </p:spTree>
    <p:extLst>
      <p:ext uri="{BB962C8B-B14F-4D97-AF65-F5344CB8AC3E}">
        <p14:creationId xmlns:p14="http://schemas.microsoft.com/office/powerpoint/2010/main" val="1640519584"/>
      </p:ext>
    </p:extLst>
  </p:cSld>
  <p:clrMapOvr>
    <a:masterClrMapping/>
  </p:clrMapOvr>
  <mc:AlternateContent xmlns:mc="http://schemas.openxmlformats.org/markup-compatibility/2006" xmlns:p14="http://schemas.microsoft.com/office/powerpoint/2010/main">
    <mc:Choice Requires="p14">
      <p:transition>
        <p14:flip dir="r"/>
        <p:sndAc>
          <p:stSnd>
            <p:snd r:embed="rId1" name="chimes.wav"/>
          </p:stSnd>
        </p:sndAc>
      </p:transition>
    </mc:Choice>
    <mc:Fallback xmlns="">
      <p:transition>
        <p:fade/>
        <p:sndAc>
          <p:stSnd>
            <p:snd r:embed="rId8" name="chimes.wav"/>
          </p:stSnd>
        </p:sndAc>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F78D84D-38C4-3D3A-AEB6-7002F98B96A5}"/>
              </a:ext>
            </a:extLst>
          </p:cNvPr>
          <p:cNvSpPr txBox="1"/>
          <p:nvPr userDrawn="1"/>
        </p:nvSpPr>
        <p:spPr>
          <a:xfrm>
            <a:off x="265815" y="180753"/>
            <a:ext cx="1620957" cy="523220"/>
          </a:xfrm>
          <a:prstGeom prst="rect">
            <a:avLst/>
          </a:prstGeom>
          <a:noFill/>
        </p:spPr>
        <p:txBody>
          <a:bodyPr wrap="none" rtlCol="0">
            <a:spAutoFit/>
          </a:bodyPr>
          <a:lstStyle/>
          <a:p>
            <a:r>
              <a:rPr lang="zh-CN" altLang="en-US" sz="2800" kern="100" dirty="0">
                <a:solidFill>
                  <a:srgbClr val="FFC000"/>
                </a:solidFill>
                <a:effectLst/>
                <a:latin typeface="Times New Roman" panose="02020603050405020304" pitchFamily="18" charset="0"/>
                <a:ea typeface="宋体" panose="02010600030101010101" pitchFamily="2" charset="-122"/>
                <a:cs typeface="Times New Roman" panose="02020603050405020304" pitchFamily="18" charset="0"/>
              </a:rPr>
              <a:t>入侵检测</a:t>
            </a:r>
            <a:endParaRPr lang="zh-CN" altLang="en-US" sz="2800" dirty="0">
              <a:solidFill>
                <a:srgbClr val="FFC000"/>
              </a:solidFill>
            </a:endParaRPr>
          </a:p>
        </p:txBody>
      </p:sp>
    </p:spTree>
    <p:extLst>
      <p:ext uri="{BB962C8B-B14F-4D97-AF65-F5344CB8AC3E}">
        <p14:creationId xmlns:p14="http://schemas.microsoft.com/office/powerpoint/2010/main" val="2595141673"/>
      </p:ext>
    </p:extLst>
  </p:cSld>
  <p:clrMapOvr>
    <a:masterClrMapping/>
  </p:clrMapOvr>
  <mc:AlternateContent xmlns:mc="http://schemas.openxmlformats.org/markup-compatibility/2006" xmlns:p14="http://schemas.microsoft.com/office/powerpoint/2010/main">
    <mc:Choice Requires="p14">
      <p:transition>
        <p14:flip dir="r"/>
        <p:sndAc>
          <p:stSnd>
            <p:snd r:embed="rId1" name="chimes.wav"/>
          </p:stSnd>
        </p:sndAc>
      </p:transition>
    </mc:Choice>
    <mc:Fallback xmlns="">
      <p:transition>
        <p:fade/>
        <p:sndAc>
          <p:stSnd>
            <p:snd r:embed="rId3" name="chimes.wav"/>
          </p:stSnd>
        </p:sndAc>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和表格">
    <p:spTree>
      <p:nvGrpSpPr>
        <p:cNvPr id="1" name=""/>
        <p:cNvGrpSpPr/>
        <p:nvPr/>
      </p:nvGrpSpPr>
      <p:grpSpPr>
        <a:xfrm>
          <a:off x="0" y="0"/>
          <a:ext cx="0" cy="0"/>
          <a:chOff x="0" y="0"/>
          <a:chExt cx="0" cy="0"/>
        </a:xfrm>
      </p:grpSpPr>
      <p:sp>
        <p:nvSpPr>
          <p:cNvPr id="4" name="Rectangle 4">
            <a:extLst>
              <a:ext uri="{FF2B5EF4-FFF2-40B4-BE49-F238E27FC236}">
                <a16:creationId xmlns:a16="http://schemas.microsoft.com/office/drawing/2014/main" id="{740F728C-9C4E-4C1A-957A-DC6B0667570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2" name="文本框 1">
            <a:extLst>
              <a:ext uri="{FF2B5EF4-FFF2-40B4-BE49-F238E27FC236}">
                <a16:creationId xmlns:a16="http://schemas.microsoft.com/office/drawing/2014/main" id="{9D4972D1-9868-94F8-9990-462B8756E1A8}"/>
              </a:ext>
            </a:extLst>
          </p:cNvPr>
          <p:cNvSpPr txBox="1"/>
          <p:nvPr userDrawn="1"/>
        </p:nvSpPr>
        <p:spPr>
          <a:xfrm>
            <a:off x="265815" y="180753"/>
            <a:ext cx="1620957" cy="523220"/>
          </a:xfrm>
          <a:prstGeom prst="rect">
            <a:avLst/>
          </a:prstGeom>
          <a:noFill/>
        </p:spPr>
        <p:txBody>
          <a:bodyPr wrap="none" rtlCol="0">
            <a:spAutoFit/>
          </a:bodyPr>
          <a:lstStyle/>
          <a:p>
            <a:r>
              <a:rPr lang="zh-CN" altLang="en-US" sz="2800" kern="100" dirty="0">
                <a:solidFill>
                  <a:srgbClr val="FFC000"/>
                </a:solidFill>
                <a:effectLst/>
                <a:latin typeface="Times New Roman" panose="02020603050405020304" pitchFamily="18" charset="0"/>
                <a:ea typeface="宋体" panose="02010600030101010101" pitchFamily="2" charset="-122"/>
                <a:cs typeface="Times New Roman" panose="02020603050405020304" pitchFamily="18" charset="0"/>
              </a:rPr>
              <a:t>入侵检测</a:t>
            </a:r>
            <a:endParaRPr lang="zh-CN" altLang="en-US" sz="2800" dirty="0">
              <a:solidFill>
                <a:srgbClr val="FFC000"/>
              </a:solidFill>
            </a:endParaRPr>
          </a:p>
        </p:txBody>
      </p:sp>
    </p:spTree>
    <p:extLst>
      <p:ext uri="{BB962C8B-B14F-4D97-AF65-F5344CB8AC3E}">
        <p14:creationId xmlns:p14="http://schemas.microsoft.com/office/powerpoint/2010/main" val="930803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audio" Target="../media/audio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audio" Target="../media/audio1.bin"/><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628650" y="1825624"/>
            <a:ext cx="7886700" cy="4351339"/>
          </a:xfrm>
          <a:prstGeom prst="rect">
            <a:avLst/>
          </a:prstGeom>
        </p:spPr>
        <p:txBody>
          <a:bodyPr vert="horz" lIns="68580" tIns="34290" rIns="68580" bIns="3429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cxnSp>
        <p:nvCxnSpPr>
          <p:cNvPr id="9" name="直接连接符 8"/>
          <p:cNvCxnSpPr/>
          <p:nvPr userDrawn="1"/>
        </p:nvCxnSpPr>
        <p:spPr>
          <a:xfrm flipV="1">
            <a:off x="0" y="6726300"/>
            <a:ext cx="3886509" cy="3"/>
          </a:xfrm>
          <a:prstGeom prst="line">
            <a:avLst/>
          </a:prstGeom>
          <a:ln>
            <a:tailEnd type="ova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flipV="1">
            <a:off x="5232400" y="6718477"/>
            <a:ext cx="3911600" cy="0"/>
          </a:xfrm>
          <a:prstGeom prst="line">
            <a:avLst/>
          </a:prstGeom>
          <a:ln w="0">
            <a:headEnd type="oval"/>
            <a:tailEnd type="none"/>
          </a:ln>
        </p:spPr>
        <p:style>
          <a:lnRef idx="1">
            <a:schemeClr val="accent1"/>
          </a:lnRef>
          <a:fillRef idx="0">
            <a:schemeClr val="accent1"/>
          </a:fillRef>
          <a:effectRef idx="0">
            <a:schemeClr val="accent1"/>
          </a:effectRef>
          <a:fontRef idx="minor">
            <a:schemeClr val="tx1"/>
          </a:fontRef>
        </p:style>
      </p:cxnSp>
      <p:sp>
        <p:nvSpPr>
          <p:cNvPr id="17" name="文本框 16"/>
          <p:cNvSpPr txBox="1"/>
          <p:nvPr userDrawn="1"/>
        </p:nvSpPr>
        <p:spPr>
          <a:xfrm>
            <a:off x="3918039" y="6554831"/>
            <a:ext cx="1235506" cy="276999"/>
          </a:xfrm>
          <a:prstGeom prst="rect">
            <a:avLst/>
          </a:prstGeom>
          <a:noFill/>
        </p:spPr>
        <p:txBody>
          <a:bodyPr wrap="square" lIns="0" rIns="0" rtlCol="0">
            <a:spAutoFit/>
          </a:bodyPr>
          <a:lstStyle/>
          <a:p>
            <a:pPr algn="ctr"/>
            <a:r>
              <a:rPr lang="zh-CN" altLang="en-US" sz="1200" b="0" cap="none" spc="0" dirty="0">
                <a:ln w="0"/>
                <a:solidFill>
                  <a:schemeClr val="tx1">
                    <a:lumMod val="50000"/>
                    <a:lumOff val="50000"/>
                  </a:schemeClr>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计算机网络管理</a:t>
            </a:r>
          </a:p>
        </p:txBody>
      </p:sp>
      <p:sp>
        <p:nvSpPr>
          <p:cNvPr id="8" name="矩形 7"/>
          <p:cNvSpPr/>
          <p:nvPr userDrawn="1"/>
        </p:nvSpPr>
        <p:spPr>
          <a:xfrm>
            <a:off x="0" y="90639"/>
            <a:ext cx="8234371" cy="606858"/>
          </a:xfrm>
          <a:prstGeom prst="rect">
            <a:avLst/>
          </a:prstGeom>
          <a:gradFill>
            <a:gsLst>
              <a:gs pos="0">
                <a:schemeClr val="bg1"/>
              </a:gs>
              <a:gs pos="28000">
                <a:schemeClr val="tx2">
                  <a:lumMod val="60000"/>
                  <a:lumOff val="40000"/>
                </a:schemeClr>
              </a:gs>
              <a:gs pos="47000">
                <a:schemeClr val="accent1">
                  <a:lumMod val="75000"/>
                </a:schemeClr>
              </a:gs>
              <a:gs pos="15000">
                <a:srgbClr val="74CFEF"/>
              </a:gs>
              <a:gs pos="100000">
                <a:schemeClr val="tx2">
                  <a:lumMod val="50000"/>
                </a:schemeClr>
              </a:gs>
            </a:gsLst>
            <a:lin ang="10800000" scaled="1"/>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pic>
        <p:nvPicPr>
          <p:cNvPr id="14" name="图片 13"/>
          <p:cNvPicPr>
            <a:picLocks noChangeAspect="1"/>
          </p:cNvPicPr>
          <p:nvPr userDrawn="1"/>
        </p:nvPicPr>
        <p:blipFill rotWithShape="1">
          <a:blip r:embed="rId8" cstate="print">
            <a:extLst>
              <a:ext uri="{BEBA8EAE-BF5A-486C-A8C5-ECC9F3942E4B}">
                <a14:imgProps xmlns:a14="http://schemas.microsoft.com/office/drawing/2010/main">
                  <a14:imgLayer r:embed="rId9">
                    <a14:imgEffect>
                      <a14:artisticCrisscrossEtching/>
                    </a14:imgEffect>
                  </a14:imgLayer>
                </a14:imgProps>
              </a:ext>
              <a:ext uri="{28A0092B-C50C-407E-A947-70E740481C1C}">
                <a14:useLocalDpi xmlns:a14="http://schemas.microsoft.com/office/drawing/2010/main" val="0"/>
              </a:ext>
            </a:extLst>
          </a:blip>
          <a:srcRect b="32860"/>
          <a:stretch/>
        </p:blipFill>
        <p:spPr>
          <a:xfrm>
            <a:off x="7518509" y="12531"/>
            <a:ext cx="1640883" cy="796676"/>
          </a:xfrm>
          <a:prstGeom prst="rect">
            <a:avLst/>
          </a:prstGeom>
          <a:ln>
            <a:solidFill>
              <a:srgbClr val="1C5C85"/>
            </a:solidFill>
          </a:ln>
          <a:effectLst>
            <a:softEdge rad="241300"/>
          </a:effectLst>
        </p:spPr>
      </p:pic>
      <p:pic>
        <p:nvPicPr>
          <p:cNvPr id="22" name="图片 21"/>
          <p:cNvPicPr>
            <a:picLocks noChangeAspect="1"/>
          </p:cNvPicPr>
          <p:nvPr userDrawn="1"/>
        </p:nvPicPr>
        <p:blipFill>
          <a:blip r:embed="rId10" cstate="print"/>
          <a:stretch>
            <a:fillRect/>
          </a:stretch>
        </p:blipFill>
        <p:spPr>
          <a:xfrm>
            <a:off x="6613954" y="92588"/>
            <a:ext cx="1757593" cy="365875"/>
          </a:xfrm>
          <a:prstGeom prst="rect">
            <a:avLst/>
          </a:prstGeom>
        </p:spPr>
      </p:pic>
      <p:sp>
        <p:nvSpPr>
          <p:cNvPr id="4" name="矩形 3"/>
          <p:cNvSpPr/>
          <p:nvPr userDrawn="1"/>
        </p:nvSpPr>
        <p:spPr>
          <a:xfrm>
            <a:off x="0" y="90639"/>
            <a:ext cx="206062" cy="59242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占位符 1"/>
          <p:cNvSpPr>
            <a:spLocks noGrp="1"/>
          </p:cNvSpPr>
          <p:nvPr>
            <p:ph type="title"/>
          </p:nvPr>
        </p:nvSpPr>
        <p:spPr>
          <a:xfrm>
            <a:off x="206062" y="104255"/>
            <a:ext cx="8234370" cy="688921"/>
          </a:xfrm>
          <a:prstGeom prst="rect">
            <a:avLst/>
          </a:prstGeom>
          <a:noFill/>
        </p:spPr>
        <p:txBody>
          <a:bodyPr vert="horz" lIns="68580" tIns="34290" rIns="68580" bIns="34290" rtlCol="0" anchor="ctr">
            <a:normAutofit/>
          </a:bodyPr>
          <a:lstStyle/>
          <a:p>
            <a:r>
              <a:rPr lang="zh-CN" altLang="en-US" dirty="0"/>
              <a:t>单击此处编辑母版标题样式</a:t>
            </a:r>
          </a:p>
        </p:txBody>
      </p:sp>
    </p:spTree>
    <p:extLst>
      <p:ext uri="{BB962C8B-B14F-4D97-AF65-F5344CB8AC3E}">
        <p14:creationId xmlns:p14="http://schemas.microsoft.com/office/powerpoint/2010/main" val="14497201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 id="2147483657" r:id="rId4"/>
    <p:sldLayoutId id="2147483656" r:id="rId5"/>
  </p:sldLayoutIdLst>
  <mc:AlternateContent xmlns:mc="http://schemas.openxmlformats.org/markup-compatibility/2006" xmlns:p14="http://schemas.microsoft.com/office/powerpoint/2010/main">
    <mc:Choice Requires="p14">
      <p:transition>
        <p14:flip dir="r"/>
        <p:sndAc>
          <p:stSnd>
            <p:snd r:embed="rId7" name="chimes.wav"/>
          </p:stSnd>
        </p:sndAc>
      </p:transition>
    </mc:Choice>
    <mc:Fallback xmlns="">
      <p:transition>
        <p:fade/>
        <p:sndAc>
          <p:stSnd>
            <p:snd r:embed="rId11" name="chimes.wav"/>
          </p:stSnd>
        </p:sndAc>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2"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right)">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hdr="0"/>
  <p:txStyles>
    <p:titleStyle>
      <a:lvl1pPr algn="l" defTabSz="685800" rtl="0" eaLnBrk="1" latinLnBrk="0" hangingPunct="1">
        <a:lnSpc>
          <a:spcPct val="90000"/>
        </a:lnSpc>
        <a:spcBef>
          <a:spcPct val="0"/>
        </a:spcBef>
        <a:buNone/>
        <a:defRPr lang="zh-CN" altLang="en-US" sz="3200" b="0" kern="1200" dirty="0">
          <a:solidFill>
            <a:srgbClr val="FFC000"/>
          </a:solidFill>
          <a:latin typeface="微软雅黑" panose="020B0503020204020204" pitchFamily="34" charset="-122"/>
          <a:ea typeface="微软雅黑" panose="020B0503020204020204" pitchFamily="34" charset="-122"/>
          <a:cs typeface="+mn-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audio" Target="../media/audio1.bin"/><Relationship Id="rId5" Type="http://schemas.openxmlformats.org/officeDocument/2006/relationships/image" Target="../media/image11.png"/><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8" Type="http://schemas.openxmlformats.org/officeDocument/2006/relationships/audio" Target="../media/audio1.bin"/><Relationship Id="rId2" Type="http://schemas.openxmlformats.org/officeDocument/2006/relationships/audio" Target="../media/audio1.bin"/><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audio" Target="../media/audio1.bin"/><Relationship Id="rId3" Type="http://schemas.openxmlformats.org/officeDocument/2006/relationships/image" Target="../media/image13.png"/><Relationship Id="rId2" Type="http://schemas.openxmlformats.org/officeDocument/2006/relationships/audio" Target="../media/audio1.bin"/><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openxmlformats.org/officeDocument/2006/relationships/audio" Target="../media/audio1.bin"/><Relationship Id="rId3" Type="http://schemas.openxmlformats.org/officeDocument/2006/relationships/image" Target="../media/image14.png"/><Relationship Id="rId2" Type="http://schemas.openxmlformats.org/officeDocument/2006/relationships/audio" Target="../media/audio1.bin"/><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audio" Target="../media/audio1.bin"/><Relationship Id="rId3" Type="http://schemas.openxmlformats.org/officeDocument/2006/relationships/image" Target="../media/image15.png"/><Relationship Id="rId2" Type="http://schemas.openxmlformats.org/officeDocument/2006/relationships/audio" Target="../media/audio1.bin"/><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8" Type="http://schemas.openxmlformats.org/officeDocument/2006/relationships/audio" Target="../media/audio1.bin"/><Relationship Id="rId2" Type="http://schemas.openxmlformats.org/officeDocument/2006/relationships/audio" Target="../media/audio1.bin"/><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8" Type="http://schemas.openxmlformats.org/officeDocument/2006/relationships/audio" Target="../media/audio1.bin"/><Relationship Id="rId3" Type="http://schemas.openxmlformats.org/officeDocument/2006/relationships/image" Target="../media/image16.png"/><Relationship Id="rId2" Type="http://schemas.openxmlformats.org/officeDocument/2006/relationships/audio" Target="../media/audio1.bin"/><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8" Type="http://schemas.openxmlformats.org/officeDocument/2006/relationships/audio" Target="../media/audio1.bin"/><Relationship Id="rId3" Type="http://schemas.openxmlformats.org/officeDocument/2006/relationships/image" Target="../media/image15.png"/><Relationship Id="rId2" Type="http://schemas.openxmlformats.org/officeDocument/2006/relationships/audio" Target="../media/audio1.bin"/><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8" Type="http://schemas.openxmlformats.org/officeDocument/2006/relationships/audio" Target="../media/audio1.bin"/><Relationship Id="rId3" Type="http://schemas.openxmlformats.org/officeDocument/2006/relationships/image" Target="../media/image13.png"/><Relationship Id="rId2" Type="http://schemas.openxmlformats.org/officeDocument/2006/relationships/audio" Target="../media/audio1.bin"/><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8" Type="http://schemas.openxmlformats.org/officeDocument/2006/relationships/audio" Target="../media/audio1.bin"/><Relationship Id="rId2" Type="http://schemas.openxmlformats.org/officeDocument/2006/relationships/audio" Target="../media/audio1.bin"/><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8" Type="http://schemas.openxmlformats.org/officeDocument/2006/relationships/audio" Target="../media/audio1.bin"/><Relationship Id="rId2" Type="http://schemas.openxmlformats.org/officeDocument/2006/relationships/audio" Target="../media/audio1.bin"/><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8" Type="http://schemas.openxmlformats.org/officeDocument/2006/relationships/audio" Target="../media/audio1.bin"/><Relationship Id="rId3" Type="http://schemas.openxmlformats.org/officeDocument/2006/relationships/image" Target="../media/image17.png"/><Relationship Id="rId2" Type="http://schemas.openxmlformats.org/officeDocument/2006/relationships/audio" Target="../media/audio1.bin"/><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8" Type="http://schemas.openxmlformats.org/officeDocument/2006/relationships/audio" Target="../media/audio1.bin"/><Relationship Id="rId3" Type="http://schemas.openxmlformats.org/officeDocument/2006/relationships/image" Target="../media/image18.png"/><Relationship Id="rId2" Type="http://schemas.openxmlformats.org/officeDocument/2006/relationships/audio" Target="../media/audio1.bin"/><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8" Type="http://schemas.openxmlformats.org/officeDocument/2006/relationships/audio" Target="../media/audio1.bin"/><Relationship Id="rId2" Type="http://schemas.openxmlformats.org/officeDocument/2006/relationships/audio" Target="../media/audio1.bin"/><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8" Type="http://schemas.openxmlformats.org/officeDocument/2006/relationships/audio" Target="../media/audio1.bin"/><Relationship Id="rId2" Type="http://schemas.openxmlformats.org/officeDocument/2006/relationships/audio" Target="../media/audio1.bin"/><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8" Type="http://schemas.openxmlformats.org/officeDocument/2006/relationships/audio" Target="../media/audio1.bin"/><Relationship Id="rId3" Type="http://schemas.openxmlformats.org/officeDocument/2006/relationships/image" Target="../media/image19.png"/><Relationship Id="rId2" Type="http://schemas.openxmlformats.org/officeDocument/2006/relationships/audio" Target="../media/audio1.bin"/><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8" Type="http://schemas.openxmlformats.org/officeDocument/2006/relationships/audio" Target="../media/audio1.bin"/><Relationship Id="rId3" Type="http://schemas.openxmlformats.org/officeDocument/2006/relationships/image" Target="../media/image20.png"/><Relationship Id="rId2" Type="http://schemas.openxmlformats.org/officeDocument/2006/relationships/audio" Target="../media/audio1.bin"/><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8" Type="http://schemas.openxmlformats.org/officeDocument/2006/relationships/audio" Target="../media/audio1.bin"/><Relationship Id="rId3" Type="http://schemas.openxmlformats.org/officeDocument/2006/relationships/image" Target="../media/image20.png"/><Relationship Id="rId2" Type="http://schemas.openxmlformats.org/officeDocument/2006/relationships/audio" Target="../media/audio1.bin"/><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8" Type="http://schemas.openxmlformats.org/officeDocument/2006/relationships/audio" Target="../media/audio1.bin"/><Relationship Id="rId2" Type="http://schemas.openxmlformats.org/officeDocument/2006/relationships/audio" Target="../media/audio1.bin"/><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8" Type="http://schemas.openxmlformats.org/officeDocument/2006/relationships/audio" Target="../media/audio1.bin"/><Relationship Id="rId2" Type="http://schemas.openxmlformats.org/officeDocument/2006/relationships/audio" Target="../media/audio1.bin"/><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8" Type="http://schemas.openxmlformats.org/officeDocument/2006/relationships/audio" Target="../media/audio1.bin"/><Relationship Id="rId3" Type="http://schemas.openxmlformats.org/officeDocument/2006/relationships/image" Target="../media/image21.png"/><Relationship Id="rId2" Type="http://schemas.openxmlformats.org/officeDocument/2006/relationships/audio" Target="../media/audio1.bin"/><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audio" Target="../media/audio1.bin"/><Relationship Id="rId2" Type="http://schemas.openxmlformats.org/officeDocument/2006/relationships/audio" Target="../media/audio1.bin"/><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8" Type="http://schemas.openxmlformats.org/officeDocument/2006/relationships/audio" Target="../media/audio1.bin"/><Relationship Id="rId3" Type="http://schemas.openxmlformats.org/officeDocument/2006/relationships/image" Target="../media/image22.png"/><Relationship Id="rId2" Type="http://schemas.openxmlformats.org/officeDocument/2006/relationships/audio" Target="../media/audio1.bin"/><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8" Type="http://schemas.openxmlformats.org/officeDocument/2006/relationships/audio" Target="../media/audio1.bin"/><Relationship Id="rId3" Type="http://schemas.openxmlformats.org/officeDocument/2006/relationships/image" Target="../media/image23.png"/><Relationship Id="rId2" Type="http://schemas.openxmlformats.org/officeDocument/2006/relationships/audio" Target="../media/audio1.bin"/><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8" Type="http://schemas.openxmlformats.org/officeDocument/2006/relationships/audio" Target="../media/audio1.bin"/><Relationship Id="rId3" Type="http://schemas.openxmlformats.org/officeDocument/2006/relationships/image" Target="../media/image24.png"/><Relationship Id="rId2" Type="http://schemas.openxmlformats.org/officeDocument/2006/relationships/audio" Target="../media/audio1.bin"/><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audio" Target="../media/audio1.bin"/><Relationship Id="rId1" Type="http://schemas.openxmlformats.org/officeDocument/2006/relationships/slideLayout" Target="../slideLayouts/slideLayout1.xml"/><Relationship Id="rId5" Type="http://schemas.openxmlformats.org/officeDocument/2006/relationships/audio" Target="../media/audio1.bin"/><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8" Type="http://schemas.openxmlformats.org/officeDocument/2006/relationships/audio" Target="../media/audio1.bin"/><Relationship Id="rId2" Type="http://schemas.openxmlformats.org/officeDocument/2006/relationships/audio" Target="../media/audio1.bin"/><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audio" Target="../media/audio1.bin"/><Relationship Id="rId2" Type="http://schemas.openxmlformats.org/officeDocument/2006/relationships/audio" Target="../media/audio1.bin"/><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audio" Target="../media/audio1.bin"/><Relationship Id="rId2" Type="http://schemas.openxmlformats.org/officeDocument/2006/relationships/audio" Target="../media/audio1.bin"/><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audio" Target="../media/audio1.bin"/><Relationship Id="rId3" Type="http://schemas.openxmlformats.org/officeDocument/2006/relationships/slideLayout" Target="../slideLayouts/slideLayout3.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audio" Target="../media/audio1.bin"/></Relationships>
</file>

<file path=ppt/slides/_rels/slide8.xml.rels><?xml version="1.0" encoding="UTF-8" standalone="yes"?>
<Relationships xmlns="http://schemas.openxmlformats.org/package/2006/relationships"><Relationship Id="rId8" Type="http://schemas.openxmlformats.org/officeDocument/2006/relationships/audio" Target="../media/audio1.bin"/><Relationship Id="rId2" Type="http://schemas.openxmlformats.org/officeDocument/2006/relationships/audio" Target="../media/audio1.bin"/><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audio" Target="../media/audio1.bin"/><Relationship Id="rId2" Type="http://schemas.openxmlformats.org/officeDocument/2006/relationships/audio" Target="../media/audio1.bin"/><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33413" y="615950"/>
            <a:ext cx="38592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图片 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700838" y="4708525"/>
            <a:ext cx="1743075"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2">
            <a:extLst>
              <a:ext uri="{FF2B5EF4-FFF2-40B4-BE49-F238E27FC236}">
                <a16:creationId xmlns:a16="http://schemas.microsoft.com/office/drawing/2014/main" id="{93EA91EC-5775-0EA2-AB9F-F07750FDF9FA}"/>
              </a:ext>
            </a:extLst>
          </p:cNvPr>
          <p:cNvSpPr>
            <a:spLocks noGrp="1" noChangeArrowheads="1"/>
          </p:cNvSpPr>
          <p:nvPr/>
        </p:nvSpPr>
        <p:spPr bwMode="auto">
          <a:xfrm>
            <a:off x="3449266" y="2370476"/>
            <a:ext cx="3501449" cy="11826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2075" tIns="46038" rIns="92075" bIns="46038" rtlCol="0" anchor="ctr">
            <a:noAutofit/>
          </a:bodyPr>
          <a:lstStyle>
            <a:lvl1pPr algn="l" defTabSz="685800" rtl="0" eaLnBrk="1" latinLnBrk="0" hangingPunct="1">
              <a:lnSpc>
                <a:spcPct val="90000"/>
              </a:lnSpc>
              <a:spcBef>
                <a:spcPct val="0"/>
              </a:spcBef>
              <a:buNone/>
              <a:defRPr lang="zh-CN" altLang="en-US" sz="3200" b="0" kern="1200" dirty="0">
                <a:solidFill>
                  <a:srgbClr val="FFC000"/>
                </a:solidFill>
                <a:latin typeface="微软雅黑" panose="020B0503020204020204" pitchFamily="34" charset="-122"/>
                <a:ea typeface="微软雅黑" panose="020B0503020204020204" pitchFamily="34" charset="-122"/>
                <a:cs typeface="+mn-cs"/>
              </a:defRPr>
            </a:lvl1pPr>
          </a:lstStyle>
          <a:p>
            <a:pPr algn="ctr"/>
            <a:r>
              <a:rPr lang="zh-CN" altLang="en-US" sz="4800" b="1" dirty="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网络安全</a:t>
            </a:r>
            <a:endParaRPr sz="4800" b="1" dirty="0">
              <a:solidFill>
                <a:srgbClr val="FF0000"/>
              </a:solidFill>
              <a:effectLst>
                <a:outerShdw blurRad="38100" dist="38100" dir="2700000" algn="tl">
                  <a:srgbClr val="000000">
                    <a:alpha val="43137"/>
                  </a:srgbClr>
                </a:outerShdw>
              </a:effectLst>
              <a:latin typeface="华文隶书" pitchFamily="2" charset="-122"/>
              <a:ea typeface="华文隶书" pitchFamily="2" charset="-122"/>
            </a:endParaRPr>
          </a:p>
        </p:txBody>
      </p:sp>
      <p:sp>
        <p:nvSpPr>
          <p:cNvPr id="3" name="文本框 1">
            <a:extLst>
              <a:ext uri="{FF2B5EF4-FFF2-40B4-BE49-F238E27FC236}">
                <a16:creationId xmlns:a16="http://schemas.microsoft.com/office/drawing/2014/main" id="{240941DB-0F68-17B9-F2CF-7B0529628DCC}"/>
              </a:ext>
            </a:extLst>
          </p:cNvPr>
          <p:cNvSpPr txBox="1"/>
          <p:nvPr/>
        </p:nvSpPr>
        <p:spPr>
          <a:xfrm>
            <a:off x="5643917" y="3566102"/>
            <a:ext cx="1733167" cy="369332"/>
          </a:xfrm>
          <a:prstGeom prst="rect">
            <a:avLst/>
          </a:prstGeom>
          <a:noFill/>
        </p:spPr>
        <p:txBody>
          <a:bodyPr wrap="none" rtlCol="0">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lnSpc>
                <a:spcPct val="90000"/>
              </a:lnSpc>
              <a:spcBef>
                <a:spcPct val="0"/>
              </a:spcBef>
            </a:pPr>
            <a:r>
              <a:rPr lang="en-US" altLang="zh-CN" sz="2000" b="1" dirty="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a:t>
            </a:r>
            <a:r>
              <a:rPr lang="zh-CN" altLang="en-US" sz="2000" b="1" dirty="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入侵检测</a:t>
            </a:r>
          </a:p>
        </p:txBody>
      </p:sp>
    </p:spTree>
    <p:extLst>
      <p:ext uri="{BB962C8B-B14F-4D97-AF65-F5344CB8AC3E}">
        <p14:creationId xmlns:p14="http://schemas.microsoft.com/office/powerpoint/2010/main" val="413848403"/>
      </p:ext>
    </p:extLst>
  </p:cSld>
  <p:clrMapOvr>
    <a:masterClrMapping/>
  </p:clrMapOvr>
  <mc:AlternateContent xmlns:mc="http://schemas.openxmlformats.org/markup-compatibility/2006" xmlns:p14="http://schemas.microsoft.com/office/powerpoint/2010/main">
    <mc:Choice Requires="p14">
      <p:transition>
        <p14:flip dir="r"/>
        <p:sndAc>
          <p:stSnd>
            <p:snd r:embed="rId3" name="chimes.wav"/>
          </p:stSnd>
        </p:sndAc>
      </p:transition>
    </mc:Choice>
    <mc:Fallback xmlns="">
      <p:transition>
        <p:fade/>
        <p:sndAc>
          <p:stSnd>
            <p:snd r:embed="rId6" name="chimes.wav"/>
          </p:stSnd>
        </p:sndAc>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5"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500"/>
                                        <p:tgtEl>
                                          <p:spTgt spid="6"/>
                                        </p:tgtEl>
                                      </p:cBhvr>
                                    </p:animEffect>
                                    <p:anim calcmode="lin" valueType="num">
                                      <p:cBhvr>
                                        <p:cTn id="8" dur="1500" fill="hold"/>
                                        <p:tgtEl>
                                          <p:spTgt spid="6"/>
                                        </p:tgtEl>
                                        <p:attrNameLst>
                                          <p:attrName>ppt_w</p:attrName>
                                        </p:attrNameLst>
                                      </p:cBhvr>
                                      <p:tavLst>
                                        <p:tav tm="0" fmla="#ppt_w*sin(2.5*pi*$)">
                                          <p:val>
                                            <p:fltVal val="0"/>
                                          </p:val>
                                        </p:tav>
                                        <p:tav tm="100000">
                                          <p:val>
                                            <p:fltVal val="1"/>
                                          </p:val>
                                        </p:tav>
                                      </p:tavLst>
                                    </p:anim>
                                    <p:anim calcmode="lin" valueType="num">
                                      <p:cBhvr>
                                        <p:cTn id="9" dur="150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08522" y="2339484"/>
            <a:ext cx="5529023" cy="3785652"/>
          </a:xfrm>
          <a:prstGeom prst="rect">
            <a:avLst/>
          </a:prstGeom>
        </p:spPr>
        <p:txBody>
          <a:bodyPr wrap="square">
            <a:spAutoFit/>
          </a:bodyPr>
          <a:lstStyle/>
          <a:p>
            <a:pPr>
              <a:lnSpc>
                <a:spcPct val="150000"/>
              </a:lnSpc>
            </a:pPr>
            <a:r>
              <a:rPr lang="zh-CN" altLang="en-US" sz="2000" b="1" dirty="0" smtClean="0"/>
              <a:t>行为隐蔽</a:t>
            </a:r>
            <a:r>
              <a:rPr lang="zh-CN" altLang="en-US" sz="2000" dirty="0" smtClean="0"/>
              <a:t>：部分攻击悄无声息，如木马程序常伪装成正常文件潜入系统，长期潜伏收集信息或等待指令；</a:t>
            </a:r>
            <a:r>
              <a:rPr lang="en-US" altLang="zh-CN" sz="2000" dirty="0" smtClean="0"/>
              <a:t>Rootkit </a:t>
            </a:r>
            <a:r>
              <a:rPr lang="zh-CN" altLang="en-US" sz="2000" dirty="0" smtClean="0"/>
              <a:t>能隐藏黑客踪迹和操作，管理员难察觉系统已被入侵。</a:t>
            </a:r>
          </a:p>
          <a:p>
            <a:pPr>
              <a:lnSpc>
                <a:spcPct val="150000"/>
              </a:lnSpc>
            </a:pPr>
            <a:r>
              <a:rPr lang="zh-CN" altLang="en-US" sz="2000" b="1" dirty="0" smtClean="0"/>
              <a:t>欺骗性强</a:t>
            </a:r>
            <a:r>
              <a:rPr lang="zh-CN" altLang="en-US" sz="2000" dirty="0" smtClean="0"/>
              <a:t>：利用社会工程学和技术手段迷惑目标。如钓鱼邮件仿冒正规机构，诱使用户主动提供账号密码；</a:t>
            </a:r>
            <a:r>
              <a:rPr lang="en-US" altLang="zh-CN" sz="2000" dirty="0" smtClean="0"/>
              <a:t>Web </a:t>
            </a:r>
            <a:r>
              <a:rPr lang="zh-CN" altLang="en-US" sz="2000" dirty="0" smtClean="0"/>
              <a:t>页欺骗制作逼真假网页，骗取用户敏感信息。</a:t>
            </a:r>
            <a:endParaRPr lang="zh-CN" altLang="en-US" sz="2000" dirty="0"/>
          </a:p>
        </p:txBody>
      </p:sp>
      <p:sp>
        <p:nvSpPr>
          <p:cNvPr id="5" name="矩形 4"/>
          <p:cNvSpPr/>
          <p:nvPr/>
        </p:nvSpPr>
        <p:spPr>
          <a:xfrm>
            <a:off x="651335" y="1600898"/>
            <a:ext cx="2770310" cy="400110"/>
          </a:xfrm>
          <a:prstGeom prst="rect">
            <a:avLst/>
          </a:prstGeom>
        </p:spPr>
        <p:txBody>
          <a:bodyPr wrap="none">
            <a:spAutoFit/>
          </a:bodyPr>
          <a:lstStyle/>
          <a:p>
            <a:r>
              <a:rPr lang="en-US" altLang="zh-CN" sz="2000" b="1" dirty="0" smtClean="0">
                <a:solidFill>
                  <a:schemeClr val="accent6">
                    <a:lumMod val="75000"/>
                  </a:schemeClr>
                </a:solidFill>
                <a:latin typeface="Inter"/>
              </a:rPr>
              <a:t>1.5.3 </a:t>
            </a:r>
            <a:r>
              <a:rPr lang="zh-CN" altLang="en-US" sz="2000" b="1" dirty="0" smtClean="0">
                <a:solidFill>
                  <a:schemeClr val="accent6">
                    <a:lumMod val="75000"/>
                  </a:schemeClr>
                </a:solidFill>
                <a:latin typeface="Inter"/>
              </a:rPr>
              <a:t>隐蔽性</a:t>
            </a:r>
            <a:r>
              <a:rPr lang="zh-CN" altLang="en-US" sz="2000" b="1" dirty="0">
                <a:solidFill>
                  <a:schemeClr val="accent6">
                    <a:lumMod val="75000"/>
                  </a:schemeClr>
                </a:solidFill>
                <a:latin typeface="Inter"/>
              </a:rPr>
              <a:t>与欺骗性</a:t>
            </a:r>
          </a:p>
        </p:txBody>
      </p:sp>
      <p:sp>
        <p:nvSpPr>
          <p:cNvPr id="8" name="文本框 7">
            <a:extLst>
              <a:ext uri="{FF2B5EF4-FFF2-40B4-BE49-F238E27FC236}">
                <a16:creationId xmlns:a16="http://schemas.microsoft.com/office/drawing/2014/main" id="{240941DB-0F68-17B9-F2CF-7B0529628DCC}"/>
              </a:ext>
            </a:extLst>
          </p:cNvPr>
          <p:cNvSpPr txBox="1"/>
          <p:nvPr/>
        </p:nvSpPr>
        <p:spPr>
          <a:xfrm>
            <a:off x="351574" y="838180"/>
            <a:ext cx="3070071" cy="535531"/>
          </a:xfrm>
          <a:prstGeom prst="rect">
            <a:avLst/>
          </a:prstGeom>
          <a:noFill/>
        </p:spPr>
        <p:txBody>
          <a:bodyPr wrap="none" rtlCol="0">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lnSpc>
                <a:spcPct val="90000"/>
              </a:lnSpc>
              <a:spcBef>
                <a:spcPct val="0"/>
              </a:spcBef>
            </a:pPr>
            <a:r>
              <a:rPr lang="en-US" altLang="zh-CN" sz="3200" b="1" dirty="0" smtClean="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1.</a:t>
            </a:r>
            <a:r>
              <a:rPr lang="zh-CN" altLang="en-US" sz="3200" b="1" dirty="0" smtClean="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入侵检测概述</a:t>
            </a:r>
            <a:endParaRPr lang="zh-CN" altLang="en-US" sz="3200" b="1" dirty="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endParaRPr>
          </a:p>
        </p:txBody>
      </p:sp>
      <p:grpSp>
        <p:nvGrpSpPr>
          <p:cNvPr id="9" name="Group 4"/>
          <p:cNvGrpSpPr>
            <a:grpSpLocks noChangeAspect="1"/>
          </p:cNvGrpSpPr>
          <p:nvPr/>
        </p:nvGrpSpPr>
        <p:grpSpPr bwMode="auto">
          <a:xfrm>
            <a:off x="6361493" y="2702739"/>
            <a:ext cx="2340407" cy="2821479"/>
            <a:chOff x="3388" y="1644"/>
            <a:chExt cx="938" cy="1037"/>
          </a:xfrm>
          <a:solidFill>
            <a:schemeClr val="accent2"/>
          </a:solidFill>
        </p:grpSpPr>
        <p:sp>
          <p:nvSpPr>
            <p:cNvPr id="10" name="Freeform 5"/>
            <p:cNvSpPr>
              <a:spLocks/>
            </p:cNvSpPr>
            <p:nvPr/>
          </p:nvSpPr>
          <p:spPr bwMode="auto">
            <a:xfrm>
              <a:off x="3702" y="1708"/>
              <a:ext cx="624" cy="485"/>
            </a:xfrm>
            <a:custGeom>
              <a:avLst/>
              <a:gdLst>
                <a:gd name="T0" fmla="*/ 94 w 262"/>
                <a:gd name="T1" fmla="*/ 17 h 204"/>
                <a:gd name="T2" fmla="*/ 28 w 262"/>
                <a:gd name="T3" fmla="*/ 137 h 204"/>
                <a:gd name="T4" fmla="*/ 101 w 262"/>
                <a:gd name="T5" fmla="*/ 186 h 204"/>
                <a:gd name="T6" fmla="*/ 195 w 262"/>
                <a:gd name="T7" fmla="*/ 189 h 204"/>
                <a:gd name="T8" fmla="*/ 233 w 262"/>
                <a:gd name="T9" fmla="*/ 45 h 204"/>
                <a:gd name="T10" fmla="*/ 156 w 262"/>
                <a:gd name="T11" fmla="*/ 3 h 204"/>
                <a:gd name="T12" fmla="*/ 71 w 262"/>
                <a:gd name="T13" fmla="*/ 30 h 204"/>
                <a:gd name="T14" fmla="*/ 73 w 262"/>
                <a:gd name="T15" fmla="*/ 36 h 204"/>
                <a:gd name="T16" fmla="*/ 212 w 262"/>
                <a:gd name="T17" fmla="*/ 34 h 204"/>
                <a:gd name="T18" fmla="*/ 198 w 262"/>
                <a:gd name="T19" fmla="*/ 179 h 204"/>
                <a:gd name="T20" fmla="*/ 117 w 262"/>
                <a:gd name="T21" fmla="*/ 183 h 204"/>
                <a:gd name="T22" fmla="*/ 51 w 262"/>
                <a:gd name="T23" fmla="*/ 154 h 204"/>
                <a:gd name="T24" fmla="*/ 31 w 262"/>
                <a:gd name="T25" fmla="*/ 79 h 204"/>
                <a:gd name="T26" fmla="*/ 94 w 262"/>
                <a:gd name="T27" fmla="*/ 24 h 204"/>
                <a:gd name="T28" fmla="*/ 94 w 262"/>
                <a:gd name="T29" fmla="*/ 17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2" h="204">
                  <a:moveTo>
                    <a:pt x="94" y="17"/>
                  </a:moveTo>
                  <a:cubicBezTo>
                    <a:pt x="49" y="37"/>
                    <a:pt x="0" y="83"/>
                    <a:pt x="28" y="137"/>
                  </a:cubicBezTo>
                  <a:cubicBezTo>
                    <a:pt x="43" y="166"/>
                    <a:pt x="72" y="178"/>
                    <a:pt x="101" y="186"/>
                  </a:cubicBezTo>
                  <a:cubicBezTo>
                    <a:pt x="133" y="195"/>
                    <a:pt x="163" y="204"/>
                    <a:pt x="195" y="189"/>
                  </a:cubicBezTo>
                  <a:cubicBezTo>
                    <a:pt x="246" y="164"/>
                    <a:pt x="262" y="91"/>
                    <a:pt x="233" y="45"/>
                  </a:cubicBezTo>
                  <a:cubicBezTo>
                    <a:pt x="216" y="19"/>
                    <a:pt x="186" y="6"/>
                    <a:pt x="156" y="3"/>
                  </a:cubicBezTo>
                  <a:cubicBezTo>
                    <a:pt x="124" y="0"/>
                    <a:pt x="97" y="12"/>
                    <a:pt x="71" y="30"/>
                  </a:cubicBezTo>
                  <a:cubicBezTo>
                    <a:pt x="68" y="32"/>
                    <a:pt x="69" y="39"/>
                    <a:pt x="73" y="36"/>
                  </a:cubicBezTo>
                  <a:cubicBezTo>
                    <a:pt x="116" y="6"/>
                    <a:pt x="170" y="0"/>
                    <a:pt x="212" y="34"/>
                  </a:cubicBezTo>
                  <a:cubicBezTo>
                    <a:pt x="260" y="72"/>
                    <a:pt x="245" y="147"/>
                    <a:pt x="198" y="179"/>
                  </a:cubicBezTo>
                  <a:cubicBezTo>
                    <a:pt x="174" y="196"/>
                    <a:pt x="143" y="191"/>
                    <a:pt x="117" y="183"/>
                  </a:cubicBezTo>
                  <a:cubicBezTo>
                    <a:pt x="94" y="177"/>
                    <a:pt x="70" y="169"/>
                    <a:pt x="51" y="154"/>
                  </a:cubicBezTo>
                  <a:cubicBezTo>
                    <a:pt x="29" y="137"/>
                    <a:pt x="22" y="105"/>
                    <a:pt x="31" y="79"/>
                  </a:cubicBezTo>
                  <a:cubicBezTo>
                    <a:pt x="41" y="51"/>
                    <a:pt x="70" y="35"/>
                    <a:pt x="94" y="24"/>
                  </a:cubicBezTo>
                  <a:cubicBezTo>
                    <a:pt x="98" y="22"/>
                    <a:pt x="99" y="15"/>
                    <a:pt x="94" y="17"/>
                  </a:cubicBezTo>
                  <a:close/>
                </a:path>
              </a:pathLst>
            </a:custGeom>
            <a:grpFill/>
            <a:ln>
              <a:solidFill>
                <a:schemeClr val="accent2"/>
              </a:solidFill>
            </a:ln>
            <a:extLst/>
          </p:spPr>
          <p:txBody>
            <a:bodyPr vert="horz" wrap="square" lIns="121882" tIns="60941" rIns="121882" bIns="60941" numCol="1" anchor="t" anchorCtr="0" compatLnSpc="1">
              <a:prstTxWarp prst="textNoShape">
                <a:avLst/>
              </a:prstTxWarp>
            </a:bodyPr>
            <a:lstStyle/>
            <a:p>
              <a:endParaRPr lang="zh-CN" altLang="en-US" sz="2399"/>
            </a:p>
          </p:txBody>
        </p:sp>
        <p:sp>
          <p:nvSpPr>
            <p:cNvPr id="11" name="Freeform 6"/>
            <p:cNvSpPr>
              <a:spLocks/>
            </p:cNvSpPr>
            <p:nvPr/>
          </p:nvSpPr>
          <p:spPr bwMode="auto">
            <a:xfrm>
              <a:off x="3728" y="2115"/>
              <a:ext cx="345" cy="340"/>
            </a:xfrm>
            <a:custGeom>
              <a:avLst/>
              <a:gdLst>
                <a:gd name="T0" fmla="*/ 63 w 145"/>
                <a:gd name="T1" fmla="*/ 4 h 143"/>
                <a:gd name="T2" fmla="*/ 8 w 145"/>
                <a:gd name="T3" fmla="*/ 88 h 143"/>
                <a:gd name="T4" fmla="*/ 52 w 145"/>
                <a:gd name="T5" fmla="*/ 139 h 143"/>
                <a:gd name="T6" fmla="*/ 120 w 145"/>
                <a:gd name="T7" fmla="*/ 111 h 143"/>
                <a:gd name="T8" fmla="*/ 143 w 145"/>
                <a:gd name="T9" fmla="*/ 24 h 143"/>
                <a:gd name="T10" fmla="*/ 137 w 145"/>
                <a:gd name="T11" fmla="*/ 25 h 143"/>
                <a:gd name="T12" fmla="*/ 128 w 145"/>
                <a:gd name="T13" fmla="*/ 82 h 143"/>
                <a:gd name="T14" fmla="*/ 66 w 145"/>
                <a:gd name="T15" fmla="*/ 132 h 143"/>
                <a:gd name="T16" fmla="*/ 31 w 145"/>
                <a:gd name="T17" fmla="*/ 122 h 143"/>
                <a:gd name="T18" fmla="*/ 26 w 145"/>
                <a:gd name="T19" fmla="*/ 64 h 143"/>
                <a:gd name="T20" fmla="*/ 68 w 145"/>
                <a:gd name="T21" fmla="*/ 8 h 143"/>
                <a:gd name="T22" fmla="*/ 63 w 145"/>
                <a:gd name="T23" fmla="*/ 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5" h="143">
                  <a:moveTo>
                    <a:pt x="63" y="4"/>
                  </a:moveTo>
                  <a:cubicBezTo>
                    <a:pt x="43" y="30"/>
                    <a:pt x="18" y="56"/>
                    <a:pt x="8" y="88"/>
                  </a:cubicBezTo>
                  <a:cubicBezTo>
                    <a:pt x="0" y="116"/>
                    <a:pt x="29" y="135"/>
                    <a:pt x="52" y="139"/>
                  </a:cubicBezTo>
                  <a:cubicBezTo>
                    <a:pt x="78" y="143"/>
                    <a:pt x="104" y="130"/>
                    <a:pt x="120" y="111"/>
                  </a:cubicBezTo>
                  <a:cubicBezTo>
                    <a:pt x="142" y="87"/>
                    <a:pt x="135" y="53"/>
                    <a:pt x="143" y="24"/>
                  </a:cubicBezTo>
                  <a:cubicBezTo>
                    <a:pt x="145" y="19"/>
                    <a:pt x="138" y="21"/>
                    <a:pt x="137" y="25"/>
                  </a:cubicBezTo>
                  <a:cubicBezTo>
                    <a:pt x="131" y="43"/>
                    <a:pt x="133" y="63"/>
                    <a:pt x="128" y="82"/>
                  </a:cubicBezTo>
                  <a:cubicBezTo>
                    <a:pt x="122" y="112"/>
                    <a:pt x="94" y="130"/>
                    <a:pt x="66" y="132"/>
                  </a:cubicBezTo>
                  <a:cubicBezTo>
                    <a:pt x="53" y="133"/>
                    <a:pt x="41" y="129"/>
                    <a:pt x="31" y="122"/>
                  </a:cubicBezTo>
                  <a:cubicBezTo>
                    <a:pt x="8" y="108"/>
                    <a:pt x="14" y="83"/>
                    <a:pt x="26" y="64"/>
                  </a:cubicBezTo>
                  <a:cubicBezTo>
                    <a:pt x="38" y="44"/>
                    <a:pt x="53" y="26"/>
                    <a:pt x="68" y="8"/>
                  </a:cubicBezTo>
                  <a:cubicBezTo>
                    <a:pt x="72" y="4"/>
                    <a:pt x="67" y="0"/>
                    <a:pt x="63" y="4"/>
                  </a:cubicBezTo>
                  <a:close/>
                </a:path>
              </a:pathLst>
            </a:custGeom>
            <a:grpFill/>
            <a:ln>
              <a:solidFill>
                <a:schemeClr val="accent2"/>
              </a:solidFill>
            </a:ln>
            <a:extLst/>
          </p:spPr>
          <p:txBody>
            <a:bodyPr vert="horz" wrap="square" lIns="121882" tIns="60941" rIns="121882" bIns="60941" numCol="1" anchor="t" anchorCtr="0" compatLnSpc="1">
              <a:prstTxWarp prst="textNoShape">
                <a:avLst/>
              </a:prstTxWarp>
            </a:bodyPr>
            <a:lstStyle/>
            <a:p>
              <a:endParaRPr lang="zh-CN" altLang="en-US" sz="2399"/>
            </a:p>
          </p:txBody>
        </p:sp>
        <p:sp>
          <p:nvSpPr>
            <p:cNvPr id="12" name="Freeform 7"/>
            <p:cNvSpPr>
              <a:spLocks/>
            </p:cNvSpPr>
            <p:nvPr/>
          </p:nvSpPr>
          <p:spPr bwMode="auto">
            <a:xfrm>
              <a:off x="3766" y="2429"/>
              <a:ext cx="176" cy="243"/>
            </a:xfrm>
            <a:custGeom>
              <a:avLst/>
              <a:gdLst>
                <a:gd name="T0" fmla="*/ 23 w 74"/>
                <a:gd name="T1" fmla="*/ 7 h 102"/>
                <a:gd name="T2" fmla="*/ 35 w 74"/>
                <a:gd name="T3" fmla="*/ 43 h 102"/>
                <a:gd name="T4" fmla="*/ 52 w 74"/>
                <a:gd name="T5" fmla="*/ 75 h 102"/>
                <a:gd name="T6" fmla="*/ 55 w 74"/>
                <a:gd name="T7" fmla="*/ 68 h 102"/>
                <a:gd name="T8" fmla="*/ 10 w 74"/>
                <a:gd name="T9" fmla="*/ 80 h 102"/>
                <a:gd name="T10" fmla="*/ 22 w 74"/>
                <a:gd name="T11" fmla="*/ 99 h 102"/>
                <a:gd name="T12" fmla="*/ 66 w 74"/>
                <a:gd name="T13" fmla="*/ 84 h 102"/>
                <a:gd name="T14" fmla="*/ 51 w 74"/>
                <a:gd name="T15" fmla="*/ 65 h 102"/>
                <a:gd name="T16" fmla="*/ 49 w 74"/>
                <a:gd name="T17" fmla="*/ 72 h 102"/>
                <a:gd name="T18" fmla="*/ 51 w 74"/>
                <a:gd name="T19" fmla="*/ 87 h 102"/>
                <a:gd name="T20" fmla="*/ 35 w 74"/>
                <a:gd name="T21" fmla="*/ 92 h 102"/>
                <a:gd name="T22" fmla="*/ 30 w 74"/>
                <a:gd name="T23" fmla="*/ 92 h 102"/>
                <a:gd name="T24" fmla="*/ 19 w 74"/>
                <a:gd name="T25" fmla="*/ 82 h 102"/>
                <a:gd name="T26" fmla="*/ 54 w 74"/>
                <a:gd name="T27" fmla="*/ 76 h 102"/>
                <a:gd name="T28" fmla="*/ 57 w 74"/>
                <a:gd name="T29" fmla="*/ 69 h 102"/>
                <a:gd name="T30" fmla="*/ 28 w 74"/>
                <a:gd name="T31" fmla="*/ 2 h 102"/>
                <a:gd name="T32" fmla="*/ 25 w 74"/>
                <a:gd name="T33" fmla="*/ 0 h 102"/>
                <a:gd name="T34" fmla="*/ 24 w 74"/>
                <a:gd name="T35" fmla="*/ 0 h 102"/>
                <a:gd name="T36" fmla="*/ 23 w 74"/>
                <a:gd name="T37" fmla="*/ 7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4" h="102">
                  <a:moveTo>
                    <a:pt x="23" y="7"/>
                  </a:moveTo>
                  <a:cubicBezTo>
                    <a:pt x="22" y="7"/>
                    <a:pt x="34" y="40"/>
                    <a:pt x="35" y="43"/>
                  </a:cubicBezTo>
                  <a:cubicBezTo>
                    <a:pt x="40" y="54"/>
                    <a:pt x="46" y="64"/>
                    <a:pt x="52" y="75"/>
                  </a:cubicBezTo>
                  <a:cubicBezTo>
                    <a:pt x="53" y="73"/>
                    <a:pt x="54" y="70"/>
                    <a:pt x="55" y="68"/>
                  </a:cubicBezTo>
                  <a:cubicBezTo>
                    <a:pt x="42" y="69"/>
                    <a:pt x="20" y="70"/>
                    <a:pt x="10" y="80"/>
                  </a:cubicBezTo>
                  <a:cubicBezTo>
                    <a:pt x="0" y="90"/>
                    <a:pt x="15" y="97"/>
                    <a:pt x="22" y="99"/>
                  </a:cubicBezTo>
                  <a:cubicBezTo>
                    <a:pt x="35" y="102"/>
                    <a:pt x="58" y="95"/>
                    <a:pt x="66" y="84"/>
                  </a:cubicBezTo>
                  <a:cubicBezTo>
                    <a:pt x="74" y="72"/>
                    <a:pt x="60" y="65"/>
                    <a:pt x="51" y="65"/>
                  </a:cubicBezTo>
                  <a:cubicBezTo>
                    <a:pt x="47" y="65"/>
                    <a:pt x="45" y="72"/>
                    <a:pt x="49" y="72"/>
                  </a:cubicBezTo>
                  <a:cubicBezTo>
                    <a:pt x="50" y="77"/>
                    <a:pt x="50" y="82"/>
                    <a:pt x="51" y="87"/>
                  </a:cubicBezTo>
                  <a:cubicBezTo>
                    <a:pt x="46" y="89"/>
                    <a:pt x="41" y="91"/>
                    <a:pt x="35" y="92"/>
                  </a:cubicBezTo>
                  <a:cubicBezTo>
                    <a:pt x="33" y="92"/>
                    <a:pt x="31" y="92"/>
                    <a:pt x="30" y="92"/>
                  </a:cubicBezTo>
                  <a:cubicBezTo>
                    <a:pt x="21" y="94"/>
                    <a:pt x="18" y="90"/>
                    <a:pt x="19" y="82"/>
                  </a:cubicBezTo>
                  <a:cubicBezTo>
                    <a:pt x="30" y="78"/>
                    <a:pt x="42" y="76"/>
                    <a:pt x="54" y="76"/>
                  </a:cubicBezTo>
                  <a:cubicBezTo>
                    <a:pt x="57" y="76"/>
                    <a:pt x="59" y="72"/>
                    <a:pt x="57" y="69"/>
                  </a:cubicBezTo>
                  <a:cubicBezTo>
                    <a:pt x="46" y="47"/>
                    <a:pt x="34" y="26"/>
                    <a:pt x="28" y="2"/>
                  </a:cubicBezTo>
                  <a:cubicBezTo>
                    <a:pt x="27" y="0"/>
                    <a:pt x="26" y="0"/>
                    <a:pt x="25" y="0"/>
                  </a:cubicBezTo>
                  <a:cubicBezTo>
                    <a:pt x="25" y="0"/>
                    <a:pt x="24" y="0"/>
                    <a:pt x="24" y="0"/>
                  </a:cubicBezTo>
                  <a:cubicBezTo>
                    <a:pt x="20" y="0"/>
                    <a:pt x="18" y="7"/>
                    <a:pt x="23" y="7"/>
                  </a:cubicBezTo>
                  <a:close/>
                </a:path>
              </a:pathLst>
            </a:custGeom>
            <a:grpFill/>
            <a:ln>
              <a:solidFill>
                <a:schemeClr val="accent2"/>
              </a:solidFill>
            </a:ln>
            <a:extLst/>
          </p:spPr>
          <p:txBody>
            <a:bodyPr vert="horz" wrap="square" lIns="121882" tIns="60941" rIns="121882" bIns="60941" numCol="1" anchor="t" anchorCtr="0" compatLnSpc="1">
              <a:prstTxWarp prst="textNoShape">
                <a:avLst/>
              </a:prstTxWarp>
            </a:bodyPr>
            <a:lstStyle/>
            <a:p>
              <a:endParaRPr lang="zh-CN" altLang="en-US" sz="2399"/>
            </a:p>
          </p:txBody>
        </p:sp>
        <p:sp>
          <p:nvSpPr>
            <p:cNvPr id="13" name="Freeform 8"/>
            <p:cNvSpPr>
              <a:spLocks/>
            </p:cNvSpPr>
            <p:nvPr/>
          </p:nvSpPr>
          <p:spPr bwMode="auto">
            <a:xfrm>
              <a:off x="3923" y="2407"/>
              <a:ext cx="222" cy="274"/>
            </a:xfrm>
            <a:custGeom>
              <a:avLst/>
              <a:gdLst>
                <a:gd name="T0" fmla="*/ 9 w 93"/>
                <a:gd name="T1" fmla="*/ 8 h 115"/>
                <a:gd name="T2" fmla="*/ 36 w 93"/>
                <a:gd name="T3" fmla="*/ 53 h 115"/>
                <a:gd name="T4" fmla="*/ 47 w 93"/>
                <a:gd name="T5" fmla="*/ 69 h 115"/>
                <a:gd name="T6" fmla="*/ 34 w 93"/>
                <a:gd name="T7" fmla="*/ 79 h 115"/>
                <a:gd name="T8" fmla="*/ 18 w 93"/>
                <a:gd name="T9" fmla="*/ 107 h 115"/>
                <a:gd name="T10" fmla="*/ 80 w 93"/>
                <a:gd name="T11" fmla="*/ 97 h 115"/>
                <a:gd name="T12" fmla="*/ 39 w 93"/>
                <a:gd name="T13" fmla="*/ 81 h 115"/>
                <a:gd name="T14" fmla="*/ 38 w 93"/>
                <a:gd name="T15" fmla="*/ 88 h 115"/>
                <a:gd name="T16" fmla="*/ 70 w 93"/>
                <a:gd name="T17" fmla="*/ 90 h 115"/>
                <a:gd name="T18" fmla="*/ 62 w 93"/>
                <a:gd name="T19" fmla="*/ 99 h 115"/>
                <a:gd name="T20" fmla="*/ 38 w 93"/>
                <a:gd name="T21" fmla="*/ 103 h 115"/>
                <a:gd name="T22" fmla="*/ 25 w 93"/>
                <a:gd name="T23" fmla="*/ 91 h 115"/>
                <a:gd name="T24" fmla="*/ 52 w 93"/>
                <a:gd name="T25" fmla="*/ 82 h 115"/>
                <a:gd name="T26" fmla="*/ 57 w 93"/>
                <a:gd name="T27" fmla="*/ 77 h 115"/>
                <a:gd name="T28" fmla="*/ 42 w 93"/>
                <a:gd name="T29" fmla="*/ 48 h 115"/>
                <a:gd name="T30" fmla="*/ 26 w 93"/>
                <a:gd name="T31" fmla="*/ 19 h 115"/>
                <a:gd name="T32" fmla="*/ 12 w 93"/>
                <a:gd name="T33" fmla="*/ 1 h 115"/>
                <a:gd name="T34" fmla="*/ 9 w 93"/>
                <a:gd name="T35" fmla="*/ 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3" h="115">
                  <a:moveTo>
                    <a:pt x="9" y="8"/>
                  </a:moveTo>
                  <a:cubicBezTo>
                    <a:pt x="20" y="11"/>
                    <a:pt x="30" y="43"/>
                    <a:pt x="36" y="53"/>
                  </a:cubicBezTo>
                  <a:cubicBezTo>
                    <a:pt x="39" y="59"/>
                    <a:pt x="43" y="64"/>
                    <a:pt x="47" y="69"/>
                  </a:cubicBezTo>
                  <a:cubicBezTo>
                    <a:pt x="53" y="78"/>
                    <a:pt x="40" y="77"/>
                    <a:pt x="34" y="79"/>
                  </a:cubicBezTo>
                  <a:cubicBezTo>
                    <a:pt x="24" y="82"/>
                    <a:pt x="0" y="98"/>
                    <a:pt x="18" y="107"/>
                  </a:cubicBezTo>
                  <a:cubicBezTo>
                    <a:pt x="32" y="115"/>
                    <a:pt x="70" y="111"/>
                    <a:pt x="80" y="97"/>
                  </a:cubicBezTo>
                  <a:cubicBezTo>
                    <a:pt x="93" y="79"/>
                    <a:pt x="44" y="81"/>
                    <a:pt x="39" y="81"/>
                  </a:cubicBezTo>
                  <a:cubicBezTo>
                    <a:pt x="35" y="81"/>
                    <a:pt x="33" y="88"/>
                    <a:pt x="38" y="88"/>
                  </a:cubicBezTo>
                  <a:cubicBezTo>
                    <a:pt x="48" y="88"/>
                    <a:pt x="59" y="88"/>
                    <a:pt x="70" y="90"/>
                  </a:cubicBezTo>
                  <a:cubicBezTo>
                    <a:pt x="71" y="96"/>
                    <a:pt x="68" y="99"/>
                    <a:pt x="62" y="99"/>
                  </a:cubicBezTo>
                  <a:cubicBezTo>
                    <a:pt x="55" y="102"/>
                    <a:pt x="46" y="103"/>
                    <a:pt x="38" y="103"/>
                  </a:cubicBezTo>
                  <a:cubicBezTo>
                    <a:pt x="27" y="106"/>
                    <a:pt x="23" y="102"/>
                    <a:pt x="25" y="91"/>
                  </a:cubicBezTo>
                  <a:cubicBezTo>
                    <a:pt x="34" y="86"/>
                    <a:pt x="42" y="84"/>
                    <a:pt x="52" y="82"/>
                  </a:cubicBezTo>
                  <a:cubicBezTo>
                    <a:pt x="54" y="82"/>
                    <a:pt x="56" y="79"/>
                    <a:pt x="57" y="77"/>
                  </a:cubicBezTo>
                  <a:cubicBezTo>
                    <a:pt x="60" y="69"/>
                    <a:pt x="45" y="54"/>
                    <a:pt x="42" y="48"/>
                  </a:cubicBezTo>
                  <a:cubicBezTo>
                    <a:pt x="36" y="38"/>
                    <a:pt x="31" y="29"/>
                    <a:pt x="26" y="19"/>
                  </a:cubicBezTo>
                  <a:cubicBezTo>
                    <a:pt x="22" y="12"/>
                    <a:pt x="21" y="3"/>
                    <a:pt x="12" y="1"/>
                  </a:cubicBezTo>
                  <a:cubicBezTo>
                    <a:pt x="8" y="0"/>
                    <a:pt x="5" y="7"/>
                    <a:pt x="9" y="8"/>
                  </a:cubicBezTo>
                  <a:close/>
                </a:path>
              </a:pathLst>
            </a:custGeom>
            <a:grpFill/>
            <a:ln>
              <a:solidFill>
                <a:schemeClr val="accent2"/>
              </a:solidFill>
            </a:ln>
            <a:extLst/>
          </p:spPr>
          <p:txBody>
            <a:bodyPr vert="horz" wrap="square" lIns="121882" tIns="60941" rIns="121882" bIns="60941" numCol="1" anchor="t" anchorCtr="0" compatLnSpc="1">
              <a:prstTxWarp prst="textNoShape">
                <a:avLst/>
              </a:prstTxWarp>
            </a:bodyPr>
            <a:lstStyle/>
            <a:p>
              <a:endParaRPr lang="zh-CN" altLang="en-US" sz="2399"/>
            </a:p>
          </p:txBody>
        </p:sp>
        <p:sp>
          <p:nvSpPr>
            <p:cNvPr id="14" name="Freeform 9"/>
            <p:cNvSpPr>
              <a:spLocks/>
            </p:cNvSpPr>
            <p:nvPr/>
          </p:nvSpPr>
          <p:spPr bwMode="auto">
            <a:xfrm>
              <a:off x="3557" y="1996"/>
              <a:ext cx="285" cy="219"/>
            </a:xfrm>
            <a:custGeom>
              <a:avLst/>
              <a:gdLst>
                <a:gd name="T0" fmla="*/ 115 w 120"/>
                <a:gd name="T1" fmla="*/ 85 h 92"/>
                <a:gd name="T2" fmla="*/ 57 w 120"/>
                <a:gd name="T3" fmla="*/ 70 h 92"/>
                <a:gd name="T4" fmla="*/ 8 w 120"/>
                <a:gd name="T5" fmla="*/ 4 h 92"/>
                <a:gd name="T6" fmla="*/ 1 w 120"/>
                <a:gd name="T7" fmla="*/ 8 h 92"/>
                <a:gd name="T8" fmla="*/ 48 w 120"/>
                <a:gd name="T9" fmla="*/ 73 h 92"/>
                <a:gd name="T10" fmla="*/ 79 w 120"/>
                <a:gd name="T11" fmla="*/ 85 h 92"/>
                <a:gd name="T12" fmla="*/ 114 w 120"/>
                <a:gd name="T13" fmla="*/ 92 h 92"/>
                <a:gd name="T14" fmla="*/ 115 w 120"/>
                <a:gd name="T15" fmla="*/ 85 h 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0" h="92">
                  <a:moveTo>
                    <a:pt x="115" y="85"/>
                  </a:moveTo>
                  <a:cubicBezTo>
                    <a:pt x="98" y="85"/>
                    <a:pt x="73" y="78"/>
                    <a:pt x="57" y="70"/>
                  </a:cubicBezTo>
                  <a:cubicBezTo>
                    <a:pt x="35" y="58"/>
                    <a:pt x="17" y="27"/>
                    <a:pt x="8" y="4"/>
                  </a:cubicBezTo>
                  <a:cubicBezTo>
                    <a:pt x="6" y="0"/>
                    <a:pt x="0" y="5"/>
                    <a:pt x="1" y="8"/>
                  </a:cubicBezTo>
                  <a:cubicBezTo>
                    <a:pt x="12" y="33"/>
                    <a:pt x="27" y="55"/>
                    <a:pt x="48" y="73"/>
                  </a:cubicBezTo>
                  <a:cubicBezTo>
                    <a:pt x="57" y="81"/>
                    <a:pt x="69" y="83"/>
                    <a:pt x="79" y="85"/>
                  </a:cubicBezTo>
                  <a:cubicBezTo>
                    <a:pt x="91" y="88"/>
                    <a:pt x="102" y="92"/>
                    <a:pt x="114" y="92"/>
                  </a:cubicBezTo>
                  <a:cubicBezTo>
                    <a:pt x="118" y="92"/>
                    <a:pt x="120" y="85"/>
                    <a:pt x="115" y="85"/>
                  </a:cubicBezTo>
                  <a:close/>
                </a:path>
              </a:pathLst>
            </a:custGeom>
            <a:grpFill/>
            <a:ln>
              <a:solidFill>
                <a:schemeClr val="accent2"/>
              </a:solidFill>
            </a:ln>
            <a:extLst/>
          </p:spPr>
          <p:txBody>
            <a:bodyPr vert="horz" wrap="square" lIns="121882" tIns="60941" rIns="121882" bIns="60941" numCol="1" anchor="t" anchorCtr="0" compatLnSpc="1">
              <a:prstTxWarp prst="textNoShape">
                <a:avLst/>
              </a:prstTxWarp>
            </a:bodyPr>
            <a:lstStyle/>
            <a:p>
              <a:endParaRPr lang="zh-CN" altLang="en-US" sz="2399"/>
            </a:p>
          </p:txBody>
        </p:sp>
        <p:sp>
          <p:nvSpPr>
            <p:cNvPr id="15" name="Freeform 10"/>
            <p:cNvSpPr>
              <a:spLocks/>
            </p:cNvSpPr>
            <p:nvPr/>
          </p:nvSpPr>
          <p:spPr bwMode="auto">
            <a:xfrm>
              <a:off x="3511" y="1915"/>
              <a:ext cx="119" cy="102"/>
            </a:xfrm>
            <a:custGeom>
              <a:avLst/>
              <a:gdLst>
                <a:gd name="T0" fmla="*/ 13 w 50"/>
                <a:gd name="T1" fmla="*/ 33 h 43"/>
                <a:gd name="T2" fmla="*/ 29 w 50"/>
                <a:gd name="T3" fmla="*/ 41 h 43"/>
                <a:gd name="T4" fmla="*/ 43 w 50"/>
                <a:gd name="T5" fmla="*/ 28 h 43"/>
                <a:gd name="T6" fmla="*/ 28 w 50"/>
                <a:gd name="T7" fmla="*/ 1 h 43"/>
                <a:gd name="T8" fmla="*/ 1 w 50"/>
                <a:gd name="T9" fmla="*/ 26 h 43"/>
                <a:gd name="T10" fmla="*/ 6 w 50"/>
                <a:gd name="T11" fmla="*/ 37 h 43"/>
                <a:gd name="T12" fmla="*/ 30 w 50"/>
                <a:gd name="T13" fmla="*/ 25 h 43"/>
                <a:gd name="T14" fmla="*/ 28 w 50"/>
                <a:gd name="T15" fmla="*/ 19 h 43"/>
                <a:gd name="T16" fmla="*/ 16 w 50"/>
                <a:gd name="T17" fmla="*/ 27 h 43"/>
                <a:gd name="T18" fmla="*/ 9 w 50"/>
                <a:gd name="T19" fmla="*/ 30 h 43"/>
                <a:gd name="T20" fmla="*/ 7 w 50"/>
                <a:gd name="T21" fmla="*/ 25 h 43"/>
                <a:gd name="T22" fmla="*/ 23 w 50"/>
                <a:gd name="T23" fmla="*/ 9 h 43"/>
                <a:gd name="T24" fmla="*/ 39 w 50"/>
                <a:gd name="T25" fmla="*/ 20 h 43"/>
                <a:gd name="T26" fmla="*/ 33 w 50"/>
                <a:gd name="T27" fmla="*/ 32 h 43"/>
                <a:gd name="T28" fmla="*/ 19 w 50"/>
                <a:gd name="T29" fmla="*/ 27 h 43"/>
                <a:gd name="T30" fmla="*/ 13 w 50"/>
                <a:gd name="T31" fmla="*/ 3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0" h="43">
                  <a:moveTo>
                    <a:pt x="13" y="33"/>
                  </a:moveTo>
                  <a:cubicBezTo>
                    <a:pt x="17" y="37"/>
                    <a:pt x="23" y="43"/>
                    <a:pt x="29" y="41"/>
                  </a:cubicBezTo>
                  <a:cubicBezTo>
                    <a:pt x="36" y="40"/>
                    <a:pt x="40" y="34"/>
                    <a:pt x="43" y="28"/>
                  </a:cubicBezTo>
                  <a:cubicBezTo>
                    <a:pt x="50" y="15"/>
                    <a:pt x="43" y="0"/>
                    <a:pt x="28" y="1"/>
                  </a:cubicBezTo>
                  <a:cubicBezTo>
                    <a:pt x="15" y="2"/>
                    <a:pt x="3" y="14"/>
                    <a:pt x="1" y="26"/>
                  </a:cubicBezTo>
                  <a:cubicBezTo>
                    <a:pt x="0" y="30"/>
                    <a:pt x="1" y="37"/>
                    <a:pt x="6" y="37"/>
                  </a:cubicBezTo>
                  <a:cubicBezTo>
                    <a:pt x="15" y="38"/>
                    <a:pt x="23" y="30"/>
                    <a:pt x="30" y="25"/>
                  </a:cubicBezTo>
                  <a:cubicBezTo>
                    <a:pt x="34" y="23"/>
                    <a:pt x="33" y="16"/>
                    <a:pt x="28" y="19"/>
                  </a:cubicBezTo>
                  <a:cubicBezTo>
                    <a:pt x="24" y="22"/>
                    <a:pt x="21" y="25"/>
                    <a:pt x="16" y="27"/>
                  </a:cubicBezTo>
                  <a:cubicBezTo>
                    <a:pt x="14" y="28"/>
                    <a:pt x="11" y="29"/>
                    <a:pt x="9" y="30"/>
                  </a:cubicBezTo>
                  <a:cubicBezTo>
                    <a:pt x="7" y="30"/>
                    <a:pt x="7" y="25"/>
                    <a:pt x="7" y="25"/>
                  </a:cubicBezTo>
                  <a:cubicBezTo>
                    <a:pt x="9" y="18"/>
                    <a:pt x="16" y="12"/>
                    <a:pt x="23" y="9"/>
                  </a:cubicBezTo>
                  <a:cubicBezTo>
                    <a:pt x="31" y="6"/>
                    <a:pt x="39" y="11"/>
                    <a:pt x="39" y="20"/>
                  </a:cubicBezTo>
                  <a:cubicBezTo>
                    <a:pt x="39" y="24"/>
                    <a:pt x="37" y="29"/>
                    <a:pt x="33" y="32"/>
                  </a:cubicBezTo>
                  <a:cubicBezTo>
                    <a:pt x="28" y="37"/>
                    <a:pt x="22" y="31"/>
                    <a:pt x="19" y="27"/>
                  </a:cubicBezTo>
                  <a:cubicBezTo>
                    <a:pt x="16" y="24"/>
                    <a:pt x="11" y="30"/>
                    <a:pt x="13" y="33"/>
                  </a:cubicBezTo>
                  <a:close/>
                </a:path>
              </a:pathLst>
            </a:custGeom>
            <a:grpFill/>
            <a:ln>
              <a:solidFill>
                <a:schemeClr val="accent2"/>
              </a:solidFill>
            </a:ln>
            <a:extLst/>
          </p:spPr>
          <p:txBody>
            <a:bodyPr vert="horz" wrap="square" lIns="121882" tIns="60941" rIns="121882" bIns="60941" numCol="1" anchor="t" anchorCtr="0" compatLnSpc="1">
              <a:prstTxWarp prst="textNoShape">
                <a:avLst/>
              </a:prstTxWarp>
            </a:bodyPr>
            <a:lstStyle/>
            <a:p>
              <a:endParaRPr lang="zh-CN" altLang="en-US" sz="2399"/>
            </a:p>
          </p:txBody>
        </p:sp>
        <p:sp>
          <p:nvSpPr>
            <p:cNvPr id="16" name="Freeform 11"/>
            <p:cNvSpPr>
              <a:spLocks/>
            </p:cNvSpPr>
            <p:nvPr/>
          </p:nvSpPr>
          <p:spPr bwMode="auto">
            <a:xfrm>
              <a:off x="3997" y="2148"/>
              <a:ext cx="269" cy="143"/>
            </a:xfrm>
            <a:custGeom>
              <a:avLst/>
              <a:gdLst>
                <a:gd name="T0" fmla="*/ 4 w 113"/>
                <a:gd name="T1" fmla="*/ 49 h 60"/>
                <a:gd name="T2" fmla="*/ 12 w 113"/>
                <a:gd name="T3" fmla="*/ 48 h 60"/>
                <a:gd name="T4" fmla="*/ 40 w 113"/>
                <a:gd name="T5" fmla="*/ 54 h 60"/>
                <a:gd name="T6" fmla="*/ 107 w 113"/>
                <a:gd name="T7" fmla="*/ 60 h 60"/>
                <a:gd name="T8" fmla="*/ 110 w 113"/>
                <a:gd name="T9" fmla="*/ 53 h 60"/>
                <a:gd name="T10" fmla="*/ 72 w 113"/>
                <a:gd name="T11" fmla="*/ 34 h 60"/>
                <a:gd name="T12" fmla="*/ 39 w 113"/>
                <a:gd name="T13" fmla="*/ 11 h 60"/>
                <a:gd name="T14" fmla="*/ 14 w 113"/>
                <a:gd name="T15" fmla="*/ 13 h 60"/>
                <a:gd name="T16" fmla="*/ 33 w 113"/>
                <a:gd name="T17" fmla="*/ 6 h 60"/>
                <a:gd name="T18" fmla="*/ 28 w 113"/>
                <a:gd name="T19" fmla="*/ 12 h 60"/>
                <a:gd name="T20" fmla="*/ 38 w 113"/>
                <a:gd name="T21" fmla="*/ 24 h 60"/>
                <a:gd name="T22" fmla="*/ 57 w 113"/>
                <a:gd name="T23" fmla="*/ 35 h 60"/>
                <a:gd name="T24" fmla="*/ 106 w 113"/>
                <a:gd name="T25" fmla="*/ 60 h 60"/>
                <a:gd name="T26" fmla="*/ 109 w 113"/>
                <a:gd name="T27" fmla="*/ 53 h 60"/>
                <a:gd name="T28" fmla="*/ 37 w 113"/>
                <a:gd name="T29" fmla="*/ 45 h 60"/>
                <a:gd name="T30" fmla="*/ 12 w 113"/>
                <a:gd name="T31" fmla="*/ 40 h 60"/>
                <a:gd name="T32" fmla="*/ 6 w 113"/>
                <a:gd name="T33" fmla="*/ 41 h 60"/>
                <a:gd name="T34" fmla="*/ 4 w 113"/>
                <a:gd name="T35" fmla="*/ 49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3" h="60">
                  <a:moveTo>
                    <a:pt x="4" y="49"/>
                  </a:moveTo>
                  <a:cubicBezTo>
                    <a:pt x="8" y="49"/>
                    <a:pt x="7" y="47"/>
                    <a:pt x="12" y="48"/>
                  </a:cubicBezTo>
                  <a:cubicBezTo>
                    <a:pt x="21" y="50"/>
                    <a:pt x="31" y="52"/>
                    <a:pt x="40" y="54"/>
                  </a:cubicBezTo>
                  <a:cubicBezTo>
                    <a:pt x="61" y="59"/>
                    <a:pt x="86" y="60"/>
                    <a:pt x="107" y="60"/>
                  </a:cubicBezTo>
                  <a:cubicBezTo>
                    <a:pt x="110" y="60"/>
                    <a:pt x="113" y="55"/>
                    <a:pt x="110" y="53"/>
                  </a:cubicBezTo>
                  <a:cubicBezTo>
                    <a:pt x="99" y="44"/>
                    <a:pt x="85" y="41"/>
                    <a:pt x="72" y="34"/>
                  </a:cubicBezTo>
                  <a:cubicBezTo>
                    <a:pt x="61" y="29"/>
                    <a:pt x="44" y="22"/>
                    <a:pt x="39" y="11"/>
                  </a:cubicBezTo>
                  <a:cubicBezTo>
                    <a:pt x="34" y="0"/>
                    <a:pt x="18" y="1"/>
                    <a:pt x="14" y="13"/>
                  </a:cubicBezTo>
                  <a:cubicBezTo>
                    <a:pt x="4" y="43"/>
                    <a:pt x="56" y="21"/>
                    <a:pt x="33" y="6"/>
                  </a:cubicBezTo>
                  <a:cubicBezTo>
                    <a:pt x="30" y="4"/>
                    <a:pt x="25" y="10"/>
                    <a:pt x="28" y="12"/>
                  </a:cubicBezTo>
                  <a:cubicBezTo>
                    <a:pt x="33" y="16"/>
                    <a:pt x="34" y="22"/>
                    <a:pt x="38" y="24"/>
                  </a:cubicBezTo>
                  <a:cubicBezTo>
                    <a:pt x="45" y="28"/>
                    <a:pt x="51" y="31"/>
                    <a:pt x="57" y="35"/>
                  </a:cubicBezTo>
                  <a:cubicBezTo>
                    <a:pt x="72" y="44"/>
                    <a:pt x="92" y="49"/>
                    <a:pt x="106" y="60"/>
                  </a:cubicBezTo>
                  <a:cubicBezTo>
                    <a:pt x="107" y="58"/>
                    <a:pt x="108" y="55"/>
                    <a:pt x="109" y="53"/>
                  </a:cubicBezTo>
                  <a:cubicBezTo>
                    <a:pt x="86" y="52"/>
                    <a:pt x="60" y="50"/>
                    <a:pt x="37" y="45"/>
                  </a:cubicBezTo>
                  <a:cubicBezTo>
                    <a:pt x="29" y="43"/>
                    <a:pt x="20" y="42"/>
                    <a:pt x="12" y="40"/>
                  </a:cubicBezTo>
                  <a:cubicBezTo>
                    <a:pt x="10" y="40"/>
                    <a:pt x="4" y="41"/>
                    <a:pt x="6" y="41"/>
                  </a:cubicBezTo>
                  <a:cubicBezTo>
                    <a:pt x="2" y="41"/>
                    <a:pt x="0" y="49"/>
                    <a:pt x="4" y="49"/>
                  </a:cubicBezTo>
                  <a:close/>
                </a:path>
              </a:pathLst>
            </a:custGeom>
            <a:grpFill/>
            <a:ln>
              <a:solidFill>
                <a:schemeClr val="accent2"/>
              </a:solidFill>
            </a:ln>
            <a:extLst/>
          </p:spPr>
          <p:txBody>
            <a:bodyPr vert="horz" wrap="square" lIns="121882" tIns="60941" rIns="121882" bIns="60941" numCol="1" anchor="t" anchorCtr="0" compatLnSpc="1">
              <a:prstTxWarp prst="textNoShape">
                <a:avLst/>
              </a:prstTxWarp>
            </a:bodyPr>
            <a:lstStyle/>
            <a:p>
              <a:endParaRPr lang="zh-CN" altLang="en-US" sz="2399"/>
            </a:p>
          </p:txBody>
        </p:sp>
        <p:sp>
          <p:nvSpPr>
            <p:cNvPr id="17" name="Freeform 12"/>
            <p:cNvSpPr>
              <a:spLocks/>
            </p:cNvSpPr>
            <p:nvPr/>
          </p:nvSpPr>
          <p:spPr bwMode="auto">
            <a:xfrm>
              <a:off x="3588" y="1951"/>
              <a:ext cx="464" cy="216"/>
            </a:xfrm>
            <a:custGeom>
              <a:avLst/>
              <a:gdLst>
                <a:gd name="T0" fmla="*/ 188 w 195"/>
                <a:gd name="T1" fmla="*/ 91 h 91"/>
                <a:gd name="T2" fmla="*/ 189 w 195"/>
                <a:gd name="T3" fmla="*/ 91 h 91"/>
                <a:gd name="T4" fmla="*/ 192 w 195"/>
                <a:gd name="T5" fmla="*/ 84 h 91"/>
                <a:gd name="T6" fmla="*/ 95 w 195"/>
                <a:gd name="T7" fmla="*/ 40 h 91"/>
                <a:gd name="T8" fmla="*/ 8 w 195"/>
                <a:gd name="T9" fmla="*/ 2 h 91"/>
                <a:gd name="T10" fmla="*/ 3 w 195"/>
                <a:gd name="T11" fmla="*/ 9 h 91"/>
                <a:gd name="T12" fmla="*/ 90 w 195"/>
                <a:gd name="T13" fmla="*/ 46 h 91"/>
                <a:gd name="T14" fmla="*/ 188 w 195"/>
                <a:gd name="T15" fmla="*/ 91 h 91"/>
                <a:gd name="T16" fmla="*/ 191 w 195"/>
                <a:gd name="T17" fmla="*/ 84 h 91"/>
                <a:gd name="T18" fmla="*/ 189 w 195"/>
                <a:gd name="T19" fmla="*/ 84 h 91"/>
                <a:gd name="T20" fmla="*/ 188 w 195"/>
                <a:gd name="T21"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5" h="91">
                  <a:moveTo>
                    <a:pt x="188" y="91"/>
                  </a:moveTo>
                  <a:cubicBezTo>
                    <a:pt x="188" y="91"/>
                    <a:pt x="189" y="91"/>
                    <a:pt x="189" y="91"/>
                  </a:cubicBezTo>
                  <a:cubicBezTo>
                    <a:pt x="192" y="91"/>
                    <a:pt x="195" y="86"/>
                    <a:pt x="192" y="84"/>
                  </a:cubicBezTo>
                  <a:cubicBezTo>
                    <a:pt x="160" y="69"/>
                    <a:pt x="127" y="55"/>
                    <a:pt x="95" y="40"/>
                  </a:cubicBezTo>
                  <a:cubicBezTo>
                    <a:pt x="67" y="26"/>
                    <a:pt x="34" y="19"/>
                    <a:pt x="8" y="2"/>
                  </a:cubicBezTo>
                  <a:cubicBezTo>
                    <a:pt x="5" y="0"/>
                    <a:pt x="0" y="6"/>
                    <a:pt x="3" y="9"/>
                  </a:cubicBezTo>
                  <a:cubicBezTo>
                    <a:pt x="30" y="26"/>
                    <a:pt x="62" y="32"/>
                    <a:pt x="90" y="46"/>
                  </a:cubicBezTo>
                  <a:cubicBezTo>
                    <a:pt x="122" y="62"/>
                    <a:pt x="155" y="76"/>
                    <a:pt x="188" y="91"/>
                  </a:cubicBezTo>
                  <a:cubicBezTo>
                    <a:pt x="189" y="89"/>
                    <a:pt x="190" y="86"/>
                    <a:pt x="191" y="84"/>
                  </a:cubicBezTo>
                  <a:cubicBezTo>
                    <a:pt x="190" y="84"/>
                    <a:pt x="190" y="84"/>
                    <a:pt x="189" y="84"/>
                  </a:cubicBezTo>
                  <a:cubicBezTo>
                    <a:pt x="186" y="84"/>
                    <a:pt x="183" y="91"/>
                    <a:pt x="188" y="91"/>
                  </a:cubicBezTo>
                  <a:close/>
                </a:path>
              </a:pathLst>
            </a:custGeom>
            <a:grpFill/>
            <a:ln>
              <a:solidFill>
                <a:schemeClr val="accent2"/>
              </a:solidFill>
            </a:ln>
            <a:extLst/>
          </p:spPr>
          <p:txBody>
            <a:bodyPr vert="horz" wrap="square" lIns="121882" tIns="60941" rIns="121882" bIns="60941" numCol="1" anchor="t" anchorCtr="0" compatLnSpc="1">
              <a:prstTxWarp prst="textNoShape">
                <a:avLst/>
              </a:prstTxWarp>
            </a:bodyPr>
            <a:lstStyle/>
            <a:p>
              <a:endParaRPr lang="zh-CN" altLang="en-US" sz="2399"/>
            </a:p>
          </p:txBody>
        </p:sp>
        <p:sp>
          <p:nvSpPr>
            <p:cNvPr id="18" name="Freeform 13"/>
            <p:cNvSpPr>
              <a:spLocks/>
            </p:cNvSpPr>
            <p:nvPr/>
          </p:nvSpPr>
          <p:spPr bwMode="auto">
            <a:xfrm>
              <a:off x="3388" y="1860"/>
              <a:ext cx="161" cy="86"/>
            </a:xfrm>
            <a:custGeom>
              <a:avLst/>
              <a:gdLst>
                <a:gd name="T0" fmla="*/ 64 w 68"/>
                <a:gd name="T1" fmla="*/ 27 h 36"/>
                <a:gd name="T2" fmla="*/ 7 w 68"/>
                <a:gd name="T3" fmla="*/ 2 h 36"/>
                <a:gd name="T4" fmla="*/ 3 w 68"/>
                <a:gd name="T5" fmla="*/ 9 h 36"/>
                <a:gd name="T6" fmla="*/ 28 w 68"/>
                <a:gd name="T7" fmla="*/ 33 h 36"/>
                <a:gd name="T8" fmla="*/ 35 w 68"/>
                <a:gd name="T9" fmla="*/ 28 h 36"/>
                <a:gd name="T10" fmla="*/ 7 w 68"/>
                <a:gd name="T11" fmla="*/ 4 h 36"/>
                <a:gd name="T12" fmla="*/ 3 w 68"/>
                <a:gd name="T13" fmla="*/ 11 h 36"/>
                <a:gd name="T14" fmla="*/ 26 w 68"/>
                <a:gd name="T15" fmla="*/ 17 h 36"/>
                <a:gd name="T16" fmla="*/ 52 w 68"/>
                <a:gd name="T17" fmla="*/ 17 h 36"/>
                <a:gd name="T18" fmla="*/ 53 w 68"/>
                <a:gd name="T19" fmla="*/ 9 h 36"/>
                <a:gd name="T20" fmla="*/ 31 w 68"/>
                <a:gd name="T21" fmla="*/ 9 h 36"/>
                <a:gd name="T22" fmla="*/ 7 w 68"/>
                <a:gd name="T23" fmla="*/ 4 h 36"/>
                <a:gd name="T24" fmla="*/ 3 w 68"/>
                <a:gd name="T25" fmla="*/ 11 h 36"/>
                <a:gd name="T26" fmla="*/ 29 w 68"/>
                <a:gd name="T27" fmla="*/ 33 h 36"/>
                <a:gd name="T28" fmla="*/ 35 w 68"/>
                <a:gd name="T29" fmla="*/ 29 h 36"/>
                <a:gd name="T30" fmla="*/ 7 w 68"/>
                <a:gd name="T31" fmla="*/ 1 h 36"/>
                <a:gd name="T32" fmla="*/ 3 w 68"/>
                <a:gd name="T33" fmla="*/ 8 h 36"/>
                <a:gd name="T34" fmla="*/ 59 w 68"/>
                <a:gd name="T35" fmla="*/ 34 h 36"/>
                <a:gd name="T36" fmla="*/ 64 w 68"/>
                <a:gd name="T37" fmla="*/ 2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8" h="36">
                  <a:moveTo>
                    <a:pt x="64" y="27"/>
                  </a:moveTo>
                  <a:cubicBezTo>
                    <a:pt x="45" y="18"/>
                    <a:pt x="26" y="11"/>
                    <a:pt x="7" y="2"/>
                  </a:cubicBezTo>
                  <a:cubicBezTo>
                    <a:pt x="6" y="4"/>
                    <a:pt x="5" y="6"/>
                    <a:pt x="3" y="9"/>
                  </a:cubicBezTo>
                  <a:cubicBezTo>
                    <a:pt x="12" y="12"/>
                    <a:pt x="26" y="23"/>
                    <a:pt x="28" y="33"/>
                  </a:cubicBezTo>
                  <a:cubicBezTo>
                    <a:pt x="30" y="31"/>
                    <a:pt x="32" y="29"/>
                    <a:pt x="35" y="28"/>
                  </a:cubicBezTo>
                  <a:cubicBezTo>
                    <a:pt x="26" y="19"/>
                    <a:pt x="17" y="12"/>
                    <a:pt x="7" y="4"/>
                  </a:cubicBezTo>
                  <a:cubicBezTo>
                    <a:pt x="6" y="6"/>
                    <a:pt x="5" y="9"/>
                    <a:pt x="3" y="11"/>
                  </a:cubicBezTo>
                  <a:cubicBezTo>
                    <a:pt x="11" y="12"/>
                    <a:pt x="18" y="16"/>
                    <a:pt x="26" y="17"/>
                  </a:cubicBezTo>
                  <a:cubicBezTo>
                    <a:pt x="34" y="18"/>
                    <a:pt x="43" y="17"/>
                    <a:pt x="52" y="17"/>
                  </a:cubicBezTo>
                  <a:cubicBezTo>
                    <a:pt x="55" y="17"/>
                    <a:pt x="58" y="9"/>
                    <a:pt x="53" y="9"/>
                  </a:cubicBezTo>
                  <a:cubicBezTo>
                    <a:pt x="46" y="9"/>
                    <a:pt x="39" y="9"/>
                    <a:pt x="31" y="9"/>
                  </a:cubicBezTo>
                  <a:cubicBezTo>
                    <a:pt x="23" y="9"/>
                    <a:pt x="15" y="5"/>
                    <a:pt x="7" y="4"/>
                  </a:cubicBezTo>
                  <a:cubicBezTo>
                    <a:pt x="3" y="3"/>
                    <a:pt x="0" y="8"/>
                    <a:pt x="3" y="11"/>
                  </a:cubicBezTo>
                  <a:cubicBezTo>
                    <a:pt x="12" y="18"/>
                    <a:pt x="21" y="25"/>
                    <a:pt x="29" y="33"/>
                  </a:cubicBezTo>
                  <a:cubicBezTo>
                    <a:pt x="31" y="36"/>
                    <a:pt x="36" y="32"/>
                    <a:pt x="35" y="29"/>
                  </a:cubicBezTo>
                  <a:cubicBezTo>
                    <a:pt x="32" y="17"/>
                    <a:pt x="17" y="6"/>
                    <a:pt x="7" y="1"/>
                  </a:cubicBezTo>
                  <a:cubicBezTo>
                    <a:pt x="3" y="0"/>
                    <a:pt x="0" y="7"/>
                    <a:pt x="3" y="8"/>
                  </a:cubicBezTo>
                  <a:cubicBezTo>
                    <a:pt x="21" y="17"/>
                    <a:pt x="41" y="25"/>
                    <a:pt x="59" y="34"/>
                  </a:cubicBezTo>
                  <a:cubicBezTo>
                    <a:pt x="63" y="36"/>
                    <a:pt x="68" y="29"/>
                    <a:pt x="64" y="27"/>
                  </a:cubicBezTo>
                  <a:close/>
                </a:path>
              </a:pathLst>
            </a:custGeom>
            <a:grpFill/>
            <a:ln>
              <a:solidFill>
                <a:schemeClr val="accent2"/>
              </a:solidFill>
            </a:ln>
            <a:extLst/>
          </p:spPr>
          <p:txBody>
            <a:bodyPr vert="horz" wrap="square" lIns="121882" tIns="60941" rIns="121882" bIns="60941" numCol="1" anchor="t" anchorCtr="0" compatLnSpc="1">
              <a:prstTxWarp prst="textNoShape">
                <a:avLst/>
              </a:prstTxWarp>
            </a:bodyPr>
            <a:lstStyle/>
            <a:p>
              <a:endParaRPr lang="zh-CN" altLang="en-US" sz="2399"/>
            </a:p>
          </p:txBody>
        </p:sp>
        <p:sp>
          <p:nvSpPr>
            <p:cNvPr id="19" name="Freeform 14"/>
            <p:cNvSpPr>
              <a:spLocks/>
            </p:cNvSpPr>
            <p:nvPr/>
          </p:nvSpPr>
          <p:spPr bwMode="auto">
            <a:xfrm>
              <a:off x="3583" y="1644"/>
              <a:ext cx="321" cy="290"/>
            </a:xfrm>
            <a:custGeom>
              <a:avLst/>
              <a:gdLst>
                <a:gd name="T0" fmla="*/ 8 w 135"/>
                <a:gd name="T1" fmla="*/ 118 h 122"/>
                <a:gd name="T2" fmla="*/ 58 w 135"/>
                <a:gd name="T3" fmla="*/ 52 h 122"/>
                <a:gd name="T4" fmla="*/ 132 w 135"/>
                <a:gd name="T5" fmla="*/ 8 h 122"/>
                <a:gd name="T6" fmla="*/ 135 w 135"/>
                <a:gd name="T7" fmla="*/ 3 h 122"/>
                <a:gd name="T8" fmla="*/ 135 w 135"/>
                <a:gd name="T9" fmla="*/ 3 h 122"/>
                <a:gd name="T10" fmla="*/ 130 w 135"/>
                <a:gd name="T11" fmla="*/ 1 h 122"/>
                <a:gd name="T12" fmla="*/ 129 w 135"/>
                <a:gd name="T13" fmla="*/ 2 h 122"/>
                <a:gd name="T14" fmla="*/ 133 w 135"/>
                <a:gd name="T15" fmla="*/ 7 h 122"/>
                <a:gd name="T16" fmla="*/ 133 w 135"/>
                <a:gd name="T17" fmla="*/ 6 h 122"/>
                <a:gd name="T18" fmla="*/ 128 w 135"/>
                <a:gd name="T19" fmla="*/ 5 h 122"/>
                <a:gd name="T20" fmla="*/ 92 w 135"/>
                <a:gd name="T21" fmla="*/ 18 h 122"/>
                <a:gd name="T22" fmla="*/ 57 w 135"/>
                <a:gd name="T23" fmla="*/ 43 h 122"/>
                <a:gd name="T24" fmla="*/ 2 w 135"/>
                <a:gd name="T25" fmla="*/ 116 h 122"/>
                <a:gd name="T26" fmla="*/ 8 w 135"/>
                <a:gd name="T27" fmla="*/ 118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5" h="122">
                  <a:moveTo>
                    <a:pt x="8" y="118"/>
                  </a:moveTo>
                  <a:cubicBezTo>
                    <a:pt x="21" y="93"/>
                    <a:pt x="41" y="73"/>
                    <a:pt x="58" y="52"/>
                  </a:cubicBezTo>
                  <a:cubicBezTo>
                    <a:pt x="78" y="26"/>
                    <a:pt x="106" y="23"/>
                    <a:pt x="132" y="8"/>
                  </a:cubicBezTo>
                  <a:cubicBezTo>
                    <a:pt x="134" y="7"/>
                    <a:pt x="135" y="5"/>
                    <a:pt x="135" y="3"/>
                  </a:cubicBezTo>
                  <a:cubicBezTo>
                    <a:pt x="135" y="3"/>
                    <a:pt x="135" y="3"/>
                    <a:pt x="135" y="3"/>
                  </a:cubicBezTo>
                  <a:cubicBezTo>
                    <a:pt x="135" y="0"/>
                    <a:pt x="132" y="0"/>
                    <a:pt x="130" y="1"/>
                  </a:cubicBezTo>
                  <a:cubicBezTo>
                    <a:pt x="130" y="2"/>
                    <a:pt x="129" y="2"/>
                    <a:pt x="129" y="2"/>
                  </a:cubicBezTo>
                  <a:cubicBezTo>
                    <a:pt x="126" y="5"/>
                    <a:pt x="129" y="11"/>
                    <a:pt x="133" y="7"/>
                  </a:cubicBezTo>
                  <a:cubicBezTo>
                    <a:pt x="133" y="7"/>
                    <a:pt x="133" y="7"/>
                    <a:pt x="133" y="6"/>
                  </a:cubicBezTo>
                  <a:cubicBezTo>
                    <a:pt x="132" y="6"/>
                    <a:pt x="130" y="6"/>
                    <a:pt x="128" y="5"/>
                  </a:cubicBezTo>
                  <a:cubicBezTo>
                    <a:pt x="128" y="4"/>
                    <a:pt x="97" y="15"/>
                    <a:pt x="92" y="18"/>
                  </a:cubicBezTo>
                  <a:cubicBezTo>
                    <a:pt x="79" y="24"/>
                    <a:pt x="67" y="32"/>
                    <a:pt x="57" y="43"/>
                  </a:cubicBezTo>
                  <a:cubicBezTo>
                    <a:pt x="38" y="66"/>
                    <a:pt x="16" y="89"/>
                    <a:pt x="2" y="116"/>
                  </a:cubicBezTo>
                  <a:cubicBezTo>
                    <a:pt x="0" y="121"/>
                    <a:pt x="6" y="122"/>
                    <a:pt x="8" y="118"/>
                  </a:cubicBezTo>
                  <a:close/>
                </a:path>
              </a:pathLst>
            </a:custGeom>
            <a:grpFill/>
            <a:ln>
              <a:solidFill>
                <a:schemeClr val="accent2"/>
              </a:solidFill>
            </a:ln>
            <a:extLst/>
          </p:spPr>
          <p:txBody>
            <a:bodyPr vert="horz" wrap="square" lIns="121882" tIns="60941" rIns="121882" bIns="60941" numCol="1" anchor="t" anchorCtr="0" compatLnSpc="1">
              <a:prstTxWarp prst="textNoShape">
                <a:avLst/>
              </a:prstTxWarp>
            </a:bodyPr>
            <a:lstStyle/>
            <a:p>
              <a:endParaRPr lang="zh-CN" altLang="en-US" sz="2399"/>
            </a:p>
          </p:txBody>
        </p:sp>
        <p:sp>
          <p:nvSpPr>
            <p:cNvPr id="20" name="Freeform 15"/>
            <p:cNvSpPr>
              <a:spLocks/>
            </p:cNvSpPr>
            <p:nvPr/>
          </p:nvSpPr>
          <p:spPr bwMode="auto">
            <a:xfrm>
              <a:off x="3599" y="1658"/>
              <a:ext cx="284" cy="297"/>
            </a:xfrm>
            <a:custGeom>
              <a:avLst/>
              <a:gdLst>
                <a:gd name="T0" fmla="*/ 7 w 119"/>
                <a:gd name="T1" fmla="*/ 122 h 125"/>
                <a:gd name="T2" fmla="*/ 33 w 119"/>
                <a:gd name="T3" fmla="*/ 80 h 125"/>
                <a:gd name="T4" fmla="*/ 65 w 119"/>
                <a:gd name="T5" fmla="*/ 38 h 125"/>
                <a:gd name="T6" fmla="*/ 114 w 119"/>
                <a:gd name="T7" fmla="*/ 9 h 125"/>
                <a:gd name="T8" fmla="*/ 114 w 119"/>
                <a:gd name="T9" fmla="*/ 2 h 125"/>
                <a:gd name="T10" fmla="*/ 42 w 119"/>
                <a:gd name="T11" fmla="*/ 57 h 125"/>
                <a:gd name="T12" fmla="*/ 20 w 119"/>
                <a:gd name="T13" fmla="*/ 90 h 125"/>
                <a:gd name="T14" fmla="*/ 3 w 119"/>
                <a:gd name="T15" fmla="*/ 117 h 125"/>
                <a:gd name="T16" fmla="*/ 7 w 119"/>
                <a:gd name="T17" fmla="*/ 122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125">
                  <a:moveTo>
                    <a:pt x="7" y="122"/>
                  </a:moveTo>
                  <a:cubicBezTo>
                    <a:pt x="18" y="110"/>
                    <a:pt x="23" y="93"/>
                    <a:pt x="33" y="80"/>
                  </a:cubicBezTo>
                  <a:cubicBezTo>
                    <a:pt x="44" y="66"/>
                    <a:pt x="52" y="51"/>
                    <a:pt x="65" y="38"/>
                  </a:cubicBezTo>
                  <a:cubicBezTo>
                    <a:pt x="78" y="25"/>
                    <a:pt x="98" y="16"/>
                    <a:pt x="114" y="9"/>
                  </a:cubicBezTo>
                  <a:cubicBezTo>
                    <a:pt x="118" y="7"/>
                    <a:pt x="119" y="0"/>
                    <a:pt x="114" y="2"/>
                  </a:cubicBezTo>
                  <a:cubicBezTo>
                    <a:pt x="85" y="15"/>
                    <a:pt x="58" y="29"/>
                    <a:pt x="42" y="57"/>
                  </a:cubicBezTo>
                  <a:cubicBezTo>
                    <a:pt x="36" y="68"/>
                    <a:pt x="26" y="78"/>
                    <a:pt x="20" y="90"/>
                  </a:cubicBezTo>
                  <a:cubicBezTo>
                    <a:pt x="15" y="98"/>
                    <a:pt x="11" y="109"/>
                    <a:pt x="3" y="117"/>
                  </a:cubicBezTo>
                  <a:cubicBezTo>
                    <a:pt x="0" y="120"/>
                    <a:pt x="3" y="125"/>
                    <a:pt x="7" y="122"/>
                  </a:cubicBezTo>
                  <a:close/>
                </a:path>
              </a:pathLst>
            </a:custGeom>
            <a:grpFill/>
            <a:ln>
              <a:solidFill>
                <a:schemeClr val="accent2"/>
              </a:solidFill>
            </a:ln>
            <a:extLst/>
          </p:spPr>
          <p:txBody>
            <a:bodyPr vert="horz" wrap="square" lIns="121882" tIns="60941" rIns="121882" bIns="60941" numCol="1" anchor="t" anchorCtr="0" compatLnSpc="1">
              <a:prstTxWarp prst="textNoShape">
                <a:avLst/>
              </a:prstTxWarp>
            </a:bodyPr>
            <a:lstStyle/>
            <a:p>
              <a:endParaRPr lang="zh-CN" altLang="en-US" sz="2399"/>
            </a:p>
          </p:txBody>
        </p:sp>
        <p:sp>
          <p:nvSpPr>
            <p:cNvPr id="21" name="Freeform 16"/>
            <p:cNvSpPr>
              <a:spLocks/>
            </p:cNvSpPr>
            <p:nvPr/>
          </p:nvSpPr>
          <p:spPr bwMode="auto">
            <a:xfrm>
              <a:off x="3457" y="1996"/>
              <a:ext cx="102" cy="323"/>
            </a:xfrm>
            <a:custGeom>
              <a:avLst/>
              <a:gdLst>
                <a:gd name="T0" fmla="*/ 35 w 43"/>
                <a:gd name="T1" fmla="*/ 5 h 136"/>
                <a:gd name="T2" fmla="*/ 11 w 43"/>
                <a:gd name="T3" fmla="*/ 69 h 136"/>
                <a:gd name="T4" fmla="*/ 6 w 43"/>
                <a:gd name="T5" fmla="*/ 94 h 136"/>
                <a:gd name="T6" fmla="*/ 3 w 43"/>
                <a:gd name="T7" fmla="*/ 127 h 136"/>
                <a:gd name="T8" fmla="*/ 5 w 43"/>
                <a:gd name="T9" fmla="*/ 133 h 136"/>
                <a:gd name="T10" fmla="*/ 12 w 43"/>
                <a:gd name="T11" fmla="*/ 121 h 136"/>
                <a:gd name="T12" fmla="*/ 15 w 43"/>
                <a:gd name="T13" fmla="*/ 77 h 136"/>
                <a:gd name="T14" fmla="*/ 27 w 43"/>
                <a:gd name="T15" fmla="*/ 39 h 136"/>
                <a:gd name="T16" fmla="*/ 41 w 43"/>
                <a:gd name="T17" fmla="*/ 5 h 136"/>
                <a:gd name="T18" fmla="*/ 35 w 43"/>
                <a:gd name="T19" fmla="*/ 5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136">
                  <a:moveTo>
                    <a:pt x="35" y="5"/>
                  </a:moveTo>
                  <a:cubicBezTo>
                    <a:pt x="29" y="27"/>
                    <a:pt x="16" y="47"/>
                    <a:pt x="11" y="69"/>
                  </a:cubicBezTo>
                  <a:cubicBezTo>
                    <a:pt x="9" y="78"/>
                    <a:pt x="6" y="85"/>
                    <a:pt x="6" y="94"/>
                  </a:cubicBezTo>
                  <a:cubicBezTo>
                    <a:pt x="5" y="100"/>
                    <a:pt x="8" y="124"/>
                    <a:pt x="3" y="127"/>
                  </a:cubicBezTo>
                  <a:cubicBezTo>
                    <a:pt x="0" y="129"/>
                    <a:pt x="1" y="136"/>
                    <a:pt x="5" y="133"/>
                  </a:cubicBezTo>
                  <a:cubicBezTo>
                    <a:pt x="10" y="130"/>
                    <a:pt x="12" y="127"/>
                    <a:pt x="12" y="121"/>
                  </a:cubicBezTo>
                  <a:cubicBezTo>
                    <a:pt x="12" y="108"/>
                    <a:pt x="10" y="91"/>
                    <a:pt x="15" y="77"/>
                  </a:cubicBezTo>
                  <a:cubicBezTo>
                    <a:pt x="19" y="65"/>
                    <a:pt x="22" y="52"/>
                    <a:pt x="27" y="39"/>
                  </a:cubicBezTo>
                  <a:cubicBezTo>
                    <a:pt x="31" y="28"/>
                    <a:pt x="38" y="16"/>
                    <a:pt x="41" y="5"/>
                  </a:cubicBezTo>
                  <a:cubicBezTo>
                    <a:pt x="43" y="0"/>
                    <a:pt x="36" y="1"/>
                    <a:pt x="35" y="5"/>
                  </a:cubicBezTo>
                  <a:close/>
                </a:path>
              </a:pathLst>
            </a:custGeom>
            <a:grpFill/>
            <a:ln>
              <a:solidFill>
                <a:schemeClr val="accent2"/>
              </a:solidFill>
            </a:ln>
            <a:extLst/>
          </p:spPr>
          <p:txBody>
            <a:bodyPr vert="horz" wrap="square" lIns="121882" tIns="60941" rIns="121882" bIns="60941" numCol="1" anchor="t" anchorCtr="0" compatLnSpc="1">
              <a:prstTxWarp prst="textNoShape">
                <a:avLst/>
              </a:prstTxWarp>
            </a:bodyPr>
            <a:lstStyle/>
            <a:p>
              <a:endParaRPr lang="zh-CN" altLang="en-US" sz="2399"/>
            </a:p>
          </p:txBody>
        </p:sp>
        <p:sp>
          <p:nvSpPr>
            <p:cNvPr id="22" name="Freeform 17"/>
            <p:cNvSpPr>
              <a:spLocks/>
            </p:cNvSpPr>
            <p:nvPr/>
          </p:nvSpPr>
          <p:spPr bwMode="auto">
            <a:xfrm>
              <a:off x="3466" y="1996"/>
              <a:ext cx="117" cy="307"/>
            </a:xfrm>
            <a:custGeom>
              <a:avLst/>
              <a:gdLst>
                <a:gd name="T0" fmla="*/ 41 w 49"/>
                <a:gd name="T1" fmla="*/ 4 h 129"/>
                <a:gd name="T2" fmla="*/ 14 w 49"/>
                <a:gd name="T3" fmla="*/ 76 h 129"/>
                <a:gd name="T4" fmla="*/ 1 w 49"/>
                <a:gd name="T5" fmla="*/ 123 h 129"/>
                <a:gd name="T6" fmla="*/ 7 w 49"/>
                <a:gd name="T7" fmla="*/ 124 h 129"/>
                <a:gd name="T8" fmla="*/ 19 w 49"/>
                <a:gd name="T9" fmla="*/ 80 h 129"/>
                <a:gd name="T10" fmla="*/ 28 w 49"/>
                <a:gd name="T11" fmla="*/ 49 h 129"/>
                <a:gd name="T12" fmla="*/ 47 w 49"/>
                <a:gd name="T13" fmla="*/ 5 h 129"/>
                <a:gd name="T14" fmla="*/ 41 w 49"/>
                <a:gd name="T15" fmla="*/ 4 h 1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129">
                  <a:moveTo>
                    <a:pt x="41" y="4"/>
                  </a:moveTo>
                  <a:cubicBezTo>
                    <a:pt x="31" y="28"/>
                    <a:pt x="19" y="50"/>
                    <a:pt x="14" y="76"/>
                  </a:cubicBezTo>
                  <a:cubicBezTo>
                    <a:pt x="11" y="92"/>
                    <a:pt x="6" y="107"/>
                    <a:pt x="1" y="123"/>
                  </a:cubicBezTo>
                  <a:cubicBezTo>
                    <a:pt x="0" y="128"/>
                    <a:pt x="6" y="129"/>
                    <a:pt x="7" y="124"/>
                  </a:cubicBezTo>
                  <a:cubicBezTo>
                    <a:pt x="12" y="110"/>
                    <a:pt x="15" y="95"/>
                    <a:pt x="19" y="80"/>
                  </a:cubicBezTo>
                  <a:cubicBezTo>
                    <a:pt x="23" y="70"/>
                    <a:pt x="24" y="60"/>
                    <a:pt x="28" y="49"/>
                  </a:cubicBezTo>
                  <a:cubicBezTo>
                    <a:pt x="33" y="34"/>
                    <a:pt x="41" y="20"/>
                    <a:pt x="47" y="5"/>
                  </a:cubicBezTo>
                  <a:cubicBezTo>
                    <a:pt x="49" y="1"/>
                    <a:pt x="43" y="0"/>
                    <a:pt x="41" y="4"/>
                  </a:cubicBezTo>
                  <a:close/>
                </a:path>
              </a:pathLst>
            </a:custGeom>
            <a:grpFill/>
            <a:ln>
              <a:solidFill>
                <a:schemeClr val="accent2"/>
              </a:solidFill>
            </a:ln>
            <a:extLst/>
          </p:spPr>
          <p:txBody>
            <a:bodyPr vert="horz" wrap="square" lIns="121882" tIns="60941" rIns="121882" bIns="60941" numCol="1" anchor="t" anchorCtr="0" compatLnSpc="1">
              <a:prstTxWarp prst="textNoShape">
                <a:avLst/>
              </a:prstTxWarp>
            </a:bodyPr>
            <a:lstStyle/>
            <a:p>
              <a:endParaRPr lang="zh-CN" altLang="en-US" sz="2399"/>
            </a:p>
          </p:txBody>
        </p:sp>
        <p:sp>
          <p:nvSpPr>
            <p:cNvPr id="23" name="Freeform 18"/>
            <p:cNvSpPr>
              <a:spLocks/>
            </p:cNvSpPr>
            <p:nvPr/>
          </p:nvSpPr>
          <p:spPr bwMode="auto">
            <a:xfrm>
              <a:off x="3864" y="1653"/>
              <a:ext cx="174" cy="528"/>
            </a:xfrm>
            <a:custGeom>
              <a:avLst/>
              <a:gdLst>
                <a:gd name="T0" fmla="*/ 1 w 73"/>
                <a:gd name="T1" fmla="*/ 8 h 222"/>
                <a:gd name="T2" fmla="*/ 26 w 73"/>
                <a:gd name="T3" fmla="*/ 110 h 222"/>
                <a:gd name="T4" fmla="*/ 40 w 73"/>
                <a:gd name="T5" fmla="*/ 160 h 222"/>
                <a:gd name="T6" fmla="*/ 65 w 73"/>
                <a:gd name="T7" fmla="*/ 217 h 222"/>
                <a:gd name="T8" fmla="*/ 71 w 73"/>
                <a:gd name="T9" fmla="*/ 213 h 222"/>
                <a:gd name="T10" fmla="*/ 32 w 73"/>
                <a:gd name="T11" fmla="*/ 106 h 222"/>
                <a:gd name="T12" fmla="*/ 7 w 73"/>
                <a:gd name="T13" fmla="*/ 4 h 222"/>
                <a:gd name="T14" fmla="*/ 1 w 73"/>
                <a:gd name="T15" fmla="*/ 8 h 2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222">
                  <a:moveTo>
                    <a:pt x="1" y="8"/>
                  </a:moveTo>
                  <a:cubicBezTo>
                    <a:pt x="7" y="42"/>
                    <a:pt x="14" y="79"/>
                    <a:pt x="26" y="110"/>
                  </a:cubicBezTo>
                  <a:cubicBezTo>
                    <a:pt x="32" y="126"/>
                    <a:pt x="34" y="144"/>
                    <a:pt x="40" y="160"/>
                  </a:cubicBezTo>
                  <a:cubicBezTo>
                    <a:pt x="47" y="180"/>
                    <a:pt x="57" y="198"/>
                    <a:pt x="65" y="217"/>
                  </a:cubicBezTo>
                  <a:cubicBezTo>
                    <a:pt x="67" y="222"/>
                    <a:pt x="73" y="217"/>
                    <a:pt x="71" y="213"/>
                  </a:cubicBezTo>
                  <a:cubicBezTo>
                    <a:pt x="56" y="178"/>
                    <a:pt x="41" y="145"/>
                    <a:pt x="32" y="106"/>
                  </a:cubicBezTo>
                  <a:cubicBezTo>
                    <a:pt x="25" y="72"/>
                    <a:pt x="13" y="39"/>
                    <a:pt x="7" y="4"/>
                  </a:cubicBezTo>
                  <a:cubicBezTo>
                    <a:pt x="7" y="0"/>
                    <a:pt x="0" y="5"/>
                    <a:pt x="1" y="8"/>
                  </a:cubicBezTo>
                  <a:close/>
                </a:path>
              </a:pathLst>
            </a:custGeom>
            <a:grpFill/>
            <a:ln>
              <a:solidFill>
                <a:schemeClr val="accent2"/>
              </a:solidFill>
            </a:ln>
            <a:extLst/>
          </p:spPr>
          <p:txBody>
            <a:bodyPr vert="horz" wrap="square" lIns="121882" tIns="60941" rIns="121882" bIns="60941" numCol="1" anchor="t" anchorCtr="0" compatLnSpc="1">
              <a:prstTxWarp prst="textNoShape">
                <a:avLst/>
              </a:prstTxWarp>
            </a:bodyPr>
            <a:lstStyle/>
            <a:p>
              <a:endParaRPr lang="zh-CN" altLang="en-US" sz="2399"/>
            </a:p>
          </p:txBody>
        </p:sp>
        <p:sp>
          <p:nvSpPr>
            <p:cNvPr id="24" name="Freeform 19"/>
            <p:cNvSpPr>
              <a:spLocks/>
            </p:cNvSpPr>
            <p:nvPr/>
          </p:nvSpPr>
          <p:spPr bwMode="auto">
            <a:xfrm>
              <a:off x="3478" y="2146"/>
              <a:ext cx="569" cy="159"/>
            </a:xfrm>
            <a:custGeom>
              <a:avLst/>
              <a:gdLst>
                <a:gd name="T0" fmla="*/ 0 w 239"/>
                <a:gd name="T1" fmla="*/ 63 h 67"/>
                <a:gd name="T2" fmla="*/ 0 w 239"/>
                <a:gd name="T3" fmla="*/ 64 h 67"/>
                <a:gd name="T4" fmla="*/ 3 w 239"/>
                <a:gd name="T5" fmla="*/ 67 h 67"/>
                <a:gd name="T6" fmla="*/ 105 w 239"/>
                <a:gd name="T7" fmla="*/ 46 h 67"/>
                <a:gd name="T8" fmla="*/ 175 w 239"/>
                <a:gd name="T9" fmla="*/ 26 h 67"/>
                <a:gd name="T10" fmla="*/ 234 w 239"/>
                <a:gd name="T11" fmla="*/ 8 h 67"/>
                <a:gd name="T12" fmla="*/ 234 w 239"/>
                <a:gd name="T13" fmla="*/ 1 h 67"/>
                <a:gd name="T14" fmla="*/ 182 w 239"/>
                <a:gd name="T15" fmla="*/ 17 h 67"/>
                <a:gd name="T16" fmla="*/ 112 w 239"/>
                <a:gd name="T17" fmla="*/ 37 h 67"/>
                <a:gd name="T18" fmla="*/ 7 w 239"/>
                <a:gd name="T19" fmla="*/ 61 h 67"/>
                <a:gd name="T20" fmla="*/ 0 w 239"/>
                <a:gd name="T21"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9" h="67">
                  <a:moveTo>
                    <a:pt x="0" y="63"/>
                  </a:moveTo>
                  <a:cubicBezTo>
                    <a:pt x="0" y="64"/>
                    <a:pt x="0" y="64"/>
                    <a:pt x="0" y="64"/>
                  </a:cubicBezTo>
                  <a:cubicBezTo>
                    <a:pt x="0" y="65"/>
                    <a:pt x="1" y="67"/>
                    <a:pt x="3" y="67"/>
                  </a:cubicBezTo>
                  <a:cubicBezTo>
                    <a:pt x="37" y="61"/>
                    <a:pt x="72" y="54"/>
                    <a:pt x="105" y="46"/>
                  </a:cubicBezTo>
                  <a:cubicBezTo>
                    <a:pt x="128" y="40"/>
                    <a:pt x="152" y="33"/>
                    <a:pt x="175" y="26"/>
                  </a:cubicBezTo>
                  <a:cubicBezTo>
                    <a:pt x="195" y="21"/>
                    <a:pt x="214" y="14"/>
                    <a:pt x="234" y="8"/>
                  </a:cubicBezTo>
                  <a:cubicBezTo>
                    <a:pt x="238" y="8"/>
                    <a:pt x="239" y="0"/>
                    <a:pt x="234" y="1"/>
                  </a:cubicBezTo>
                  <a:cubicBezTo>
                    <a:pt x="216" y="6"/>
                    <a:pt x="199" y="12"/>
                    <a:pt x="182" y="17"/>
                  </a:cubicBezTo>
                  <a:cubicBezTo>
                    <a:pt x="159" y="24"/>
                    <a:pt x="135" y="30"/>
                    <a:pt x="112" y="37"/>
                  </a:cubicBezTo>
                  <a:cubicBezTo>
                    <a:pt x="104" y="39"/>
                    <a:pt x="7" y="54"/>
                    <a:pt x="7" y="61"/>
                  </a:cubicBezTo>
                  <a:cubicBezTo>
                    <a:pt x="7" y="56"/>
                    <a:pt x="0" y="60"/>
                    <a:pt x="0" y="63"/>
                  </a:cubicBezTo>
                  <a:close/>
                </a:path>
              </a:pathLst>
            </a:custGeom>
            <a:grpFill/>
            <a:ln>
              <a:solidFill>
                <a:schemeClr val="accent2"/>
              </a:solidFill>
            </a:ln>
            <a:extLst/>
          </p:spPr>
          <p:txBody>
            <a:bodyPr vert="horz" wrap="square" lIns="121882" tIns="60941" rIns="121882" bIns="60941" numCol="1" anchor="t" anchorCtr="0" compatLnSpc="1">
              <a:prstTxWarp prst="textNoShape">
                <a:avLst/>
              </a:prstTxWarp>
            </a:bodyPr>
            <a:lstStyle/>
            <a:p>
              <a:endParaRPr lang="zh-CN" altLang="en-US" sz="2399"/>
            </a:p>
          </p:txBody>
        </p:sp>
        <p:sp>
          <p:nvSpPr>
            <p:cNvPr id="25" name="Freeform 20"/>
            <p:cNvSpPr>
              <a:spLocks/>
            </p:cNvSpPr>
            <p:nvPr/>
          </p:nvSpPr>
          <p:spPr bwMode="auto">
            <a:xfrm>
              <a:off x="3804" y="1917"/>
              <a:ext cx="105" cy="65"/>
            </a:xfrm>
            <a:custGeom>
              <a:avLst/>
              <a:gdLst>
                <a:gd name="T0" fmla="*/ 7 w 44"/>
                <a:gd name="T1" fmla="*/ 5 h 27"/>
                <a:gd name="T2" fmla="*/ 7 w 44"/>
                <a:gd name="T3" fmla="*/ 5 h 27"/>
                <a:gd name="T4" fmla="*/ 0 w 44"/>
                <a:gd name="T5" fmla="*/ 7 h 27"/>
                <a:gd name="T6" fmla="*/ 39 w 44"/>
                <a:gd name="T7" fmla="*/ 21 h 27"/>
                <a:gd name="T8" fmla="*/ 39 w 44"/>
                <a:gd name="T9" fmla="*/ 14 h 27"/>
                <a:gd name="T10" fmla="*/ 7 w 44"/>
                <a:gd name="T11" fmla="*/ 5 h 27"/>
                <a:gd name="T12" fmla="*/ 0 w 44"/>
                <a:gd name="T13" fmla="*/ 7 h 27"/>
                <a:gd name="T14" fmla="*/ 0 w 44"/>
                <a:gd name="T15" fmla="*/ 8 h 27"/>
                <a:gd name="T16" fmla="*/ 7 w 44"/>
                <a:gd name="T17" fmla="*/ 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27">
                  <a:moveTo>
                    <a:pt x="7" y="5"/>
                  </a:moveTo>
                  <a:cubicBezTo>
                    <a:pt x="7" y="5"/>
                    <a:pt x="7" y="5"/>
                    <a:pt x="7" y="5"/>
                  </a:cubicBezTo>
                  <a:cubicBezTo>
                    <a:pt x="7" y="0"/>
                    <a:pt x="0" y="3"/>
                    <a:pt x="0" y="7"/>
                  </a:cubicBezTo>
                  <a:cubicBezTo>
                    <a:pt x="0" y="27"/>
                    <a:pt x="26" y="25"/>
                    <a:pt x="39" y="21"/>
                  </a:cubicBezTo>
                  <a:cubicBezTo>
                    <a:pt x="43" y="20"/>
                    <a:pt x="44" y="13"/>
                    <a:pt x="39" y="14"/>
                  </a:cubicBezTo>
                  <a:cubicBezTo>
                    <a:pt x="30" y="17"/>
                    <a:pt x="6" y="20"/>
                    <a:pt x="7" y="5"/>
                  </a:cubicBezTo>
                  <a:cubicBezTo>
                    <a:pt x="4" y="6"/>
                    <a:pt x="2" y="6"/>
                    <a:pt x="0" y="7"/>
                  </a:cubicBezTo>
                  <a:cubicBezTo>
                    <a:pt x="0" y="7"/>
                    <a:pt x="0" y="7"/>
                    <a:pt x="0" y="8"/>
                  </a:cubicBezTo>
                  <a:cubicBezTo>
                    <a:pt x="0" y="13"/>
                    <a:pt x="7" y="9"/>
                    <a:pt x="7" y="5"/>
                  </a:cubicBezTo>
                  <a:close/>
                </a:path>
              </a:pathLst>
            </a:custGeom>
            <a:grpFill/>
            <a:ln>
              <a:solidFill>
                <a:schemeClr val="accent2"/>
              </a:solidFill>
            </a:ln>
            <a:extLst/>
          </p:spPr>
          <p:txBody>
            <a:bodyPr vert="horz" wrap="square" lIns="121882" tIns="60941" rIns="121882" bIns="60941" numCol="1" anchor="t" anchorCtr="0" compatLnSpc="1">
              <a:prstTxWarp prst="textNoShape">
                <a:avLst/>
              </a:prstTxWarp>
            </a:bodyPr>
            <a:lstStyle/>
            <a:p>
              <a:endParaRPr lang="zh-CN" altLang="en-US" sz="2399"/>
            </a:p>
          </p:txBody>
        </p:sp>
        <p:sp>
          <p:nvSpPr>
            <p:cNvPr id="26" name="Freeform 21"/>
            <p:cNvSpPr>
              <a:spLocks/>
            </p:cNvSpPr>
            <p:nvPr/>
          </p:nvSpPr>
          <p:spPr bwMode="auto">
            <a:xfrm>
              <a:off x="3819" y="1865"/>
              <a:ext cx="21" cy="33"/>
            </a:xfrm>
            <a:custGeom>
              <a:avLst/>
              <a:gdLst>
                <a:gd name="T0" fmla="*/ 8 w 9"/>
                <a:gd name="T1" fmla="*/ 5 h 14"/>
                <a:gd name="T2" fmla="*/ 8 w 9"/>
                <a:gd name="T3" fmla="*/ 5 h 14"/>
                <a:gd name="T4" fmla="*/ 7 w 9"/>
                <a:gd name="T5" fmla="*/ 7 h 14"/>
                <a:gd name="T6" fmla="*/ 9 w 9"/>
                <a:gd name="T7" fmla="*/ 4 h 14"/>
                <a:gd name="T8" fmla="*/ 4 w 9"/>
                <a:gd name="T9" fmla="*/ 1 h 14"/>
                <a:gd name="T10" fmla="*/ 0 w 9"/>
                <a:gd name="T11" fmla="*/ 11 h 14"/>
                <a:gd name="T12" fmla="*/ 3 w 9"/>
                <a:gd name="T13" fmla="*/ 13 h 14"/>
                <a:gd name="T14" fmla="*/ 7 w 9"/>
                <a:gd name="T15" fmla="*/ 10 h 14"/>
                <a:gd name="T16" fmla="*/ 7 w 9"/>
                <a:gd name="T17" fmla="*/ 10 h 14"/>
                <a:gd name="T18" fmla="*/ 8 w 9"/>
                <a:gd name="T19" fmla="*/ 9 h 14"/>
                <a:gd name="T20" fmla="*/ 9 w 9"/>
                <a:gd name="T21" fmla="*/ 5 h 14"/>
                <a:gd name="T22" fmla="*/ 3 w 9"/>
                <a:gd name="T23" fmla="*/ 6 h 14"/>
                <a:gd name="T24" fmla="*/ 3 w 9"/>
                <a:gd name="T25" fmla="*/ 5 h 14"/>
                <a:gd name="T26" fmla="*/ 3 w 9"/>
                <a:gd name="T27" fmla="*/ 6 h 14"/>
                <a:gd name="T28" fmla="*/ 1 w 9"/>
                <a:gd name="T29" fmla="*/ 8 h 14"/>
                <a:gd name="T30" fmla="*/ 8 w 9"/>
                <a:gd name="T31" fmla="*/ 8 h 14"/>
                <a:gd name="T32" fmla="*/ 8 w 9"/>
                <a:gd name="T33" fmla="*/ 9 h 14"/>
                <a:gd name="T34" fmla="*/ 8 w 9"/>
                <a:gd name="T35" fmla="*/ 8 h 14"/>
                <a:gd name="T36" fmla="*/ 9 w 9"/>
                <a:gd name="T37" fmla="*/ 5 h 14"/>
                <a:gd name="T38" fmla="*/ 7 w 9"/>
                <a:gd name="T39" fmla="*/ 2 h 14"/>
                <a:gd name="T40" fmla="*/ 3 w 9"/>
                <a:gd name="T41" fmla="*/ 6 h 14"/>
                <a:gd name="T42" fmla="*/ 2 w 9"/>
                <a:gd name="T43" fmla="*/ 7 h 14"/>
                <a:gd name="T44" fmla="*/ 4 w 9"/>
                <a:gd name="T45" fmla="*/ 4 h 14"/>
                <a:gd name="T46" fmla="*/ 1 w 9"/>
                <a:gd name="T47" fmla="*/ 9 h 14"/>
                <a:gd name="T48" fmla="*/ 7 w 9"/>
                <a:gd name="T49" fmla="*/ 8 h 14"/>
                <a:gd name="T50" fmla="*/ 7 w 9"/>
                <a:gd name="T51" fmla="*/ 7 h 14"/>
                <a:gd name="T52" fmla="*/ 7 w 9"/>
                <a:gd name="T53" fmla="*/ 6 h 14"/>
                <a:gd name="T54" fmla="*/ 6 w 9"/>
                <a:gd name="T55" fmla="*/ 7 h 14"/>
                <a:gd name="T56" fmla="*/ 2 w 9"/>
                <a:gd name="T57" fmla="*/ 4 h 14"/>
                <a:gd name="T58" fmla="*/ 2 w 9"/>
                <a:gd name="T59" fmla="*/ 5 h 14"/>
                <a:gd name="T60" fmla="*/ 3 w 9"/>
                <a:gd name="T61" fmla="*/ 3 h 14"/>
                <a:gd name="T62" fmla="*/ 1 w 9"/>
                <a:gd name="T63" fmla="*/ 6 h 14"/>
                <a:gd name="T64" fmla="*/ 4 w 9"/>
                <a:gd name="T65" fmla="*/ 9 h 14"/>
                <a:gd name="T66" fmla="*/ 8 w 9"/>
                <a:gd name="T67" fmla="*/ 5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 h="14">
                  <a:moveTo>
                    <a:pt x="8" y="5"/>
                  </a:moveTo>
                  <a:cubicBezTo>
                    <a:pt x="8" y="5"/>
                    <a:pt x="8" y="5"/>
                    <a:pt x="8" y="5"/>
                  </a:cubicBezTo>
                  <a:cubicBezTo>
                    <a:pt x="8" y="5"/>
                    <a:pt x="8" y="6"/>
                    <a:pt x="7" y="7"/>
                  </a:cubicBezTo>
                  <a:cubicBezTo>
                    <a:pt x="8" y="6"/>
                    <a:pt x="8" y="5"/>
                    <a:pt x="9" y="4"/>
                  </a:cubicBezTo>
                  <a:cubicBezTo>
                    <a:pt x="9" y="1"/>
                    <a:pt x="7" y="0"/>
                    <a:pt x="4" y="1"/>
                  </a:cubicBezTo>
                  <a:cubicBezTo>
                    <a:pt x="1" y="3"/>
                    <a:pt x="0" y="7"/>
                    <a:pt x="0" y="11"/>
                  </a:cubicBezTo>
                  <a:cubicBezTo>
                    <a:pt x="0" y="12"/>
                    <a:pt x="1" y="13"/>
                    <a:pt x="3" y="13"/>
                  </a:cubicBezTo>
                  <a:cubicBezTo>
                    <a:pt x="5" y="13"/>
                    <a:pt x="6" y="12"/>
                    <a:pt x="7" y="10"/>
                  </a:cubicBezTo>
                  <a:cubicBezTo>
                    <a:pt x="7" y="10"/>
                    <a:pt x="7" y="9"/>
                    <a:pt x="7" y="10"/>
                  </a:cubicBezTo>
                  <a:cubicBezTo>
                    <a:pt x="6" y="12"/>
                    <a:pt x="8" y="9"/>
                    <a:pt x="8" y="9"/>
                  </a:cubicBezTo>
                  <a:cubicBezTo>
                    <a:pt x="8" y="8"/>
                    <a:pt x="9" y="6"/>
                    <a:pt x="9" y="5"/>
                  </a:cubicBezTo>
                  <a:cubicBezTo>
                    <a:pt x="7" y="5"/>
                    <a:pt x="5" y="5"/>
                    <a:pt x="3" y="6"/>
                  </a:cubicBezTo>
                  <a:cubicBezTo>
                    <a:pt x="3" y="5"/>
                    <a:pt x="3" y="5"/>
                    <a:pt x="3" y="5"/>
                  </a:cubicBezTo>
                  <a:cubicBezTo>
                    <a:pt x="3" y="5"/>
                    <a:pt x="3" y="5"/>
                    <a:pt x="3" y="6"/>
                  </a:cubicBezTo>
                  <a:cubicBezTo>
                    <a:pt x="2" y="7"/>
                    <a:pt x="2" y="7"/>
                    <a:pt x="1" y="8"/>
                  </a:cubicBezTo>
                  <a:cubicBezTo>
                    <a:pt x="1" y="14"/>
                    <a:pt x="7" y="12"/>
                    <a:pt x="8" y="8"/>
                  </a:cubicBezTo>
                  <a:cubicBezTo>
                    <a:pt x="8" y="8"/>
                    <a:pt x="8" y="8"/>
                    <a:pt x="8" y="9"/>
                  </a:cubicBezTo>
                  <a:cubicBezTo>
                    <a:pt x="8" y="8"/>
                    <a:pt x="8" y="8"/>
                    <a:pt x="8" y="8"/>
                  </a:cubicBezTo>
                  <a:cubicBezTo>
                    <a:pt x="9" y="7"/>
                    <a:pt x="9" y="6"/>
                    <a:pt x="9" y="5"/>
                  </a:cubicBezTo>
                  <a:cubicBezTo>
                    <a:pt x="9" y="3"/>
                    <a:pt x="9" y="2"/>
                    <a:pt x="7" y="2"/>
                  </a:cubicBezTo>
                  <a:cubicBezTo>
                    <a:pt x="5" y="2"/>
                    <a:pt x="3" y="4"/>
                    <a:pt x="3" y="6"/>
                  </a:cubicBezTo>
                  <a:cubicBezTo>
                    <a:pt x="3" y="6"/>
                    <a:pt x="2" y="7"/>
                    <a:pt x="2" y="7"/>
                  </a:cubicBezTo>
                  <a:cubicBezTo>
                    <a:pt x="3" y="6"/>
                    <a:pt x="4" y="5"/>
                    <a:pt x="4" y="4"/>
                  </a:cubicBezTo>
                  <a:cubicBezTo>
                    <a:pt x="2" y="5"/>
                    <a:pt x="2" y="7"/>
                    <a:pt x="1" y="9"/>
                  </a:cubicBezTo>
                  <a:cubicBezTo>
                    <a:pt x="3" y="9"/>
                    <a:pt x="5" y="8"/>
                    <a:pt x="7" y="8"/>
                  </a:cubicBezTo>
                  <a:cubicBezTo>
                    <a:pt x="7" y="8"/>
                    <a:pt x="7" y="8"/>
                    <a:pt x="7" y="7"/>
                  </a:cubicBezTo>
                  <a:cubicBezTo>
                    <a:pt x="7" y="7"/>
                    <a:pt x="7" y="7"/>
                    <a:pt x="7" y="6"/>
                  </a:cubicBezTo>
                  <a:cubicBezTo>
                    <a:pt x="7" y="6"/>
                    <a:pt x="8" y="6"/>
                    <a:pt x="6" y="7"/>
                  </a:cubicBezTo>
                  <a:cubicBezTo>
                    <a:pt x="5" y="6"/>
                    <a:pt x="3" y="5"/>
                    <a:pt x="2" y="4"/>
                  </a:cubicBezTo>
                  <a:cubicBezTo>
                    <a:pt x="2" y="5"/>
                    <a:pt x="2" y="5"/>
                    <a:pt x="2" y="5"/>
                  </a:cubicBezTo>
                  <a:cubicBezTo>
                    <a:pt x="2" y="4"/>
                    <a:pt x="3" y="3"/>
                    <a:pt x="3" y="3"/>
                  </a:cubicBezTo>
                  <a:cubicBezTo>
                    <a:pt x="2" y="4"/>
                    <a:pt x="2" y="5"/>
                    <a:pt x="1" y="6"/>
                  </a:cubicBezTo>
                  <a:cubicBezTo>
                    <a:pt x="1" y="7"/>
                    <a:pt x="2" y="9"/>
                    <a:pt x="4" y="9"/>
                  </a:cubicBezTo>
                  <a:cubicBezTo>
                    <a:pt x="6" y="9"/>
                    <a:pt x="8" y="7"/>
                    <a:pt x="8" y="5"/>
                  </a:cubicBezTo>
                  <a:close/>
                </a:path>
              </a:pathLst>
            </a:custGeom>
            <a:grpFill/>
            <a:ln>
              <a:solidFill>
                <a:schemeClr val="accent2"/>
              </a:solidFill>
            </a:ln>
            <a:extLst/>
          </p:spPr>
          <p:txBody>
            <a:bodyPr vert="horz" wrap="square" lIns="121882" tIns="60941" rIns="121882" bIns="60941" numCol="1" anchor="t" anchorCtr="0" compatLnSpc="1">
              <a:prstTxWarp prst="textNoShape">
                <a:avLst/>
              </a:prstTxWarp>
            </a:bodyPr>
            <a:lstStyle/>
            <a:p>
              <a:endParaRPr lang="zh-CN" altLang="en-US" sz="2399"/>
            </a:p>
          </p:txBody>
        </p:sp>
        <p:sp>
          <p:nvSpPr>
            <p:cNvPr id="27" name="Freeform 22"/>
            <p:cNvSpPr>
              <a:spLocks/>
            </p:cNvSpPr>
            <p:nvPr/>
          </p:nvSpPr>
          <p:spPr bwMode="auto">
            <a:xfrm>
              <a:off x="3861" y="1889"/>
              <a:ext cx="53" cy="31"/>
            </a:xfrm>
            <a:custGeom>
              <a:avLst/>
              <a:gdLst>
                <a:gd name="T0" fmla="*/ 7 w 22"/>
                <a:gd name="T1" fmla="*/ 6 h 13"/>
                <a:gd name="T2" fmla="*/ 5 w 22"/>
                <a:gd name="T3" fmla="*/ 8 h 13"/>
                <a:gd name="T4" fmla="*/ 6 w 22"/>
                <a:gd name="T5" fmla="*/ 9 h 13"/>
                <a:gd name="T6" fmla="*/ 8 w 22"/>
                <a:gd name="T7" fmla="*/ 9 h 13"/>
                <a:gd name="T8" fmla="*/ 9 w 22"/>
                <a:gd name="T9" fmla="*/ 10 h 13"/>
                <a:gd name="T10" fmla="*/ 16 w 22"/>
                <a:gd name="T11" fmla="*/ 13 h 13"/>
                <a:gd name="T12" fmla="*/ 18 w 22"/>
                <a:gd name="T13" fmla="*/ 6 h 13"/>
                <a:gd name="T14" fmla="*/ 13 w 22"/>
                <a:gd name="T15" fmla="*/ 3 h 13"/>
                <a:gd name="T16" fmla="*/ 9 w 22"/>
                <a:gd name="T17" fmla="*/ 1 h 13"/>
                <a:gd name="T18" fmla="*/ 1 w 22"/>
                <a:gd name="T19" fmla="*/ 6 h 13"/>
                <a:gd name="T20" fmla="*/ 7 w 22"/>
                <a:gd name="T21"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13">
                  <a:moveTo>
                    <a:pt x="7" y="6"/>
                  </a:moveTo>
                  <a:cubicBezTo>
                    <a:pt x="4" y="7"/>
                    <a:pt x="3" y="8"/>
                    <a:pt x="5" y="8"/>
                  </a:cubicBezTo>
                  <a:cubicBezTo>
                    <a:pt x="5" y="8"/>
                    <a:pt x="6" y="9"/>
                    <a:pt x="6" y="9"/>
                  </a:cubicBezTo>
                  <a:cubicBezTo>
                    <a:pt x="7" y="9"/>
                    <a:pt x="8" y="9"/>
                    <a:pt x="8" y="9"/>
                  </a:cubicBezTo>
                  <a:cubicBezTo>
                    <a:pt x="8" y="9"/>
                    <a:pt x="9" y="10"/>
                    <a:pt x="9" y="10"/>
                  </a:cubicBezTo>
                  <a:cubicBezTo>
                    <a:pt x="12" y="11"/>
                    <a:pt x="13" y="13"/>
                    <a:pt x="16" y="13"/>
                  </a:cubicBezTo>
                  <a:cubicBezTo>
                    <a:pt x="20" y="13"/>
                    <a:pt x="22" y="6"/>
                    <a:pt x="18" y="6"/>
                  </a:cubicBezTo>
                  <a:cubicBezTo>
                    <a:pt x="16" y="5"/>
                    <a:pt x="15" y="4"/>
                    <a:pt x="13" y="3"/>
                  </a:cubicBezTo>
                  <a:cubicBezTo>
                    <a:pt x="12" y="2"/>
                    <a:pt x="11" y="2"/>
                    <a:pt x="9" y="1"/>
                  </a:cubicBezTo>
                  <a:cubicBezTo>
                    <a:pt x="5" y="0"/>
                    <a:pt x="1" y="2"/>
                    <a:pt x="1" y="6"/>
                  </a:cubicBezTo>
                  <a:cubicBezTo>
                    <a:pt x="0" y="11"/>
                    <a:pt x="7" y="10"/>
                    <a:pt x="7" y="6"/>
                  </a:cubicBezTo>
                  <a:close/>
                </a:path>
              </a:pathLst>
            </a:custGeom>
            <a:grpFill/>
            <a:ln>
              <a:solidFill>
                <a:schemeClr val="accent2"/>
              </a:solidFill>
            </a:ln>
            <a:extLst/>
          </p:spPr>
          <p:txBody>
            <a:bodyPr vert="horz" wrap="square" lIns="121882" tIns="60941" rIns="121882" bIns="60941" numCol="1" anchor="t" anchorCtr="0" compatLnSpc="1">
              <a:prstTxWarp prst="textNoShape">
                <a:avLst/>
              </a:prstTxWarp>
            </a:bodyPr>
            <a:lstStyle/>
            <a:p>
              <a:endParaRPr lang="zh-CN" altLang="en-US" sz="2399"/>
            </a:p>
          </p:txBody>
        </p:sp>
        <p:sp>
          <p:nvSpPr>
            <p:cNvPr id="28" name="Freeform 23"/>
            <p:cNvSpPr>
              <a:spLocks/>
            </p:cNvSpPr>
            <p:nvPr/>
          </p:nvSpPr>
          <p:spPr bwMode="auto">
            <a:xfrm>
              <a:off x="4021" y="2015"/>
              <a:ext cx="109" cy="59"/>
            </a:xfrm>
            <a:custGeom>
              <a:avLst/>
              <a:gdLst>
                <a:gd name="T0" fmla="*/ 0 w 46"/>
                <a:gd name="T1" fmla="*/ 22 h 25"/>
                <a:gd name="T2" fmla="*/ 0 w 46"/>
                <a:gd name="T3" fmla="*/ 22 h 25"/>
                <a:gd name="T4" fmla="*/ 3 w 46"/>
                <a:gd name="T5" fmla="*/ 25 h 25"/>
                <a:gd name="T6" fmla="*/ 42 w 46"/>
                <a:gd name="T7" fmla="*/ 9 h 25"/>
                <a:gd name="T8" fmla="*/ 40 w 46"/>
                <a:gd name="T9" fmla="*/ 3 h 25"/>
                <a:gd name="T10" fmla="*/ 5 w 46"/>
                <a:gd name="T11" fmla="*/ 17 h 25"/>
                <a:gd name="T12" fmla="*/ 7 w 46"/>
                <a:gd name="T13" fmla="*/ 20 h 25"/>
                <a:gd name="T14" fmla="*/ 7 w 46"/>
                <a:gd name="T15" fmla="*/ 19 h 25"/>
                <a:gd name="T16" fmla="*/ 0 w 46"/>
                <a:gd name="T17" fmla="*/ 2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25">
                  <a:moveTo>
                    <a:pt x="0" y="22"/>
                  </a:moveTo>
                  <a:cubicBezTo>
                    <a:pt x="0" y="22"/>
                    <a:pt x="0" y="22"/>
                    <a:pt x="0" y="22"/>
                  </a:cubicBezTo>
                  <a:cubicBezTo>
                    <a:pt x="0" y="24"/>
                    <a:pt x="1" y="25"/>
                    <a:pt x="3" y="25"/>
                  </a:cubicBezTo>
                  <a:cubicBezTo>
                    <a:pt x="17" y="25"/>
                    <a:pt x="31" y="17"/>
                    <a:pt x="42" y="9"/>
                  </a:cubicBezTo>
                  <a:cubicBezTo>
                    <a:pt x="46" y="7"/>
                    <a:pt x="45" y="0"/>
                    <a:pt x="40" y="3"/>
                  </a:cubicBezTo>
                  <a:cubicBezTo>
                    <a:pt x="30" y="10"/>
                    <a:pt x="17" y="17"/>
                    <a:pt x="5" y="17"/>
                  </a:cubicBezTo>
                  <a:cubicBezTo>
                    <a:pt x="5" y="18"/>
                    <a:pt x="6" y="19"/>
                    <a:pt x="7" y="20"/>
                  </a:cubicBezTo>
                  <a:cubicBezTo>
                    <a:pt x="7" y="20"/>
                    <a:pt x="7" y="20"/>
                    <a:pt x="7" y="19"/>
                  </a:cubicBezTo>
                  <a:cubicBezTo>
                    <a:pt x="7" y="14"/>
                    <a:pt x="0" y="18"/>
                    <a:pt x="0" y="22"/>
                  </a:cubicBezTo>
                  <a:close/>
                </a:path>
              </a:pathLst>
            </a:custGeom>
            <a:grpFill/>
            <a:ln>
              <a:solidFill>
                <a:schemeClr val="accent2"/>
              </a:solidFill>
            </a:ln>
            <a:extLst/>
          </p:spPr>
          <p:txBody>
            <a:bodyPr vert="horz" wrap="square" lIns="121882" tIns="60941" rIns="121882" bIns="60941" numCol="1" anchor="t" anchorCtr="0" compatLnSpc="1">
              <a:prstTxWarp prst="textNoShape">
                <a:avLst/>
              </a:prstTxWarp>
            </a:bodyPr>
            <a:lstStyle/>
            <a:p>
              <a:endParaRPr lang="zh-CN" altLang="en-US" sz="2399"/>
            </a:p>
          </p:txBody>
        </p:sp>
        <p:sp>
          <p:nvSpPr>
            <p:cNvPr id="29" name="Freeform 24"/>
            <p:cNvSpPr>
              <a:spLocks/>
            </p:cNvSpPr>
            <p:nvPr/>
          </p:nvSpPr>
          <p:spPr bwMode="auto">
            <a:xfrm>
              <a:off x="4050" y="2008"/>
              <a:ext cx="121" cy="100"/>
            </a:xfrm>
            <a:custGeom>
              <a:avLst/>
              <a:gdLst>
                <a:gd name="T0" fmla="*/ 5 w 51"/>
                <a:gd name="T1" fmla="*/ 26 h 42"/>
                <a:gd name="T2" fmla="*/ 5 w 51"/>
                <a:gd name="T3" fmla="*/ 26 h 42"/>
                <a:gd name="T4" fmla="*/ 3 w 51"/>
                <a:gd name="T5" fmla="*/ 24 h 42"/>
                <a:gd name="T6" fmla="*/ 20 w 51"/>
                <a:gd name="T7" fmla="*/ 39 h 42"/>
                <a:gd name="T8" fmla="*/ 42 w 51"/>
                <a:gd name="T9" fmla="*/ 39 h 42"/>
                <a:gd name="T10" fmla="*/ 50 w 51"/>
                <a:gd name="T11" fmla="*/ 23 h 42"/>
                <a:gd name="T12" fmla="*/ 43 w 51"/>
                <a:gd name="T13" fmla="*/ 12 h 42"/>
                <a:gd name="T14" fmla="*/ 36 w 51"/>
                <a:gd name="T15" fmla="*/ 2 h 42"/>
                <a:gd name="T16" fmla="*/ 32 w 51"/>
                <a:gd name="T17" fmla="*/ 8 h 42"/>
                <a:gd name="T18" fmla="*/ 36 w 51"/>
                <a:gd name="T19" fmla="*/ 15 h 42"/>
                <a:gd name="T20" fmla="*/ 38 w 51"/>
                <a:gd name="T21" fmla="*/ 33 h 42"/>
                <a:gd name="T22" fmla="*/ 9 w 51"/>
                <a:gd name="T23" fmla="*/ 20 h 42"/>
                <a:gd name="T24" fmla="*/ 7 w 51"/>
                <a:gd name="T25" fmla="*/ 19 h 42"/>
                <a:gd name="T26" fmla="*/ 6 w 51"/>
                <a:gd name="T27" fmla="*/ 19 h 42"/>
                <a:gd name="T28" fmla="*/ 5 w 51"/>
                <a:gd name="T29" fmla="*/ 2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 h="42">
                  <a:moveTo>
                    <a:pt x="5" y="26"/>
                  </a:moveTo>
                  <a:cubicBezTo>
                    <a:pt x="5" y="26"/>
                    <a:pt x="5" y="26"/>
                    <a:pt x="5" y="26"/>
                  </a:cubicBezTo>
                  <a:cubicBezTo>
                    <a:pt x="5" y="26"/>
                    <a:pt x="4" y="25"/>
                    <a:pt x="3" y="24"/>
                  </a:cubicBezTo>
                  <a:cubicBezTo>
                    <a:pt x="6" y="32"/>
                    <a:pt x="12" y="37"/>
                    <a:pt x="20" y="39"/>
                  </a:cubicBezTo>
                  <a:cubicBezTo>
                    <a:pt x="25" y="41"/>
                    <a:pt x="37" y="42"/>
                    <a:pt x="42" y="39"/>
                  </a:cubicBezTo>
                  <a:cubicBezTo>
                    <a:pt x="47" y="35"/>
                    <a:pt x="51" y="29"/>
                    <a:pt x="50" y="23"/>
                  </a:cubicBezTo>
                  <a:cubicBezTo>
                    <a:pt x="49" y="18"/>
                    <a:pt x="46" y="15"/>
                    <a:pt x="43" y="12"/>
                  </a:cubicBezTo>
                  <a:cubicBezTo>
                    <a:pt x="41" y="9"/>
                    <a:pt x="39" y="4"/>
                    <a:pt x="36" y="2"/>
                  </a:cubicBezTo>
                  <a:cubicBezTo>
                    <a:pt x="33" y="0"/>
                    <a:pt x="28" y="6"/>
                    <a:pt x="32" y="8"/>
                  </a:cubicBezTo>
                  <a:cubicBezTo>
                    <a:pt x="33" y="9"/>
                    <a:pt x="35" y="14"/>
                    <a:pt x="36" y="15"/>
                  </a:cubicBezTo>
                  <a:cubicBezTo>
                    <a:pt x="39" y="19"/>
                    <a:pt x="49" y="31"/>
                    <a:pt x="38" y="33"/>
                  </a:cubicBezTo>
                  <a:cubicBezTo>
                    <a:pt x="27" y="35"/>
                    <a:pt x="14" y="31"/>
                    <a:pt x="9" y="20"/>
                  </a:cubicBezTo>
                  <a:cubicBezTo>
                    <a:pt x="9" y="19"/>
                    <a:pt x="8" y="19"/>
                    <a:pt x="7" y="19"/>
                  </a:cubicBezTo>
                  <a:cubicBezTo>
                    <a:pt x="7" y="19"/>
                    <a:pt x="7" y="19"/>
                    <a:pt x="6" y="19"/>
                  </a:cubicBezTo>
                  <a:cubicBezTo>
                    <a:pt x="3" y="19"/>
                    <a:pt x="0" y="26"/>
                    <a:pt x="5" y="26"/>
                  </a:cubicBezTo>
                  <a:close/>
                </a:path>
              </a:pathLst>
            </a:custGeom>
            <a:grpFill/>
            <a:ln>
              <a:solidFill>
                <a:schemeClr val="accent2"/>
              </a:solidFill>
            </a:ln>
            <a:extLst/>
          </p:spPr>
          <p:txBody>
            <a:bodyPr vert="horz" wrap="square" lIns="121882" tIns="60941" rIns="121882" bIns="60941" numCol="1" anchor="t" anchorCtr="0" compatLnSpc="1">
              <a:prstTxWarp prst="textNoShape">
                <a:avLst/>
              </a:prstTxWarp>
            </a:bodyPr>
            <a:lstStyle/>
            <a:p>
              <a:endParaRPr lang="zh-CN" altLang="en-US" sz="2399"/>
            </a:p>
          </p:txBody>
        </p:sp>
        <p:sp>
          <p:nvSpPr>
            <p:cNvPr id="30" name="Freeform 25"/>
            <p:cNvSpPr>
              <a:spLocks/>
            </p:cNvSpPr>
            <p:nvPr/>
          </p:nvSpPr>
          <p:spPr bwMode="auto">
            <a:xfrm>
              <a:off x="4090" y="2039"/>
              <a:ext cx="40" cy="42"/>
            </a:xfrm>
            <a:custGeom>
              <a:avLst/>
              <a:gdLst>
                <a:gd name="T0" fmla="*/ 2 w 17"/>
                <a:gd name="T1" fmla="*/ 7 h 18"/>
                <a:gd name="T2" fmla="*/ 8 w 17"/>
                <a:gd name="T3" fmla="*/ 12 h 18"/>
                <a:gd name="T4" fmla="*/ 12 w 17"/>
                <a:gd name="T5" fmla="*/ 17 h 18"/>
                <a:gd name="T6" fmla="*/ 17 w 17"/>
                <a:gd name="T7" fmla="*/ 14 h 18"/>
                <a:gd name="T8" fmla="*/ 15 w 17"/>
                <a:gd name="T9" fmla="*/ 10 h 18"/>
                <a:gd name="T10" fmla="*/ 15 w 17"/>
                <a:gd name="T11" fmla="*/ 9 h 18"/>
                <a:gd name="T12" fmla="*/ 14 w 17"/>
                <a:gd name="T13" fmla="*/ 8 h 18"/>
                <a:gd name="T14" fmla="*/ 13 w 17"/>
                <a:gd name="T15" fmla="*/ 5 h 18"/>
                <a:gd name="T16" fmla="*/ 7 w 17"/>
                <a:gd name="T17" fmla="*/ 1 h 18"/>
                <a:gd name="T18" fmla="*/ 2 w 17"/>
                <a:gd name="T19" fmla="*/ 3 h 18"/>
                <a:gd name="T20" fmla="*/ 2 w 17"/>
                <a:gd name="T21" fmla="*/ 7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18">
                  <a:moveTo>
                    <a:pt x="2" y="7"/>
                  </a:moveTo>
                  <a:cubicBezTo>
                    <a:pt x="4" y="9"/>
                    <a:pt x="7" y="10"/>
                    <a:pt x="8" y="12"/>
                  </a:cubicBezTo>
                  <a:cubicBezTo>
                    <a:pt x="9" y="14"/>
                    <a:pt x="10" y="16"/>
                    <a:pt x="12" y="17"/>
                  </a:cubicBezTo>
                  <a:cubicBezTo>
                    <a:pt x="14" y="18"/>
                    <a:pt x="16" y="16"/>
                    <a:pt x="17" y="14"/>
                  </a:cubicBezTo>
                  <a:cubicBezTo>
                    <a:pt x="17" y="12"/>
                    <a:pt x="17" y="11"/>
                    <a:pt x="15" y="10"/>
                  </a:cubicBezTo>
                  <a:cubicBezTo>
                    <a:pt x="16" y="10"/>
                    <a:pt x="15" y="10"/>
                    <a:pt x="15" y="9"/>
                  </a:cubicBezTo>
                  <a:cubicBezTo>
                    <a:pt x="15" y="9"/>
                    <a:pt x="15" y="8"/>
                    <a:pt x="14" y="8"/>
                  </a:cubicBezTo>
                  <a:cubicBezTo>
                    <a:pt x="14" y="7"/>
                    <a:pt x="13" y="6"/>
                    <a:pt x="13" y="5"/>
                  </a:cubicBezTo>
                  <a:cubicBezTo>
                    <a:pt x="11" y="3"/>
                    <a:pt x="9" y="2"/>
                    <a:pt x="7" y="1"/>
                  </a:cubicBezTo>
                  <a:cubicBezTo>
                    <a:pt x="5" y="0"/>
                    <a:pt x="3" y="1"/>
                    <a:pt x="2" y="3"/>
                  </a:cubicBezTo>
                  <a:cubicBezTo>
                    <a:pt x="1" y="4"/>
                    <a:pt x="0" y="7"/>
                    <a:pt x="2" y="7"/>
                  </a:cubicBezTo>
                  <a:close/>
                </a:path>
              </a:pathLst>
            </a:custGeom>
            <a:grpFill/>
            <a:ln>
              <a:solidFill>
                <a:schemeClr val="accent2"/>
              </a:solidFill>
            </a:ln>
            <a:extLst/>
          </p:spPr>
          <p:txBody>
            <a:bodyPr vert="horz" wrap="square" lIns="121882" tIns="60941" rIns="121882" bIns="60941" numCol="1" anchor="t" anchorCtr="0" compatLnSpc="1">
              <a:prstTxWarp prst="textNoShape">
                <a:avLst/>
              </a:prstTxWarp>
            </a:bodyPr>
            <a:lstStyle/>
            <a:p>
              <a:endParaRPr lang="zh-CN" altLang="en-US" sz="2399"/>
            </a:p>
          </p:txBody>
        </p:sp>
      </p:grpSp>
    </p:spTree>
    <p:extLst>
      <p:ext uri="{BB962C8B-B14F-4D97-AF65-F5344CB8AC3E}">
        <p14:creationId xmlns:p14="http://schemas.microsoft.com/office/powerpoint/2010/main" val="2306453453"/>
      </p:ext>
    </p:extLst>
  </p:cSld>
  <p:clrMapOvr>
    <a:masterClrMapping/>
  </p:clrMapOvr>
  <mc:AlternateContent xmlns:mc="http://schemas.openxmlformats.org/markup-compatibility/2006" xmlns:p14="http://schemas.microsoft.com/office/powerpoint/2010/main">
    <mc:Choice Requires="p14">
      <p:transition>
        <p14:flip dir="r"/>
        <p:sndAc>
          <p:stSnd>
            <p:snd r:embed="rId2" name="chimes.wav"/>
          </p:stSnd>
        </p:sndAc>
      </p:transition>
    </mc:Choice>
    <mc:Fallback xmlns="">
      <p:transition>
        <p:fade/>
        <p:sndAc>
          <p:stSnd>
            <p:snd r:embed="rId8" name="chimes.wav"/>
          </p:stSnd>
        </p:sndAc>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33989" y="1504273"/>
            <a:ext cx="3286477" cy="400110"/>
          </a:xfrm>
          <a:prstGeom prst="rect">
            <a:avLst/>
          </a:prstGeom>
        </p:spPr>
        <p:txBody>
          <a:bodyPr wrap="none">
            <a:spAutoFit/>
          </a:bodyPr>
          <a:lstStyle/>
          <a:p>
            <a:r>
              <a:rPr lang="en-US" altLang="zh-CN" sz="2000" b="1" dirty="0" smtClean="0">
                <a:solidFill>
                  <a:schemeClr val="accent6">
                    <a:lumMod val="75000"/>
                  </a:schemeClr>
                </a:solidFill>
                <a:latin typeface="Inter"/>
              </a:rPr>
              <a:t>1.5.4 </a:t>
            </a:r>
            <a:r>
              <a:rPr lang="zh-CN" altLang="en-US" sz="2000" b="1" dirty="0" smtClean="0">
                <a:solidFill>
                  <a:schemeClr val="accent6">
                    <a:lumMod val="75000"/>
                  </a:schemeClr>
                </a:solidFill>
                <a:latin typeface="Inter"/>
              </a:rPr>
              <a:t>目标</a:t>
            </a:r>
            <a:r>
              <a:rPr lang="zh-CN" altLang="en-US" sz="2000" b="1" dirty="0">
                <a:solidFill>
                  <a:schemeClr val="accent6">
                    <a:lumMod val="75000"/>
                  </a:schemeClr>
                </a:solidFill>
                <a:latin typeface="Inter"/>
              </a:rPr>
              <a:t>针对性与广泛性</a:t>
            </a:r>
          </a:p>
        </p:txBody>
      </p:sp>
      <p:sp>
        <p:nvSpPr>
          <p:cNvPr id="3" name="矩形 2"/>
          <p:cNvSpPr/>
          <p:nvPr/>
        </p:nvSpPr>
        <p:spPr>
          <a:xfrm>
            <a:off x="558624" y="2475929"/>
            <a:ext cx="7821287" cy="1938992"/>
          </a:xfrm>
          <a:prstGeom prst="rect">
            <a:avLst/>
          </a:prstGeom>
        </p:spPr>
        <p:txBody>
          <a:bodyPr wrap="square">
            <a:spAutoFit/>
          </a:bodyPr>
          <a:lstStyle/>
          <a:p>
            <a:pPr>
              <a:lnSpc>
                <a:spcPct val="150000"/>
              </a:lnSpc>
              <a:buFont typeface="Arial" panose="020B0604020202020204" pitchFamily="34" charset="0"/>
              <a:buChar char="•"/>
            </a:pPr>
            <a:r>
              <a:rPr lang="zh-CN" altLang="en-US" sz="2000" b="1" dirty="0">
                <a:solidFill>
                  <a:srgbClr val="000000"/>
                </a:solidFill>
                <a:latin typeface="Inter"/>
              </a:rPr>
              <a:t>目标明确</a:t>
            </a:r>
            <a:r>
              <a:rPr lang="zh-CN" altLang="en-US" sz="2000" dirty="0">
                <a:solidFill>
                  <a:srgbClr val="000000"/>
                </a:solidFill>
                <a:latin typeface="Inter"/>
              </a:rPr>
              <a:t>：有的放矢针对特定目标，如商业间谍活动中，黑客针对竞争对手特定服务器或数据库，窃取机密信息。</a:t>
            </a:r>
          </a:p>
          <a:p>
            <a:pPr>
              <a:lnSpc>
                <a:spcPct val="150000"/>
              </a:lnSpc>
              <a:buFont typeface="Arial" panose="020B0604020202020204" pitchFamily="34" charset="0"/>
              <a:buChar char="•"/>
            </a:pPr>
            <a:r>
              <a:rPr lang="zh-CN" altLang="en-US" sz="2000" b="1" dirty="0">
                <a:solidFill>
                  <a:srgbClr val="000000"/>
                </a:solidFill>
                <a:latin typeface="Inter"/>
              </a:rPr>
              <a:t>范围广泛</a:t>
            </a:r>
            <a:r>
              <a:rPr lang="zh-CN" altLang="en-US" sz="2000" dirty="0">
                <a:solidFill>
                  <a:srgbClr val="000000"/>
                </a:solidFill>
                <a:latin typeface="Inter"/>
              </a:rPr>
              <a:t>：也会无差别攻击，像分布式拒绝服务（</a:t>
            </a:r>
            <a:r>
              <a:rPr lang="en-US" altLang="zh-CN" sz="2000" dirty="0" err="1">
                <a:solidFill>
                  <a:srgbClr val="000000"/>
                </a:solidFill>
                <a:latin typeface="Inter"/>
              </a:rPr>
              <a:t>DDoS</a:t>
            </a:r>
            <a:r>
              <a:rPr lang="zh-CN" altLang="en-US" sz="2000" dirty="0">
                <a:solidFill>
                  <a:srgbClr val="000000"/>
                </a:solidFill>
                <a:latin typeface="Inter"/>
              </a:rPr>
              <a:t>）攻击，可针对任意有网络服务的目标，扰乱网络秩序，影响面广。</a:t>
            </a:r>
            <a:endParaRPr lang="zh-CN" altLang="en-US" sz="2000" b="0" i="0" dirty="0">
              <a:solidFill>
                <a:srgbClr val="000000"/>
              </a:solidFill>
              <a:effectLst/>
              <a:latin typeface="Inter"/>
            </a:endParaRPr>
          </a:p>
        </p:txBody>
      </p:sp>
      <p:sp>
        <p:nvSpPr>
          <p:cNvPr id="4" name="文本框 3">
            <a:extLst>
              <a:ext uri="{FF2B5EF4-FFF2-40B4-BE49-F238E27FC236}">
                <a16:creationId xmlns:a16="http://schemas.microsoft.com/office/drawing/2014/main" id="{240941DB-0F68-17B9-F2CF-7B0529628DCC}"/>
              </a:ext>
            </a:extLst>
          </p:cNvPr>
          <p:cNvSpPr txBox="1"/>
          <p:nvPr/>
        </p:nvSpPr>
        <p:spPr>
          <a:xfrm>
            <a:off x="351574" y="838180"/>
            <a:ext cx="3070071" cy="535531"/>
          </a:xfrm>
          <a:prstGeom prst="rect">
            <a:avLst/>
          </a:prstGeom>
          <a:noFill/>
        </p:spPr>
        <p:txBody>
          <a:bodyPr wrap="none" rtlCol="0">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lnSpc>
                <a:spcPct val="90000"/>
              </a:lnSpc>
              <a:spcBef>
                <a:spcPct val="0"/>
              </a:spcBef>
            </a:pPr>
            <a:r>
              <a:rPr lang="en-US" altLang="zh-CN" sz="3200" b="1" dirty="0" smtClean="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1.</a:t>
            </a:r>
            <a:r>
              <a:rPr lang="zh-CN" altLang="en-US" sz="3200" b="1" dirty="0" smtClean="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入侵检测概述</a:t>
            </a:r>
            <a:endParaRPr lang="zh-CN" altLang="en-US" sz="3200" b="1" dirty="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endParaRPr>
          </a:p>
        </p:txBody>
      </p:sp>
      <p:pic>
        <p:nvPicPr>
          <p:cNvPr id="5" name="图片 4">
            <a:extLst>
              <a:ext uri="{FF2B5EF4-FFF2-40B4-BE49-F238E27FC236}">
                <a16:creationId xmlns:a16="http://schemas.microsoft.com/office/drawing/2014/main" id="{964A2F5F-F10F-4B72-BB5B-56722516F97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59243" y="4622104"/>
            <a:ext cx="2920911" cy="1460456"/>
          </a:xfrm>
          <a:prstGeom prst="rect">
            <a:avLst/>
          </a:prstGeom>
        </p:spPr>
      </p:pic>
    </p:spTree>
    <p:extLst>
      <p:ext uri="{BB962C8B-B14F-4D97-AF65-F5344CB8AC3E}">
        <p14:creationId xmlns:p14="http://schemas.microsoft.com/office/powerpoint/2010/main" val="3729805837"/>
      </p:ext>
    </p:extLst>
  </p:cSld>
  <p:clrMapOvr>
    <a:masterClrMapping/>
  </p:clrMapOvr>
  <mc:AlternateContent xmlns:mc="http://schemas.openxmlformats.org/markup-compatibility/2006" xmlns:p14="http://schemas.microsoft.com/office/powerpoint/2010/main">
    <mc:Choice Requires="p14">
      <p:transition>
        <p14:flip dir="r"/>
        <p:sndAc>
          <p:stSnd>
            <p:snd r:embed="rId2" name="chimes.wav"/>
          </p:stSnd>
        </p:sndAc>
      </p:transition>
    </mc:Choice>
    <mc:Fallback xmlns="">
      <p:transition>
        <p:fade/>
        <p:sndAc>
          <p:stSnd>
            <p:snd r:embed="rId8" name="chimes.wav"/>
          </p:stSnd>
        </p:sndAc>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627761" y="1605483"/>
            <a:ext cx="3438762" cy="424732"/>
          </a:xfrm>
          <a:prstGeom prst="rect">
            <a:avLst/>
          </a:prstGeom>
        </p:spPr>
        <p:txBody>
          <a:bodyPr wrap="none">
            <a:spAutoFit/>
          </a:bodyPr>
          <a:lstStyle/>
          <a:p>
            <a:pPr algn="ctr">
              <a:lnSpc>
                <a:spcPct val="90000"/>
              </a:lnSpc>
              <a:spcBef>
                <a:spcPct val="0"/>
              </a:spcBef>
            </a:pPr>
            <a:r>
              <a:rPr lang="en-US" altLang="zh-CN" sz="2400" b="1" dirty="0" smtClean="0">
                <a:solidFill>
                  <a:schemeClr val="accent1">
                    <a:lumMod val="75000"/>
                  </a:schemeClr>
                </a:solidFill>
                <a:latin typeface="仿宋" panose="02010609060101010101" pitchFamily="49" charset="-122"/>
                <a:ea typeface="仿宋" panose="02010609060101010101" pitchFamily="49" charset="-122"/>
              </a:rPr>
              <a:t>2.1 </a:t>
            </a:r>
            <a:r>
              <a:rPr lang="en-US" altLang="zh-CN" sz="2400" b="1" dirty="0" err="1" smtClean="0">
                <a:solidFill>
                  <a:schemeClr val="accent1">
                    <a:lumMod val="75000"/>
                  </a:schemeClr>
                </a:solidFill>
                <a:latin typeface="仿宋" panose="02010609060101010101" pitchFamily="49" charset="-122"/>
                <a:ea typeface="仿宋" panose="02010609060101010101" pitchFamily="49" charset="-122"/>
              </a:rPr>
              <a:t>DoS</a:t>
            </a:r>
            <a:r>
              <a:rPr lang="zh-CN" altLang="en-US" sz="2400" b="1" dirty="0" smtClean="0">
                <a:solidFill>
                  <a:schemeClr val="accent1">
                    <a:lumMod val="75000"/>
                  </a:schemeClr>
                </a:solidFill>
                <a:latin typeface="仿宋" panose="02010609060101010101" pitchFamily="49" charset="-122"/>
                <a:ea typeface="仿宋" panose="02010609060101010101" pitchFamily="49" charset="-122"/>
              </a:rPr>
              <a:t>攻击</a:t>
            </a:r>
            <a:r>
              <a:rPr lang="zh-CN" altLang="en-US" sz="2400" b="1" dirty="0">
                <a:solidFill>
                  <a:schemeClr val="accent1">
                    <a:lumMod val="75000"/>
                  </a:schemeClr>
                </a:solidFill>
                <a:latin typeface="仿宋" panose="02010609060101010101" pitchFamily="49" charset="-122"/>
                <a:ea typeface="仿宋" panose="02010609060101010101" pitchFamily="49" charset="-122"/>
              </a:rPr>
              <a:t>及实现过程</a:t>
            </a:r>
          </a:p>
        </p:txBody>
      </p:sp>
      <p:sp>
        <p:nvSpPr>
          <p:cNvPr id="5" name="矩形 4"/>
          <p:cNvSpPr/>
          <p:nvPr/>
        </p:nvSpPr>
        <p:spPr>
          <a:xfrm>
            <a:off x="564867" y="2196387"/>
            <a:ext cx="7952832" cy="2400657"/>
          </a:xfrm>
          <a:prstGeom prst="rect">
            <a:avLst/>
          </a:prstGeom>
        </p:spPr>
        <p:txBody>
          <a:bodyPr wrap="square">
            <a:spAutoFit/>
          </a:bodyPr>
          <a:lstStyle/>
          <a:p>
            <a:pPr>
              <a:lnSpc>
                <a:spcPct val="150000"/>
              </a:lnSpc>
            </a:pPr>
            <a:r>
              <a:rPr lang="en-US" altLang="zh-CN" sz="2000" dirty="0" err="1">
                <a:latin typeface="Inter"/>
              </a:rPr>
              <a:t>DoS</a:t>
            </a:r>
            <a:r>
              <a:rPr lang="en-US" altLang="zh-CN" sz="2000" dirty="0">
                <a:latin typeface="Inter"/>
              </a:rPr>
              <a:t> </a:t>
            </a:r>
            <a:r>
              <a:rPr lang="zh-CN" altLang="en-US" sz="2000" dirty="0">
                <a:latin typeface="Inter"/>
              </a:rPr>
              <a:t>攻击，即 “拒绝服务” 攻击，它是一种实现简单但又很有效的攻击方式。</a:t>
            </a:r>
            <a:r>
              <a:rPr lang="en-US" altLang="zh-CN" sz="2000" dirty="0" err="1">
                <a:latin typeface="Inter"/>
              </a:rPr>
              <a:t>DoS</a:t>
            </a:r>
            <a:r>
              <a:rPr lang="en-US" altLang="zh-CN" sz="2000" dirty="0">
                <a:latin typeface="Inter"/>
              </a:rPr>
              <a:t> </a:t>
            </a:r>
            <a:r>
              <a:rPr lang="zh-CN" altLang="en-US" sz="2000" dirty="0">
                <a:latin typeface="Inter"/>
              </a:rPr>
              <a:t>攻击的目的就是让被攻击主机拒绝用户的正常服务访问，破坏系统的正常运行，最终使用户的部分 </a:t>
            </a:r>
            <a:r>
              <a:rPr lang="en-US" altLang="zh-CN" sz="2000" dirty="0">
                <a:latin typeface="Inter"/>
              </a:rPr>
              <a:t>Internet </a:t>
            </a:r>
            <a:r>
              <a:rPr lang="zh-CN" altLang="en-US" sz="2000" dirty="0">
                <a:latin typeface="Inter"/>
              </a:rPr>
              <a:t>连接和网络系统失效。最基本的 </a:t>
            </a:r>
            <a:r>
              <a:rPr lang="en-US" altLang="zh-CN" sz="2000" dirty="0" err="1">
                <a:latin typeface="Inter"/>
              </a:rPr>
              <a:t>DoS</a:t>
            </a:r>
            <a:r>
              <a:rPr lang="en-US" altLang="zh-CN" sz="2000" dirty="0">
                <a:latin typeface="Inter"/>
              </a:rPr>
              <a:t> </a:t>
            </a:r>
            <a:r>
              <a:rPr lang="zh-CN" altLang="en-US" sz="2000" dirty="0">
                <a:latin typeface="Inter"/>
              </a:rPr>
              <a:t>攻击就是利用合理的服务请求来占用过多的服务资源，从而使合法用户无法得到服务，攻击原理如下图所示。</a:t>
            </a:r>
            <a:endParaRPr lang="zh-CN" altLang="en-US" sz="2000" dirty="0"/>
          </a:p>
        </p:txBody>
      </p:sp>
      <p:pic>
        <p:nvPicPr>
          <p:cNvPr id="6" name="图片 5"/>
          <p:cNvPicPr>
            <a:picLocks noChangeAspect="1"/>
          </p:cNvPicPr>
          <p:nvPr/>
        </p:nvPicPr>
        <p:blipFill>
          <a:blip r:embed="rId3"/>
          <a:stretch>
            <a:fillRect/>
          </a:stretch>
        </p:blipFill>
        <p:spPr>
          <a:xfrm>
            <a:off x="2727666" y="4597044"/>
            <a:ext cx="3238952" cy="1438476"/>
          </a:xfrm>
          <a:prstGeom prst="rect">
            <a:avLst/>
          </a:prstGeom>
        </p:spPr>
      </p:pic>
      <p:sp>
        <p:nvSpPr>
          <p:cNvPr id="7" name="文本框 6">
            <a:extLst>
              <a:ext uri="{FF2B5EF4-FFF2-40B4-BE49-F238E27FC236}">
                <a16:creationId xmlns:a16="http://schemas.microsoft.com/office/drawing/2014/main" id="{240941DB-0F68-17B9-F2CF-7B0529628DCC}"/>
              </a:ext>
            </a:extLst>
          </p:cNvPr>
          <p:cNvSpPr txBox="1"/>
          <p:nvPr/>
        </p:nvSpPr>
        <p:spPr>
          <a:xfrm>
            <a:off x="295879" y="838434"/>
            <a:ext cx="3281669" cy="535531"/>
          </a:xfrm>
          <a:prstGeom prst="rect">
            <a:avLst/>
          </a:prstGeom>
          <a:noFill/>
        </p:spPr>
        <p:txBody>
          <a:bodyPr wrap="none" rtlCol="0">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lnSpc>
                <a:spcPct val="90000"/>
              </a:lnSpc>
              <a:spcBef>
                <a:spcPct val="0"/>
              </a:spcBef>
            </a:pPr>
            <a:r>
              <a:rPr lang="en-US" altLang="zh-CN" sz="3200" b="1" dirty="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2</a:t>
            </a:r>
            <a:r>
              <a:rPr lang="en-US" altLang="zh-CN" sz="3200" b="1" dirty="0" smtClean="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.DOS</a:t>
            </a:r>
            <a:r>
              <a:rPr lang="zh-CN" altLang="en-US" sz="3200" b="1" dirty="0" smtClean="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与</a:t>
            </a:r>
            <a:r>
              <a:rPr lang="en-US" altLang="zh-CN" sz="3200" b="1" dirty="0" smtClean="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DDOS</a:t>
            </a:r>
            <a:r>
              <a:rPr lang="zh-CN" altLang="en-US" sz="3200" b="1" dirty="0" smtClean="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攻击</a:t>
            </a:r>
            <a:endParaRPr lang="zh-CN" altLang="en-US" sz="3200" b="1" dirty="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5265816"/>
      </p:ext>
    </p:extLst>
  </p:cSld>
  <p:clrMapOvr>
    <a:masterClrMapping/>
  </p:clrMapOvr>
  <mc:AlternateContent xmlns:mc="http://schemas.openxmlformats.org/markup-compatibility/2006" xmlns:p14="http://schemas.microsoft.com/office/powerpoint/2010/main">
    <mc:Choice Requires="p14">
      <p:transition>
        <p14:flip dir="r"/>
        <p:sndAc>
          <p:stSnd>
            <p:snd r:embed="rId2" name="chimes.wav"/>
          </p:stSnd>
        </p:sndAc>
      </p:transition>
    </mc:Choice>
    <mc:Fallback xmlns="">
      <p:transition>
        <p:fade/>
        <p:sndAc>
          <p:stSnd>
            <p:snd r:embed="rId8" name="chimes.wav"/>
          </p:stSnd>
        </p:sndAc>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71713" y="1584912"/>
            <a:ext cx="7995882" cy="3785652"/>
          </a:xfrm>
          <a:prstGeom prst="rect">
            <a:avLst/>
          </a:prstGeom>
        </p:spPr>
        <p:txBody>
          <a:bodyPr wrap="square">
            <a:spAutoFit/>
          </a:bodyPr>
          <a:lstStyle/>
          <a:p>
            <a:pPr indent="457200">
              <a:lnSpc>
                <a:spcPct val="150000"/>
              </a:lnSpc>
            </a:pPr>
            <a:r>
              <a:rPr lang="zh-CN" altLang="en-US" sz="2000" dirty="0" smtClean="0">
                <a:latin typeface="Inter"/>
              </a:rPr>
              <a:t>从图中可以看出，在 </a:t>
            </a:r>
            <a:r>
              <a:rPr lang="en-US" altLang="zh-CN" sz="2000" dirty="0" err="1" smtClean="0">
                <a:latin typeface="Inter"/>
              </a:rPr>
              <a:t>DoS</a:t>
            </a:r>
            <a:r>
              <a:rPr lang="en-US" altLang="zh-CN" sz="2000" dirty="0" smtClean="0">
                <a:latin typeface="Inter"/>
              </a:rPr>
              <a:t> </a:t>
            </a:r>
            <a:r>
              <a:rPr lang="zh-CN" altLang="en-US" sz="2000" dirty="0" smtClean="0">
                <a:latin typeface="Inter"/>
              </a:rPr>
              <a:t>攻击过程中，首先攻击者向被攻击者发送大量的带有虚假源地址的服务请求，被攻击者在接收到请求后返回确认信息，等待攻击者的确认，此过程需要 </a:t>
            </a:r>
            <a:r>
              <a:rPr lang="en-US" altLang="zh-CN" sz="2000" dirty="0" smtClean="0">
                <a:latin typeface="Inter"/>
              </a:rPr>
              <a:t>TCP </a:t>
            </a:r>
            <a:r>
              <a:rPr lang="zh-CN" altLang="en-US" sz="2000" dirty="0" smtClean="0">
                <a:latin typeface="Inter"/>
              </a:rPr>
              <a:t>的三次握手。由于攻击者所发送的请求的源地址是虚假的，所以被攻击者无法接收到确认（第三次握手），一直处于等待状态，而分配给这次请求的资源却始终没有被释放。当被攻击者等待一定的时间后，连接会因超时而被断开，这时攻击者还会再度传送新的一批请求。在此过程中，被攻击者的资源最终会被耗尽，直到瘫痪。</a:t>
            </a:r>
            <a:endParaRPr lang="zh-CN" altLang="en-US" sz="2000" dirty="0"/>
          </a:p>
        </p:txBody>
      </p:sp>
      <p:sp>
        <p:nvSpPr>
          <p:cNvPr id="5" name="文本框 4">
            <a:extLst>
              <a:ext uri="{FF2B5EF4-FFF2-40B4-BE49-F238E27FC236}">
                <a16:creationId xmlns:a16="http://schemas.microsoft.com/office/drawing/2014/main" id="{240941DB-0F68-17B9-F2CF-7B0529628DCC}"/>
              </a:ext>
            </a:extLst>
          </p:cNvPr>
          <p:cNvSpPr txBox="1"/>
          <p:nvPr/>
        </p:nvSpPr>
        <p:spPr>
          <a:xfrm>
            <a:off x="295879" y="838434"/>
            <a:ext cx="3281669" cy="535531"/>
          </a:xfrm>
          <a:prstGeom prst="rect">
            <a:avLst/>
          </a:prstGeom>
          <a:noFill/>
        </p:spPr>
        <p:txBody>
          <a:bodyPr wrap="none" rtlCol="0">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lnSpc>
                <a:spcPct val="90000"/>
              </a:lnSpc>
              <a:spcBef>
                <a:spcPct val="0"/>
              </a:spcBef>
            </a:pPr>
            <a:r>
              <a:rPr lang="en-US" altLang="zh-CN" sz="3200" b="1" dirty="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2</a:t>
            </a:r>
            <a:r>
              <a:rPr lang="en-US" altLang="zh-CN" sz="3200" b="1" dirty="0" smtClean="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.DOS</a:t>
            </a:r>
            <a:r>
              <a:rPr lang="zh-CN" altLang="en-US" sz="3200" b="1" dirty="0" smtClean="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与</a:t>
            </a:r>
            <a:r>
              <a:rPr lang="en-US" altLang="zh-CN" sz="3200" b="1" dirty="0" smtClean="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DDOS</a:t>
            </a:r>
            <a:r>
              <a:rPr lang="zh-CN" altLang="en-US" sz="3200" b="1" dirty="0" smtClean="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攻击</a:t>
            </a:r>
            <a:endParaRPr lang="zh-CN" altLang="en-US" sz="3200" b="1" dirty="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endParaRPr>
          </a:p>
        </p:txBody>
      </p:sp>
      <p:pic>
        <p:nvPicPr>
          <p:cNvPr id="7" name="图片 6">
            <a:extLst>
              <a:ext uri="{FF2B5EF4-FFF2-40B4-BE49-F238E27FC236}">
                <a16:creationId xmlns:a16="http://schemas.microsoft.com/office/drawing/2014/main" id="{E6163505-3AEB-46D8-A2C9-C09929FB8B2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53101" t="20813" r="11163" b="52306"/>
          <a:stretch/>
        </p:blipFill>
        <p:spPr>
          <a:xfrm>
            <a:off x="6624532" y="4984611"/>
            <a:ext cx="2349500" cy="1193800"/>
          </a:xfrm>
          <a:prstGeom prst="rect">
            <a:avLst/>
          </a:prstGeom>
        </p:spPr>
      </p:pic>
    </p:spTree>
    <p:extLst>
      <p:ext uri="{BB962C8B-B14F-4D97-AF65-F5344CB8AC3E}">
        <p14:creationId xmlns:p14="http://schemas.microsoft.com/office/powerpoint/2010/main" val="3775302934"/>
      </p:ext>
    </p:extLst>
  </p:cSld>
  <p:clrMapOvr>
    <a:masterClrMapping/>
  </p:clrMapOvr>
  <mc:AlternateContent xmlns:mc="http://schemas.openxmlformats.org/markup-compatibility/2006" xmlns:p14="http://schemas.microsoft.com/office/powerpoint/2010/main">
    <mc:Choice Requires="p14">
      <p:transition>
        <p14:flip dir="r"/>
        <p:sndAc>
          <p:stSnd>
            <p:snd r:embed="rId2" name="chimes.wav"/>
          </p:stSnd>
        </p:sndAc>
      </p:transition>
    </mc:Choice>
    <mc:Fallback xmlns="">
      <p:transition>
        <p:fade/>
        <p:sndAc>
          <p:stSnd>
            <p:snd r:embed="rId8" name="chimes.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75337" y="2321865"/>
            <a:ext cx="7817310" cy="3323987"/>
          </a:xfrm>
          <a:prstGeom prst="rect">
            <a:avLst/>
          </a:prstGeom>
        </p:spPr>
        <p:txBody>
          <a:bodyPr wrap="square">
            <a:spAutoFit/>
          </a:bodyPr>
          <a:lstStyle/>
          <a:p>
            <a:pPr indent="457200">
              <a:lnSpc>
                <a:spcPct val="150000"/>
              </a:lnSpc>
            </a:pPr>
            <a:r>
              <a:rPr lang="en-US" altLang="zh-CN" sz="2000" dirty="0" err="1" smtClean="0">
                <a:latin typeface="Inter"/>
              </a:rPr>
              <a:t>DDoS</a:t>
            </a:r>
            <a:r>
              <a:rPr lang="en-US" altLang="zh-CN" sz="2000" dirty="0" smtClean="0">
                <a:latin typeface="Inter"/>
              </a:rPr>
              <a:t> </a:t>
            </a:r>
            <a:r>
              <a:rPr lang="zh-CN" altLang="en-US" sz="2000" dirty="0" smtClean="0">
                <a:latin typeface="Inter"/>
              </a:rPr>
              <a:t>攻击，即 “分布式拒绝服务” 攻击，它是一种基于 </a:t>
            </a:r>
            <a:r>
              <a:rPr lang="en-US" altLang="zh-CN" sz="2000" dirty="0" err="1" smtClean="0">
                <a:latin typeface="Inter"/>
              </a:rPr>
              <a:t>DoS</a:t>
            </a:r>
            <a:r>
              <a:rPr lang="en-US" altLang="zh-CN" sz="2000" dirty="0" smtClean="0">
                <a:latin typeface="Inter"/>
              </a:rPr>
              <a:t> </a:t>
            </a:r>
            <a:r>
              <a:rPr lang="zh-CN" altLang="en-US" sz="2000" dirty="0" smtClean="0">
                <a:latin typeface="Inter"/>
              </a:rPr>
              <a:t>攻击，但实现过程比较特殊的拒绝服务攻击方式。</a:t>
            </a:r>
            <a:r>
              <a:rPr lang="en-US" altLang="zh-CN" sz="2000" dirty="0" err="1" smtClean="0">
                <a:latin typeface="Inter"/>
              </a:rPr>
              <a:t>DDoS</a:t>
            </a:r>
            <a:r>
              <a:rPr lang="en-US" altLang="zh-CN" sz="2000" dirty="0" smtClean="0">
                <a:latin typeface="Inter"/>
              </a:rPr>
              <a:t> </a:t>
            </a:r>
            <a:r>
              <a:rPr lang="zh-CN" altLang="en-US" sz="2000" dirty="0" smtClean="0">
                <a:latin typeface="Inter"/>
              </a:rPr>
              <a:t>是一种分布、协作的大规模攻击方式，主要用于对一些大型的网站或系统进行攻击。因为 </a:t>
            </a:r>
            <a:r>
              <a:rPr lang="en-US" altLang="zh-CN" sz="2000" dirty="0" err="1" smtClean="0">
                <a:latin typeface="Inter"/>
              </a:rPr>
              <a:t>DoS</a:t>
            </a:r>
            <a:r>
              <a:rPr lang="en-US" altLang="zh-CN" sz="2000" dirty="0" smtClean="0">
                <a:latin typeface="Inter"/>
              </a:rPr>
              <a:t> </a:t>
            </a:r>
            <a:r>
              <a:rPr lang="zh-CN" altLang="en-US" sz="2000" dirty="0" smtClean="0">
                <a:latin typeface="Inter"/>
              </a:rPr>
              <a:t>攻击只是单机对单机的攻击，实现方法比较简单。与之不同的是，</a:t>
            </a:r>
            <a:r>
              <a:rPr lang="en-US" altLang="zh-CN" sz="2000" dirty="0" err="1" smtClean="0">
                <a:latin typeface="Inter"/>
              </a:rPr>
              <a:t>DDoS</a:t>
            </a:r>
            <a:r>
              <a:rPr lang="en-US" altLang="zh-CN" sz="2000" dirty="0" smtClean="0">
                <a:latin typeface="Inter"/>
              </a:rPr>
              <a:t> </a:t>
            </a:r>
            <a:r>
              <a:rPr lang="zh-CN" altLang="en-US" sz="2000" dirty="0" smtClean="0">
                <a:latin typeface="Inter"/>
              </a:rPr>
              <a:t>攻击是利用一批受控制的主机向一台主机发起攻击，其攻击的强度和造成的威胁要比 </a:t>
            </a:r>
            <a:r>
              <a:rPr lang="en-US" altLang="zh-CN" sz="2000" dirty="0" err="1" smtClean="0">
                <a:latin typeface="Inter"/>
              </a:rPr>
              <a:t>DoS</a:t>
            </a:r>
            <a:r>
              <a:rPr lang="en-US" altLang="zh-CN" sz="2000" dirty="0" smtClean="0">
                <a:latin typeface="Inter"/>
              </a:rPr>
              <a:t> </a:t>
            </a:r>
            <a:r>
              <a:rPr lang="zh-CN" altLang="en-US" sz="2000" dirty="0" smtClean="0">
                <a:latin typeface="Inter"/>
              </a:rPr>
              <a:t>攻击严重得多，当然其破坏性也要强得多。</a:t>
            </a:r>
            <a:r>
              <a:rPr lang="en-US" altLang="zh-CN" sz="2000" dirty="0" err="1" smtClean="0">
                <a:latin typeface="Inter"/>
              </a:rPr>
              <a:t>DDoS</a:t>
            </a:r>
            <a:r>
              <a:rPr lang="en-US" altLang="zh-CN" sz="2000" dirty="0" smtClean="0">
                <a:latin typeface="Inter"/>
              </a:rPr>
              <a:t> </a:t>
            </a:r>
            <a:r>
              <a:rPr lang="zh-CN" altLang="en-US" sz="2000" dirty="0" smtClean="0">
                <a:latin typeface="Inter"/>
              </a:rPr>
              <a:t>攻击的原理如下图所示。</a:t>
            </a:r>
            <a:endParaRPr lang="zh-CN" altLang="en-US" sz="2000" dirty="0"/>
          </a:p>
        </p:txBody>
      </p:sp>
      <p:sp>
        <p:nvSpPr>
          <p:cNvPr id="4" name="矩形 3"/>
          <p:cNvSpPr/>
          <p:nvPr/>
        </p:nvSpPr>
        <p:spPr>
          <a:xfrm>
            <a:off x="2670693" y="1478369"/>
            <a:ext cx="3594253" cy="424732"/>
          </a:xfrm>
          <a:prstGeom prst="rect">
            <a:avLst/>
          </a:prstGeom>
        </p:spPr>
        <p:txBody>
          <a:bodyPr wrap="none">
            <a:spAutoFit/>
          </a:bodyPr>
          <a:lstStyle/>
          <a:p>
            <a:pPr algn="ctr">
              <a:lnSpc>
                <a:spcPct val="90000"/>
              </a:lnSpc>
              <a:spcBef>
                <a:spcPct val="0"/>
              </a:spcBef>
            </a:pPr>
            <a:r>
              <a:rPr lang="en-US" altLang="zh-CN" sz="2400" b="1" dirty="0" smtClean="0">
                <a:solidFill>
                  <a:schemeClr val="accent1">
                    <a:lumMod val="75000"/>
                  </a:schemeClr>
                </a:solidFill>
                <a:latin typeface="仿宋" panose="02010609060101010101" pitchFamily="49" charset="-122"/>
                <a:ea typeface="仿宋" panose="02010609060101010101" pitchFamily="49" charset="-122"/>
              </a:rPr>
              <a:t>2.2 </a:t>
            </a:r>
            <a:r>
              <a:rPr lang="en-US" altLang="zh-CN" sz="2400" b="1" dirty="0" err="1" smtClean="0">
                <a:solidFill>
                  <a:schemeClr val="accent1">
                    <a:lumMod val="75000"/>
                  </a:schemeClr>
                </a:solidFill>
                <a:latin typeface="仿宋" panose="02010609060101010101" pitchFamily="49" charset="-122"/>
                <a:ea typeface="仿宋" panose="02010609060101010101" pitchFamily="49" charset="-122"/>
              </a:rPr>
              <a:t>DDoS</a:t>
            </a:r>
            <a:r>
              <a:rPr lang="zh-CN" altLang="en-US" sz="2400" b="1" dirty="0" smtClean="0">
                <a:solidFill>
                  <a:schemeClr val="accent1">
                    <a:lumMod val="75000"/>
                  </a:schemeClr>
                </a:solidFill>
                <a:latin typeface="仿宋" panose="02010609060101010101" pitchFamily="49" charset="-122"/>
                <a:ea typeface="仿宋" panose="02010609060101010101" pitchFamily="49" charset="-122"/>
              </a:rPr>
              <a:t>攻击</a:t>
            </a:r>
            <a:r>
              <a:rPr lang="zh-CN" altLang="en-US" sz="2400" b="1" dirty="0">
                <a:solidFill>
                  <a:schemeClr val="accent1">
                    <a:lumMod val="75000"/>
                  </a:schemeClr>
                </a:solidFill>
                <a:latin typeface="仿宋" panose="02010609060101010101" pitchFamily="49" charset="-122"/>
                <a:ea typeface="仿宋" panose="02010609060101010101" pitchFamily="49" charset="-122"/>
              </a:rPr>
              <a:t>及实现过程</a:t>
            </a:r>
          </a:p>
        </p:txBody>
      </p:sp>
      <p:sp>
        <p:nvSpPr>
          <p:cNvPr id="6" name="文本框 5">
            <a:extLst>
              <a:ext uri="{FF2B5EF4-FFF2-40B4-BE49-F238E27FC236}">
                <a16:creationId xmlns:a16="http://schemas.microsoft.com/office/drawing/2014/main" id="{240941DB-0F68-17B9-F2CF-7B0529628DCC}"/>
              </a:ext>
            </a:extLst>
          </p:cNvPr>
          <p:cNvSpPr txBox="1"/>
          <p:nvPr/>
        </p:nvSpPr>
        <p:spPr>
          <a:xfrm>
            <a:off x="295879" y="838434"/>
            <a:ext cx="3281669" cy="535531"/>
          </a:xfrm>
          <a:prstGeom prst="rect">
            <a:avLst/>
          </a:prstGeom>
          <a:noFill/>
        </p:spPr>
        <p:txBody>
          <a:bodyPr wrap="none" rtlCol="0">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lnSpc>
                <a:spcPct val="90000"/>
              </a:lnSpc>
              <a:spcBef>
                <a:spcPct val="0"/>
              </a:spcBef>
            </a:pPr>
            <a:r>
              <a:rPr lang="en-US" altLang="zh-CN" sz="3200" b="1" dirty="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2</a:t>
            </a:r>
            <a:r>
              <a:rPr lang="en-US" altLang="zh-CN" sz="3200" b="1" dirty="0" smtClean="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.DOS</a:t>
            </a:r>
            <a:r>
              <a:rPr lang="zh-CN" altLang="en-US" sz="3200" b="1" dirty="0" smtClean="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与</a:t>
            </a:r>
            <a:r>
              <a:rPr lang="en-US" altLang="zh-CN" sz="3200" b="1" dirty="0" smtClean="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DDOS</a:t>
            </a:r>
            <a:r>
              <a:rPr lang="zh-CN" altLang="en-US" sz="3200" b="1" dirty="0" smtClean="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攻击</a:t>
            </a:r>
            <a:endParaRPr lang="zh-CN" altLang="en-US" sz="3200" b="1" dirty="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049854177"/>
      </p:ext>
    </p:extLst>
  </p:cSld>
  <p:clrMapOvr>
    <a:masterClrMapping/>
  </p:clrMapOvr>
  <mc:AlternateContent xmlns:mc="http://schemas.openxmlformats.org/markup-compatibility/2006" xmlns:p14="http://schemas.microsoft.com/office/powerpoint/2010/main">
    <mc:Choice Requires="p14">
      <p:transition>
        <p14:flip dir="r"/>
        <p:sndAc>
          <p:stSnd>
            <p:snd r:embed="rId2" name="chimes.wav"/>
          </p:stSnd>
        </p:sndAc>
      </p:transition>
    </mc:Choice>
    <mc:Fallback xmlns="">
      <p:transition>
        <p:fade/>
        <p:sndAc>
          <p:stSnd>
            <p:snd r:embed="rId8" name="chimes.wav"/>
          </p:stSnd>
        </p:sndAc>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40941DB-0F68-17B9-F2CF-7B0529628DCC}"/>
              </a:ext>
            </a:extLst>
          </p:cNvPr>
          <p:cNvSpPr txBox="1"/>
          <p:nvPr/>
        </p:nvSpPr>
        <p:spPr>
          <a:xfrm>
            <a:off x="295879" y="838434"/>
            <a:ext cx="3281669" cy="535531"/>
          </a:xfrm>
          <a:prstGeom prst="rect">
            <a:avLst/>
          </a:prstGeom>
          <a:noFill/>
        </p:spPr>
        <p:txBody>
          <a:bodyPr wrap="none" rtlCol="0">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lnSpc>
                <a:spcPct val="90000"/>
              </a:lnSpc>
              <a:spcBef>
                <a:spcPct val="0"/>
              </a:spcBef>
            </a:pPr>
            <a:r>
              <a:rPr lang="en-US" altLang="zh-CN" sz="3200" b="1" dirty="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2</a:t>
            </a:r>
            <a:r>
              <a:rPr lang="en-US" altLang="zh-CN" sz="3200" b="1" dirty="0" smtClean="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.DOS</a:t>
            </a:r>
            <a:r>
              <a:rPr lang="zh-CN" altLang="en-US" sz="3200" b="1" dirty="0" smtClean="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与</a:t>
            </a:r>
            <a:r>
              <a:rPr lang="en-US" altLang="zh-CN" sz="3200" b="1" dirty="0" smtClean="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DDOS</a:t>
            </a:r>
            <a:r>
              <a:rPr lang="zh-CN" altLang="en-US" sz="3200" b="1" dirty="0" smtClean="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攻击</a:t>
            </a:r>
            <a:endParaRPr lang="zh-CN" altLang="en-US" sz="3200" b="1" dirty="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7279" y="3466879"/>
            <a:ext cx="4925472" cy="2236284"/>
          </a:xfrm>
          <a:prstGeom prst="rect">
            <a:avLst/>
          </a:prstGeom>
        </p:spPr>
      </p:pic>
      <p:sp>
        <p:nvSpPr>
          <p:cNvPr id="4" name="矩形 3"/>
          <p:cNvSpPr/>
          <p:nvPr/>
        </p:nvSpPr>
        <p:spPr>
          <a:xfrm>
            <a:off x="896756" y="1876817"/>
            <a:ext cx="7571985" cy="1477328"/>
          </a:xfrm>
          <a:prstGeom prst="rect">
            <a:avLst/>
          </a:prstGeom>
        </p:spPr>
        <p:txBody>
          <a:bodyPr wrap="square">
            <a:spAutoFit/>
          </a:bodyPr>
          <a:lstStyle/>
          <a:p>
            <a:pPr indent="457200">
              <a:lnSpc>
                <a:spcPct val="150000"/>
              </a:lnSpc>
            </a:pPr>
            <a:r>
              <a:rPr lang="zh-CN" altLang="en-US" sz="2000" dirty="0">
                <a:latin typeface="Inter"/>
              </a:rPr>
              <a:t>从图中可以看出，在整个 </a:t>
            </a:r>
            <a:r>
              <a:rPr lang="en-US" altLang="zh-CN" sz="2000" dirty="0" err="1">
                <a:latin typeface="Inter"/>
              </a:rPr>
              <a:t>DDoS</a:t>
            </a:r>
            <a:r>
              <a:rPr lang="en-US" altLang="zh-CN" sz="2000" dirty="0">
                <a:latin typeface="Inter"/>
              </a:rPr>
              <a:t> </a:t>
            </a:r>
            <a:r>
              <a:rPr lang="zh-CN" altLang="en-US" sz="2000" dirty="0">
                <a:latin typeface="Inter"/>
              </a:rPr>
              <a:t>攻击过程中，共有四部分组成：攻击者、主控端、代理服务器和被攻击者，其中每一个组成在攻击中扮演的角色不同。</a:t>
            </a:r>
            <a:endParaRPr lang="zh-CN" altLang="en-US" sz="2000" dirty="0">
              <a:latin typeface="Inter"/>
            </a:endParaRPr>
          </a:p>
        </p:txBody>
      </p:sp>
    </p:spTree>
    <p:extLst>
      <p:ext uri="{BB962C8B-B14F-4D97-AF65-F5344CB8AC3E}">
        <p14:creationId xmlns:p14="http://schemas.microsoft.com/office/powerpoint/2010/main" val="860747750"/>
      </p:ext>
    </p:extLst>
  </p:cSld>
  <p:clrMapOvr>
    <a:masterClrMapping/>
  </p:clrMapOvr>
  <mc:AlternateContent xmlns:mc="http://schemas.openxmlformats.org/markup-compatibility/2006" xmlns:p14="http://schemas.microsoft.com/office/powerpoint/2010/main">
    <mc:Choice Requires="p14">
      <p:transition>
        <p14:flip dir="r"/>
        <p:sndAc>
          <p:stSnd>
            <p:snd r:embed="rId2" name="chimes.wav"/>
          </p:stSnd>
        </p:sndAc>
      </p:transition>
    </mc:Choice>
    <mc:Fallback xmlns="">
      <p:transition>
        <p:fade/>
        <p:sndAc>
          <p:stSnd>
            <p:snd r:embed="rId8" name="chimes.wav"/>
          </p:stSnd>
        </p:sndAc>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96087" y="1740666"/>
            <a:ext cx="8522444" cy="3785652"/>
          </a:xfrm>
          <a:prstGeom prst="rect">
            <a:avLst/>
          </a:prstGeom>
        </p:spPr>
        <p:txBody>
          <a:bodyPr wrap="square">
            <a:spAutoFit/>
          </a:bodyPr>
          <a:lstStyle/>
          <a:p>
            <a:pPr>
              <a:lnSpc>
                <a:spcPct val="150000"/>
              </a:lnSpc>
              <a:buFont typeface="Arial" panose="020B0604020202020204" pitchFamily="34" charset="0"/>
              <a:buChar char="•"/>
            </a:pPr>
            <a:r>
              <a:rPr lang="zh-CN" altLang="en-US" sz="2000" dirty="0" smtClean="0">
                <a:solidFill>
                  <a:srgbClr val="000000"/>
                </a:solidFill>
                <a:latin typeface="Inter"/>
              </a:rPr>
              <a:t>攻击</a:t>
            </a:r>
            <a:r>
              <a:rPr lang="zh-CN" altLang="en-US" sz="2000" dirty="0">
                <a:solidFill>
                  <a:srgbClr val="000000"/>
                </a:solidFill>
                <a:latin typeface="Inter"/>
              </a:rPr>
              <a:t>者。攻击者是指在整个 </a:t>
            </a:r>
            <a:r>
              <a:rPr lang="en-US" altLang="zh-CN" sz="2000" dirty="0" err="1">
                <a:solidFill>
                  <a:srgbClr val="000000"/>
                </a:solidFill>
                <a:latin typeface="Inter"/>
              </a:rPr>
              <a:t>DDoS</a:t>
            </a:r>
            <a:r>
              <a:rPr lang="en-US" altLang="zh-CN" sz="2000" dirty="0">
                <a:solidFill>
                  <a:srgbClr val="000000"/>
                </a:solidFill>
                <a:latin typeface="Inter"/>
              </a:rPr>
              <a:t> </a:t>
            </a:r>
            <a:r>
              <a:rPr lang="zh-CN" altLang="en-US" sz="2000" dirty="0">
                <a:solidFill>
                  <a:srgbClr val="000000"/>
                </a:solidFill>
                <a:latin typeface="Inter"/>
              </a:rPr>
              <a:t>攻击中的主控台，它负责向主控端发送攻击命令。</a:t>
            </a:r>
          </a:p>
          <a:p>
            <a:pPr>
              <a:lnSpc>
                <a:spcPct val="150000"/>
              </a:lnSpc>
              <a:buFont typeface="Arial" panose="020B0604020202020204" pitchFamily="34" charset="0"/>
              <a:buChar char="•"/>
            </a:pPr>
            <a:r>
              <a:rPr lang="zh-CN" altLang="en-US" sz="2000" dirty="0">
                <a:solidFill>
                  <a:srgbClr val="000000"/>
                </a:solidFill>
                <a:latin typeface="Inter"/>
              </a:rPr>
              <a:t>主控端。主控端是攻击者非法侵入并控制的一些主机，通过这些主机再分别控制大量的代理服务器。</a:t>
            </a:r>
          </a:p>
          <a:p>
            <a:pPr>
              <a:lnSpc>
                <a:spcPct val="150000"/>
              </a:lnSpc>
              <a:buFont typeface="Arial" panose="020B0604020202020204" pitchFamily="34" charset="0"/>
              <a:buChar char="•"/>
            </a:pPr>
            <a:r>
              <a:rPr lang="zh-CN" altLang="en-US" sz="2000" dirty="0">
                <a:solidFill>
                  <a:srgbClr val="000000"/>
                </a:solidFill>
                <a:latin typeface="Inter"/>
              </a:rPr>
              <a:t>代理服务器。代理服务器是攻击的直接执行者，真正向被攻击主机发送攻击。</a:t>
            </a:r>
          </a:p>
          <a:p>
            <a:pPr>
              <a:lnSpc>
                <a:spcPct val="150000"/>
              </a:lnSpc>
              <a:buFont typeface="Arial" panose="020B0604020202020204" pitchFamily="34" charset="0"/>
              <a:buChar char="•"/>
            </a:pPr>
            <a:r>
              <a:rPr lang="zh-CN" altLang="en-US" sz="2000" dirty="0">
                <a:solidFill>
                  <a:srgbClr val="000000"/>
                </a:solidFill>
                <a:latin typeface="Inter"/>
              </a:rPr>
              <a:t>被攻击者。是 </a:t>
            </a:r>
            <a:r>
              <a:rPr lang="en-US" altLang="zh-CN" sz="2000" dirty="0" err="1">
                <a:solidFill>
                  <a:srgbClr val="000000"/>
                </a:solidFill>
                <a:latin typeface="Inter"/>
              </a:rPr>
              <a:t>DDoS</a:t>
            </a:r>
            <a:r>
              <a:rPr lang="en-US" altLang="zh-CN" sz="2000" dirty="0">
                <a:solidFill>
                  <a:srgbClr val="000000"/>
                </a:solidFill>
                <a:latin typeface="Inter"/>
              </a:rPr>
              <a:t> </a:t>
            </a:r>
            <a:r>
              <a:rPr lang="zh-CN" altLang="en-US" sz="2000" dirty="0">
                <a:solidFill>
                  <a:srgbClr val="000000"/>
                </a:solidFill>
                <a:latin typeface="Inter"/>
              </a:rPr>
              <a:t>攻击的直接受害者，目前多为一些大型企业的网站或数据库系统。</a:t>
            </a:r>
            <a:endParaRPr lang="zh-CN" altLang="en-US" sz="2000" b="0" i="0" dirty="0">
              <a:solidFill>
                <a:srgbClr val="000000"/>
              </a:solidFill>
              <a:effectLst/>
              <a:latin typeface="Inter"/>
            </a:endParaRPr>
          </a:p>
        </p:txBody>
      </p:sp>
      <p:sp>
        <p:nvSpPr>
          <p:cNvPr id="4" name="文本框 3">
            <a:extLst>
              <a:ext uri="{FF2B5EF4-FFF2-40B4-BE49-F238E27FC236}">
                <a16:creationId xmlns:a16="http://schemas.microsoft.com/office/drawing/2014/main" id="{240941DB-0F68-17B9-F2CF-7B0529628DCC}"/>
              </a:ext>
            </a:extLst>
          </p:cNvPr>
          <p:cNvSpPr txBox="1"/>
          <p:nvPr/>
        </p:nvSpPr>
        <p:spPr>
          <a:xfrm>
            <a:off x="295879" y="838434"/>
            <a:ext cx="3281669" cy="535531"/>
          </a:xfrm>
          <a:prstGeom prst="rect">
            <a:avLst/>
          </a:prstGeom>
          <a:noFill/>
        </p:spPr>
        <p:txBody>
          <a:bodyPr wrap="none" rtlCol="0">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lnSpc>
                <a:spcPct val="90000"/>
              </a:lnSpc>
              <a:spcBef>
                <a:spcPct val="0"/>
              </a:spcBef>
            </a:pPr>
            <a:r>
              <a:rPr lang="en-US" altLang="zh-CN" sz="3200" b="1" dirty="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2</a:t>
            </a:r>
            <a:r>
              <a:rPr lang="en-US" altLang="zh-CN" sz="3200" b="1" dirty="0" smtClean="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.DOS</a:t>
            </a:r>
            <a:r>
              <a:rPr lang="zh-CN" altLang="en-US" sz="3200" b="1" dirty="0" smtClean="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与</a:t>
            </a:r>
            <a:r>
              <a:rPr lang="en-US" altLang="zh-CN" sz="3200" b="1" dirty="0" smtClean="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DDOS</a:t>
            </a:r>
            <a:r>
              <a:rPr lang="zh-CN" altLang="en-US" sz="3200" b="1" dirty="0" smtClean="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攻击</a:t>
            </a:r>
            <a:endParaRPr lang="zh-CN" altLang="en-US" sz="3200" b="1" dirty="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endParaRPr>
          </a:p>
        </p:txBody>
      </p:sp>
      <p:pic>
        <p:nvPicPr>
          <p:cNvPr id="5" name="图片 4">
            <a:extLst>
              <a:ext uri="{FF2B5EF4-FFF2-40B4-BE49-F238E27FC236}">
                <a16:creationId xmlns:a16="http://schemas.microsoft.com/office/drawing/2014/main" id="{AD5C7D4F-F932-4063-9BC8-AB66DA2415D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3772" t="62880" r="-1157" b="14272"/>
          <a:stretch/>
        </p:blipFill>
        <p:spPr>
          <a:xfrm>
            <a:off x="7066580" y="5124504"/>
            <a:ext cx="1959343" cy="1104252"/>
          </a:xfrm>
          <a:prstGeom prst="rect">
            <a:avLst/>
          </a:prstGeom>
        </p:spPr>
      </p:pic>
    </p:spTree>
    <p:extLst>
      <p:ext uri="{BB962C8B-B14F-4D97-AF65-F5344CB8AC3E}">
        <p14:creationId xmlns:p14="http://schemas.microsoft.com/office/powerpoint/2010/main" val="208352606"/>
      </p:ext>
    </p:extLst>
  </p:cSld>
  <p:clrMapOvr>
    <a:masterClrMapping/>
  </p:clrMapOvr>
  <mc:AlternateContent xmlns:mc="http://schemas.openxmlformats.org/markup-compatibility/2006" xmlns:p14="http://schemas.microsoft.com/office/powerpoint/2010/main">
    <mc:Choice Requires="p14">
      <p:transition>
        <p14:flip dir="r"/>
        <p:sndAc>
          <p:stSnd>
            <p:snd r:embed="rId2" name="chimes.wav"/>
          </p:stSnd>
        </p:sndAc>
      </p:transition>
    </mc:Choice>
    <mc:Fallback xmlns="">
      <p:transition>
        <p:fade/>
        <p:sndAc>
          <p:stSnd>
            <p:snd r:embed="rId8" name="chimes.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940826" y="1701798"/>
            <a:ext cx="7464137" cy="3785652"/>
          </a:xfrm>
          <a:prstGeom prst="rect">
            <a:avLst/>
          </a:prstGeom>
        </p:spPr>
        <p:txBody>
          <a:bodyPr wrap="square">
            <a:spAutoFit/>
          </a:bodyPr>
          <a:lstStyle/>
          <a:p>
            <a:pPr indent="457200">
              <a:lnSpc>
                <a:spcPct val="150000"/>
              </a:lnSpc>
            </a:pPr>
            <a:r>
              <a:rPr lang="zh-CN" altLang="en-US" sz="2000" dirty="0">
                <a:latin typeface="Inter"/>
              </a:rPr>
              <a:t>在整个 </a:t>
            </a:r>
            <a:r>
              <a:rPr lang="en-US" altLang="zh-CN" sz="2000" dirty="0" err="1">
                <a:latin typeface="Inter"/>
              </a:rPr>
              <a:t>DDoS</a:t>
            </a:r>
            <a:r>
              <a:rPr lang="en-US" altLang="zh-CN" sz="2000" dirty="0">
                <a:latin typeface="Inter"/>
              </a:rPr>
              <a:t> </a:t>
            </a:r>
            <a:r>
              <a:rPr lang="zh-CN" altLang="en-US" sz="2000" dirty="0">
                <a:latin typeface="Inter"/>
              </a:rPr>
              <a:t>攻击过程中，攻击者发起 </a:t>
            </a:r>
            <a:r>
              <a:rPr lang="en-US" altLang="zh-CN" sz="2000" dirty="0" err="1">
                <a:latin typeface="Inter"/>
              </a:rPr>
              <a:t>DDoS</a:t>
            </a:r>
            <a:r>
              <a:rPr lang="en-US" altLang="zh-CN" sz="2000" dirty="0">
                <a:latin typeface="Inter"/>
              </a:rPr>
              <a:t> </a:t>
            </a:r>
            <a:r>
              <a:rPr lang="zh-CN" altLang="en-US" sz="2000" dirty="0">
                <a:latin typeface="Inter"/>
              </a:rPr>
              <a:t>攻击的</a:t>
            </a:r>
            <a:r>
              <a:rPr lang="zh-CN" altLang="en-US" sz="2000" dirty="0"/>
              <a:t/>
            </a:r>
            <a:br>
              <a:rPr lang="zh-CN" altLang="en-US" sz="2000" dirty="0"/>
            </a:br>
            <a:r>
              <a:rPr lang="zh-CN" altLang="en-US" sz="2000" dirty="0">
                <a:latin typeface="Inter"/>
              </a:rPr>
              <a:t>第一步就是要寻找在 </a:t>
            </a:r>
            <a:r>
              <a:rPr lang="en-US" altLang="zh-CN" sz="2000" dirty="0">
                <a:latin typeface="Inter"/>
              </a:rPr>
              <a:t>Internet </a:t>
            </a:r>
            <a:r>
              <a:rPr lang="zh-CN" altLang="en-US" sz="2000" dirty="0">
                <a:latin typeface="Inter"/>
              </a:rPr>
              <a:t>上有漏洞的主机，进入系统后安装后门程序，攻击者入侵的主机越多，参与攻击的主机也就越多 。</a:t>
            </a:r>
            <a:r>
              <a:rPr lang="zh-CN" altLang="en-US" sz="2000" dirty="0"/>
              <a:t/>
            </a:r>
            <a:br>
              <a:rPr lang="zh-CN" altLang="en-US" sz="2000" dirty="0"/>
            </a:br>
            <a:r>
              <a:rPr lang="zh-CN" altLang="en-US" sz="2000" dirty="0">
                <a:latin typeface="Inter"/>
              </a:rPr>
              <a:t>第二步是在入侵主机上安装攻击程序，其中一部分主机充当攻击的主控端，一部分主机充当攻击的代理服务器。</a:t>
            </a:r>
            <a:r>
              <a:rPr lang="zh-CN" altLang="en-US" sz="2000" dirty="0"/>
              <a:t/>
            </a:r>
            <a:br>
              <a:rPr lang="zh-CN" altLang="en-US" sz="2000" dirty="0"/>
            </a:br>
            <a:r>
              <a:rPr lang="zh-CN" altLang="en-US" sz="2000" dirty="0">
                <a:latin typeface="Inter"/>
              </a:rPr>
              <a:t>最后各部分主机各司其职，在攻击者的统一指挥下对被攻击主机发起攻击。由于攻击者在幕后操纵，所以在攻击时不会受到监控系统的跟踪，身份不容易被发现</a:t>
            </a:r>
            <a:endParaRPr lang="zh-CN" altLang="en-US" sz="2000" dirty="0"/>
          </a:p>
        </p:txBody>
      </p:sp>
      <p:sp>
        <p:nvSpPr>
          <p:cNvPr id="4" name="文本框 3">
            <a:extLst>
              <a:ext uri="{FF2B5EF4-FFF2-40B4-BE49-F238E27FC236}">
                <a16:creationId xmlns:a16="http://schemas.microsoft.com/office/drawing/2014/main" id="{240941DB-0F68-17B9-F2CF-7B0529628DCC}"/>
              </a:ext>
            </a:extLst>
          </p:cNvPr>
          <p:cNvSpPr txBox="1"/>
          <p:nvPr/>
        </p:nvSpPr>
        <p:spPr>
          <a:xfrm>
            <a:off x="295879" y="838434"/>
            <a:ext cx="3281669" cy="535531"/>
          </a:xfrm>
          <a:prstGeom prst="rect">
            <a:avLst/>
          </a:prstGeom>
          <a:noFill/>
        </p:spPr>
        <p:txBody>
          <a:bodyPr wrap="none" rtlCol="0">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lnSpc>
                <a:spcPct val="90000"/>
              </a:lnSpc>
              <a:spcBef>
                <a:spcPct val="0"/>
              </a:spcBef>
            </a:pPr>
            <a:r>
              <a:rPr lang="en-US" altLang="zh-CN" sz="3200" b="1" dirty="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2</a:t>
            </a:r>
            <a:r>
              <a:rPr lang="en-US" altLang="zh-CN" sz="3200" b="1" dirty="0" smtClean="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.DOS</a:t>
            </a:r>
            <a:r>
              <a:rPr lang="zh-CN" altLang="en-US" sz="3200" b="1" dirty="0" smtClean="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与</a:t>
            </a:r>
            <a:r>
              <a:rPr lang="en-US" altLang="zh-CN" sz="3200" b="1" dirty="0" smtClean="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DDOS</a:t>
            </a:r>
            <a:r>
              <a:rPr lang="zh-CN" altLang="en-US" sz="3200" b="1" dirty="0" smtClean="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攻击</a:t>
            </a:r>
            <a:endParaRPr lang="zh-CN" altLang="en-US" sz="3200" b="1" dirty="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endParaRPr>
          </a:p>
        </p:txBody>
      </p:sp>
      <p:pic>
        <p:nvPicPr>
          <p:cNvPr id="5" name="图片 4">
            <a:extLst>
              <a:ext uri="{FF2B5EF4-FFF2-40B4-BE49-F238E27FC236}">
                <a16:creationId xmlns:a16="http://schemas.microsoft.com/office/drawing/2014/main" id="{964A2F5F-F10F-4B72-BB5B-56722516F97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10389" y="5035674"/>
            <a:ext cx="2358246" cy="1179123"/>
          </a:xfrm>
          <a:prstGeom prst="rect">
            <a:avLst/>
          </a:prstGeom>
        </p:spPr>
      </p:pic>
    </p:spTree>
    <p:extLst>
      <p:ext uri="{BB962C8B-B14F-4D97-AF65-F5344CB8AC3E}">
        <p14:creationId xmlns:p14="http://schemas.microsoft.com/office/powerpoint/2010/main" val="3617510896"/>
      </p:ext>
    </p:extLst>
  </p:cSld>
  <p:clrMapOvr>
    <a:masterClrMapping/>
  </p:clrMapOvr>
  <mc:AlternateContent xmlns:mc="http://schemas.openxmlformats.org/markup-compatibility/2006" xmlns:p14="http://schemas.microsoft.com/office/powerpoint/2010/main">
    <mc:Choice Requires="p14">
      <p:transition>
        <p14:flip dir="r"/>
        <p:sndAc>
          <p:stSnd>
            <p:snd r:embed="rId2" name="chimes.wav"/>
          </p:stSnd>
        </p:sndAc>
      </p:transition>
    </mc:Choice>
    <mc:Fallback xmlns="">
      <p:transition>
        <p:fade/>
        <p:sndAc>
          <p:stSnd>
            <p:snd r:embed="rId8" name="chimes.wav"/>
          </p:stSnd>
        </p:sndAc>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40941DB-0F68-17B9-F2CF-7B0529628DCC}"/>
              </a:ext>
            </a:extLst>
          </p:cNvPr>
          <p:cNvSpPr txBox="1"/>
          <p:nvPr/>
        </p:nvSpPr>
        <p:spPr>
          <a:xfrm>
            <a:off x="215137" y="833818"/>
            <a:ext cx="5129930" cy="535531"/>
          </a:xfrm>
          <a:prstGeom prst="rect">
            <a:avLst/>
          </a:prstGeom>
          <a:noFill/>
        </p:spPr>
        <p:txBody>
          <a:bodyPr wrap="none" rtlCol="0">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lnSpc>
                <a:spcPct val="90000"/>
              </a:lnSpc>
              <a:spcBef>
                <a:spcPct val="0"/>
              </a:spcBef>
            </a:pPr>
            <a:r>
              <a:rPr lang="en-US" altLang="zh-CN" sz="3200" b="1" dirty="0">
                <a:solidFill>
                  <a:srgbClr val="FF0000"/>
                </a:solidFill>
                <a:latin typeface="仿宋" panose="02010609060101010101" pitchFamily="49" charset="-122"/>
                <a:ea typeface="仿宋" panose="02010609060101010101" pitchFamily="49" charset="-122"/>
              </a:rPr>
              <a:t>3.</a:t>
            </a:r>
            <a:r>
              <a:rPr lang="zh-CN" altLang="en-US" sz="3200" b="1" dirty="0">
                <a:solidFill>
                  <a:srgbClr val="FF0000"/>
                </a:solidFill>
                <a:latin typeface="仿宋" panose="02010609060101010101" pitchFamily="49" charset="-122"/>
                <a:ea typeface="仿宋" panose="02010609060101010101" pitchFamily="49" charset="-122"/>
              </a:rPr>
              <a:t>入侵检测与入侵检测系统</a:t>
            </a:r>
            <a:endParaRPr lang="zh-CN" altLang="en-US" sz="3200" b="1" dirty="0">
              <a:solidFill>
                <a:srgbClr val="FF0000"/>
              </a:solidFill>
              <a:latin typeface="仿宋" panose="02010609060101010101" pitchFamily="49" charset="-122"/>
              <a:ea typeface="仿宋" panose="02010609060101010101" pitchFamily="49" charset="-122"/>
            </a:endParaRPr>
          </a:p>
        </p:txBody>
      </p:sp>
      <p:sp>
        <p:nvSpPr>
          <p:cNvPr id="4" name="矩形 3"/>
          <p:cNvSpPr/>
          <p:nvPr/>
        </p:nvSpPr>
        <p:spPr>
          <a:xfrm>
            <a:off x="2879025" y="1582379"/>
            <a:ext cx="2972289" cy="424732"/>
          </a:xfrm>
          <a:prstGeom prst="rect">
            <a:avLst/>
          </a:prstGeom>
        </p:spPr>
        <p:txBody>
          <a:bodyPr wrap="none">
            <a:spAutoFit/>
          </a:bodyPr>
          <a:lstStyle/>
          <a:p>
            <a:pPr algn="ctr">
              <a:lnSpc>
                <a:spcPct val="90000"/>
              </a:lnSpc>
              <a:spcBef>
                <a:spcPct val="0"/>
              </a:spcBef>
            </a:pPr>
            <a:r>
              <a:rPr lang="en-US" altLang="zh-CN" sz="2400" b="1" dirty="0" smtClean="0">
                <a:solidFill>
                  <a:schemeClr val="accent1">
                    <a:lumMod val="75000"/>
                  </a:schemeClr>
                </a:solidFill>
                <a:latin typeface="仿宋" panose="02010609060101010101" pitchFamily="49" charset="-122"/>
                <a:ea typeface="仿宋" panose="02010609060101010101" pitchFamily="49" charset="-122"/>
              </a:rPr>
              <a:t>3.1 </a:t>
            </a:r>
            <a:r>
              <a:rPr lang="zh-CN" altLang="en-US" sz="2400" b="1" dirty="0" smtClean="0">
                <a:solidFill>
                  <a:schemeClr val="accent1">
                    <a:lumMod val="75000"/>
                  </a:schemeClr>
                </a:solidFill>
                <a:latin typeface="仿宋" panose="02010609060101010101" pitchFamily="49" charset="-122"/>
                <a:ea typeface="仿宋" panose="02010609060101010101" pitchFamily="49" charset="-122"/>
              </a:rPr>
              <a:t>入侵</a:t>
            </a:r>
            <a:r>
              <a:rPr lang="zh-CN" altLang="en-US" sz="2400" b="1" dirty="0">
                <a:solidFill>
                  <a:schemeClr val="accent1">
                    <a:lumMod val="75000"/>
                  </a:schemeClr>
                </a:solidFill>
                <a:latin typeface="仿宋" panose="02010609060101010101" pitchFamily="49" charset="-122"/>
                <a:ea typeface="仿宋" panose="02010609060101010101" pitchFamily="49" charset="-122"/>
              </a:rPr>
              <a:t>检测的概念</a:t>
            </a:r>
          </a:p>
        </p:txBody>
      </p:sp>
      <p:sp>
        <p:nvSpPr>
          <p:cNvPr id="5" name="矩形 4"/>
          <p:cNvSpPr/>
          <p:nvPr/>
        </p:nvSpPr>
        <p:spPr>
          <a:xfrm>
            <a:off x="550228" y="2330571"/>
            <a:ext cx="8230517" cy="3323987"/>
          </a:xfrm>
          <a:prstGeom prst="rect">
            <a:avLst/>
          </a:prstGeom>
        </p:spPr>
        <p:txBody>
          <a:bodyPr wrap="square">
            <a:spAutoFit/>
          </a:bodyPr>
          <a:lstStyle/>
          <a:p>
            <a:pPr indent="457200">
              <a:lnSpc>
                <a:spcPct val="150000"/>
              </a:lnSpc>
            </a:pPr>
            <a:r>
              <a:rPr lang="zh-CN" altLang="en-US" sz="2000" dirty="0" smtClean="0">
                <a:latin typeface="Inter"/>
              </a:rPr>
              <a:t>国家标准</a:t>
            </a:r>
            <a:r>
              <a:rPr lang="en-US" altLang="zh-CN" sz="2000" dirty="0" smtClean="0">
                <a:latin typeface="Inter"/>
              </a:rPr>
              <a:t>GB/T1836</a:t>
            </a:r>
            <a:r>
              <a:rPr lang="en-US" altLang="zh-CN" sz="2000" dirty="0">
                <a:latin typeface="Inter"/>
              </a:rPr>
              <a:t>《</a:t>
            </a:r>
            <a:r>
              <a:rPr lang="zh-CN" altLang="en-US" sz="2000" dirty="0">
                <a:latin typeface="Inter"/>
              </a:rPr>
              <a:t>信息技术安全性评估准则</a:t>
            </a:r>
            <a:r>
              <a:rPr lang="en-US" altLang="zh-CN" sz="2000" dirty="0">
                <a:latin typeface="Inter"/>
              </a:rPr>
              <a:t>》</a:t>
            </a:r>
            <a:r>
              <a:rPr lang="zh-CN" altLang="en-US" sz="2000" dirty="0">
                <a:latin typeface="Inter"/>
              </a:rPr>
              <a:t>中对入侵</a:t>
            </a:r>
            <a:r>
              <a:rPr lang="zh-CN" altLang="en-US" sz="2000" dirty="0" smtClean="0">
                <a:latin typeface="Inter"/>
              </a:rPr>
              <a:t>检测（</a:t>
            </a:r>
            <a:r>
              <a:rPr lang="en-US" altLang="zh-CN" sz="2000" dirty="0">
                <a:latin typeface="Inter"/>
              </a:rPr>
              <a:t>intrusion detection</a:t>
            </a:r>
            <a:r>
              <a:rPr lang="zh-CN" altLang="en-US" sz="2000" dirty="0">
                <a:latin typeface="Inter"/>
              </a:rPr>
              <a:t>）的定义为：“通过对行为、安全日志或审计数据或其它网络上可以获得的信息进行操作，检测到对系统的闯入或闯入的企图。” 入侵检测是检验和响应计算机误用的学科，是通过计算机网络或计算机系统中的若干关键点收集信息并对其进行分析，从中发现网络或系统中是否有违反安全策略的行为和遭到攻击的迹象，同时做出相应。</a:t>
            </a:r>
            <a:endParaRPr lang="zh-CN" altLang="en-US" sz="2000" dirty="0"/>
          </a:p>
        </p:txBody>
      </p:sp>
    </p:spTree>
    <p:extLst>
      <p:ext uri="{BB962C8B-B14F-4D97-AF65-F5344CB8AC3E}">
        <p14:creationId xmlns:p14="http://schemas.microsoft.com/office/powerpoint/2010/main" val="2660702183"/>
      </p:ext>
    </p:extLst>
  </p:cSld>
  <p:clrMapOvr>
    <a:masterClrMapping/>
  </p:clrMapOvr>
  <mc:AlternateContent xmlns:mc="http://schemas.openxmlformats.org/markup-compatibility/2006" xmlns:p14="http://schemas.microsoft.com/office/powerpoint/2010/main">
    <mc:Choice Requires="p14">
      <p:transition>
        <p14:flip dir="r"/>
        <p:sndAc>
          <p:stSnd>
            <p:snd r:embed="rId2" name="chimes.wav"/>
          </p:stSnd>
        </p:sndAc>
      </p:transition>
    </mc:Choice>
    <mc:Fallback xmlns="">
      <p:transition>
        <p:fade/>
        <p:sndAc>
          <p:stSnd>
            <p:snd r:embed="rId8" name="chimes.wav"/>
          </p:stSnd>
        </p:sndAc>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673340" y="1736021"/>
            <a:ext cx="3591048" cy="424732"/>
          </a:xfrm>
          <a:prstGeom prst="rect">
            <a:avLst/>
          </a:prstGeom>
        </p:spPr>
        <p:txBody>
          <a:bodyPr wrap="none">
            <a:spAutoFit/>
          </a:bodyPr>
          <a:lstStyle/>
          <a:p>
            <a:pPr algn="ctr">
              <a:lnSpc>
                <a:spcPct val="90000"/>
              </a:lnSpc>
              <a:spcBef>
                <a:spcPct val="0"/>
              </a:spcBef>
            </a:pPr>
            <a:r>
              <a:rPr lang="en-US" altLang="zh-CN" sz="2400" b="1" dirty="0" smtClean="0">
                <a:solidFill>
                  <a:schemeClr val="accent1">
                    <a:lumMod val="75000"/>
                  </a:schemeClr>
                </a:solidFill>
                <a:latin typeface="仿宋" panose="02010609060101010101" pitchFamily="49" charset="-122"/>
                <a:ea typeface="仿宋" panose="02010609060101010101" pitchFamily="49" charset="-122"/>
              </a:rPr>
              <a:t>3.2 </a:t>
            </a:r>
            <a:r>
              <a:rPr lang="zh-CN" altLang="en-US" sz="2400" b="1" dirty="0" smtClean="0">
                <a:solidFill>
                  <a:schemeClr val="accent1">
                    <a:lumMod val="75000"/>
                  </a:schemeClr>
                </a:solidFill>
                <a:latin typeface="仿宋" panose="02010609060101010101" pitchFamily="49" charset="-122"/>
                <a:ea typeface="仿宋" panose="02010609060101010101" pitchFamily="49" charset="-122"/>
              </a:rPr>
              <a:t>入侵</a:t>
            </a:r>
            <a:r>
              <a:rPr lang="zh-CN" altLang="en-US" sz="2400" b="1" dirty="0">
                <a:solidFill>
                  <a:schemeClr val="accent1">
                    <a:lumMod val="75000"/>
                  </a:schemeClr>
                </a:solidFill>
                <a:latin typeface="仿宋" panose="02010609060101010101" pitchFamily="49" charset="-122"/>
                <a:ea typeface="仿宋" panose="02010609060101010101" pitchFamily="49" charset="-122"/>
              </a:rPr>
              <a:t>检测系统的概念</a:t>
            </a:r>
          </a:p>
        </p:txBody>
      </p:sp>
      <p:sp>
        <p:nvSpPr>
          <p:cNvPr id="5" name="矩形 4"/>
          <p:cNvSpPr/>
          <p:nvPr/>
        </p:nvSpPr>
        <p:spPr>
          <a:xfrm>
            <a:off x="862467" y="2527426"/>
            <a:ext cx="7463315" cy="2862322"/>
          </a:xfrm>
          <a:prstGeom prst="rect">
            <a:avLst/>
          </a:prstGeom>
        </p:spPr>
        <p:txBody>
          <a:bodyPr wrap="square">
            <a:spAutoFit/>
          </a:bodyPr>
          <a:lstStyle/>
          <a:p>
            <a:pPr>
              <a:lnSpc>
                <a:spcPct val="150000"/>
              </a:lnSpc>
              <a:buFont typeface="Arial" panose="020B0604020202020204" pitchFamily="34" charset="0"/>
              <a:buChar char="•"/>
            </a:pPr>
            <a:r>
              <a:rPr lang="zh-CN" altLang="en-US" sz="2000" dirty="0">
                <a:solidFill>
                  <a:srgbClr val="000000"/>
                </a:solidFill>
                <a:latin typeface="Inter"/>
              </a:rPr>
              <a:t>入侵检测系统（</a:t>
            </a:r>
            <a:r>
              <a:rPr lang="en-US" altLang="zh-CN" sz="2000" dirty="0">
                <a:solidFill>
                  <a:srgbClr val="000000"/>
                </a:solidFill>
                <a:latin typeface="Inter"/>
              </a:rPr>
              <a:t>Intrusion Detection System </a:t>
            </a:r>
            <a:r>
              <a:rPr lang="zh-CN" altLang="en-US" sz="2000" dirty="0">
                <a:solidFill>
                  <a:srgbClr val="000000"/>
                </a:solidFill>
                <a:latin typeface="Inter"/>
              </a:rPr>
              <a:t>，</a:t>
            </a:r>
            <a:r>
              <a:rPr lang="en-US" altLang="zh-CN" sz="2000" dirty="0">
                <a:solidFill>
                  <a:srgbClr val="000000"/>
                </a:solidFill>
                <a:latin typeface="Inter"/>
              </a:rPr>
              <a:t>IDS</a:t>
            </a:r>
            <a:r>
              <a:rPr lang="zh-CN" altLang="en-US" sz="2000" dirty="0">
                <a:solidFill>
                  <a:srgbClr val="000000"/>
                </a:solidFill>
                <a:latin typeface="Inter"/>
              </a:rPr>
              <a:t>）是实现入侵检测功能的一系列的软件、硬件的组合，是入侵检测的具体实现，或称为实现入侵检测功能的产品。</a:t>
            </a:r>
          </a:p>
          <a:p>
            <a:pPr>
              <a:lnSpc>
                <a:spcPct val="150000"/>
              </a:lnSpc>
              <a:buFont typeface="Arial" panose="020B0604020202020204" pitchFamily="34" charset="0"/>
              <a:buChar char="•"/>
            </a:pPr>
            <a:r>
              <a:rPr lang="zh-CN" altLang="en-US" sz="2000" dirty="0">
                <a:solidFill>
                  <a:srgbClr val="000000"/>
                </a:solidFill>
                <a:latin typeface="Inter"/>
              </a:rPr>
              <a:t>作为一种安全管理工具，入侵检测系统从不同的系统资源收集信息，分析反映误用或异常行为模式的信息，对检测的行为作出自动的反应，并报告检测过程和结果</a:t>
            </a:r>
            <a:r>
              <a:rPr lang="zh-CN" altLang="en-US" sz="2000" dirty="0" smtClean="0">
                <a:solidFill>
                  <a:srgbClr val="000000"/>
                </a:solidFill>
                <a:latin typeface="Inter"/>
              </a:rPr>
              <a:t>。</a:t>
            </a:r>
            <a:endParaRPr lang="zh-CN" altLang="en-US" sz="2000" dirty="0">
              <a:solidFill>
                <a:srgbClr val="000000"/>
              </a:solidFill>
              <a:latin typeface="Inter"/>
            </a:endParaRPr>
          </a:p>
        </p:txBody>
      </p:sp>
      <p:sp>
        <p:nvSpPr>
          <p:cNvPr id="6" name="文本框 5">
            <a:extLst>
              <a:ext uri="{FF2B5EF4-FFF2-40B4-BE49-F238E27FC236}">
                <a16:creationId xmlns:a16="http://schemas.microsoft.com/office/drawing/2014/main" id="{240941DB-0F68-17B9-F2CF-7B0529628DCC}"/>
              </a:ext>
            </a:extLst>
          </p:cNvPr>
          <p:cNvSpPr txBox="1"/>
          <p:nvPr/>
        </p:nvSpPr>
        <p:spPr>
          <a:xfrm>
            <a:off x="215137" y="833818"/>
            <a:ext cx="5129930" cy="535531"/>
          </a:xfrm>
          <a:prstGeom prst="rect">
            <a:avLst/>
          </a:prstGeom>
          <a:noFill/>
        </p:spPr>
        <p:txBody>
          <a:bodyPr wrap="none" rtlCol="0">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lnSpc>
                <a:spcPct val="90000"/>
              </a:lnSpc>
              <a:spcBef>
                <a:spcPct val="0"/>
              </a:spcBef>
            </a:pPr>
            <a:r>
              <a:rPr lang="en-US" altLang="zh-CN" sz="3200" b="1" dirty="0">
                <a:solidFill>
                  <a:srgbClr val="FF0000"/>
                </a:solidFill>
                <a:latin typeface="仿宋" panose="02010609060101010101" pitchFamily="49" charset="-122"/>
                <a:ea typeface="仿宋" panose="02010609060101010101" pitchFamily="49" charset="-122"/>
              </a:rPr>
              <a:t>3.</a:t>
            </a:r>
            <a:r>
              <a:rPr lang="zh-CN" altLang="en-US" sz="3200" b="1" dirty="0">
                <a:solidFill>
                  <a:srgbClr val="FF0000"/>
                </a:solidFill>
                <a:latin typeface="仿宋" panose="02010609060101010101" pitchFamily="49" charset="-122"/>
                <a:ea typeface="仿宋" panose="02010609060101010101" pitchFamily="49" charset="-122"/>
              </a:rPr>
              <a:t>入侵检测与入侵检测系统</a:t>
            </a:r>
            <a:endParaRPr lang="zh-CN" altLang="en-US" sz="3200" b="1" dirty="0">
              <a:solidFill>
                <a:srgbClr val="FF0000"/>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22753272"/>
      </p:ext>
    </p:extLst>
  </p:cSld>
  <p:clrMapOvr>
    <a:masterClrMapping/>
  </p:clrMapOvr>
  <mc:AlternateContent xmlns:mc="http://schemas.openxmlformats.org/markup-compatibility/2006" xmlns:p14="http://schemas.microsoft.com/office/powerpoint/2010/main">
    <mc:Choice Requires="p14">
      <p:transition>
        <p14:flip dir="r"/>
        <p:sndAc>
          <p:stSnd>
            <p:snd r:embed="rId2" name="chimes.wav"/>
          </p:stSnd>
        </p:sndAc>
      </p:transition>
    </mc:Choice>
    <mc:Fallback xmlns="">
      <p:transition>
        <p:fade/>
        <p:sndAc>
          <p:stSnd>
            <p:snd r:embed="rId8" name="chimes.wav"/>
          </p:stSnd>
        </p:sndAc>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 name="图片 78">
            <a:extLst>
              <a:ext uri="{FF2B5EF4-FFF2-40B4-BE49-F238E27FC236}">
                <a16:creationId xmlns:a16="http://schemas.microsoft.com/office/drawing/2014/main" id="{C363C101-3623-4A29-90FF-C7420093DBA7}"/>
              </a:ext>
            </a:extLst>
          </p:cNvPr>
          <p:cNvPicPr>
            <a:picLocks noChangeAspect="1"/>
          </p:cNvPicPr>
          <p:nvPr/>
        </p:nvPicPr>
        <p:blipFill rotWithShape="1">
          <a:blip r:embed="rId3" cstate="print">
            <a:biLevel thresh="75000"/>
            <a:extLst>
              <a:ext uri="{28A0092B-C50C-407E-A947-70E740481C1C}">
                <a14:useLocalDpi xmlns:a14="http://schemas.microsoft.com/office/drawing/2010/main" val="0"/>
              </a:ext>
            </a:extLst>
          </a:blip>
          <a:srcRect r="27837"/>
          <a:stretch/>
        </p:blipFill>
        <p:spPr>
          <a:xfrm>
            <a:off x="-624645" y="2075396"/>
            <a:ext cx="3614053" cy="3669396"/>
          </a:xfrm>
          <a:prstGeom prst="rect">
            <a:avLst/>
          </a:prstGeom>
        </p:spPr>
      </p:pic>
      <p:sp>
        <p:nvSpPr>
          <p:cNvPr id="80" name="文本框 4">
            <a:extLst>
              <a:ext uri="{FF2B5EF4-FFF2-40B4-BE49-F238E27FC236}">
                <a16:creationId xmlns:a16="http://schemas.microsoft.com/office/drawing/2014/main" id="{5A88B1AC-DBAF-4857-BEBA-093C96204E9B}"/>
              </a:ext>
            </a:extLst>
          </p:cNvPr>
          <p:cNvSpPr txBox="1"/>
          <p:nvPr/>
        </p:nvSpPr>
        <p:spPr>
          <a:xfrm>
            <a:off x="4779062" y="2703568"/>
            <a:ext cx="4099541"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dirty="0">
                <a:latin typeface="+mn-ea"/>
              </a:rPr>
              <a:t>1</a:t>
            </a:r>
            <a:r>
              <a:rPr lang="en-US" altLang="zh-CN" sz="2800" dirty="0" smtClean="0">
                <a:latin typeface="+mn-ea"/>
              </a:rPr>
              <a:t>.</a:t>
            </a:r>
            <a:r>
              <a:rPr lang="zh-CN" altLang="en-US" sz="2800" dirty="0" smtClean="0">
                <a:latin typeface="+mn-ea"/>
              </a:rPr>
              <a:t>入侵检测概述</a:t>
            </a:r>
            <a:endParaRPr lang="zh-CN" altLang="en-US" sz="2800" dirty="0">
              <a:solidFill>
                <a:srgbClr val="5092E0"/>
              </a:solidFill>
              <a:latin typeface="+mn-ea"/>
            </a:endParaRPr>
          </a:p>
        </p:txBody>
      </p:sp>
      <p:sp>
        <p:nvSpPr>
          <p:cNvPr id="81" name="文本框 5">
            <a:extLst>
              <a:ext uri="{FF2B5EF4-FFF2-40B4-BE49-F238E27FC236}">
                <a16:creationId xmlns:a16="http://schemas.microsoft.com/office/drawing/2014/main" id="{3C163E01-8C74-44A1-9A8E-8FFA38BFD7E8}"/>
              </a:ext>
            </a:extLst>
          </p:cNvPr>
          <p:cNvSpPr txBox="1"/>
          <p:nvPr/>
        </p:nvSpPr>
        <p:spPr>
          <a:xfrm>
            <a:off x="4729524" y="3602562"/>
            <a:ext cx="4111437"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dirty="0" smtClean="0">
                <a:latin typeface="+mn-ea"/>
              </a:rPr>
              <a:t>2.Dos</a:t>
            </a:r>
            <a:r>
              <a:rPr lang="zh-CN" altLang="en-US" sz="2800" dirty="0" smtClean="0">
                <a:latin typeface="+mn-ea"/>
              </a:rPr>
              <a:t>与</a:t>
            </a:r>
            <a:r>
              <a:rPr lang="en-US" altLang="zh-CN" sz="2800" dirty="0" err="1" smtClean="0">
                <a:latin typeface="+mn-ea"/>
              </a:rPr>
              <a:t>DDos</a:t>
            </a:r>
            <a:r>
              <a:rPr lang="zh-CN" altLang="en-US" sz="2800" dirty="0" smtClean="0">
                <a:latin typeface="+mn-ea"/>
              </a:rPr>
              <a:t>攻击</a:t>
            </a:r>
            <a:endParaRPr lang="zh-CN" altLang="en-US" sz="2800" dirty="0">
              <a:solidFill>
                <a:srgbClr val="5092E0"/>
              </a:solidFill>
              <a:latin typeface="+mn-ea"/>
            </a:endParaRPr>
          </a:p>
        </p:txBody>
      </p:sp>
      <p:sp>
        <p:nvSpPr>
          <p:cNvPr id="82" name="文本框 6">
            <a:extLst>
              <a:ext uri="{FF2B5EF4-FFF2-40B4-BE49-F238E27FC236}">
                <a16:creationId xmlns:a16="http://schemas.microsoft.com/office/drawing/2014/main" id="{36787CDC-0937-46A0-B7EC-C550D3728C6A}"/>
              </a:ext>
            </a:extLst>
          </p:cNvPr>
          <p:cNvSpPr txBox="1"/>
          <p:nvPr/>
        </p:nvSpPr>
        <p:spPr>
          <a:xfrm>
            <a:off x="4728754" y="4582720"/>
            <a:ext cx="4099541" cy="95410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dirty="0">
                <a:latin typeface="+mn-ea"/>
              </a:rPr>
              <a:t>3</a:t>
            </a:r>
            <a:r>
              <a:rPr lang="en-US" altLang="zh-CN" sz="2800" dirty="0">
                <a:latin typeface="+mn-ea"/>
              </a:rPr>
              <a:t>.</a:t>
            </a:r>
            <a:r>
              <a:rPr lang="zh-CN" altLang="en-US" sz="2800" dirty="0">
                <a:latin typeface="+mn-ea"/>
              </a:rPr>
              <a:t>入侵检测与入侵检测系统</a:t>
            </a:r>
            <a:endParaRPr lang="zh-CN" altLang="en-US" sz="2800" dirty="0">
              <a:latin typeface="+mn-ea"/>
            </a:endParaRPr>
          </a:p>
        </p:txBody>
      </p:sp>
      <p:sp>
        <p:nvSpPr>
          <p:cNvPr id="84" name="Freeform 5">
            <a:extLst>
              <a:ext uri="{FF2B5EF4-FFF2-40B4-BE49-F238E27FC236}">
                <a16:creationId xmlns:a16="http://schemas.microsoft.com/office/drawing/2014/main" id="{66E42DE6-95EF-45EA-9EB1-F927C50067AA}"/>
              </a:ext>
            </a:extLst>
          </p:cNvPr>
          <p:cNvSpPr>
            <a:spLocks/>
          </p:cNvSpPr>
          <p:nvPr/>
        </p:nvSpPr>
        <p:spPr bwMode="auto">
          <a:xfrm>
            <a:off x="4729524" y="3239261"/>
            <a:ext cx="4237965" cy="106529"/>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5" name="Freeform 5">
            <a:extLst>
              <a:ext uri="{FF2B5EF4-FFF2-40B4-BE49-F238E27FC236}">
                <a16:creationId xmlns:a16="http://schemas.microsoft.com/office/drawing/2014/main" id="{42812D3D-EF6E-4545-81EA-F6344F8BDBF7}"/>
              </a:ext>
            </a:extLst>
          </p:cNvPr>
          <p:cNvSpPr>
            <a:spLocks/>
          </p:cNvSpPr>
          <p:nvPr/>
        </p:nvSpPr>
        <p:spPr bwMode="auto">
          <a:xfrm>
            <a:off x="4709849" y="4187100"/>
            <a:ext cx="4237965" cy="106529"/>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6" name="Freeform 5">
            <a:extLst>
              <a:ext uri="{FF2B5EF4-FFF2-40B4-BE49-F238E27FC236}">
                <a16:creationId xmlns:a16="http://schemas.microsoft.com/office/drawing/2014/main" id="{76140BFF-E504-4B2F-80DB-5615918AAB8D}"/>
              </a:ext>
            </a:extLst>
          </p:cNvPr>
          <p:cNvSpPr>
            <a:spLocks/>
          </p:cNvSpPr>
          <p:nvPr/>
        </p:nvSpPr>
        <p:spPr bwMode="auto">
          <a:xfrm>
            <a:off x="4709848" y="5129621"/>
            <a:ext cx="4237965" cy="106529"/>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nvGrpSpPr>
          <p:cNvPr id="88" name="组合 87">
            <a:extLst>
              <a:ext uri="{FF2B5EF4-FFF2-40B4-BE49-F238E27FC236}">
                <a16:creationId xmlns:a16="http://schemas.microsoft.com/office/drawing/2014/main" id="{2AEFF981-F3B5-452C-BB39-C6F663CFF168}"/>
              </a:ext>
            </a:extLst>
          </p:cNvPr>
          <p:cNvGrpSpPr/>
          <p:nvPr/>
        </p:nvGrpSpPr>
        <p:grpSpPr>
          <a:xfrm>
            <a:off x="3062103" y="3130102"/>
            <a:ext cx="1386140" cy="2272793"/>
            <a:chOff x="3186355" y="3415833"/>
            <a:chExt cx="1322199" cy="1739005"/>
          </a:xfrm>
          <a:noFill/>
        </p:grpSpPr>
        <p:sp>
          <p:nvSpPr>
            <p:cNvPr id="90" name="椭圆 31">
              <a:extLst>
                <a:ext uri="{FF2B5EF4-FFF2-40B4-BE49-F238E27FC236}">
                  <a16:creationId xmlns:a16="http://schemas.microsoft.com/office/drawing/2014/main" id="{51E820A9-2E9B-4F4F-B158-9E7D2EA32214}"/>
                </a:ext>
              </a:extLst>
            </p:cNvPr>
            <p:cNvSpPr/>
            <p:nvPr/>
          </p:nvSpPr>
          <p:spPr>
            <a:xfrm>
              <a:off x="3196603" y="3415833"/>
              <a:ext cx="1311951" cy="1739005"/>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 fmla="*/ 328247 w 656494"/>
                <a:gd name="connsiteY0" fmla="*/ 0 h 633046"/>
                <a:gd name="connsiteX1" fmla="*/ 656494 w 656494"/>
                <a:gd name="connsiteY1" fmla="*/ 316523 h 633046"/>
                <a:gd name="connsiteX2" fmla="*/ 328247 w 656494"/>
                <a:gd name="connsiteY2" fmla="*/ 633046 h 633046"/>
                <a:gd name="connsiteX3" fmla="*/ 0 w 656494"/>
                <a:gd name="connsiteY3" fmla="*/ 316523 h 633046"/>
                <a:gd name="connsiteX4" fmla="*/ 419687 w 656494"/>
                <a:gd name="connsiteY4" fmla="*/ 91440 h 633046"/>
                <a:gd name="connsiteX0" fmla="*/ 402964 w 731211"/>
                <a:gd name="connsiteY0" fmla="*/ 0 h 633046"/>
                <a:gd name="connsiteX1" fmla="*/ 731211 w 731211"/>
                <a:gd name="connsiteY1" fmla="*/ 316523 h 633046"/>
                <a:gd name="connsiteX2" fmla="*/ 402964 w 731211"/>
                <a:gd name="connsiteY2" fmla="*/ 633046 h 633046"/>
                <a:gd name="connsiteX3" fmla="*/ 74717 w 731211"/>
                <a:gd name="connsiteY3" fmla="*/ 316523 h 633046"/>
                <a:gd name="connsiteX4" fmla="*/ 161895 w 731211"/>
                <a:gd name="connsiteY4" fmla="*/ 152400 h 633046"/>
                <a:gd name="connsiteX0" fmla="*/ 353700 w 681947"/>
                <a:gd name="connsiteY0" fmla="*/ 0 h 633046"/>
                <a:gd name="connsiteX1" fmla="*/ 681947 w 681947"/>
                <a:gd name="connsiteY1" fmla="*/ 316523 h 633046"/>
                <a:gd name="connsiteX2" fmla="*/ 353700 w 681947"/>
                <a:gd name="connsiteY2" fmla="*/ 633046 h 633046"/>
                <a:gd name="connsiteX3" fmla="*/ 25453 w 681947"/>
                <a:gd name="connsiteY3" fmla="*/ 316523 h 633046"/>
                <a:gd name="connsiteX4" fmla="*/ 112631 w 681947"/>
                <a:gd name="connsiteY4" fmla="*/ 152400 h 633046"/>
                <a:gd name="connsiteX0" fmla="*/ 341249 w 669496"/>
                <a:gd name="connsiteY0" fmla="*/ 0 h 633046"/>
                <a:gd name="connsiteX1" fmla="*/ 669496 w 669496"/>
                <a:gd name="connsiteY1" fmla="*/ 316523 h 633046"/>
                <a:gd name="connsiteX2" fmla="*/ 341249 w 669496"/>
                <a:gd name="connsiteY2" fmla="*/ 633046 h 633046"/>
                <a:gd name="connsiteX3" fmla="*/ 13002 w 669496"/>
                <a:gd name="connsiteY3" fmla="*/ 316523 h 633046"/>
                <a:gd name="connsiteX4" fmla="*/ 100180 w 669496"/>
                <a:gd name="connsiteY4" fmla="*/ 152400 h 633046"/>
                <a:gd name="connsiteX0" fmla="*/ 347951 w 676198"/>
                <a:gd name="connsiteY0" fmla="*/ 0 h 633046"/>
                <a:gd name="connsiteX1" fmla="*/ 676198 w 676198"/>
                <a:gd name="connsiteY1" fmla="*/ 316523 h 633046"/>
                <a:gd name="connsiteX2" fmla="*/ 347951 w 676198"/>
                <a:gd name="connsiteY2" fmla="*/ 633046 h 633046"/>
                <a:gd name="connsiteX3" fmla="*/ 19704 w 676198"/>
                <a:gd name="connsiteY3" fmla="*/ 316523 h 633046"/>
                <a:gd name="connsiteX4" fmla="*/ 79173 w 676198"/>
                <a:gd name="connsiteY4" fmla="*/ 113607 h 633046"/>
                <a:gd name="connsiteX0" fmla="*/ 333371 w 661618"/>
                <a:gd name="connsiteY0" fmla="*/ 0 h 633046"/>
                <a:gd name="connsiteX1" fmla="*/ 661618 w 661618"/>
                <a:gd name="connsiteY1" fmla="*/ 316523 h 633046"/>
                <a:gd name="connsiteX2" fmla="*/ 333371 w 661618"/>
                <a:gd name="connsiteY2" fmla="*/ 633046 h 633046"/>
                <a:gd name="connsiteX3" fmla="*/ 5124 w 661618"/>
                <a:gd name="connsiteY3" fmla="*/ 316523 h 633046"/>
                <a:gd name="connsiteX4" fmla="*/ 64593 w 661618"/>
                <a:gd name="connsiteY4" fmla="*/ 113607 h 633046"/>
                <a:gd name="connsiteX0" fmla="*/ 178200 w 661618"/>
                <a:gd name="connsiteY0" fmla="*/ 0 h 583170"/>
                <a:gd name="connsiteX1" fmla="*/ 661618 w 661618"/>
                <a:gd name="connsiteY1" fmla="*/ 266647 h 583170"/>
                <a:gd name="connsiteX2" fmla="*/ 333371 w 661618"/>
                <a:gd name="connsiteY2" fmla="*/ 583170 h 583170"/>
                <a:gd name="connsiteX3" fmla="*/ 5124 w 661618"/>
                <a:gd name="connsiteY3" fmla="*/ 266647 h 583170"/>
                <a:gd name="connsiteX4" fmla="*/ 64593 w 661618"/>
                <a:gd name="connsiteY4" fmla="*/ 63731 h 583170"/>
                <a:gd name="connsiteX0" fmla="*/ 178200 w 662133"/>
                <a:gd name="connsiteY0" fmla="*/ 66578 h 649748"/>
                <a:gd name="connsiteX1" fmla="*/ 412660 w 662133"/>
                <a:gd name="connsiteY1" fmla="*/ 10947 h 649748"/>
                <a:gd name="connsiteX2" fmla="*/ 661618 w 662133"/>
                <a:gd name="connsiteY2" fmla="*/ 333225 h 649748"/>
                <a:gd name="connsiteX3" fmla="*/ 333371 w 662133"/>
                <a:gd name="connsiteY3" fmla="*/ 649748 h 649748"/>
                <a:gd name="connsiteX4" fmla="*/ 5124 w 662133"/>
                <a:gd name="connsiteY4" fmla="*/ 333225 h 649748"/>
                <a:gd name="connsiteX5" fmla="*/ 64593 w 662133"/>
                <a:gd name="connsiteY5" fmla="*/ 130309 h 649748"/>
                <a:gd name="connsiteX0" fmla="*/ 178200 w 662148"/>
                <a:gd name="connsiteY0" fmla="*/ 66578 h 649748"/>
                <a:gd name="connsiteX1" fmla="*/ 412660 w 662148"/>
                <a:gd name="connsiteY1" fmla="*/ 10947 h 649748"/>
                <a:gd name="connsiteX2" fmla="*/ 661618 w 662148"/>
                <a:gd name="connsiteY2" fmla="*/ 333225 h 649748"/>
                <a:gd name="connsiteX3" fmla="*/ 333371 w 662148"/>
                <a:gd name="connsiteY3" fmla="*/ 649748 h 649748"/>
                <a:gd name="connsiteX4" fmla="*/ 5124 w 662148"/>
                <a:gd name="connsiteY4" fmla="*/ 333225 h 649748"/>
                <a:gd name="connsiteX5" fmla="*/ 64593 w 662148"/>
                <a:gd name="connsiteY5" fmla="*/ 130309 h 649748"/>
                <a:gd name="connsiteX0" fmla="*/ 178200 w 662148"/>
                <a:gd name="connsiteY0" fmla="*/ 61032 h 644202"/>
                <a:gd name="connsiteX1" fmla="*/ 412660 w 662148"/>
                <a:gd name="connsiteY1" fmla="*/ 5401 h 644202"/>
                <a:gd name="connsiteX2" fmla="*/ 661618 w 662148"/>
                <a:gd name="connsiteY2" fmla="*/ 327679 h 644202"/>
                <a:gd name="connsiteX3" fmla="*/ 333371 w 662148"/>
                <a:gd name="connsiteY3" fmla="*/ 644202 h 644202"/>
                <a:gd name="connsiteX4" fmla="*/ 5124 w 662148"/>
                <a:gd name="connsiteY4" fmla="*/ 327679 h 644202"/>
                <a:gd name="connsiteX5" fmla="*/ 64593 w 662148"/>
                <a:gd name="connsiteY5" fmla="*/ 124763 h 644202"/>
                <a:gd name="connsiteX0" fmla="*/ 178200 w 662148"/>
                <a:gd name="connsiteY0" fmla="*/ 75865 h 659035"/>
                <a:gd name="connsiteX1" fmla="*/ 168819 w 662148"/>
                <a:gd name="connsiteY1" fmla="*/ 31317 h 659035"/>
                <a:gd name="connsiteX2" fmla="*/ 412660 w 662148"/>
                <a:gd name="connsiteY2" fmla="*/ 20234 h 659035"/>
                <a:gd name="connsiteX3" fmla="*/ 661618 w 662148"/>
                <a:gd name="connsiteY3" fmla="*/ 342512 h 659035"/>
                <a:gd name="connsiteX4" fmla="*/ 333371 w 662148"/>
                <a:gd name="connsiteY4" fmla="*/ 659035 h 659035"/>
                <a:gd name="connsiteX5" fmla="*/ 5124 w 662148"/>
                <a:gd name="connsiteY5" fmla="*/ 342512 h 659035"/>
                <a:gd name="connsiteX6" fmla="*/ 64593 w 662148"/>
                <a:gd name="connsiteY6" fmla="*/ 139596 h 659035"/>
                <a:gd name="connsiteX0" fmla="*/ 178200 w 662148"/>
                <a:gd name="connsiteY0" fmla="*/ 68901 h 652071"/>
                <a:gd name="connsiteX1" fmla="*/ 130026 w 662148"/>
                <a:gd name="connsiteY1" fmla="*/ 68688 h 652071"/>
                <a:gd name="connsiteX2" fmla="*/ 412660 w 662148"/>
                <a:gd name="connsiteY2" fmla="*/ 13270 h 652071"/>
                <a:gd name="connsiteX3" fmla="*/ 661618 w 662148"/>
                <a:gd name="connsiteY3" fmla="*/ 335548 h 652071"/>
                <a:gd name="connsiteX4" fmla="*/ 333371 w 662148"/>
                <a:gd name="connsiteY4" fmla="*/ 652071 h 652071"/>
                <a:gd name="connsiteX5" fmla="*/ 5124 w 662148"/>
                <a:gd name="connsiteY5" fmla="*/ 335548 h 652071"/>
                <a:gd name="connsiteX6" fmla="*/ 64593 w 662148"/>
                <a:gd name="connsiteY6" fmla="*/ 132632 h 652071"/>
                <a:gd name="connsiteX0" fmla="*/ 178200 w 662220"/>
                <a:gd name="connsiteY0" fmla="*/ 68901 h 652071"/>
                <a:gd name="connsiteX1" fmla="*/ 130026 w 662220"/>
                <a:gd name="connsiteY1" fmla="*/ 68688 h 652071"/>
                <a:gd name="connsiteX2" fmla="*/ 412660 w 662220"/>
                <a:gd name="connsiteY2" fmla="*/ 13270 h 652071"/>
                <a:gd name="connsiteX3" fmla="*/ 661618 w 662220"/>
                <a:gd name="connsiteY3" fmla="*/ 335548 h 652071"/>
                <a:gd name="connsiteX4" fmla="*/ 333371 w 662220"/>
                <a:gd name="connsiteY4" fmla="*/ 652071 h 652071"/>
                <a:gd name="connsiteX5" fmla="*/ 5124 w 662220"/>
                <a:gd name="connsiteY5" fmla="*/ 335548 h 652071"/>
                <a:gd name="connsiteX6" fmla="*/ 64593 w 662220"/>
                <a:gd name="connsiteY6" fmla="*/ 132632 h 652071"/>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6252 w 660272"/>
                <a:gd name="connsiteY0" fmla="*/ 58449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272"/>
                <a:gd name="connsiteY0" fmla="*/ 30740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191"/>
                <a:gd name="connsiteY0" fmla="*/ 41069 h 651948"/>
                <a:gd name="connsiteX1" fmla="*/ 161329 w 660191"/>
                <a:gd name="connsiteY1" fmla="*/ 63023 h 651948"/>
                <a:gd name="connsiteX2" fmla="*/ 410712 w 660191"/>
                <a:gd name="connsiteY2" fmla="*/ 13147 h 651948"/>
                <a:gd name="connsiteX3" fmla="*/ 659670 w 660191"/>
                <a:gd name="connsiteY3" fmla="*/ 335425 h 651948"/>
                <a:gd name="connsiteX4" fmla="*/ 331423 w 660191"/>
                <a:gd name="connsiteY4" fmla="*/ 651948 h 651948"/>
                <a:gd name="connsiteX5" fmla="*/ 3176 w 660191"/>
                <a:gd name="connsiteY5" fmla="*/ 335425 h 651948"/>
                <a:gd name="connsiteX6" fmla="*/ 62645 w 660191"/>
                <a:gd name="connsiteY6" fmla="*/ 132509 h 651948"/>
                <a:gd name="connsiteX0" fmla="*/ 253837 w 660897"/>
                <a:gd name="connsiteY0" fmla="*/ 45475 h 656354"/>
                <a:gd name="connsiteX1" fmla="*/ 161329 w 660897"/>
                <a:gd name="connsiteY1" fmla="*/ 67429 h 656354"/>
                <a:gd name="connsiteX2" fmla="*/ 410712 w 660897"/>
                <a:gd name="connsiteY2" fmla="*/ 17553 h 656354"/>
                <a:gd name="connsiteX3" fmla="*/ 659670 w 660897"/>
                <a:gd name="connsiteY3" fmla="*/ 339831 h 656354"/>
                <a:gd name="connsiteX4" fmla="*/ 331423 w 660897"/>
                <a:gd name="connsiteY4" fmla="*/ 656354 h 656354"/>
                <a:gd name="connsiteX5" fmla="*/ 3176 w 660897"/>
                <a:gd name="connsiteY5" fmla="*/ 339831 h 656354"/>
                <a:gd name="connsiteX6" fmla="*/ 62645 w 660897"/>
                <a:gd name="connsiteY6" fmla="*/ 136915 h 656354"/>
                <a:gd name="connsiteX0" fmla="*/ 253837 w 660406"/>
                <a:gd name="connsiteY0" fmla="*/ 41070 h 651949"/>
                <a:gd name="connsiteX1" fmla="*/ 161329 w 660406"/>
                <a:gd name="connsiteY1" fmla="*/ 63024 h 651949"/>
                <a:gd name="connsiteX2" fmla="*/ 410712 w 660406"/>
                <a:gd name="connsiteY2" fmla="*/ 13148 h 651949"/>
                <a:gd name="connsiteX3" fmla="*/ 659670 w 660406"/>
                <a:gd name="connsiteY3" fmla="*/ 335426 h 651949"/>
                <a:gd name="connsiteX4" fmla="*/ 331423 w 660406"/>
                <a:gd name="connsiteY4" fmla="*/ 651949 h 651949"/>
                <a:gd name="connsiteX5" fmla="*/ 3176 w 660406"/>
                <a:gd name="connsiteY5" fmla="*/ 335426 h 651949"/>
                <a:gd name="connsiteX6" fmla="*/ 62645 w 660406"/>
                <a:gd name="connsiteY6" fmla="*/ 132510 h 651949"/>
                <a:gd name="connsiteX0" fmla="*/ 161329 w 660406"/>
                <a:gd name="connsiteY0" fmla="*/ 63024 h 651949"/>
                <a:gd name="connsiteX1" fmla="*/ 410712 w 660406"/>
                <a:gd name="connsiteY1" fmla="*/ 13148 h 651949"/>
                <a:gd name="connsiteX2" fmla="*/ 659670 w 660406"/>
                <a:gd name="connsiteY2" fmla="*/ 335426 h 651949"/>
                <a:gd name="connsiteX3" fmla="*/ 331423 w 660406"/>
                <a:gd name="connsiteY3" fmla="*/ 651949 h 651949"/>
                <a:gd name="connsiteX4" fmla="*/ 3176 w 660406"/>
                <a:gd name="connsiteY4" fmla="*/ 335426 h 651949"/>
                <a:gd name="connsiteX5" fmla="*/ 62645 w 660406"/>
                <a:gd name="connsiteY5" fmla="*/ 132510 h 651949"/>
                <a:gd name="connsiteX0" fmla="*/ 128078 w 660207"/>
                <a:gd name="connsiteY0" fmla="*/ 63024 h 651949"/>
                <a:gd name="connsiteX1" fmla="*/ 410712 w 660207"/>
                <a:gd name="connsiteY1" fmla="*/ 13148 h 651949"/>
                <a:gd name="connsiteX2" fmla="*/ 659670 w 660207"/>
                <a:gd name="connsiteY2" fmla="*/ 335426 h 651949"/>
                <a:gd name="connsiteX3" fmla="*/ 331423 w 660207"/>
                <a:gd name="connsiteY3" fmla="*/ 651949 h 651949"/>
                <a:gd name="connsiteX4" fmla="*/ 3176 w 660207"/>
                <a:gd name="connsiteY4" fmla="*/ 335426 h 651949"/>
                <a:gd name="connsiteX5" fmla="*/ 62645 w 660207"/>
                <a:gd name="connsiteY5" fmla="*/ 132510 h 651949"/>
                <a:gd name="connsiteX0" fmla="*/ 128078 w 660438"/>
                <a:gd name="connsiteY0" fmla="*/ 60888 h 649813"/>
                <a:gd name="connsiteX1" fmla="*/ 410712 w 660438"/>
                <a:gd name="connsiteY1" fmla="*/ 11012 h 649813"/>
                <a:gd name="connsiteX2" fmla="*/ 659670 w 660438"/>
                <a:gd name="connsiteY2" fmla="*/ 333290 h 649813"/>
                <a:gd name="connsiteX3" fmla="*/ 331423 w 660438"/>
                <a:gd name="connsiteY3" fmla="*/ 649813 h 649813"/>
                <a:gd name="connsiteX4" fmla="*/ 3176 w 660438"/>
                <a:gd name="connsiteY4" fmla="*/ 333290 h 649813"/>
                <a:gd name="connsiteX5" fmla="*/ 62645 w 660438"/>
                <a:gd name="connsiteY5" fmla="*/ 130374 h 649813"/>
                <a:gd name="connsiteX0" fmla="*/ 128078 w 660438"/>
                <a:gd name="connsiteY0" fmla="*/ 64927 h 653852"/>
                <a:gd name="connsiteX1" fmla="*/ 410712 w 660438"/>
                <a:gd name="connsiteY1" fmla="*/ 15051 h 653852"/>
                <a:gd name="connsiteX2" fmla="*/ 659670 w 660438"/>
                <a:gd name="connsiteY2" fmla="*/ 337329 h 653852"/>
                <a:gd name="connsiteX3" fmla="*/ 331423 w 660438"/>
                <a:gd name="connsiteY3" fmla="*/ 653852 h 653852"/>
                <a:gd name="connsiteX4" fmla="*/ 3176 w 660438"/>
                <a:gd name="connsiteY4" fmla="*/ 337329 h 653852"/>
                <a:gd name="connsiteX5" fmla="*/ 62645 w 660438"/>
                <a:gd name="connsiteY5" fmla="*/ 134413 h 653852"/>
                <a:gd name="connsiteX0" fmla="*/ 128078 w 687378"/>
                <a:gd name="connsiteY0" fmla="*/ 58090 h 647015"/>
                <a:gd name="connsiteX1" fmla="*/ 571432 w 687378"/>
                <a:gd name="connsiteY1" fmla="*/ 16673 h 647015"/>
                <a:gd name="connsiteX2" fmla="*/ 659670 w 687378"/>
                <a:gd name="connsiteY2" fmla="*/ 330492 h 647015"/>
                <a:gd name="connsiteX3" fmla="*/ 331423 w 687378"/>
                <a:gd name="connsiteY3" fmla="*/ 647015 h 647015"/>
                <a:gd name="connsiteX4" fmla="*/ 3176 w 687378"/>
                <a:gd name="connsiteY4" fmla="*/ 330492 h 647015"/>
                <a:gd name="connsiteX5" fmla="*/ 62645 w 687378"/>
                <a:gd name="connsiteY5" fmla="*/ 127576 h 647015"/>
                <a:gd name="connsiteX0" fmla="*/ 128078 w 677145"/>
                <a:gd name="connsiteY0" fmla="*/ 58090 h 663933"/>
                <a:gd name="connsiteX1" fmla="*/ 571432 w 677145"/>
                <a:gd name="connsiteY1" fmla="*/ 16673 h 663933"/>
                <a:gd name="connsiteX2" fmla="*/ 659670 w 677145"/>
                <a:gd name="connsiteY2" fmla="*/ 330492 h 663933"/>
                <a:gd name="connsiteX3" fmla="*/ 559815 w 677145"/>
                <a:gd name="connsiteY3" fmla="*/ 663933 h 663933"/>
                <a:gd name="connsiteX4" fmla="*/ 3176 w 677145"/>
                <a:gd name="connsiteY4" fmla="*/ 330492 h 663933"/>
                <a:gd name="connsiteX5" fmla="*/ 62645 w 677145"/>
                <a:gd name="connsiteY5" fmla="*/ 127576 h 663933"/>
                <a:gd name="connsiteX0" fmla="*/ 101940 w 644966"/>
                <a:gd name="connsiteY0" fmla="*/ 58090 h 685888"/>
                <a:gd name="connsiteX1" fmla="*/ 545294 w 644966"/>
                <a:gd name="connsiteY1" fmla="*/ 16673 h 685888"/>
                <a:gd name="connsiteX2" fmla="*/ 633532 w 644966"/>
                <a:gd name="connsiteY2" fmla="*/ 330492 h 685888"/>
                <a:gd name="connsiteX3" fmla="*/ 533677 w 644966"/>
                <a:gd name="connsiteY3" fmla="*/ 663933 h 685888"/>
                <a:gd name="connsiteX4" fmla="*/ 10874 w 644966"/>
                <a:gd name="connsiteY4" fmla="*/ 575801 h 685888"/>
                <a:gd name="connsiteX5" fmla="*/ 36507 w 644966"/>
                <a:gd name="connsiteY5" fmla="*/ 127576 h 685888"/>
                <a:gd name="connsiteX0" fmla="*/ 101940 w 642626"/>
                <a:gd name="connsiteY0" fmla="*/ 58090 h 654766"/>
                <a:gd name="connsiteX1" fmla="*/ 545294 w 642626"/>
                <a:gd name="connsiteY1" fmla="*/ 16673 h 654766"/>
                <a:gd name="connsiteX2" fmla="*/ 633532 w 642626"/>
                <a:gd name="connsiteY2" fmla="*/ 330492 h 654766"/>
                <a:gd name="connsiteX3" fmla="*/ 567513 w 642626"/>
                <a:gd name="connsiteY3" fmla="*/ 613179 h 654766"/>
                <a:gd name="connsiteX4" fmla="*/ 10874 w 642626"/>
                <a:gd name="connsiteY4" fmla="*/ 575801 h 654766"/>
                <a:gd name="connsiteX5" fmla="*/ 36507 w 642626"/>
                <a:gd name="connsiteY5" fmla="*/ 127576 h 654766"/>
                <a:gd name="connsiteX0" fmla="*/ 101940 w 642626"/>
                <a:gd name="connsiteY0" fmla="*/ 30477 h 627153"/>
                <a:gd name="connsiteX1" fmla="*/ 545294 w 642626"/>
                <a:gd name="connsiteY1" fmla="*/ 31354 h 627153"/>
                <a:gd name="connsiteX2" fmla="*/ 633532 w 642626"/>
                <a:gd name="connsiteY2" fmla="*/ 302879 h 627153"/>
                <a:gd name="connsiteX3" fmla="*/ 567513 w 642626"/>
                <a:gd name="connsiteY3" fmla="*/ 585566 h 627153"/>
                <a:gd name="connsiteX4" fmla="*/ 10874 w 642626"/>
                <a:gd name="connsiteY4" fmla="*/ 548188 h 627153"/>
                <a:gd name="connsiteX5" fmla="*/ 36507 w 642626"/>
                <a:gd name="connsiteY5" fmla="*/ 99963 h 627153"/>
                <a:gd name="connsiteX0" fmla="*/ 101940 w 641803"/>
                <a:gd name="connsiteY0" fmla="*/ 32533 h 629209"/>
                <a:gd name="connsiteX1" fmla="*/ 545294 w 641803"/>
                <a:gd name="connsiteY1" fmla="*/ 33410 h 629209"/>
                <a:gd name="connsiteX2" fmla="*/ 633532 w 641803"/>
                <a:gd name="connsiteY2" fmla="*/ 304935 h 629209"/>
                <a:gd name="connsiteX3" fmla="*/ 567513 w 641803"/>
                <a:gd name="connsiteY3" fmla="*/ 587622 h 629209"/>
                <a:gd name="connsiteX4" fmla="*/ 10874 w 641803"/>
                <a:gd name="connsiteY4" fmla="*/ 550244 h 629209"/>
                <a:gd name="connsiteX5" fmla="*/ 36507 w 641803"/>
                <a:gd name="connsiteY5" fmla="*/ 102019 h 629209"/>
                <a:gd name="connsiteX0" fmla="*/ 93785 w 633648"/>
                <a:gd name="connsiteY0" fmla="*/ 32533 h 629209"/>
                <a:gd name="connsiteX1" fmla="*/ 537139 w 633648"/>
                <a:gd name="connsiteY1" fmla="*/ 33410 h 629209"/>
                <a:gd name="connsiteX2" fmla="*/ 625377 w 633648"/>
                <a:gd name="connsiteY2" fmla="*/ 304935 h 629209"/>
                <a:gd name="connsiteX3" fmla="*/ 559358 w 633648"/>
                <a:gd name="connsiteY3" fmla="*/ 587622 h 629209"/>
                <a:gd name="connsiteX4" fmla="*/ 2719 w 633648"/>
                <a:gd name="connsiteY4" fmla="*/ 550244 h 629209"/>
                <a:gd name="connsiteX5" fmla="*/ 28352 w 633648"/>
                <a:gd name="connsiteY5" fmla="*/ 102019 h 629209"/>
                <a:gd name="connsiteX0" fmla="*/ 103603 w 643466"/>
                <a:gd name="connsiteY0" fmla="*/ 32533 h 629209"/>
                <a:gd name="connsiteX1" fmla="*/ 546957 w 643466"/>
                <a:gd name="connsiteY1" fmla="*/ 33410 h 629209"/>
                <a:gd name="connsiteX2" fmla="*/ 635195 w 643466"/>
                <a:gd name="connsiteY2" fmla="*/ 304935 h 629209"/>
                <a:gd name="connsiteX3" fmla="*/ 569176 w 643466"/>
                <a:gd name="connsiteY3" fmla="*/ 587622 h 629209"/>
                <a:gd name="connsiteX4" fmla="*/ 12537 w 643466"/>
                <a:gd name="connsiteY4" fmla="*/ 550244 h 629209"/>
                <a:gd name="connsiteX5" fmla="*/ 4334 w 643466"/>
                <a:gd name="connsiteY5" fmla="*/ 102019 h 629209"/>
                <a:gd name="connsiteX0" fmla="*/ 103603 w 643466"/>
                <a:gd name="connsiteY0" fmla="*/ 32533 h 613248"/>
                <a:gd name="connsiteX1" fmla="*/ 546957 w 643466"/>
                <a:gd name="connsiteY1" fmla="*/ 33410 h 613248"/>
                <a:gd name="connsiteX2" fmla="*/ 635195 w 643466"/>
                <a:gd name="connsiteY2" fmla="*/ 304935 h 613248"/>
                <a:gd name="connsiteX3" fmla="*/ 569176 w 643466"/>
                <a:gd name="connsiteY3" fmla="*/ 587622 h 613248"/>
                <a:gd name="connsiteX4" fmla="*/ 12537 w 643466"/>
                <a:gd name="connsiteY4" fmla="*/ 518643 h 613248"/>
                <a:gd name="connsiteX5" fmla="*/ 4334 w 643466"/>
                <a:gd name="connsiteY5" fmla="*/ 102019 h 613248"/>
                <a:gd name="connsiteX0" fmla="*/ 103603 w 622280"/>
                <a:gd name="connsiteY0" fmla="*/ 51723 h 632438"/>
                <a:gd name="connsiteX1" fmla="*/ 546957 w 622280"/>
                <a:gd name="connsiteY1" fmla="*/ 52600 h 632438"/>
                <a:gd name="connsiteX2" fmla="*/ 569176 w 622280"/>
                <a:gd name="connsiteY2" fmla="*/ 606812 h 632438"/>
                <a:gd name="connsiteX3" fmla="*/ 12537 w 622280"/>
                <a:gd name="connsiteY3" fmla="*/ 537833 h 632438"/>
                <a:gd name="connsiteX4" fmla="*/ 4334 w 622280"/>
                <a:gd name="connsiteY4" fmla="*/ 121209 h 632438"/>
                <a:gd name="connsiteX0" fmla="*/ 103603 w 640916"/>
                <a:gd name="connsiteY0" fmla="*/ 51277 h 628066"/>
                <a:gd name="connsiteX1" fmla="*/ 546957 w 640916"/>
                <a:gd name="connsiteY1" fmla="*/ 52154 h 628066"/>
                <a:gd name="connsiteX2" fmla="*/ 595444 w 640916"/>
                <a:gd name="connsiteY2" fmla="*/ 600046 h 628066"/>
                <a:gd name="connsiteX3" fmla="*/ 12537 w 640916"/>
                <a:gd name="connsiteY3" fmla="*/ 537387 h 628066"/>
                <a:gd name="connsiteX4" fmla="*/ 4334 w 640916"/>
                <a:gd name="connsiteY4" fmla="*/ 120763 h 628066"/>
                <a:gd name="connsiteX0" fmla="*/ 103603 w 629940"/>
                <a:gd name="connsiteY0" fmla="*/ 26437 h 603226"/>
                <a:gd name="connsiteX1" fmla="*/ 546957 w 629940"/>
                <a:gd name="connsiteY1" fmla="*/ 27314 h 603226"/>
                <a:gd name="connsiteX2" fmla="*/ 595444 w 629940"/>
                <a:gd name="connsiteY2" fmla="*/ 575206 h 603226"/>
                <a:gd name="connsiteX3" fmla="*/ 12537 w 629940"/>
                <a:gd name="connsiteY3" fmla="*/ 512547 h 603226"/>
                <a:gd name="connsiteX4" fmla="*/ 4334 w 629940"/>
                <a:gd name="connsiteY4" fmla="*/ 95923 h 603226"/>
                <a:gd name="connsiteX0" fmla="*/ 103603 w 651443"/>
                <a:gd name="connsiteY0" fmla="*/ 20041 h 614843"/>
                <a:gd name="connsiteX1" fmla="*/ 608249 w 651443"/>
                <a:gd name="connsiteY1" fmla="*/ 39879 h 614843"/>
                <a:gd name="connsiteX2" fmla="*/ 595444 w 651443"/>
                <a:gd name="connsiteY2" fmla="*/ 568810 h 614843"/>
                <a:gd name="connsiteX3" fmla="*/ 12537 w 651443"/>
                <a:gd name="connsiteY3" fmla="*/ 506151 h 614843"/>
                <a:gd name="connsiteX4" fmla="*/ 4334 w 651443"/>
                <a:gd name="connsiteY4" fmla="*/ 89527 h 614843"/>
                <a:gd name="connsiteX0" fmla="*/ 103603 w 640788"/>
                <a:gd name="connsiteY0" fmla="*/ 20041 h 614843"/>
                <a:gd name="connsiteX1" fmla="*/ 581981 w 640788"/>
                <a:gd name="connsiteY1" fmla="*/ 39879 h 614843"/>
                <a:gd name="connsiteX2" fmla="*/ 595444 w 640788"/>
                <a:gd name="connsiteY2" fmla="*/ 568810 h 614843"/>
                <a:gd name="connsiteX3" fmla="*/ 12537 w 640788"/>
                <a:gd name="connsiteY3" fmla="*/ 506151 h 614843"/>
                <a:gd name="connsiteX4" fmla="*/ 4334 w 640788"/>
                <a:gd name="connsiteY4" fmla="*/ 89527 h 614843"/>
                <a:gd name="connsiteX0" fmla="*/ 103603 w 673655"/>
                <a:gd name="connsiteY0" fmla="*/ 38763 h 618146"/>
                <a:gd name="connsiteX1" fmla="*/ 581981 w 673655"/>
                <a:gd name="connsiteY1" fmla="*/ 58601 h 618146"/>
                <a:gd name="connsiteX2" fmla="*/ 621713 w 673655"/>
                <a:gd name="connsiteY2" fmla="*/ 562250 h 618146"/>
                <a:gd name="connsiteX3" fmla="*/ 12537 w 673655"/>
                <a:gd name="connsiteY3" fmla="*/ 524873 h 618146"/>
                <a:gd name="connsiteX4" fmla="*/ 4334 w 673655"/>
                <a:gd name="connsiteY4" fmla="*/ 108249 h 618146"/>
                <a:gd name="connsiteX0" fmla="*/ 103603 w 654750"/>
                <a:gd name="connsiteY0" fmla="*/ 38763 h 605787"/>
                <a:gd name="connsiteX1" fmla="*/ 581981 w 654750"/>
                <a:gd name="connsiteY1" fmla="*/ 58601 h 605787"/>
                <a:gd name="connsiteX2" fmla="*/ 621713 w 654750"/>
                <a:gd name="connsiteY2" fmla="*/ 562250 h 605787"/>
                <a:gd name="connsiteX3" fmla="*/ 12537 w 654750"/>
                <a:gd name="connsiteY3" fmla="*/ 524873 h 605787"/>
                <a:gd name="connsiteX4" fmla="*/ 4334 w 654750"/>
                <a:gd name="connsiteY4" fmla="*/ 108249 h 605787"/>
                <a:gd name="connsiteX0" fmla="*/ 103603 w 643734"/>
                <a:gd name="connsiteY0" fmla="*/ 31800 h 598824"/>
                <a:gd name="connsiteX1" fmla="*/ 581981 w 643734"/>
                <a:gd name="connsiteY1" fmla="*/ 51638 h 598824"/>
                <a:gd name="connsiteX2" fmla="*/ 621713 w 643734"/>
                <a:gd name="connsiteY2" fmla="*/ 555287 h 598824"/>
                <a:gd name="connsiteX3" fmla="*/ 12537 w 643734"/>
                <a:gd name="connsiteY3" fmla="*/ 517910 h 598824"/>
                <a:gd name="connsiteX4" fmla="*/ 4334 w 643734"/>
                <a:gd name="connsiteY4" fmla="*/ 101286 h 598824"/>
                <a:gd name="connsiteX0" fmla="*/ 103603 w 643734"/>
                <a:gd name="connsiteY0" fmla="*/ 24551 h 591575"/>
                <a:gd name="connsiteX1" fmla="*/ 581981 w 643734"/>
                <a:gd name="connsiteY1" fmla="*/ 44389 h 591575"/>
                <a:gd name="connsiteX2" fmla="*/ 621713 w 643734"/>
                <a:gd name="connsiteY2" fmla="*/ 548038 h 591575"/>
                <a:gd name="connsiteX3" fmla="*/ 12537 w 643734"/>
                <a:gd name="connsiteY3" fmla="*/ 510661 h 591575"/>
                <a:gd name="connsiteX4" fmla="*/ 4334 w 643734"/>
                <a:gd name="connsiteY4" fmla="*/ 94037 h 591575"/>
                <a:gd name="connsiteX0" fmla="*/ 103603 w 643734"/>
                <a:gd name="connsiteY0" fmla="*/ 20135 h 587159"/>
                <a:gd name="connsiteX1" fmla="*/ 581981 w 643734"/>
                <a:gd name="connsiteY1" fmla="*/ 39973 h 587159"/>
                <a:gd name="connsiteX2" fmla="*/ 621713 w 643734"/>
                <a:gd name="connsiteY2" fmla="*/ 543622 h 587159"/>
                <a:gd name="connsiteX3" fmla="*/ 12537 w 643734"/>
                <a:gd name="connsiteY3" fmla="*/ 506245 h 587159"/>
                <a:gd name="connsiteX4" fmla="*/ 4334 w 643734"/>
                <a:gd name="connsiteY4" fmla="*/ 89621 h 587159"/>
                <a:gd name="connsiteX0" fmla="*/ 51067 w 657504"/>
                <a:gd name="connsiteY0" fmla="*/ 31623 h 592327"/>
                <a:gd name="connsiteX1" fmla="*/ 581981 w 657504"/>
                <a:gd name="connsiteY1" fmla="*/ 45141 h 592327"/>
                <a:gd name="connsiteX2" fmla="*/ 621713 w 657504"/>
                <a:gd name="connsiteY2" fmla="*/ 548790 h 592327"/>
                <a:gd name="connsiteX3" fmla="*/ 12537 w 657504"/>
                <a:gd name="connsiteY3" fmla="*/ 511413 h 592327"/>
                <a:gd name="connsiteX4" fmla="*/ 4334 w 657504"/>
                <a:gd name="connsiteY4" fmla="*/ 94789 h 592327"/>
                <a:gd name="connsiteX0" fmla="*/ 51067 w 676118"/>
                <a:gd name="connsiteY0" fmla="*/ 31623 h 604686"/>
                <a:gd name="connsiteX1" fmla="*/ 581981 w 676118"/>
                <a:gd name="connsiteY1" fmla="*/ 45141 h 604686"/>
                <a:gd name="connsiteX2" fmla="*/ 621713 w 676118"/>
                <a:gd name="connsiteY2" fmla="*/ 548790 h 604686"/>
                <a:gd name="connsiteX3" fmla="*/ 12537 w 676118"/>
                <a:gd name="connsiteY3" fmla="*/ 511413 h 604686"/>
                <a:gd name="connsiteX4" fmla="*/ 4334 w 676118"/>
                <a:gd name="connsiteY4" fmla="*/ 94789 h 604686"/>
                <a:gd name="connsiteX0" fmla="*/ 51067 w 659741"/>
                <a:gd name="connsiteY0" fmla="*/ 18182 h 591245"/>
                <a:gd name="connsiteX1" fmla="*/ 581981 w 659741"/>
                <a:gd name="connsiteY1" fmla="*/ 31700 h 591245"/>
                <a:gd name="connsiteX2" fmla="*/ 621713 w 659741"/>
                <a:gd name="connsiteY2" fmla="*/ 535349 h 591245"/>
                <a:gd name="connsiteX3" fmla="*/ 12537 w 659741"/>
                <a:gd name="connsiteY3" fmla="*/ 497972 h 591245"/>
                <a:gd name="connsiteX4" fmla="*/ 4334 w 659741"/>
                <a:gd name="connsiteY4" fmla="*/ 81348 h 591245"/>
                <a:gd name="connsiteX0" fmla="*/ 51067 w 671131"/>
                <a:gd name="connsiteY0" fmla="*/ 18182 h 591245"/>
                <a:gd name="connsiteX1" fmla="*/ 617005 w 671131"/>
                <a:gd name="connsiteY1" fmla="*/ 31700 h 591245"/>
                <a:gd name="connsiteX2" fmla="*/ 621713 w 671131"/>
                <a:gd name="connsiteY2" fmla="*/ 535349 h 591245"/>
                <a:gd name="connsiteX3" fmla="*/ 12537 w 671131"/>
                <a:gd name="connsiteY3" fmla="*/ 497972 h 591245"/>
                <a:gd name="connsiteX4" fmla="*/ 4334 w 671131"/>
                <a:gd name="connsiteY4" fmla="*/ 81348 h 591245"/>
                <a:gd name="connsiteX0" fmla="*/ 51067 w 648099"/>
                <a:gd name="connsiteY0" fmla="*/ 18182 h 578886"/>
                <a:gd name="connsiteX1" fmla="*/ 617005 w 648099"/>
                <a:gd name="connsiteY1" fmla="*/ 31700 h 578886"/>
                <a:gd name="connsiteX2" fmla="*/ 621713 w 648099"/>
                <a:gd name="connsiteY2" fmla="*/ 535349 h 578886"/>
                <a:gd name="connsiteX3" fmla="*/ 12537 w 648099"/>
                <a:gd name="connsiteY3" fmla="*/ 497972 h 578886"/>
                <a:gd name="connsiteX4" fmla="*/ 4334 w 648099"/>
                <a:gd name="connsiteY4" fmla="*/ 81348 h 578886"/>
                <a:gd name="connsiteX0" fmla="*/ 51067 w 648099"/>
                <a:gd name="connsiteY0" fmla="*/ 18182 h 565791"/>
                <a:gd name="connsiteX1" fmla="*/ 617005 w 648099"/>
                <a:gd name="connsiteY1" fmla="*/ 31700 h 565791"/>
                <a:gd name="connsiteX2" fmla="*/ 621713 w 648099"/>
                <a:gd name="connsiteY2" fmla="*/ 535349 h 565791"/>
                <a:gd name="connsiteX3" fmla="*/ 12537 w 648099"/>
                <a:gd name="connsiteY3" fmla="*/ 497972 h 565791"/>
                <a:gd name="connsiteX4" fmla="*/ 4334 w 648099"/>
                <a:gd name="connsiteY4" fmla="*/ 81348 h 565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grp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mn-ea"/>
              </a:endParaRPr>
            </a:p>
          </p:txBody>
        </p:sp>
        <p:sp>
          <p:nvSpPr>
            <p:cNvPr id="91" name="文本框 14">
              <a:extLst>
                <a:ext uri="{FF2B5EF4-FFF2-40B4-BE49-F238E27FC236}">
                  <a16:creationId xmlns:a16="http://schemas.microsoft.com/office/drawing/2014/main" id="{86E8AF77-0F61-416A-ADAF-518E7C3FA57C}"/>
                </a:ext>
              </a:extLst>
            </p:cNvPr>
            <p:cNvSpPr txBox="1"/>
            <p:nvPr/>
          </p:nvSpPr>
          <p:spPr>
            <a:xfrm>
              <a:off x="3186355" y="3489811"/>
              <a:ext cx="1233033" cy="1665027"/>
            </a:xfrm>
            <a:prstGeom prst="rect">
              <a:avLst/>
            </a:prstGeom>
            <a:grpFill/>
          </p:spPr>
          <p:txBody>
            <a:bodyPr vert="eaVert"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7200" dirty="0">
                  <a:latin typeface="+mn-ea"/>
                </a:rPr>
                <a:t>目录</a:t>
              </a:r>
            </a:p>
          </p:txBody>
        </p:sp>
      </p:grpSp>
      <p:pic>
        <p:nvPicPr>
          <p:cNvPr id="89" name="图片 88">
            <a:extLst>
              <a:ext uri="{FF2B5EF4-FFF2-40B4-BE49-F238E27FC236}">
                <a16:creationId xmlns:a16="http://schemas.microsoft.com/office/drawing/2014/main" id="{17DBEED4-E6AA-458F-95FA-122C2EC95D6F}"/>
              </a:ext>
            </a:extLst>
          </p:cNvPr>
          <p:cNvPicPr>
            <a:picLocks noChangeAspect="1"/>
          </p:cNvPicPr>
          <p:nvPr/>
        </p:nvPicPr>
        <p:blipFill rotWithShape="1">
          <a:blip r:embed="rId3" cstate="print">
            <a:biLevel thresh="75000"/>
            <a:extLst>
              <a:ext uri="{28A0092B-C50C-407E-A947-70E740481C1C}">
                <a14:useLocalDpi xmlns:a14="http://schemas.microsoft.com/office/drawing/2010/main" val="0"/>
              </a:ext>
            </a:extLst>
          </a:blip>
          <a:srcRect l="80989" t="21020" r="-3449" b="32223"/>
          <a:stretch/>
        </p:blipFill>
        <p:spPr>
          <a:xfrm>
            <a:off x="2401187" y="1092801"/>
            <a:ext cx="1401814" cy="2138096"/>
          </a:xfrm>
          <a:prstGeom prst="rect">
            <a:avLst/>
          </a:prstGeom>
        </p:spPr>
      </p:pic>
    </p:spTree>
    <p:extLst>
      <p:ext uri="{BB962C8B-B14F-4D97-AF65-F5344CB8AC3E}">
        <p14:creationId xmlns:p14="http://schemas.microsoft.com/office/powerpoint/2010/main" val="15754660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40941DB-0F68-17B9-F2CF-7B0529628DCC}"/>
              </a:ext>
            </a:extLst>
          </p:cNvPr>
          <p:cNvSpPr txBox="1"/>
          <p:nvPr/>
        </p:nvSpPr>
        <p:spPr>
          <a:xfrm>
            <a:off x="215137" y="833818"/>
            <a:ext cx="5129930" cy="535531"/>
          </a:xfrm>
          <a:prstGeom prst="rect">
            <a:avLst/>
          </a:prstGeom>
          <a:noFill/>
        </p:spPr>
        <p:txBody>
          <a:bodyPr wrap="none" rtlCol="0">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lnSpc>
                <a:spcPct val="90000"/>
              </a:lnSpc>
              <a:spcBef>
                <a:spcPct val="0"/>
              </a:spcBef>
            </a:pPr>
            <a:r>
              <a:rPr lang="en-US" altLang="zh-CN" sz="3200" b="1" dirty="0">
                <a:solidFill>
                  <a:srgbClr val="FF0000"/>
                </a:solidFill>
                <a:latin typeface="仿宋" panose="02010609060101010101" pitchFamily="49" charset="-122"/>
                <a:ea typeface="仿宋" panose="02010609060101010101" pitchFamily="49" charset="-122"/>
              </a:rPr>
              <a:t>3.</a:t>
            </a:r>
            <a:r>
              <a:rPr lang="zh-CN" altLang="en-US" sz="3200" b="1" dirty="0">
                <a:solidFill>
                  <a:srgbClr val="FF0000"/>
                </a:solidFill>
                <a:latin typeface="仿宋" panose="02010609060101010101" pitchFamily="49" charset="-122"/>
                <a:ea typeface="仿宋" panose="02010609060101010101" pitchFamily="49" charset="-122"/>
              </a:rPr>
              <a:t>入侵检测与入侵检测系统</a:t>
            </a:r>
            <a:endParaRPr lang="zh-CN" altLang="en-US" sz="3200" b="1" dirty="0">
              <a:solidFill>
                <a:srgbClr val="FF0000"/>
              </a:solidFill>
              <a:latin typeface="仿宋" panose="02010609060101010101" pitchFamily="49" charset="-122"/>
              <a:ea typeface="仿宋" panose="02010609060101010101" pitchFamily="49" charset="-122"/>
            </a:endParaRPr>
          </a:p>
        </p:txBody>
      </p:sp>
      <p:sp>
        <p:nvSpPr>
          <p:cNvPr id="3" name="矩形 2"/>
          <p:cNvSpPr/>
          <p:nvPr/>
        </p:nvSpPr>
        <p:spPr>
          <a:xfrm>
            <a:off x="895610" y="2251653"/>
            <a:ext cx="6745266" cy="3785652"/>
          </a:xfrm>
          <a:prstGeom prst="rect">
            <a:avLst/>
          </a:prstGeom>
        </p:spPr>
        <p:txBody>
          <a:bodyPr wrap="square">
            <a:spAutoFit/>
          </a:bodyPr>
          <a:lstStyle/>
          <a:p>
            <a:pPr>
              <a:lnSpc>
                <a:spcPct val="150000"/>
              </a:lnSpc>
            </a:pPr>
            <a:r>
              <a:rPr lang="en-US" altLang="zh-CN" sz="2000" dirty="0" smtClean="0">
                <a:latin typeface="Inter"/>
              </a:rPr>
              <a:t>(</a:t>
            </a:r>
            <a:r>
              <a:rPr lang="en-US" altLang="zh-CN" sz="2000" dirty="0">
                <a:latin typeface="Inter"/>
              </a:rPr>
              <a:t>1) </a:t>
            </a:r>
            <a:r>
              <a:rPr lang="zh-CN" altLang="en-US" sz="2000" dirty="0">
                <a:latin typeface="Inter"/>
              </a:rPr>
              <a:t>监视、分析用户及系统行为，查找非法用户和合法用户的越权操作。</a:t>
            </a:r>
            <a:br>
              <a:rPr lang="zh-CN" altLang="en-US" sz="2000" dirty="0">
                <a:latin typeface="Inter"/>
              </a:rPr>
            </a:br>
            <a:r>
              <a:rPr lang="en-US" altLang="zh-CN" sz="2000" dirty="0">
                <a:latin typeface="Inter"/>
              </a:rPr>
              <a:t>(2) </a:t>
            </a:r>
            <a:r>
              <a:rPr lang="zh-CN" altLang="en-US" sz="2000" dirty="0">
                <a:latin typeface="Inter"/>
              </a:rPr>
              <a:t>系统配置和漏洞的审计检查。</a:t>
            </a:r>
            <a:br>
              <a:rPr lang="zh-CN" altLang="en-US" sz="2000" dirty="0">
                <a:latin typeface="Inter"/>
              </a:rPr>
            </a:br>
            <a:r>
              <a:rPr lang="en-US" altLang="zh-CN" sz="2000" dirty="0">
                <a:latin typeface="Inter"/>
              </a:rPr>
              <a:t>(3) </a:t>
            </a:r>
            <a:r>
              <a:rPr lang="zh-CN" altLang="en-US" sz="2000" dirty="0">
                <a:latin typeface="Inter"/>
              </a:rPr>
              <a:t>评估重要系统和数据文件的完整性。</a:t>
            </a:r>
            <a:br>
              <a:rPr lang="zh-CN" altLang="en-US" sz="2000" dirty="0">
                <a:latin typeface="Inter"/>
              </a:rPr>
            </a:br>
            <a:r>
              <a:rPr lang="en-US" altLang="zh-CN" sz="2000" dirty="0">
                <a:latin typeface="Inter"/>
              </a:rPr>
              <a:t>(4) </a:t>
            </a:r>
            <a:r>
              <a:rPr lang="zh-CN" altLang="en-US" sz="2000" dirty="0">
                <a:latin typeface="Inter"/>
              </a:rPr>
              <a:t>识别、反应已知攻击的行为模式并报警。</a:t>
            </a:r>
            <a:br>
              <a:rPr lang="zh-CN" altLang="en-US" sz="2000" dirty="0">
                <a:latin typeface="Inter"/>
              </a:rPr>
            </a:br>
            <a:r>
              <a:rPr lang="en-US" altLang="zh-CN" sz="2000" dirty="0">
                <a:latin typeface="Inter"/>
              </a:rPr>
              <a:t>(5) </a:t>
            </a:r>
            <a:r>
              <a:rPr lang="zh-CN" altLang="en-US" sz="2000" dirty="0">
                <a:latin typeface="Inter"/>
              </a:rPr>
              <a:t>异常行为模式的统计分析。</a:t>
            </a:r>
            <a:br>
              <a:rPr lang="zh-CN" altLang="en-US" sz="2000" dirty="0">
                <a:latin typeface="Inter"/>
              </a:rPr>
            </a:br>
            <a:r>
              <a:rPr lang="en-US" altLang="zh-CN" sz="2000" dirty="0">
                <a:latin typeface="Inter"/>
              </a:rPr>
              <a:t>(6) </a:t>
            </a:r>
            <a:r>
              <a:rPr lang="zh-CN" altLang="en-US" sz="2000" dirty="0">
                <a:latin typeface="Inter"/>
              </a:rPr>
              <a:t>操作系统的审计跟踪管理及违反安全策略的用户行为的识别。</a:t>
            </a:r>
            <a:endParaRPr lang="zh-CN" altLang="en-US" sz="2000" dirty="0">
              <a:latin typeface="Inter"/>
            </a:endParaRPr>
          </a:p>
        </p:txBody>
      </p:sp>
      <p:sp>
        <p:nvSpPr>
          <p:cNvPr id="4" name="矩形 3"/>
          <p:cNvSpPr/>
          <p:nvPr/>
        </p:nvSpPr>
        <p:spPr>
          <a:xfrm>
            <a:off x="2288599" y="1598135"/>
            <a:ext cx="4209807" cy="424732"/>
          </a:xfrm>
          <a:prstGeom prst="rect">
            <a:avLst/>
          </a:prstGeom>
        </p:spPr>
        <p:txBody>
          <a:bodyPr wrap="none">
            <a:spAutoFit/>
          </a:bodyPr>
          <a:lstStyle/>
          <a:p>
            <a:pPr algn="ctr">
              <a:lnSpc>
                <a:spcPct val="90000"/>
              </a:lnSpc>
              <a:spcBef>
                <a:spcPct val="0"/>
              </a:spcBef>
            </a:pPr>
            <a:r>
              <a:rPr lang="en-US" altLang="zh-CN" sz="2400" b="1" dirty="0">
                <a:solidFill>
                  <a:schemeClr val="accent1">
                    <a:lumMod val="75000"/>
                  </a:schemeClr>
                </a:solidFill>
                <a:latin typeface="仿宋" panose="02010609060101010101" pitchFamily="49" charset="-122"/>
                <a:ea typeface="仿宋" panose="02010609060101010101" pitchFamily="49" charset="-122"/>
              </a:rPr>
              <a:t>3.3 </a:t>
            </a:r>
            <a:r>
              <a:rPr lang="zh-CN" altLang="en-US" sz="2400" b="1" dirty="0">
                <a:solidFill>
                  <a:schemeClr val="accent1">
                    <a:lumMod val="75000"/>
                  </a:schemeClr>
                </a:solidFill>
                <a:latin typeface="仿宋" panose="02010609060101010101" pitchFamily="49" charset="-122"/>
                <a:ea typeface="仿宋" panose="02010609060101010101" pitchFamily="49" charset="-122"/>
              </a:rPr>
              <a:t>入侵</a:t>
            </a:r>
            <a:r>
              <a:rPr lang="zh-CN" altLang="en-US" sz="2400" b="1" dirty="0">
                <a:solidFill>
                  <a:schemeClr val="accent1">
                    <a:lumMod val="75000"/>
                  </a:schemeClr>
                </a:solidFill>
                <a:latin typeface="仿宋" panose="02010609060101010101" pitchFamily="49" charset="-122"/>
                <a:ea typeface="仿宋" panose="02010609060101010101" pitchFamily="49" charset="-122"/>
              </a:rPr>
              <a:t>检测系统的主要</a:t>
            </a:r>
            <a:r>
              <a:rPr lang="zh-CN" altLang="en-US" sz="2400" b="1" dirty="0">
                <a:solidFill>
                  <a:schemeClr val="accent1">
                    <a:lumMod val="75000"/>
                  </a:schemeClr>
                </a:solidFill>
                <a:latin typeface="仿宋" panose="02010609060101010101" pitchFamily="49" charset="-122"/>
                <a:ea typeface="仿宋" panose="02010609060101010101" pitchFamily="49" charset="-122"/>
              </a:rPr>
              <a:t>功能</a:t>
            </a:r>
            <a:endParaRPr lang="zh-CN" altLang="en-US" sz="2400" b="1" dirty="0">
              <a:solidFill>
                <a:schemeClr val="accent1">
                  <a:lumMod val="75000"/>
                </a:schemeClr>
              </a:solidFill>
              <a:latin typeface="仿宋" panose="02010609060101010101" pitchFamily="49" charset="-122"/>
              <a:ea typeface="仿宋" panose="02010609060101010101" pitchFamily="49" charset="-122"/>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5916" y="1503123"/>
            <a:ext cx="1730893" cy="4647330"/>
          </a:xfrm>
          <a:prstGeom prst="rect">
            <a:avLst/>
          </a:prstGeom>
        </p:spPr>
      </p:pic>
    </p:spTree>
    <p:extLst>
      <p:ext uri="{BB962C8B-B14F-4D97-AF65-F5344CB8AC3E}">
        <p14:creationId xmlns:p14="http://schemas.microsoft.com/office/powerpoint/2010/main" val="276244529"/>
      </p:ext>
    </p:extLst>
  </p:cSld>
  <p:clrMapOvr>
    <a:masterClrMapping/>
  </p:clrMapOvr>
  <mc:AlternateContent xmlns:mc="http://schemas.openxmlformats.org/markup-compatibility/2006" xmlns:p14="http://schemas.microsoft.com/office/powerpoint/2010/main">
    <mc:Choice Requires="p14">
      <p:transition>
        <p14:flip dir="r"/>
        <p:sndAc>
          <p:stSnd>
            <p:snd r:embed="rId2" name="chimes.wav"/>
          </p:stSnd>
        </p:sndAc>
      </p:transition>
    </mc:Choice>
    <mc:Fallback xmlns="">
      <p:transition>
        <p:fade/>
        <p:sndAc>
          <p:stSnd>
            <p:snd r:embed="rId8" name="chimes.wav"/>
          </p:stSnd>
        </p:sndAc>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55261" y="1560820"/>
            <a:ext cx="3591048" cy="424732"/>
          </a:xfrm>
          <a:prstGeom prst="rect">
            <a:avLst/>
          </a:prstGeom>
        </p:spPr>
        <p:txBody>
          <a:bodyPr wrap="none">
            <a:spAutoFit/>
          </a:bodyPr>
          <a:lstStyle/>
          <a:p>
            <a:pPr algn="ctr">
              <a:lnSpc>
                <a:spcPct val="90000"/>
              </a:lnSpc>
              <a:spcBef>
                <a:spcPct val="0"/>
              </a:spcBef>
            </a:pPr>
            <a:r>
              <a:rPr lang="en-US" altLang="zh-CN" sz="2400" b="1" dirty="0" smtClean="0">
                <a:solidFill>
                  <a:schemeClr val="accent1">
                    <a:lumMod val="75000"/>
                  </a:schemeClr>
                </a:solidFill>
                <a:latin typeface="仿宋" panose="02010609060101010101" pitchFamily="49" charset="-122"/>
                <a:ea typeface="仿宋" panose="02010609060101010101" pitchFamily="49" charset="-122"/>
              </a:rPr>
              <a:t>3.4 </a:t>
            </a:r>
            <a:r>
              <a:rPr lang="zh-CN" altLang="en-US" sz="2400" b="1" dirty="0" smtClean="0">
                <a:solidFill>
                  <a:schemeClr val="accent1">
                    <a:lumMod val="75000"/>
                  </a:schemeClr>
                </a:solidFill>
                <a:latin typeface="仿宋" panose="02010609060101010101" pitchFamily="49" charset="-122"/>
                <a:ea typeface="仿宋" panose="02010609060101010101" pitchFamily="49" charset="-122"/>
              </a:rPr>
              <a:t>入侵</a:t>
            </a:r>
            <a:r>
              <a:rPr lang="zh-CN" altLang="en-US" sz="2400" b="1" dirty="0">
                <a:solidFill>
                  <a:schemeClr val="accent1">
                    <a:lumMod val="75000"/>
                  </a:schemeClr>
                </a:solidFill>
                <a:latin typeface="仿宋" panose="02010609060101010101" pitchFamily="49" charset="-122"/>
                <a:ea typeface="仿宋" panose="02010609060101010101" pitchFamily="49" charset="-122"/>
              </a:rPr>
              <a:t>检测技术的分类</a:t>
            </a:r>
            <a:endParaRPr lang="zh-CN" altLang="en-US" sz="2400" b="1" dirty="0">
              <a:solidFill>
                <a:schemeClr val="accent1">
                  <a:lumMod val="75000"/>
                </a:schemeClr>
              </a:solidFill>
              <a:latin typeface="仿宋" panose="02010609060101010101" pitchFamily="49" charset="-122"/>
              <a:ea typeface="仿宋" panose="02010609060101010101" pitchFamily="49" charset="-122"/>
            </a:endParaRPr>
          </a:p>
        </p:txBody>
      </p:sp>
      <p:sp>
        <p:nvSpPr>
          <p:cNvPr id="4" name="矩形 3"/>
          <p:cNvSpPr/>
          <p:nvPr/>
        </p:nvSpPr>
        <p:spPr>
          <a:xfrm>
            <a:off x="422529" y="2675429"/>
            <a:ext cx="5978271" cy="3323987"/>
          </a:xfrm>
          <a:prstGeom prst="rect">
            <a:avLst/>
          </a:prstGeom>
        </p:spPr>
        <p:txBody>
          <a:bodyPr wrap="square">
            <a:spAutoFit/>
          </a:bodyPr>
          <a:lstStyle/>
          <a:p>
            <a:pPr indent="457200">
              <a:lnSpc>
                <a:spcPct val="150000"/>
              </a:lnSpc>
            </a:pPr>
            <a:r>
              <a:rPr lang="zh-CN" altLang="en-US" sz="2000" dirty="0"/>
              <a:t>异常</a:t>
            </a:r>
            <a:r>
              <a:rPr lang="zh-CN" altLang="en-US" sz="2000" dirty="0" smtClean="0"/>
              <a:t>检测模型</a:t>
            </a:r>
            <a:r>
              <a:rPr lang="zh-CN" altLang="en-US" sz="2000" dirty="0"/>
              <a:t>主要检测与可接受行为之间的偏差。如果可以预先定义每项可接受的</a:t>
            </a:r>
            <a:r>
              <a:rPr lang="zh-CN" altLang="en-US" sz="2000" dirty="0" smtClean="0"/>
              <a:t>行为，</a:t>
            </a:r>
            <a:r>
              <a:rPr lang="zh-CN" altLang="en-US" sz="2000" dirty="0"/>
              <a:t>那么每项不可接受的</a:t>
            </a:r>
            <a:r>
              <a:rPr lang="zh-CN" altLang="en-US" sz="2000" dirty="0" smtClean="0"/>
              <a:t>行为就</a:t>
            </a:r>
            <a:r>
              <a:rPr lang="zh-CN" altLang="en-US" sz="2000" dirty="0"/>
              <a:t>应该是入侵。首先总结正常操作应该具有的特征（用户轮廓），当用户活动与正常行为有重大偏离时即被认为是入侵。这种检测模型的漏报率低，但误报率高。因为不需要对每种入侵行为进行定义，所以能有效检测未知的入侵。</a:t>
            </a:r>
            <a:endParaRPr lang="zh-CN" altLang="en-US" sz="2000" b="1" i="0" dirty="0">
              <a:solidFill>
                <a:srgbClr val="000000"/>
              </a:solidFill>
              <a:effectLst/>
              <a:latin typeface="Inter"/>
            </a:endParaRPr>
          </a:p>
        </p:txBody>
      </p:sp>
      <p:sp>
        <p:nvSpPr>
          <p:cNvPr id="5" name="矩形 4"/>
          <p:cNvSpPr/>
          <p:nvPr/>
        </p:nvSpPr>
        <p:spPr>
          <a:xfrm>
            <a:off x="292686" y="2306097"/>
            <a:ext cx="1992854" cy="369332"/>
          </a:xfrm>
          <a:prstGeom prst="rect">
            <a:avLst/>
          </a:prstGeom>
        </p:spPr>
        <p:txBody>
          <a:bodyPr wrap="none">
            <a:spAutoFit/>
          </a:bodyPr>
          <a:lstStyle/>
          <a:p>
            <a:pPr algn="ctr">
              <a:lnSpc>
                <a:spcPct val="90000"/>
              </a:lnSpc>
              <a:spcBef>
                <a:spcPct val="0"/>
              </a:spcBef>
            </a:pPr>
            <a:r>
              <a:rPr lang="en-US" altLang="zh-CN" sz="2000" b="1" dirty="0" smtClean="0">
                <a:solidFill>
                  <a:schemeClr val="accent6">
                    <a:lumMod val="75000"/>
                  </a:schemeClr>
                </a:solidFill>
                <a:latin typeface="仿宋" panose="02010609060101010101" pitchFamily="49" charset="-122"/>
                <a:ea typeface="仿宋" panose="02010609060101010101" pitchFamily="49" charset="-122"/>
              </a:rPr>
              <a:t>1.</a:t>
            </a:r>
            <a:r>
              <a:rPr lang="zh-CN" altLang="en-US" sz="2000" b="1" dirty="0" smtClean="0">
                <a:solidFill>
                  <a:schemeClr val="accent6">
                    <a:lumMod val="75000"/>
                  </a:schemeClr>
                </a:solidFill>
                <a:latin typeface="仿宋" panose="02010609060101010101" pitchFamily="49" charset="-122"/>
                <a:ea typeface="仿宋" panose="02010609060101010101" pitchFamily="49" charset="-122"/>
              </a:rPr>
              <a:t>异常</a:t>
            </a:r>
            <a:r>
              <a:rPr lang="zh-CN" altLang="en-US" sz="2000" b="1" dirty="0">
                <a:solidFill>
                  <a:schemeClr val="accent6">
                    <a:lumMod val="75000"/>
                  </a:schemeClr>
                </a:solidFill>
                <a:latin typeface="仿宋" panose="02010609060101010101" pitchFamily="49" charset="-122"/>
                <a:ea typeface="仿宋" panose="02010609060101010101" pitchFamily="49" charset="-122"/>
              </a:rPr>
              <a:t>检测模型</a:t>
            </a:r>
          </a:p>
        </p:txBody>
      </p:sp>
      <p:sp>
        <p:nvSpPr>
          <p:cNvPr id="6" name="文本框 5">
            <a:extLst>
              <a:ext uri="{FF2B5EF4-FFF2-40B4-BE49-F238E27FC236}">
                <a16:creationId xmlns:a16="http://schemas.microsoft.com/office/drawing/2014/main" id="{240941DB-0F68-17B9-F2CF-7B0529628DCC}"/>
              </a:ext>
            </a:extLst>
          </p:cNvPr>
          <p:cNvSpPr txBox="1"/>
          <p:nvPr/>
        </p:nvSpPr>
        <p:spPr>
          <a:xfrm>
            <a:off x="215137" y="833818"/>
            <a:ext cx="5129930" cy="535531"/>
          </a:xfrm>
          <a:prstGeom prst="rect">
            <a:avLst/>
          </a:prstGeom>
          <a:noFill/>
        </p:spPr>
        <p:txBody>
          <a:bodyPr wrap="none" rtlCol="0">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lnSpc>
                <a:spcPct val="90000"/>
              </a:lnSpc>
              <a:spcBef>
                <a:spcPct val="0"/>
              </a:spcBef>
            </a:pPr>
            <a:r>
              <a:rPr lang="en-US" altLang="zh-CN" sz="3200" b="1" dirty="0">
                <a:solidFill>
                  <a:srgbClr val="FF0000"/>
                </a:solidFill>
                <a:latin typeface="仿宋" panose="02010609060101010101" pitchFamily="49" charset="-122"/>
                <a:ea typeface="仿宋" panose="02010609060101010101" pitchFamily="49" charset="-122"/>
              </a:rPr>
              <a:t>3.</a:t>
            </a:r>
            <a:r>
              <a:rPr lang="zh-CN" altLang="en-US" sz="3200" b="1" dirty="0">
                <a:solidFill>
                  <a:srgbClr val="FF0000"/>
                </a:solidFill>
                <a:latin typeface="仿宋" panose="02010609060101010101" pitchFamily="49" charset="-122"/>
                <a:ea typeface="仿宋" panose="02010609060101010101" pitchFamily="49" charset="-122"/>
              </a:rPr>
              <a:t>入侵检测与入侵检测系统</a:t>
            </a:r>
            <a:endParaRPr lang="zh-CN" altLang="en-US" sz="3200" b="1" dirty="0">
              <a:solidFill>
                <a:srgbClr val="FF0000"/>
              </a:solidFill>
              <a:latin typeface="仿宋" panose="02010609060101010101" pitchFamily="49" charset="-122"/>
              <a:ea typeface="仿宋" panose="02010609060101010101" pitchFamily="49" charset="-122"/>
            </a:endParaRPr>
          </a:p>
        </p:txBody>
      </p:sp>
      <p:pic>
        <p:nvPicPr>
          <p:cNvPr id="7" name="图片 6"/>
          <p:cNvPicPr>
            <a:picLocks noChangeAspect="1"/>
          </p:cNvPicPr>
          <p:nvPr/>
        </p:nvPicPr>
        <p:blipFill rotWithShape="1">
          <a:blip r:embed="rId3" cstate="print">
            <a:extLst>
              <a:ext uri="{28A0092B-C50C-407E-A947-70E740481C1C}">
                <a14:useLocalDpi xmlns:a14="http://schemas.microsoft.com/office/drawing/2010/main" val="0"/>
              </a:ext>
            </a:extLst>
          </a:blip>
          <a:srcRect l="47136" t="29805" b="16455"/>
          <a:stretch>
            <a:fillRect/>
          </a:stretch>
        </p:blipFill>
        <p:spPr>
          <a:xfrm>
            <a:off x="6869610" y="3215052"/>
            <a:ext cx="1943366" cy="2632479"/>
          </a:xfrm>
          <a:prstGeom prst="rect">
            <a:avLst/>
          </a:prstGeom>
        </p:spPr>
      </p:pic>
    </p:spTree>
    <p:extLst>
      <p:ext uri="{BB962C8B-B14F-4D97-AF65-F5344CB8AC3E}">
        <p14:creationId xmlns:p14="http://schemas.microsoft.com/office/powerpoint/2010/main" val="3922585081"/>
      </p:ext>
    </p:extLst>
  </p:cSld>
  <p:clrMapOvr>
    <a:masterClrMapping/>
  </p:clrMapOvr>
  <mc:AlternateContent xmlns:mc="http://schemas.openxmlformats.org/markup-compatibility/2006" xmlns:p14="http://schemas.microsoft.com/office/powerpoint/2010/main">
    <mc:Choice Requires="p14">
      <p:transition>
        <p14:flip dir="r"/>
        <p:sndAc>
          <p:stSnd>
            <p:snd r:embed="rId2" name="chimes.wav"/>
          </p:stSnd>
        </p:sndAc>
      </p:transition>
    </mc:Choice>
    <mc:Fallback xmlns="">
      <p:transition>
        <p:fade/>
        <p:sndAc>
          <p:stSnd>
            <p:snd r:embed="rId8" name="chimes.wav"/>
          </p:stSnd>
        </p:sndAc>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17983" y="1714851"/>
            <a:ext cx="2121093" cy="369332"/>
          </a:xfrm>
          <a:prstGeom prst="rect">
            <a:avLst/>
          </a:prstGeom>
        </p:spPr>
        <p:txBody>
          <a:bodyPr wrap="none">
            <a:spAutoFit/>
          </a:bodyPr>
          <a:lstStyle/>
          <a:p>
            <a:pPr algn="ctr">
              <a:lnSpc>
                <a:spcPct val="90000"/>
              </a:lnSpc>
              <a:spcBef>
                <a:spcPct val="0"/>
              </a:spcBef>
            </a:pPr>
            <a:r>
              <a:rPr lang="en-US" altLang="zh-CN" sz="2000" b="1" dirty="0">
                <a:solidFill>
                  <a:schemeClr val="accent6">
                    <a:lumMod val="75000"/>
                  </a:schemeClr>
                </a:solidFill>
                <a:latin typeface="仿宋" panose="02010609060101010101" pitchFamily="49" charset="-122"/>
                <a:ea typeface="仿宋" panose="02010609060101010101" pitchFamily="49" charset="-122"/>
              </a:rPr>
              <a:t>2</a:t>
            </a:r>
            <a:r>
              <a:rPr lang="zh-CN" altLang="en-US" sz="2000" b="1" dirty="0">
                <a:solidFill>
                  <a:schemeClr val="accent6">
                    <a:lumMod val="75000"/>
                  </a:schemeClr>
                </a:solidFill>
                <a:latin typeface="仿宋" panose="02010609060101010101" pitchFamily="49" charset="-122"/>
                <a:ea typeface="仿宋" panose="02010609060101010101" pitchFamily="49" charset="-122"/>
              </a:rPr>
              <a:t>、误用检测模型</a:t>
            </a:r>
          </a:p>
        </p:txBody>
      </p:sp>
      <p:sp>
        <p:nvSpPr>
          <p:cNvPr id="4" name="Rectangle 1"/>
          <p:cNvSpPr>
            <a:spLocks noChangeArrowheads="1"/>
          </p:cNvSpPr>
          <p:nvPr/>
        </p:nvSpPr>
        <p:spPr bwMode="auto">
          <a:xfrm>
            <a:off x="693555" y="2084183"/>
            <a:ext cx="8012034" cy="378565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2000" b="0" i="0" u="none" strike="noStrike" cap="none" normalizeH="0" baseline="0" dirty="0" smtClean="0">
                <a:ln>
                  <a:noFill/>
                </a:ln>
                <a:solidFill>
                  <a:srgbClr val="1C1F23"/>
                </a:solidFill>
                <a:effectLst/>
                <a:latin typeface="Arial" panose="020B0604020202020204" pitchFamily="34" charset="0"/>
                <a:ea typeface="Inter"/>
              </a:rPr>
              <a:t>误用</a:t>
            </a:r>
            <a:r>
              <a:rPr kumimoji="0" lang="zh-CN" altLang="zh-CN" sz="2000" b="0" i="0" u="none" strike="noStrike" cap="none" normalizeH="0" baseline="0" dirty="0" smtClean="0">
                <a:ln>
                  <a:noFill/>
                </a:ln>
                <a:solidFill>
                  <a:srgbClr val="1C1F23"/>
                </a:solidFill>
                <a:effectLst/>
                <a:latin typeface="Arial" panose="020B0604020202020204" pitchFamily="34" charset="0"/>
                <a:ea typeface="Inter"/>
              </a:rPr>
              <a:t>检测模型</a:t>
            </a:r>
            <a:r>
              <a:rPr kumimoji="0" lang="zh-CN" altLang="zh-CN" sz="2000" b="0" i="0" u="none" strike="noStrike" cap="none" normalizeH="0" baseline="0" dirty="0" smtClean="0">
                <a:ln>
                  <a:noFill/>
                </a:ln>
                <a:solidFill>
                  <a:srgbClr val="1C1F23"/>
                </a:solidFill>
                <a:effectLst/>
                <a:latin typeface="Arial" panose="020B0604020202020204" pitchFamily="34" charset="0"/>
                <a:ea typeface="Inter"/>
              </a:rPr>
              <a:t>主要检测与已知的不可接受行为之间的匹配程度。如果可以定义所有的不可接受行为，那么每种能够与之匹配的行为都会引起报警。收集非正常操作的行为特征，建立相关的特征库，当监测的用户或系统行为与库中的记录相匹配时，系统就认为这种行为是入侵。误用检测模型检测基于已知的系统缺陷和入侵模式，所以又称 “特征检测模型”。它能够准确地检测到某些特征的攻击，但却过度依赖事先定义好的安全策略，所以无法检测系统未知的攻击行为，从而产生入侵或攻击的漏报。</a:t>
            </a:r>
          </a:p>
        </p:txBody>
      </p:sp>
      <p:sp>
        <p:nvSpPr>
          <p:cNvPr id="5" name="文本框 4">
            <a:extLst>
              <a:ext uri="{FF2B5EF4-FFF2-40B4-BE49-F238E27FC236}">
                <a16:creationId xmlns:a16="http://schemas.microsoft.com/office/drawing/2014/main" id="{240941DB-0F68-17B9-F2CF-7B0529628DCC}"/>
              </a:ext>
            </a:extLst>
          </p:cNvPr>
          <p:cNvSpPr txBox="1"/>
          <p:nvPr/>
        </p:nvSpPr>
        <p:spPr>
          <a:xfrm>
            <a:off x="215137" y="833818"/>
            <a:ext cx="5129930" cy="535531"/>
          </a:xfrm>
          <a:prstGeom prst="rect">
            <a:avLst/>
          </a:prstGeom>
          <a:noFill/>
        </p:spPr>
        <p:txBody>
          <a:bodyPr wrap="none" rtlCol="0">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lnSpc>
                <a:spcPct val="90000"/>
              </a:lnSpc>
              <a:spcBef>
                <a:spcPct val="0"/>
              </a:spcBef>
            </a:pPr>
            <a:r>
              <a:rPr lang="en-US" altLang="zh-CN" sz="3200" b="1" dirty="0">
                <a:solidFill>
                  <a:srgbClr val="FF0000"/>
                </a:solidFill>
                <a:latin typeface="仿宋" panose="02010609060101010101" pitchFamily="49" charset="-122"/>
                <a:ea typeface="仿宋" panose="02010609060101010101" pitchFamily="49" charset="-122"/>
              </a:rPr>
              <a:t>3.</a:t>
            </a:r>
            <a:r>
              <a:rPr lang="zh-CN" altLang="en-US" sz="3200" b="1" dirty="0">
                <a:solidFill>
                  <a:srgbClr val="FF0000"/>
                </a:solidFill>
                <a:latin typeface="仿宋" panose="02010609060101010101" pitchFamily="49" charset="-122"/>
                <a:ea typeface="仿宋" panose="02010609060101010101" pitchFamily="49" charset="-122"/>
              </a:rPr>
              <a:t>入侵检测与入侵检测系统</a:t>
            </a:r>
            <a:endParaRPr lang="zh-CN" altLang="en-US" sz="3200" b="1" dirty="0">
              <a:solidFill>
                <a:srgbClr val="FF0000"/>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154435691"/>
      </p:ext>
    </p:extLst>
  </p:cSld>
  <p:clrMapOvr>
    <a:masterClrMapping/>
  </p:clrMapOvr>
  <mc:AlternateContent xmlns:mc="http://schemas.openxmlformats.org/markup-compatibility/2006" xmlns:p14="http://schemas.microsoft.com/office/powerpoint/2010/main">
    <mc:Choice Requires="p14">
      <p:transition>
        <p14:flip dir="r"/>
        <p:sndAc>
          <p:stSnd>
            <p:snd r:embed="rId2" name="chimes.wav"/>
          </p:stSnd>
        </p:sndAc>
      </p:transition>
    </mc:Choice>
    <mc:Fallback xmlns="">
      <p:transition>
        <p:fade/>
        <p:sndAc>
          <p:stSnd>
            <p:snd r:embed="rId8" name="chimes.wav"/>
          </p:stSnd>
        </p:sndAc>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19164" y="1641274"/>
            <a:ext cx="2121093" cy="369332"/>
          </a:xfrm>
          <a:prstGeom prst="rect">
            <a:avLst/>
          </a:prstGeom>
        </p:spPr>
        <p:txBody>
          <a:bodyPr wrap="none">
            <a:spAutoFit/>
          </a:bodyPr>
          <a:lstStyle/>
          <a:p>
            <a:pPr algn="ctr">
              <a:lnSpc>
                <a:spcPct val="90000"/>
              </a:lnSpc>
              <a:spcBef>
                <a:spcPct val="0"/>
              </a:spcBef>
            </a:pPr>
            <a:r>
              <a:rPr lang="en-US" altLang="zh-CN" sz="2000" b="1" dirty="0">
                <a:solidFill>
                  <a:schemeClr val="accent6">
                    <a:lumMod val="75000"/>
                  </a:schemeClr>
                </a:solidFill>
                <a:latin typeface="仿宋" panose="02010609060101010101" pitchFamily="49" charset="-122"/>
                <a:ea typeface="仿宋" panose="02010609060101010101" pitchFamily="49" charset="-122"/>
              </a:rPr>
              <a:t>3</a:t>
            </a:r>
            <a:r>
              <a:rPr lang="zh-CN" altLang="en-US" sz="2000" b="1" dirty="0">
                <a:solidFill>
                  <a:schemeClr val="accent6">
                    <a:lumMod val="75000"/>
                  </a:schemeClr>
                </a:solidFill>
                <a:latin typeface="仿宋" panose="02010609060101010101" pitchFamily="49" charset="-122"/>
                <a:ea typeface="仿宋" panose="02010609060101010101" pitchFamily="49" charset="-122"/>
              </a:rPr>
              <a:t>、混合检测模型</a:t>
            </a:r>
          </a:p>
        </p:txBody>
      </p:sp>
      <p:sp>
        <p:nvSpPr>
          <p:cNvPr id="4" name="矩形 3"/>
          <p:cNvSpPr/>
          <p:nvPr/>
        </p:nvSpPr>
        <p:spPr>
          <a:xfrm>
            <a:off x="594528" y="2025926"/>
            <a:ext cx="8035906" cy="3323987"/>
          </a:xfrm>
          <a:prstGeom prst="rect">
            <a:avLst/>
          </a:prstGeom>
        </p:spPr>
        <p:txBody>
          <a:bodyPr wrap="square">
            <a:spAutoFit/>
          </a:bodyPr>
          <a:lstStyle/>
          <a:p>
            <a:pPr>
              <a:lnSpc>
                <a:spcPct val="150000"/>
              </a:lnSpc>
            </a:pPr>
            <a:r>
              <a:rPr lang="zh-CN" altLang="en-US" sz="2000" dirty="0"/>
              <a:t>混合检测模型是对异常检测模型和误用检测模型的综合。近几年来，混合检测模型日益受到人们的重视。这类检测在做出决策之前，既分析系统的正常行为，同时还观察可疑的入侵行为，所以判断结果更全面、准确、可靠</a:t>
            </a:r>
            <a:r>
              <a:rPr lang="zh-CN" altLang="en-US" sz="2000" dirty="0" smtClean="0"/>
              <a:t>。</a:t>
            </a:r>
            <a:endParaRPr lang="en-US" altLang="zh-CN" sz="2000" dirty="0" smtClean="0"/>
          </a:p>
          <a:p>
            <a:pPr>
              <a:lnSpc>
                <a:spcPct val="150000"/>
              </a:lnSpc>
            </a:pPr>
            <a:r>
              <a:rPr lang="zh-CN" altLang="en-US" sz="2000" dirty="0"/>
              <a:t>混合检测并不为不同的入侵行为分别建立模型，而是首先通过大量的事例学习什么是入侵行为以及什么是系统的正常行为，发现描述系统特征的一般使用模式，然后再形成对异常和误用都适用的检测模型。</a:t>
            </a:r>
          </a:p>
        </p:txBody>
      </p:sp>
      <p:sp>
        <p:nvSpPr>
          <p:cNvPr id="5" name="文本框 4">
            <a:extLst>
              <a:ext uri="{FF2B5EF4-FFF2-40B4-BE49-F238E27FC236}">
                <a16:creationId xmlns:a16="http://schemas.microsoft.com/office/drawing/2014/main" id="{240941DB-0F68-17B9-F2CF-7B0529628DCC}"/>
              </a:ext>
            </a:extLst>
          </p:cNvPr>
          <p:cNvSpPr txBox="1"/>
          <p:nvPr/>
        </p:nvSpPr>
        <p:spPr>
          <a:xfrm>
            <a:off x="215137" y="833818"/>
            <a:ext cx="5129930" cy="535531"/>
          </a:xfrm>
          <a:prstGeom prst="rect">
            <a:avLst/>
          </a:prstGeom>
          <a:noFill/>
        </p:spPr>
        <p:txBody>
          <a:bodyPr wrap="none" rtlCol="0">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lnSpc>
                <a:spcPct val="90000"/>
              </a:lnSpc>
              <a:spcBef>
                <a:spcPct val="0"/>
              </a:spcBef>
            </a:pPr>
            <a:r>
              <a:rPr lang="en-US" altLang="zh-CN" sz="3200" b="1" dirty="0">
                <a:solidFill>
                  <a:srgbClr val="FF0000"/>
                </a:solidFill>
                <a:latin typeface="仿宋" panose="02010609060101010101" pitchFamily="49" charset="-122"/>
                <a:ea typeface="仿宋" panose="02010609060101010101" pitchFamily="49" charset="-122"/>
              </a:rPr>
              <a:t>3.</a:t>
            </a:r>
            <a:r>
              <a:rPr lang="zh-CN" altLang="en-US" sz="3200" b="1" dirty="0">
                <a:solidFill>
                  <a:srgbClr val="FF0000"/>
                </a:solidFill>
                <a:latin typeface="仿宋" panose="02010609060101010101" pitchFamily="49" charset="-122"/>
                <a:ea typeface="仿宋" panose="02010609060101010101" pitchFamily="49" charset="-122"/>
              </a:rPr>
              <a:t>入侵检测与入侵检测系统</a:t>
            </a:r>
            <a:endParaRPr lang="zh-CN" altLang="en-US" sz="3200" b="1" dirty="0">
              <a:solidFill>
                <a:srgbClr val="FF0000"/>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823136105"/>
      </p:ext>
    </p:extLst>
  </p:cSld>
  <p:clrMapOvr>
    <a:masterClrMapping/>
  </p:clrMapOvr>
  <mc:AlternateContent xmlns:mc="http://schemas.openxmlformats.org/markup-compatibility/2006" xmlns:p14="http://schemas.microsoft.com/office/powerpoint/2010/main">
    <mc:Choice Requires="p14">
      <p:transition>
        <p14:flip dir="r"/>
        <p:sndAc>
          <p:stSnd>
            <p:snd r:embed="rId2" name="chimes.wav"/>
          </p:stSnd>
        </p:sndAc>
      </p:transition>
    </mc:Choice>
    <mc:Fallback xmlns="">
      <p:transition>
        <p:fade/>
        <p:sndAc>
          <p:stSnd>
            <p:snd r:embed="rId8" name="chimes.wav"/>
          </p:stSnd>
        </p:sndAc>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630590" y="1687254"/>
            <a:ext cx="3281668" cy="424732"/>
          </a:xfrm>
          <a:prstGeom prst="rect">
            <a:avLst/>
          </a:prstGeom>
        </p:spPr>
        <p:txBody>
          <a:bodyPr wrap="none">
            <a:spAutoFit/>
          </a:bodyPr>
          <a:lstStyle/>
          <a:p>
            <a:pPr algn="ctr">
              <a:lnSpc>
                <a:spcPct val="90000"/>
              </a:lnSpc>
              <a:spcBef>
                <a:spcPct val="0"/>
              </a:spcBef>
            </a:pPr>
            <a:r>
              <a:rPr lang="en-US" altLang="zh-CN" sz="2400" b="1" dirty="0" smtClean="0">
                <a:solidFill>
                  <a:schemeClr val="accent1">
                    <a:lumMod val="75000"/>
                  </a:schemeClr>
                </a:solidFill>
                <a:latin typeface="仿宋" panose="02010609060101010101" pitchFamily="49" charset="-122"/>
                <a:ea typeface="仿宋" panose="02010609060101010101" pitchFamily="49" charset="-122"/>
              </a:rPr>
              <a:t>3.5 </a:t>
            </a:r>
            <a:r>
              <a:rPr lang="zh-CN" altLang="en-US" sz="2400" b="1" dirty="0" smtClean="0">
                <a:solidFill>
                  <a:schemeClr val="accent1">
                    <a:lumMod val="75000"/>
                  </a:schemeClr>
                </a:solidFill>
                <a:latin typeface="仿宋" panose="02010609060101010101" pitchFamily="49" charset="-122"/>
                <a:ea typeface="仿宋" panose="02010609060101010101" pitchFamily="49" charset="-122"/>
              </a:rPr>
              <a:t>入侵</a:t>
            </a:r>
            <a:r>
              <a:rPr lang="zh-CN" altLang="en-US" sz="2400" b="1" dirty="0">
                <a:solidFill>
                  <a:schemeClr val="accent1">
                    <a:lumMod val="75000"/>
                  </a:schemeClr>
                </a:solidFill>
                <a:latin typeface="仿宋" panose="02010609060101010101" pitchFamily="49" charset="-122"/>
                <a:ea typeface="仿宋" panose="02010609060101010101" pitchFamily="49" charset="-122"/>
              </a:rPr>
              <a:t>检测</a:t>
            </a:r>
            <a:r>
              <a:rPr lang="zh-CN" altLang="en-US" sz="2400" b="1" dirty="0" smtClean="0">
                <a:solidFill>
                  <a:schemeClr val="accent1">
                    <a:lumMod val="75000"/>
                  </a:schemeClr>
                </a:solidFill>
                <a:latin typeface="仿宋" panose="02010609060101010101" pitchFamily="49" charset="-122"/>
                <a:ea typeface="仿宋" panose="02010609060101010101" pitchFamily="49" charset="-122"/>
              </a:rPr>
              <a:t>系统概述</a:t>
            </a:r>
            <a:endParaRPr lang="zh-CN" altLang="en-US" sz="2400" b="1" dirty="0">
              <a:solidFill>
                <a:schemeClr val="accent1">
                  <a:lumMod val="75000"/>
                </a:schemeClr>
              </a:solidFill>
              <a:latin typeface="仿宋" panose="02010609060101010101" pitchFamily="49" charset="-122"/>
              <a:ea typeface="仿宋" panose="02010609060101010101" pitchFamily="49" charset="-122"/>
            </a:endParaRPr>
          </a:p>
        </p:txBody>
      </p:sp>
      <p:sp>
        <p:nvSpPr>
          <p:cNvPr id="4" name="矩形 3"/>
          <p:cNvSpPr/>
          <p:nvPr/>
        </p:nvSpPr>
        <p:spPr>
          <a:xfrm>
            <a:off x="564741" y="2429892"/>
            <a:ext cx="6988454" cy="3323987"/>
          </a:xfrm>
          <a:prstGeom prst="rect">
            <a:avLst/>
          </a:prstGeom>
        </p:spPr>
        <p:txBody>
          <a:bodyPr wrap="square">
            <a:spAutoFit/>
          </a:bodyPr>
          <a:lstStyle/>
          <a:p>
            <a:pPr indent="457200">
              <a:lnSpc>
                <a:spcPct val="150000"/>
              </a:lnSpc>
            </a:pPr>
            <a:r>
              <a:rPr lang="zh-CN" altLang="en-US" sz="2000" dirty="0">
                <a:latin typeface="Inter"/>
              </a:rPr>
              <a:t>作为一类网络安全产品，入侵检测系统实现其功能的前提是收集数据。根据数据来源的不同，入侵检测系统可以分为基于主机、基于网络和混合型其 </a:t>
            </a:r>
            <a:r>
              <a:rPr lang="en-US" altLang="zh-CN" sz="2000" dirty="0">
                <a:latin typeface="Inter"/>
              </a:rPr>
              <a:t>3 </a:t>
            </a:r>
            <a:r>
              <a:rPr lang="zh-CN" altLang="en-US" sz="2000" dirty="0">
                <a:latin typeface="Inter"/>
              </a:rPr>
              <a:t>种类型。其中，基于主机的入侵检测系统的数据来自于操作系统的审计数据，而基于网络的入侵检测系统的数据来自于网络中流经的数据包，而混合型入侵检测系统的数据同时来自于操作系统的审计数据和流经网络的数据包。</a:t>
            </a:r>
            <a:endParaRPr lang="zh-CN" altLang="en-US" sz="2000" dirty="0"/>
          </a:p>
        </p:txBody>
      </p:sp>
      <p:sp>
        <p:nvSpPr>
          <p:cNvPr id="5" name="文本框 4">
            <a:extLst>
              <a:ext uri="{FF2B5EF4-FFF2-40B4-BE49-F238E27FC236}">
                <a16:creationId xmlns:a16="http://schemas.microsoft.com/office/drawing/2014/main" id="{240941DB-0F68-17B9-F2CF-7B0529628DCC}"/>
              </a:ext>
            </a:extLst>
          </p:cNvPr>
          <p:cNvSpPr txBox="1"/>
          <p:nvPr/>
        </p:nvSpPr>
        <p:spPr>
          <a:xfrm>
            <a:off x="215137" y="833818"/>
            <a:ext cx="5129930" cy="535531"/>
          </a:xfrm>
          <a:prstGeom prst="rect">
            <a:avLst/>
          </a:prstGeom>
          <a:noFill/>
        </p:spPr>
        <p:txBody>
          <a:bodyPr wrap="none" rtlCol="0">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lnSpc>
                <a:spcPct val="90000"/>
              </a:lnSpc>
              <a:spcBef>
                <a:spcPct val="0"/>
              </a:spcBef>
            </a:pPr>
            <a:r>
              <a:rPr lang="en-US" altLang="zh-CN" sz="3200" b="1" dirty="0">
                <a:solidFill>
                  <a:srgbClr val="FF0000"/>
                </a:solidFill>
                <a:latin typeface="仿宋" panose="02010609060101010101" pitchFamily="49" charset="-122"/>
                <a:ea typeface="仿宋" panose="02010609060101010101" pitchFamily="49" charset="-122"/>
              </a:rPr>
              <a:t>3.</a:t>
            </a:r>
            <a:r>
              <a:rPr lang="zh-CN" altLang="en-US" sz="3200" b="1" dirty="0">
                <a:solidFill>
                  <a:srgbClr val="FF0000"/>
                </a:solidFill>
                <a:latin typeface="仿宋" panose="02010609060101010101" pitchFamily="49" charset="-122"/>
                <a:ea typeface="仿宋" panose="02010609060101010101" pitchFamily="49" charset="-122"/>
              </a:rPr>
              <a:t>入侵检测与入侵检测系统</a:t>
            </a:r>
            <a:endParaRPr lang="zh-CN" altLang="en-US" sz="3200" b="1" dirty="0">
              <a:solidFill>
                <a:srgbClr val="FF0000"/>
              </a:solidFill>
              <a:latin typeface="仿宋" panose="02010609060101010101" pitchFamily="49" charset="-122"/>
              <a:ea typeface="仿宋" panose="02010609060101010101" pitchFamily="49" charset="-122"/>
            </a:endParaRPr>
          </a:p>
        </p:txBody>
      </p:sp>
      <p:pic>
        <p:nvPicPr>
          <p:cNvPr id="6" name="图片 5"/>
          <p:cNvPicPr>
            <a:picLocks noChangeAspect="1"/>
          </p:cNvPicPr>
          <p:nvPr/>
        </p:nvPicPr>
        <p:blipFill rotWithShape="1">
          <a:blip r:embed="rId3" cstate="print">
            <a:extLst>
              <a:ext uri="{BEBA8EAE-BF5A-486C-A8C5-ECC9F3942E4B}">
                <a14:imgProps xmlns:a14="http://schemas.microsoft.com/office/drawing/2010/main">
                  <a14:imgLayer>
                    <a14:imgEffect>
                      <a14:brightnessContrast bright="10000"/>
                    </a14:imgEffect>
                  </a14:imgLayer>
                </a14:imgProps>
              </a:ext>
              <a:ext uri="{28A0092B-C50C-407E-A947-70E740481C1C}">
                <a14:useLocalDpi xmlns:a14="http://schemas.microsoft.com/office/drawing/2010/main" val="0"/>
              </a:ext>
            </a:extLst>
          </a:blip>
          <a:srcRect/>
          <a:stretch>
            <a:fillRect/>
          </a:stretch>
        </p:blipFill>
        <p:spPr>
          <a:xfrm rot="10800000">
            <a:off x="7337583" y="3534975"/>
            <a:ext cx="1806417" cy="2067786"/>
          </a:xfrm>
          <a:prstGeom prst="rect">
            <a:avLst/>
          </a:prstGeom>
        </p:spPr>
      </p:pic>
    </p:spTree>
    <p:extLst>
      <p:ext uri="{BB962C8B-B14F-4D97-AF65-F5344CB8AC3E}">
        <p14:creationId xmlns:p14="http://schemas.microsoft.com/office/powerpoint/2010/main" val="2372830762"/>
      </p:ext>
    </p:extLst>
  </p:cSld>
  <p:clrMapOvr>
    <a:masterClrMapping/>
  </p:clrMapOvr>
  <mc:AlternateContent xmlns:mc="http://schemas.openxmlformats.org/markup-compatibility/2006" xmlns:p14="http://schemas.microsoft.com/office/powerpoint/2010/main">
    <mc:Choice Requires="p14">
      <p:transition>
        <p14:flip dir="r"/>
        <p:sndAc>
          <p:stSnd>
            <p:snd r:embed="rId2" name="chimes.wav"/>
          </p:stSnd>
        </p:sndAc>
      </p:transition>
    </mc:Choice>
    <mc:Fallback xmlns="">
      <p:transition>
        <p:fade/>
        <p:sndAc>
          <p:stSnd>
            <p:snd r:embed="rId8" name="chimes.wav"/>
          </p:stSnd>
        </p:sndAc>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84285" y="1560296"/>
            <a:ext cx="3591048" cy="424732"/>
          </a:xfrm>
          <a:prstGeom prst="rect">
            <a:avLst/>
          </a:prstGeom>
        </p:spPr>
        <p:txBody>
          <a:bodyPr wrap="none">
            <a:spAutoFit/>
          </a:bodyPr>
          <a:lstStyle/>
          <a:p>
            <a:pPr algn="ctr">
              <a:lnSpc>
                <a:spcPct val="90000"/>
              </a:lnSpc>
              <a:spcBef>
                <a:spcPct val="0"/>
              </a:spcBef>
            </a:pPr>
            <a:r>
              <a:rPr lang="en-US" altLang="zh-CN" sz="2400" b="1" dirty="0" smtClean="0">
                <a:solidFill>
                  <a:schemeClr val="accent1">
                    <a:lumMod val="75000"/>
                  </a:schemeClr>
                </a:solidFill>
                <a:latin typeface="仿宋" panose="02010609060101010101" pitchFamily="49" charset="-122"/>
                <a:ea typeface="仿宋" panose="02010609060101010101" pitchFamily="49" charset="-122"/>
              </a:rPr>
              <a:t>3.5 </a:t>
            </a:r>
            <a:r>
              <a:rPr lang="zh-CN" altLang="en-US" sz="2400" b="1" dirty="0" smtClean="0">
                <a:solidFill>
                  <a:schemeClr val="accent1">
                    <a:lumMod val="75000"/>
                  </a:schemeClr>
                </a:solidFill>
                <a:latin typeface="仿宋" panose="02010609060101010101" pitchFamily="49" charset="-122"/>
                <a:ea typeface="仿宋" panose="02010609060101010101" pitchFamily="49" charset="-122"/>
              </a:rPr>
              <a:t>入侵</a:t>
            </a:r>
            <a:r>
              <a:rPr lang="zh-CN" altLang="en-US" sz="2400" b="1" dirty="0">
                <a:solidFill>
                  <a:schemeClr val="accent1">
                    <a:lumMod val="75000"/>
                  </a:schemeClr>
                </a:solidFill>
                <a:latin typeface="仿宋" panose="02010609060101010101" pitchFamily="49" charset="-122"/>
                <a:ea typeface="仿宋" panose="02010609060101010101" pitchFamily="49" charset="-122"/>
              </a:rPr>
              <a:t>检测</a:t>
            </a:r>
            <a:r>
              <a:rPr lang="zh-CN" altLang="en-US" sz="2400" b="1" dirty="0" smtClean="0">
                <a:solidFill>
                  <a:schemeClr val="accent1">
                    <a:lumMod val="75000"/>
                  </a:schemeClr>
                </a:solidFill>
                <a:latin typeface="仿宋" panose="02010609060101010101" pitchFamily="49" charset="-122"/>
                <a:ea typeface="仿宋" panose="02010609060101010101" pitchFamily="49" charset="-122"/>
              </a:rPr>
              <a:t>系统的分类</a:t>
            </a:r>
            <a:endParaRPr lang="zh-CN" altLang="en-US" sz="2400" b="1" dirty="0">
              <a:solidFill>
                <a:schemeClr val="accent1">
                  <a:lumMod val="75000"/>
                </a:schemeClr>
              </a:solidFill>
              <a:latin typeface="仿宋" panose="02010609060101010101" pitchFamily="49" charset="-122"/>
              <a:ea typeface="仿宋" panose="02010609060101010101" pitchFamily="49" charset="-122"/>
            </a:endParaRPr>
          </a:p>
        </p:txBody>
      </p:sp>
      <p:sp>
        <p:nvSpPr>
          <p:cNvPr id="3" name="文本框 2">
            <a:extLst>
              <a:ext uri="{FF2B5EF4-FFF2-40B4-BE49-F238E27FC236}">
                <a16:creationId xmlns:a16="http://schemas.microsoft.com/office/drawing/2014/main" id="{240941DB-0F68-17B9-F2CF-7B0529628DCC}"/>
              </a:ext>
            </a:extLst>
          </p:cNvPr>
          <p:cNvSpPr txBox="1"/>
          <p:nvPr/>
        </p:nvSpPr>
        <p:spPr>
          <a:xfrm>
            <a:off x="215137" y="833818"/>
            <a:ext cx="5129930" cy="535531"/>
          </a:xfrm>
          <a:prstGeom prst="rect">
            <a:avLst/>
          </a:prstGeom>
          <a:noFill/>
        </p:spPr>
        <p:txBody>
          <a:bodyPr wrap="none" rtlCol="0">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lnSpc>
                <a:spcPct val="90000"/>
              </a:lnSpc>
              <a:spcBef>
                <a:spcPct val="0"/>
              </a:spcBef>
            </a:pPr>
            <a:r>
              <a:rPr lang="en-US" altLang="zh-CN" sz="3200" b="1" dirty="0">
                <a:solidFill>
                  <a:srgbClr val="FF0000"/>
                </a:solidFill>
                <a:latin typeface="仿宋" panose="02010609060101010101" pitchFamily="49" charset="-122"/>
                <a:ea typeface="仿宋" panose="02010609060101010101" pitchFamily="49" charset="-122"/>
              </a:rPr>
              <a:t>3.</a:t>
            </a:r>
            <a:r>
              <a:rPr lang="zh-CN" altLang="en-US" sz="3200" b="1" dirty="0">
                <a:solidFill>
                  <a:srgbClr val="FF0000"/>
                </a:solidFill>
                <a:latin typeface="仿宋" panose="02010609060101010101" pitchFamily="49" charset="-122"/>
                <a:ea typeface="仿宋" panose="02010609060101010101" pitchFamily="49" charset="-122"/>
              </a:rPr>
              <a:t>入侵检测与入侵检测系统</a:t>
            </a:r>
            <a:endParaRPr lang="zh-CN" altLang="en-US" sz="3200" b="1" dirty="0">
              <a:solidFill>
                <a:srgbClr val="FF0000"/>
              </a:solidFill>
              <a:latin typeface="仿宋" panose="02010609060101010101" pitchFamily="49" charset="-122"/>
              <a:ea typeface="仿宋" panose="02010609060101010101" pitchFamily="49" charset="-122"/>
            </a:endParaRPr>
          </a:p>
        </p:txBody>
      </p:sp>
      <p:sp>
        <p:nvSpPr>
          <p:cNvPr id="4" name="矩形 3"/>
          <p:cNvSpPr/>
          <p:nvPr/>
        </p:nvSpPr>
        <p:spPr>
          <a:xfrm>
            <a:off x="700081" y="2005159"/>
            <a:ext cx="2975494" cy="341632"/>
          </a:xfrm>
          <a:prstGeom prst="rect">
            <a:avLst/>
          </a:prstGeom>
        </p:spPr>
        <p:txBody>
          <a:bodyPr wrap="none">
            <a:spAutoFit/>
          </a:bodyPr>
          <a:lstStyle/>
          <a:p>
            <a:pPr algn="ctr">
              <a:lnSpc>
                <a:spcPct val="90000"/>
              </a:lnSpc>
              <a:spcBef>
                <a:spcPct val="0"/>
              </a:spcBef>
            </a:pPr>
            <a:r>
              <a:rPr lang="en-US" altLang="zh-CN" sz="1800" b="1" dirty="0" smtClean="0">
                <a:solidFill>
                  <a:schemeClr val="accent6">
                    <a:lumMod val="75000"/>
                  </a:schemeClr>
                </a:solidFill>
                <a:latin typeface="仿宋" panose="02010609060101010101" pitchFamily="49" charset="-122"/>
                <a:ea typeface="仿宋" panose="02010609060101010101" pitchFamily="49" charset="-122"/>
              </a:rPr>
              <a:t>1</a:t>
            </a:r>
            <a:r>
              <a:rPr lang="en-US" altLang="zh-CN" sz="1800" b="1" dirty="0">
                <a:solidFill>
                  <a:schemeClr val="accent6">
                    <a:lumMod val="75000"/>
                  </a:schemeClr>
                </a:solidFill>
                <a:latin typeface="仿宋" panose="02010609060101010101" pitchFamily="49" charset="-122"/>
                <a:ea typeface="仿宋" panose="02010609060101010101" pitchFamily="49" charset="-122"/>
              </a:rPr>
              <a:t>.</a:t>
            </a:r>
            <a:r>
              <a:rPr lang="zh-CN" altLang="en-US" sz="1800" b="1" dirty="0" smtClean="0">
                <a:solidFill>
                  <a:schemeClr val="accent6">
                    <a:lumMod val="75000"/>
                  </a:schemeClr>
                </a:solidFill>
                <a:latin typeface="仿宋" panose="02010609060101010101" pitchFamily="49" charset="-122"/>
                <a:ea typeface="仿宋" panose="02010609060101010101" pitchFamily="49" charset="-122"/>
              </a:rPr>
              <a:t>基于</a:t>
            </a:r>
            <a:r>
              <a:rPr lang="zh-CN" altLang="en-US" sz="1800" b="1" dirty="0">
                <a:solidFill>
                  <a:schemeClr val="accent6">
                    <a:lumMod val="75000"/>
                  </a:schemeClr>
                </a:solidFill>
                <a:latin typeface="仿宋" panose="02010609060101010101" pitchFamily="49" charset="-122"/>
                <a:ea typeface="仿宋" panose="02010609060101010101" pitchFamily="49" charset="-122"/>
              </a:rPr>
              <a:t>主机的入侵检测系统</a:t>
            </a:r>
          </a:p>
        </p:txBody>
      </p:sp>
      <p:sp>
        <p:nvSpPr>
          <p:cNvPr id="5" name="矩形 4"/>
          <p:cNvSpPr/>
          <p:nvPr/>
        </p:nvSpPr>
        <p:spPr>
          <a:xfrm>
            <a:off x="587347" y="2346791"/>
            <a:ext cx="5475252" cy="3785652"/>
          </a:xfrm>
          <a:prstGeom prst="rect">
            <a:avLst/>
          </a:prstGeom>
        </p:spPr>
        <p:txBody>
          <a:bodyPr wrap="square">
            <a:spAutoFit/>
          </a:bodyPr>
          <a:lstStyle/>
          <a:p>
            <a:pPr indent="457200">
              <a:lnSpc>
                <a:spcPct val="150000"/>
              </a:lnSpc>
            </a:pPr>
            <a:r>
              <a:rPr lang="zh-CN" altLang="en-US" sz="2000" dirty="0">
                <a:latin typeface="Inter"/>
              </a:rPr>
              <a:t>在基于主机的入侵检测系统中，系统分析的数据是计算机操作系统的事件日志、应用程序的事件日志、系统调用、端口调用和安全审计记录。主机型入侵检测系统保护的一般是所在的主机系统。是由代理（</a:t>
            </a:r>
            <a:r>
              <a:rPr lang="en-US" altLang="zh-CN" sz="2000" dirty="0">
                <a:latin typeface="Inter"/>
              </a:rPr>
              <a:t>agent</a:t>
            </a:r>
            <a:r>
              <a:rPr lang="zh-CN" altLang="en-US" sz="2000" dirty="0">
                <a:latin typeface="Inter"/>
              </a:rPr>
              <a:t>）来实现的，代理是运行在目标主机上的可执行程序，它们与命令控制台（</a:t>
            </a:r>
            <a:r>
              <a:rPr lang="en-US" altLang="zh-CN" sz="2000" dirty="0">
                <a:latin typeface="Inter"/>
              </a:rPr>
              <a:t>console</a:t>
            </a:r>
            <a:r>
              <a:rPr lang="zh-CN" altLang="en-US" sz="2000" dirty="0">
                <a:latin typeface="Inter"/>
              </a:rPr>
              <a:t>）通信。基于主机的 </a:t>
            </a:r>
            <a:r>
              <a:rPr lang="en-US" altLang="zh-CN" sz="2000" dirty="0">
                <a:latin typeface="Inter"/>
              </a:rPr>
              <a:t>IDS </a:t>
            </a:r>
            <a:r>
              <a:rPr lang="zh-CN" altLang="en-US" sz="2000" dirty="0">
                <a:latin typeface="Inter"/>
              </a:rPr>
              <a:t>部署如图 </a:t>
            </a:r>
            <a:r>
              <a:rPr lang="en-US" altLang="zh-CN" sz="2000" dirty="0">
                <a:latin typeface="Inter"/>
              </a:rPr>
              <a:t>6 - 3 </a:t>
            </a:r>
            <a:r>
              <a:rPr lang="zh-CN" altLang="en-US" sz="2000" dirty="0">
                <a:latin typeface="Inter"/>
              </a:rPr>
              <a:t>所示。</a:t>
            </a:r>
            <a:endParaRPr lang="zh-CN" altLang="en-US" sz="2000" dirty="0"/>
          </a:p>
        </p:txBody>
      </p:sp>
      <p:pic>
        <p:nvPicPr>
          <p:cNvPr id="6" name="图片 5"/>
          <p:cNvPicPr>
            <a:picLocks noChangeAspect="1"/>
          </p:cNvPicPr>
          <p:nvPr/>
        </p:nvPicPr>
        <p:blipFill rotWithShape="1">
          <a:blip r:embed="rId3"/>
          <a:srcRect r="47265"/>
          <a:stretch/>
        </p:blipFill>
        <p:spPr>
          <a:xfrm>
            <a:off x="6062599" y="2808339"/>
            <a:ext cx="2857893" cy="3324104"/>
          </a:xfrm>
          <a:prstGeom prst="rect">
            <a:avLst/>
          </a:prstGeom>
        </p:spPr>
      </p:pic>
    </p:spTree>
    <p:extLst>
      <p:ext uri="{BB962C8B-B14F-4D97-AF65-F5344CB8AC3E}">
        <p14:creationId xmlns:p14="http://schemas.microsoft.com/office/powerpoint/2010/main" val="2026464167"/>
      </p:ext>
    </p:extLst>
  </p:cSld>
  <p:clrMapOvr>
    <a:masterClrMapping/>
  </p:clrMapOvr>
  <mc:AlternateContent xmlns:mc="http://schemas.openxmlformats.org/markup-compatibility/2006" xmlns:p14="http://schemas.microsoft.com/office/powerpoint/2010/main">
    <mc:Choice Requires="p14">
      <p:transition>
        <p14:flip dir="r"/>
        <p:sndAc>
          <p:stSnd>
            <p:snd r:embed="rId2" name="chimes.wav"/>
          </p:stSnd>
        </p:sndAc>
      </p:transition>
    </mc:Choice>
    <mc:Fallback xmlns="">
      <p:transition>
        <p:fade/>
        <p:sndAc>
          <p:stSnd>
            <p:snd r:embed="rId8" name="chimes.wav"/>
          </p:stSnd>
        </p:sndAc>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88724" y="1616413"/>
            <a:ext cx="3056351" cy="341632"/>
          </a:xfrm>
          <a:prstGeom prst="rect">
            <a:avLst/>
          </a:prstGeom>
        </p:spPr>
        <p:txBody>
          <a:bodyPr wrap="square">
            <a:spAutoFit/>
          </a:bodyPr>
          <a:lstStyle/>
          <a:p>
            <a:pPr>
              <a:lnSpc>
                <a:spcPct val="90000"/>
              </a:lnSpc>
              <a:spcBef>
                <a:spcPct val="0"/>
              </a:spcBef>
            </a:pPr>
            <a:r>
              <a:rPr lang="en-US" altLang="zh-CN" sz="1800" b="1" dirty="0">
                <a:solidFill>
                  <a:schemeClr val="accent6">
                    <a:lumMod val="75000"/>
                  </a:schemeClr>
                </a:solidFill>
                <a:latin typeface="仿宋" panose="02010609060101010101" pitchFamily="49" charset="-122"/>
                <a:ea typeface="仿宋" panose="02010609060101010101" pitchFamily="49" charset="-122"/>
              </a:rPr>
              <a:t>2.</a:t>
            </a:r>
            <a:r>
              <a:rPr lang="zh-CN" altLang="en-US" sz="1800" b="1" dirty="0">
                <a:solidFill>
                  <a:schemeClr val="accent6">
                    <a:lumMod val="75000"/>
                  </a:schemeClr>
                </a:solidFill>
                <a:latin typeface="仿宋" panose="02010609060101010101" pitchFamily="49" charset="-122"/>
                <a:ea typeface="仿宋" panose="02010609060101010101" pitchFamily="49" charset="-122"/>
              </a:rPr>
              <a:t>基于</a:t>
            </a:r>
            <a:r>
              <a:rPr lang="zh-CN" altLang="en-US" sz="1800" b="1" dirty="0">
                <a:solidFill>
                  <a:schemeClr val="accent6">
                    <a:lumMod val="75000"/>
                  </a:schemeClr>
                </a:solidFill>
                <a:latin typeface="仿宋" panose="02010609060101010101" pitchFamily="49" charset="-122"/>
                <a:ea typeface="仿宋" panose="02010609060101010101" pitchFamily="49" charset="-122"/>
              </a:rPr>
              <a:t>网络的入侵检测系统</a:t>
            </a:r>
          </a:p>
        </p:txBody>
      </p:sp>
      <p:sp>
        <p:nvSpPr>
          <p:cNvPr id="4" name="矩形 3"/>
          <p:cNvSpPr/>
          <p:nvPr/>
        </p:nvSpPr>
        <p:spPr>
          <a:xfrm>
            <a:off x="377002" y="1958045"/>
            <a:ext cx="5284762" cy="4247317"/>
          </a:xfrm>
          <a:prstGeom prst="rect">
            <a:avLst/>
          </a:prstGeom>
        </p:spPr>
        <p:txBody>
          <a:bodyPr wrap="square">
            <a:spAutoFit/>
          </a:bodyPr>
          <a:lstStyle/>
          <a:p>
            <a:pPr indent="457200">
              <a:lnSpc>
                <a:spcPct val="150000"/>
              </a:lnSpc>
            </a:pPr>
            <a:r>
              <a:rPr lang="zh-CN" altLang="en-US" sz="2000" dirty="0">
                <a:latin typeface="Inter"/>
              </a:rPr>
              <a:t>在基于网络的入侵检测系统中，系统分析的数据是流经网络的数据包。网络型入侵检测系统担负着保护整个网段的任务，基于网络的入侵检测系统由遍及网络中每个网段的传感器（</a:t>
            </a:r>
            <a:r>
              <a:rPr lang="en-US" altLang="zh-CN" sz="2000" dirty="0">
                <a:latin typeface="Inter"/>
              </a:rPr>
              <a:t>sensor</a:t>
            </a:r>
            <a:r>
              <a:rPr lang="zh-CN" altLang="en-US" sz="2000" dirty="0">
                <a:latin typeface="Inter"/>
              </a:rPr>
              <a:t>）组成。传感器是一台将以太网卡置于混杂模式的计算机，用于嗅探网络上的数据包。基于网络的 </a:t>
            </a:r>
            <a:r>
              <a:rPr lang="en-US" altLang="zh-CN" sz="2000" dirty="0">
                <a:latin typeface="Inter"/>
              </a:rPr>
              <a:t>IDS </a:t>
            </a:r>
            <a:r>
              <a:rPr lang="zh-CN" altLang="en-US" sz="2000" dirty="0">
                <a:latin typeface="Inter"/>
              </a:rPr>
              <a:t>部署如图 </a:t>
            </a:r>
            <a:r>
              <a:rPr lang="en-US" altLang="zh-CN" sz="2000" dirty="0">
                <a:latin typeface="Inter"/>
              </a:rPr>
              <a:t>6 - 4 </a:t>
            </a:r>
            <a:r>
              <a:rPr lang="zh-CN" altLang="en-US" sz="2000" dirty="0">
                <a:latin typeface="Inter"/>
              </a:rPr>
              <a:t>所示（当单位内部网络存在多个网段时，建议在一个网段分别安装一个传感器）。</a:t>
            </a:r>
            <a:endParaRPr lang="zh-CN" altLang="en-US" sz="2000" dirty="0"/>
          </a:p>
        </p:txBody>
      </p:sp>
      <p:sp>
        <p:nvSpPr>
          <p:cNvPr id="5" name="文本框 4">
            <a:extLst>
              <a:ext uri="{FF2B5EF4-FFF2-40B4-BE49-F238E27FC236}">
                <a16:creationId xmlns:a16="http://schemas.microsoft.com/office/drawing/2014/main" id="{240941DB-0F68-17B9-F2CF-7B0529628DCC}"/>
              </a:ext>
            </a:extLst>
          </p:cNvPr>
          <p:cNvSpPr txBox="1"/>
          <p:nvPr/>
        </p:nvSpPr>
        <p:spPr>
          <a:xfrm>
            <a:off x="215137" y="833818"/>
            <a:ext cx="5129930" cy="535531"/>
          </a:xfrm>
          <a:prstGeom prst="rect">
            <a:avLst/>
          </a:prstGeom>
          <a:noFill/>
        </p:spPr>
        <p:txBody>
          <a:bodyPr wrap="none" rtlCol="0">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lnSpc>
                <a:spcPct val="90000"/>
              </a:lnSpc>
              <a:spcBef>
                <a:spcPct val="0"/>
              </a:spcBef>
            </a:pPr>
            <a:r>
              <a:rPr lang="en-US" altLang="zh-CN" sz="3200" b="1" dirty="0">
                <a:solidFill>
                  <a:srgbClr val="FF0000"/>
                </a:solidFill>
                <a:latin typeface="仿宋" panose="02010609060101010101" pitchFamily="49" charset="-122"/>
                <a:ea typeface="仿宋" panose="02010609060101010101" pitchFamily="49" charset="-122"/>
              </a:rPr>
              <a:t>3.</a:t>
            </a:r>
            <a:r>
              <a:rPr lang="zh-CN" altLang="en-US" sz="3200" b="1" dirty="0">
                <a:solidFill>
                  <a:srgbClr val="FF0000"/>
                </a:solidFill>
                <a:latin typeface="仿宋" panose="02010609060101010101" pitchFamily="49" charset="-122"/>
                <a:ea typeface="仿宋" panose="02010609060101010101" pitchFamily="49" charset="-122"/>
              </a:rPr>
              <a:t>入侵检测与入侵检测系统</a:t>
            </a:r>
            <a:endParaRPr lang="zh-CN" altLang="en-US" sz="3200" b="1" dirty="0">
              <a:solidFill>
                <a:srgbClr val="FF0000"/>
              </a:solidFill>
              <a:latin typeface="仿宋" panose="02010609060101010101" pitchFamily="49" charset="-122"/>
              <a:ea typeface="仿宋" panose="02010609060101010101" pitchFamily="49" charset="-122"/>
            </a:endParaRPr>
          </a:p>
        </p:txBody>
      </p:sp>
      <p:pic>
        <p:nvPicPr>
          <p:cNvPr id="6" name="图片 5"/>
          <p:cNvPicPr>
            <a:picLocks noChangeAspect="1"/>
          </p:cNvPicPr>
          <p:nvPr/>
        </p:nvPicPr>
        <p:blipFill rotWithShape="1">
          <a:blip r:embed="rId3"/>
          <a:srcRect l="55166"/>
          <a:stretch/>
        </p:blipFill>
        <p:spPr>
          <a:xfrm>
            <a:off x="6137753" y="1958045"/>
            <a:ext cx="2852568" cy="3902625"/>
          </a:xfrm>
          <a:prstGeom prst="rect">
            <a:avLst/>
          </a:prstGeom>
        </p:spPr>
      </p:pic>
    </p:spTree>
    <p:extLst>
      <p:ext uri="{BB962C8B-B14F-4D97-AF65-F5344CB8AC3E}">
        <p14:creationId xmlns:p14="http://schemas.microsoft.com/office/powerpoint/2010/main" val="2071193413"/>
      </p:ext>
    </p:extLst>
  </p:cSld>
  <p:clrMapOvr>
    <a:masterClrMapping/>
  </p:clrMapOvr>
  <mc:AlternateContent xmlns:mc="http://schemas.openxmlformats.org/markup-compatibility/2006" xmlns:p14="http://schemas.microsoft.com/office/powerpoint/2010/main">
    <mc:Choice Requires="p14">
      <p:transition>
        <p14:flip dir="r"/>
        <p:sndAc>
          <p:stSnd>
            <p:snd r:embed="rId2" name="chimes.wav"/>
          </p:stSnd>
        </p:sndAc>
      </p:transition>
    </mc:Choice>
    <mc:Fallback xmlns="">
      <p:transition>
        <p:fade/>
        <p:sndAc>
          <p:stSnd>
            <p:snd r:embed="rId8" name="chimes.wav"/>
          </p:stSnd>
        </p:sndAc>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72378" y="1928720"/>
            <a:ext cx="2621759" cy="341632"/>
          </a:xfrm>
          <a:prstGeom prst="rect">
            <a:avLst/>
          </a:prstGeom>
        </p:spPr>
        <p:txBody>
          <a:bodyPr wrap="square">
            <a:spAutoFit/>
          </a:bodyPr>
          <a:lstStyle/>
          <a:p>
            <a:pPr>
              <a:lnSpc>
                <a:spcPct val="90000"/>
              </a:lnSpc>
              <a:spcBef>
                <a:spcPct val="0"/>
              </a:spcBef>
            </a:pPr>
            <a:r>
              <a:rPr lang="en-US" altLang="zh-CN" sz="1800" b="1" dirty="0">
                <a:solidFill>
                  <a:schemeClr val="accent6">
                    <a:lumMod val="75000"/>
                  </a:schemeClr>
                </a:solidFill>
                <a:latin typeface="仿宋" panose="02010609060101010101" pitchFamily="49" charset="-122"/>
                <a:ea typeface="仿宋" panose="02010609060101010101" pitchFamily="49" charset="-122"/>
              </a:rPr>
              <a:t>3</a:t>
            </a:r>
            <a:r>
              <a:rPr lang="zh-CN" altLang="en-US" sz="1800" b="1" dirty="0">
                <a:solidFill>
                  <a:schemeClr val="accent6">
                    <a:lumMod val="75000"/>
                  </a:schemeClr>
                </a:solidFill>
                <a:latin typeface="仿宋" panose="02010609060101010101" pitchFamily="49" charset="-122"/>
                <a:ea typeface="仿宋" panose="02010609060101010101" pitchFamily="49" charset="-122"/>
              </a:rPr>
              <a:t>、混合型入侵检测系统</a:t>
            </a:r>
          </a:p>
        </p:txBody>
      </p:sp>
      <p:sp>
        <p:nvSpPr>
          <p:cNvPr id="4" name="矩形 3"/>
          <p:cNvSpPr/>
          <p:nvPr/>
        </p:nvSpPr>
        <p:spPr>
          <a:xfrm>
            <a:off x="572378" y="2270352"/>
            <a:ext cx="8169415" cy="3323987"/>
          </a:xfrm>
          <a:prstGeom prst="rect">
            <a:avLst/>
          </a:prstGeom>
        </p:spPr>
        <p:txBody>
          <a:bodyPr wrap="square">
            <a:spAutoFit/>
          </a:bodyPr>
          <a:lstStyle/>
          <a:p>
            <a:pPr>
              <a:lnSpc>
                <a:spcPct val="150000"/>
              </a:lnSpc>
              <a:buFont typeface="Arial" panose="020B0604020202020204" pitchFamily="34" charset="0"/>
              <a:buChar char="•"/>
            </a:pPr>
            <a:r>
              <a:rPr lang="zh-CN" altLang="en-US" sz="2000" dirty="0">
                <a:solidFill>
                  <a:srgbClr val="000000"/>
                </a:solidFill>
                <a:latin typeface="Inter"/>
              </a:rPr>
              <a:t>在混合型入侵检测系统中，信息收集是基于网络的信息收集和基于主机的信息收集的有机结合。基于网络的信息收集和基于主机的信息收集都存在不足之处，会造成防御体系的不全面，而混合型入侵检测系统既可以发现网络中的攻击信息，也可以从系统日志中发现异常情况。</a:t>
            </a:r>
          </a:p>
          <a:p>
            <a:pPr>
              <a:lnSpc>
                <a:spcPct val="150000"/>
              </a:lnSpc>
              <a:buFont typeface="Arial" panose="020B0604020202020204" pitchFamily="34" charset="0"/>
              <a:buChar char="•"/>
            </a:pPr>
            <a:r>
              <a:rPr lang="zh-CN" altLang="en-US" sz="2000" dirty="0">
                <a:solidFill>
                  <a:srgbClr val="000000"/>
                </a:solidFill>
                <a:latin typeface="Inter"/>
              </a:rPr>
              <a:t>基于网络的数据收集有时会比基于主机的数据收集效果更好，尤其是主机对攻击行为没有反应的时候（例如，攻击数据包指向的端口是关闭的），也可以通过终端主机网络协议的底层检测到这些攻击</a:t>
            </a:r>
            <a:r>
              <a:rPr lang="zh-CN" altLang="en-US" sz="2000" dirty="0" smtClean="0">
                <a:solidFill>
                  <a:srgbClr val="000000"/>
                </a:solidFill>
                <a:latin typeface="Inter"/>
              </a:rPr>
              <a:t>。</a:t>
            </a:r>
            <a:endParaRPr lang="zh-CN" altLang="en-US" sz="2000" b="0" i="0" dirty="0">
              <a:solidFill>
                <a:srgbClr val="000000"/>
              </a:solidFill>
              <a:effectLst/>
              <a:latin typeface="Inter"/>
            </a:endParaRPr>
          </a:p>
        </p:txBody>
      </p:sp>
      <p:sp>
        <p:nvSpPr>
          <p:cNvPr id="5" name="文本框 4">
            <a:extLst>
              <a:ext uri="{FF2B5EF4-FFF2-40B4-BE49-F238E27FC236}">
                <a16:creationId xmlns:a16="http://schemas.microsoft.com/office/drawing/2014/main" id="{240941DB-0F68-17B9-F2CF-7B0529628DCC}"/>
              </a:ext>
            </a:extLst>
          </p:cNvPr>
          <p:cNvSpPr txBox="1"/>
          <p:nvPr/>
        </p:nvSpPr>
        <p:spPr>
          <a:xfrm>
            <a:off x="215137" y="833818"/>
            <a:ext cx="5129930" cy="535531"/>
          </a:xfrm>
          <a:prstGeom prst="rect">
            <a:avLst/>
          </a:prstGeom>
          <a:noFill/>
        </p:spPr>
        <p:txBody>
          <a:bodyPr wrap="none" rtlCol="0">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lnSpc>
                <a:spcPct val="90000"/>
              </a:lnSpc>
              <a:spcBef>
                <a:spcPct val="0"/>
              </a:spcBef>
            </a:pPr>
            <a:r>
              <a:rPr lang="en-US" altLang="zh-CN" sz="3200" b="1" dirty="0">
                <a:solidFill>
                  <a:srgbClr val="FF0000"/>
                </a:solidFill>
                <a:latin typeface="仿宋" panose="02010609060101010101" pitchFamily="49" charset="-122"/>
                <a:ea typeface="仿宋" panose="02010609060101010101" pitchFamily="49" charset="-122"/>
              </a:rPr>
              <a:t>3.</a:t>
            </a:r>
            <a:r>
              <a:rPr lang="zh-CN" altLang="en-US" sz="3200" b="1" dirty="0">
                <a:solidFill>
                  <a:srgbClr val="FF0000"/>
                </a:solidFill>
                <a:latin typeface="仿宋" panose="02010609060101010101" pitchFamily="49" charset="-122"/>
                <a:ea typeface="仿宋" panose="02010609060101010101" pitchFamily="49" charset="-122"/>
              </a:rPr>
              <a:t>入侵检测与入侵检测系统</a:t>
            </a:r>
            <a:endParaRPr lang="zh-CN" altLang="en-US" sz="3200" b="1" dirty="0">
              <a:solidFill>
                <a:srgbClr val="FF0000"/>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574305326"/>
      </p:ext>
    </p:extLst>
  </p:cSld>
  <p:clrMapOvr>
    <a:masterClrMapping/>
  </p:clrMapOvr>
  <mc:AlternateContent xmlns:mc="http://schemas.openxmlformats.org/markup-compatibility/2006" xmlns:p14="http://schemas.microsoft.com/office/powerpoint/2010/main">
    <mc:Choice Requires="p14">
      <p:transition>
        <p14:flip dir="r"/>
        <p:sndAc>
          <p:stSnd>
            <p:snd r:embed="rId2" name="chimes.wav"/>
          </p:stSnd>
        </p:sndAc>
      </p:transition>
    </mc:Choice>
    <mc:Fallback xmlns="">
      <p:transition>
        <p:fade/>
        <p:sndAc>
          <p:stSnd>
            <p:snd r:embed="rId8" name="chimes.wav"/>
          </p:stSnd>
        </p:sndAc>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30217" y="2059506"/>
            <a:ext cx="7834419" cy="3323987"/>
          </a:xfrm>
          <a:prstGeom prst="rect">
            <a:avLst/>
          </a:prstGeom>
        </p:spPr>
        <p:txBody>
          <a:bodyPr wrap="square">
            <a:spAutoFit/>
          </a:bodyPr>
          <a:lstStyle/>
          <a:p>
            <a:pPr>
              <a:lnSpc>
                <a:spcPct val="150000"/>
              </a:lnSpc>
            </a:pPr>
            <a:r>
              <a:rPr lang="en-US" altLang="zh-CN" sz="2000" dirty="0">
                <a:latin typeface="Inter"/>
              </a:rPr>
              <a:t>(1) </a:t>
            </a:r>
            <a:r>
              <a:rPr lang="zh-CN" altLang="en-US" sz="2000" dirty="0">
                <a:latin typeface="Inter"/>
              </a:rPr>
              <a:t>基于主机的信息收集所收集到的数据能准确反映主机上发生的情况，而不是根据从网络上收集到的数据包去猜测发生了什么事情。</a:t>
            </a:r>
            <a:r>
              <a:rPr lang="zh-CN" altLang="en-US" sz="2000" dirty="0"/>
              <a:t/>
            </a:r>
            <a:br>
              <a:rPr lang="zh-CN" altLang="en-US" sz="2000" dirty="0"/>
            </a:br>
            <a:r>
              <a:rPr lang="en-US" altLang="zh-CN" sz="2000" dirty="0">
                <a:latin typeface="Inter"/>
              </a:rPr>
              <a:t>(2) </a:t>
            </a:r>
            <a:r>
              <a:rPr lang="zh-CN" altLang="en-US" sz="2000" dirty="0">
                <a:latin typeface="Inter"/>
              </a:rPr>
              <a:t>在数据流量很大的网络中，由于受线路的影响，网络监视器经常会产生丢包，但主机监视器则可以报告每台主机上发生的所有事件。</a:t>
            </a:r>
            <a:r>
              <a:rPr lang="zh-CN" altLang="en-US" sz="2000" dirty="0"/>
              <a:t/>
            </a:r>
            <a:br>
              <a:rPr lang="zh-CN" altLang="en-US" sz="2000" dirty="0"/>
            </a:br>
            <a:r>
              <a:rPr lang="en-US" altLang="zh-CN" sz="2000" dirty="0">
                <a:latin typeface="Inter"/>
              </a:rPr>
              <a:t>(3) </a:t>
            </a:r>
            <a:r>
              <a:rPr lang="zh-CN" altLang="en-US" sz="2000" dirty="0">
                <a:latin typeface="Inter"/>
              </a:rPr>
              <a:t>基于网络的信息收集机制对插入攻击和规避攻击无能为力，但基于主机的信息收集就不存在这样的问题，它能够处理主机收到的所有数据 。</a:t>
            </a:r>
            <a:endParaRPr lang="zh-CN" altLang="en-US" sz="2000" dirty="0"/>
          </a:p>
        </p:txBody>
      </p:sp>
      <p:sp>
        <p:nvSpPr>
          <p:cNvPr id="5" name="文本框 4">
            <a:extLst>
              <a:ext uri="{FF2B5EF4-FFF2-40B4-BE49-F238E27FC236}">
                <a16:creationId xmlns:a16="http://schemas.microsoft.com/office/drawing/2014/main" id="{240941DB-0F68-17B9-F2CF-7B0529628DCC}"/>
              </a:ext>
            </a:extLst>
          </p:cNvPr>
          <p:cNvSpPr txBox="1"/>
          <p:nvPr/>
        </p:nvSpPr>
        <p:spPr>
          <a:xfrm>
            <a:off x="215137" y="833818"/>
            <a:ext cx="5129930" cy="535531"/>
          </a:xfrm>
          <a:prstGeom prst="rect">
            <a:avLst/>
          </a:prstGeom>
          <a:noFill/>
        </p:spPr>
        <p:txBody>
          <a:bodyPr wrap="none" rtlCol="0">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lnSpc>
                <a:spcPct val="90000"/>
              </a:lnSpc>
              <a:spcBef>
                <a:spcPct val="0"/>
              </a:spcBef>
            </a:pPr>
            <a:r>
              <a:rPr lang="en-US" altLang="zh-CN" sz="3200" b="1" dirty="0">
                <a:solidFill>
                  <a:srgbClr val="FF0000"/>
                </a:solidFill>
                <a:latin typeface="仿宋" panose="02010609060101010101" pitchFamily="49" charset="-122"/>
                <a:ea typeface="仿宋" panose="02010609060101010101" pitchFamily="49" charset="-122"/>
              </a:rPr>
              <a:t>3.</a:t>
            </a:r>
            <a:r>
              <a:rPr lang="zh-CN" altLang="en-US" sz="3200" b="1" dirty="0">
                <a:solidFill>
                  <a:srgbClr val="FF0000"/>
                </a:solidFill>
                <a:latin typeface="仿宋" panose="02010609060101010101" pitchFamily="49" charset="-122"/>
                <a:ea typeface="仿宋" panose="02010609060101010101" pitchFamily="49" charset="-122"/>
              </a:rPr>
              <a:t>入侵检测与入侵检测系统</a:t>
            </a:r>
            <a:endParaRPr lang="zh-CN" altLang="en-US" sz="3200" b="1" dirty="0">
              <a:solidFill>
                <a:srgbClr val="FF0000"/>
              </a:solidFill>
              <a:latin typeface="仿宋" panose="02010609060101010101" pitchFamily="49" charset="-122"/>
              <a:ea typeface="仿宋" panose="02010609060101010101" pitchFamily="49" charset="-122"/>
            </a:endParaRPr>
          </a:p>
        </p:txBody>
      </p:sp>
      <p:sp>
        <p:nvSpPr>
          <p:cNvPr id="6" name="矩形 5"/>
          <p:cNvSpPr/>
          <p:nvPr/>
        </p:nvSpPr>
        <p:spPr>
          <a:xfrm>
            <a:off x="430217" y="1559047"/>
            <a:ext cx="2741456" cy="341632"/>
          </a:xfrm>
          <a:prstGeom prst="rect">
            <a:avLst/>
          </a:prstGeom>
        </p:spPr>
        <p:txBody>
          <a:bodyPr wrap="none">
            <a:spAutoFit/>
          </a:bodyPr>
          <a:lstStyle/>
          <a:p>
            <a:pPr>
              <a:lnSpc>
                <a:spcPct val="90000"/>
              </a:lnSpc>
              <a:spcBef>
                <a:spcPct val="0"/>
              </a:spcBef>
            </a:pPr>
            <a:r>
              <a:rPr lang="zh-CN" altLang="en-US" sz="1800" b="1" dirty="0">
                <a:solidFill>
                  <a:schemeClr val="accent6">
                    <a:lumMod val="75000"/>
                  </a:schemeClr>
                </a:solidFill>
                <a:latin typeface="仿宋" panose="02010609060101010101" pitchFamily="49" charset="-122"/>
                <a:ea typeface="仿宋" panose="02010609060101010101" pitchFamily="49" charset="-122"/>
              </a:rPr>
              <a:t>基于主机的数据</a:t>
            </a:r>
            <a:r>
              <a:rPr lang="zh-CN" altLang="en-US" sz="1800" b="1" dirty="0">
                <a:solidFill>
                  <a:schemeClr val="accent6">
                    <a:lumMod val="75000"/>
                  </a:schemeClr>
                </a:solidFill>
                <a:latin typeface="仿宋" panose="02010609060101010101" pitchFamily="49" charset="-122"/>
                <a:ea typeface="仿宋" panose="02010609060101010101" pitchFamily="49" charset="-122"/>
              </a:rPr>
              <a:t>收集优势</a:t>
            </a:r>
            <a:endParaRPr lang="zh-CN" altLang="en-US" sz="1800" b="1" dirty="0">
              <a:solidFill>
                <a:schemeClr val="accent6">
                  <a:lumMod val="75000"/>
                </a:schemeClr>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859375937"/>
      </p:ext>
    </p:extLst>
  </p:cSld>
  <p:clrMapOvr>
    <a:masterClrMapping/>
  </p:clrMapOvr>
  <mc:AlternateContent xmlns:mc="http://schemas.openxmlformats.org/markup-compatibility/2006" xmlns:p14="http://schemas.microsoft.com/office/powerpoint/2010/main">
    <mc:Choice Requires="p14">
      <p:transition>
        <p14:flip dir="r"/>
        <p:sndAc>
          <p:stSnd>
            <p:snd r:embed="rId2" name="chimes.wav"/>
          </p:stSnd>
        </p:sndAc>
      </p:transition>
    </mc:Choice>
    <mc:Fallback xmlns="">
      <p:transition>
        <p:fade/>
        <p:sndAc>
          <p:stSnd>
            <p:snd r:embed="rId8" name="chimes.wav"/>
          </p:stSnd>
        </p:sndAc>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223066" y="2120610"/>
            <a:ext cx="4209807" cy="424732"/>
          </a:xfrm>
          <a:prstGeom prst="rect">
            <a:avLst/>
          </a:prstGeom>
        </p:spPr>
        <p:txBody>
          <a:bodyPr wrap="none">
            <a:spAutoFit/>
          </a:bodyPr>
          <a:lstStyle/>
          <a:p>
            <a:pPr algn="ctr">
              <a:lnSpc>
                <a:spcPct val="90000"/>
              </a:lnSpc>
              <a:spcBef>
                <a:spcPct val="0"/>
              </a:spcBef>
            </a:pPr>
            <a:r>
              <a:rPr lang="en-US" altLang="zh-CN" sz="2400" b="1" dirty="0" smtClean="0">
                <a:solidFill>
                  <a:schemeClr val="accent1">
                    <a:lumMod val="75000"/>
                  </a:schemeClr>
                </a:solidFill>
                <a:latin typeface="仿宋" panose="02010609060101010101" pitchFamily="49" charset="-122"/>
                <a:ea typeface="仿宋" panose="02010609060101010101" pitchFamily="49" charset="-122"/>
              </a:rPr>
              <a:t>3.6 </a:t>
            </a:r>
            <a:r>
              <a:rPr lang="zh-CN" altLang="en-US" sz="2400" b="1" dirty="0" smtClean="0">
                <a:solidFill>
                  <a:schemeClr val="accent1">
                    <a:lumMod val="75000"/>
                  </a:schemeClr>
                </a:solidFill>
                <a:latin typeface="仿宋" panose="02010609060101010101" pitchFamily="49" charset="-122"/>
                <a:ea typeface="仿宋" panose="02010609060101010101" pitchFamily="49" charset="-122"/>
              </a:rPr>
              <a:t>入侵</a:t>
            </a:r>
            <a:r>
              <a:rPr lang="zh-CN" altLang="en-US" sz="2400" b="1" dirty="0">
                <a:solidFill>
                  <a:schemeClr val="accent1">
                    <a:lumMod val="75000"/>
                  </a:schemeClr>
                </a:solidFill>
                <a:latin typeface="仿宋" panose="02010609060101010101" pitchFamily="49" charset="-122"/>
                <a:ea typeface="仿宋" panose="02010609060101010101" pitchFamily="49" charset="-122"/>
              </a:rPr>
              <a:t>检测系统的运行过程</a:t>
            </a:r>
          </a:p>
        </p:txBody>
      </p:sp>
      <p:sp>
        <p:nvSpPr>
          <p:cNvPr id="5" name="文本框 4">
            <a:extLst>
              <a:ext uri="{FF2B5EF4-FFF2-40B4-BE49-F238E27FC236}">
                <a16:creationId xmlns:a16="http://schemas.microsoft.com/office/drawing/2014/main" id="{240941DB-0F68-17B9-F2CF-7B0529628DCC}"/>
              </a:ext>
            </a:extLst>
          </p:cNvPr>
          <p:cNvSpPr txBox="1"/>
          <p:nvPr/>
        </p:nvSpPr>
        <p:spPr>
          <a:xfrm>
            <a:off x="215137" y="833818"/>
            <a:ext cx="5129930" cy="535531"/>
          </a:xfrm>
          <a:prstGeom prst="rect">
            <a:avLst/>
          </a:prstGeom>
          <a:noFill/>
        </p:spPr>
        <p:txBody>
          <a:bodyPr wrap="none" rtlCol="0">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lnSpc>
                <a:spcPct val="90000"/>
              </a:lnSpc>
              <a:spcBef>
                <a:spcPct val="0"/>
              </a:spcBef>
            </a:pPr>
            <a:r>
              <a:rPr lang="en-US" altLang="zh-CN" sz="3200" b="1" dirty="0">
                <a:solidFill>
                  <a:srgbClr val="FF0000"/>
                </a:solidFill>
                <a:latin typeface="仿宋" panose="02010609060101010101" pitchFamily="49" charset="-122"/>
                <a:ea typeface="仿宋" panose="02010609060101010101" pitchFamily="49" charset="-122"/>
              </a:rPr>
              <a:t>3.</a:t>
            </a:r>
            <a:r>
              <a:rPr lang="zh-CN" altLang="en-US" sz="3200" b="1" dirty="0">
                <a:solidFill>
                  <a:srgbClr val="FF0000"/>
                </a:solidFill>
                <a:latin typeface="仿宋" panose="02010609060101010101" pitchFamily="49" charset="-122"/>
                <a:ea typeface="仿宋" panose="02010609060101010101" pitchFamily="49" charset="-122"/>
              </a:rPr>
              <a:t>入侵检测与入侵检测系统</a:t>
            </a:r>
            <a:endParaRPr lang="zh-CN" altLang="en-US" sz="3200" b="1" dirty="0">
              <a:solidFill>
                <a:srgbClr val="FF0000"/>
              </a:solidFill>
              <a:latin typeface="仿宋" panose="02010609060101010101" pitchFamily="49" charset="-122"/>
              <a:ea typeface="仿宋" panose="02010609060101010101" pitchFamily="49" charset="-122"/>
            </a:endParaRPr>
          </a:p>
        </p:txBody>
      </p:sp>
      <p:sp>
        <p:nvSpPr>
          <p:cNvPr id="6" name="矩形 5"/>
          <p:cNvSpPr/>
          <p:nvPr/>
        </p:nvSpPr>
        <p:spPr>
          <a:xfrm>
            <a:off x="826716" y="3296603"/>
            <a:ext cx="5273459" cy="1938992"/>
          </a:xfrm>
          <a:prstGeom prst="rect">
            <a:avLst/>
          </a:prstGeom>
        </p:spPr>
        <p:txBody>
          <a:bodyPr wrap="square">
            <a:spAutoFit/>
          </a:bodyPr>
          <a:lstStyle/>
          <a:p>
            <a:pPr indent="457200">
              <a:lnSpc>
                <a:spcPct val="150000"/>
              </a:lnSpc>
            </a:pPr>
            <a:r>
              <a:rPr lang="zh-CN" altLang="en-US" sz="2000" dirty="0">
                <a:solidFill>
                  <a:srgbClr val="000000"/>
                </a:solidFill>
                <a:latin typeface="Inter"/>
              </a:rPr>
              <a:t>对于具体的任何一款入侵检测系统产品来说，不管它采用哪一种工作方式，其工作过程基本上分为信息收集、信息分析和结果处理 </a:t>
            </a:r>
            <a:r>
              <a:rPr lang="en-US" altLang="zh-CN" sz="2000" dirty="0">
                <a:solidFill>
                  <a:srgbClr val="000000"/>
                </a:solidFill>
                <a:latin typeface="Inter"/>
              </a:rPr>
              <a:t>3 </a:t>
            </a:r>
            <a:r>
              <a:rPr lang="zh-CN" altLang="en-US" sz="2000" dirty="0">
                <a:solidFill>
                  <a:srgbClr val="000000"/>
                </a:solidFill>
                <a:latin typeface="Inter"/>
              </a:rPr>
              <a:t>个阶段。</a:t>
            </a:r>
            <a:endParaRPr lang="zh-CN" altLang="en-US" sz="2000" dirty="0">
              <a:solidFill>
                <a:srgbClr val="000000"/>
              </a:solidFill>
              <a:latin typeface="Inter"/>
            </a:endParaRPr>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63989" y="2892002"/>
            <a:ext cx="1679451" cy="274819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668874775"/>
      </p:ext>
    </p:extLst>
  </p:cSld>
  <p:clrMapOvr>
    <a:masterClrMapping/>
  </p:clrMapOvr>
  <mc:AlternateContent xmlns:mc="http://schemas.openxmlformats.org/markup-compatibility/2006" xmlns:p14="http://schemas.microsoft.com/office/powerpoint/2010/main">
    <mc:Choice Requires="p14">
      <p:transition>
        <p14:flip dir="r"/>
        <p:sndAc>
          <p:stSnd>
            <p:snd r:embed="rId2" name="chimes.wav"/>
          </p:stSnd>
        </p:sndAc>
      </p:transition>
    </mc:Choice>
    <mc:Fallback xmlns="">
      <p:transition>
        <p:fade/>
        <p:sndAc>
          <p:stSnd>
            <p:snd r:embed="rId8" name="chimes.wav"/>
          </p:stSnd>
        </p:sndAc>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97650" y="2105107"/>
            <a:ext cx="6855960" cy="1886286"/>
          </a:xfrm>
          <a:prstGeom prst="rect">
            <a:avLst/>
          </a:prstGeom>
        </p:spPr>
        <p:txBody>
          <a:bodyPr wrap="square">
            <a:spAutoFit/>
          </a:bodyPr>
          <a:lstStyle/>
          <a:p>
            <a:pPr indent="457200">
              <a:lnSpc>
                <a:spcPct val="150000"/>
              </a:lnSpc>
            </a:pPr>
            <a:r>
              <a:rPr lang="zh-CN" altLang="en-US" sz="2000" dirty="0">
                <a:latin typeface="Inter"/>
              </a:rPr>
              <a:t>入侵检测通过对系统或网络中的数据进行收集、分析和评估，来识别可能的入侵行为或违反安全策略的活动。它是信息安全防护体系中的重要环节，能够在攻击发生时及时发现并采取相应措施，以减少损失和保护系统安全。</a:t>
            </a:r>
            <a:endParaRPr lang="zh-CN" altLang="en-US" sz="2000" dirty="0"/>
          </a:p>
        </p:txBody>
      </p:sp>
      <p:sp>
        <p:nvSpPr>
          <p:cNvPr id="3" name="文本框 2">
            <a:extLst>
              <a:ext uri="{FF2B5EF4-FFF2-40B4-BE49-F238E27FC236}">
                <a16:creationId xmlns:a16="http://schemas.microsoft.com/office/drawing/2014/main" id="{240941DB-0F68-17B9-F2CF-7B0529628DCC}"/>
              </a:ext>
            </a:extLst>
          </p:cNvPr>
          <p:cNvSpPr txBox="1"/>
          <p:nvPr/>
        </p:nvSpPr>
        <p:spPr>
          <a:xfrm>
            <a:off x="351574" y="838180"/>
            <a:ext cx="3070071" cy="535531"/>
          </a:xfrm>
          <a:prstGeom prst="rect">
            <a:avLst/>
          </a:prstGeom>
          <a:noFill/>
        </p:spPr>
        <p:txBody>
          <a:bodyPr wrap="none" rtlCol="0">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lnSpc>
                <a:spcPct val="90000"/>
              </a:lnSpc>
              <a:spcBef>
                <a:spcPct val="0"/>
              </a:spcBef>
            </a:pPr>
            <a:r>
              <a:rPr lang="en-US" altLang="zh-CN" sz="3200" b="1" dirty="0" smtClean="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1.</a:t>
            </a:r>
            <a:r>
              <a:rPr lang="zh-CN" altLang="en-US" sz="3200" b="1" dirty="0" smtClean="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入侵检测概述</a:t>
            </a:r>
            <a:endParaRPr lang="zh-CN" altLang="en-US" sz="3200" b="1" dirty="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endParaRPr>
          </a:p>
        </p:txBody>
      </p:sp>
      <p:sp>
        <p:nvSpPr>
          <p:cNvPr id="4" name="文本框 3">
            <a:extLst>
              <a:ext uri="{FF2B5EF4-FFF2-40B4-BE49-F238E27FC236}">
                <a16:creationId xmlns:a16="http://schemas.microsoft.com/office/drawing/2014/main" id="{240941DB-0F68-17B9-F2CF-7B0529628DCC}"/>
              </a:ext>
            </a:extLst>
          </p:cNvPr>
          <p:cNvSpPr txBox="1"/>
          <p:nvPr/>
        </p:nvSpPr>
        <p:spPr>
          <a:xfrm>
            <a:off x="3612934" y="1479383"/>
            <a:ext cx="1425391" cy="424732"/>
          </a:xfrm>
          <a:prstGeom prst="rect">
            <a:avLst/>
          </a:prstGeom>
          <a:noFill/>
        </p:spPr>
        <p:txBody>
          <a:bodyPr wrap="none" rtlCol="0">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lnSpc>
                <a:spcPct val="90000"/>
              </a:lnSpc>
              <a:spcBef>
                <a:spcPct val="0"/>
              </a:spcBef>
            </a:pPr>
            <a:r>
              <a:rPr lang="en-US" altLang="zh-CN" sz="2400" b="1" dirty="0" smtClean="0">
                <a:solidFill>
                  <a:schemeClr val="accent1">
                    <a:lumMod val="75000"/>
                  </a:schemeClr>
                </a:solidFill>
                <a:latin typeface="仿宋" panose="02010609060101010101" pitchFamily="49" charset="-122"/>
                <a:ea typeface="仿宋" panose="02010609060101010101" pitchFamily="49" charset="-122"/>
              </a:rPr>
              <a:t>1.1 </a:t>
            </a:r>
            <a:r>
              <a:rPr lang="zh-CN" altLang="en-US" sz="2400" b="1" dirty="0" smtClean="0">
                <a:solidFill>
                  <a:schemeClr val="accent1">
                    <a:lumMod val="75000"/>
                  </a:schemeClr>
                </a:solidFill>
                <a:latin typeface="仿宋" panose="02010609060101010101" pitchFamily="49" charset="-122"/>
                <a:ea typeface="仿宋" panose="02010609060101010101" pitchFamily="49" charset="-122"/>
              </a:rPr>
              <a:t>定义</a:t>
            </a:r>
            <a:endParaRPr lang="zh-CN" altLang="en-US" sz="2400" b="1" dirty="0">
              <a:solidFill>
                <a:schemeClr val="accent1">
                  <a:lumMod val="75000"/>
                </a:schemeClr>
              </a:solidFill>
              <a:latin typeface="仿宋" panose="02010609060101010101" pitchFamily="49" charset="-122"/>
              <a:ea typeface="仿宋" panose="02010609060101010101" pitchFamily="49" charset="-122"/>
            </a:endParaRPr>
          </a:p>
        </p:txBody>
      </p:sp>
      <p:sp>
        <p:nvSpPr>
          <p:cNvPr id="5" name="文本框 4"/>
          <p:cNvSpPr txBox="1"/>
          <p:nvPr/>
        </p:nvSpPr>
        <p:spPr>
          <a:xfrm>
            <a:off x="897650" y="3890032"/>
            <a:ext cx="6855960" cy="1847814"/>
          </a:xfrm>
          <a:prstGeom prst="rect">
            <a:avLst/>
          </a:prstGeom>
          <a:noFill/>
        </p:spPr>
        <p:txBody>
          <a:bodyPr wrap="square" rtlCol="0">
            <a:spAutoFit/>
          </a:bodyPr>
          <a:lstStyle/>
          <a:p>
            <a:pPr indent="457200">
              <a:lnSpc>
                <a:spcPct val="200000"/>
              </a:lnSpc>
            </a:pPr>
            <a:r>
              <a:rPr lang="zh-CN" altLang="en-US" sz="2000" dirty="0" smtClean="0"/>
              <a:t>计算机病毒针对的对象主要分为单机和网络两类，而入侵针对的对象主要是指网络，即入侵行为的发生环境是计算机网络，所以将入侵也称为网络入侵。</a:t>
            </a:r>
            <a:endParaRPr lang="zh-CN" altLang="en-US" sz="2000" dirty="0"/>
          </a:p>
        </p:txBody>
      </p:sp>
      <p:grpSp>
        <p:nvGrpSpPr>
          <p:cNvPr id="6" name="Group 4">
            <a:extLst>
              <a:ext uri="{FF2B5EF4-FFF2-40B4-BE49-F238E27FC236}">
                <a16:creationId xmlns:a16="http://schemas.microsoft.com/office/drawing/2014/main" id="{E220914B-EAD4-44D8-B7E7-16EBC713CF32}"/>
              </a:ext>
            </a:extLst>
          </p:cNvPr>
          <p:cNvGrpSpPr>
            <a:grpSpLocks noChangeAspect="1"/>
          </p:cNvGrpSpPr>
          <p:nvPr/>
        </p:nvGrpSpPr>
        <p:grpSpPr bwMode="auto">
          <a:xfrm flipH="1">
            <a:off x="7578329" y="4404751"/>
            <a:ext cx="1565671" cy="2155697"/>
            <a:chOff x="1558" y="1280"/>
            <a:chExt cx="1315" cy="1810"/>
          </a:xfrm>
          <a:solidFill>
            <a:srgbClr val="5092E0"/>
          </a:solidFill>
        </p:grpSpPr>
        <p:sp>
          <p:nvSpPr>
            <p:cNvPr id="7" name="Freeform 5">
              <a:extLst>
                <a:ext uri="{FF2B5EF4-FFF2-40B4-BE49-F238E27FC236}">
                  <a16:creationId xmlns:a16="http://schemas.microsoft.com/office/drawing/2014/main" id="{0A493B61-CBEE-4373-A2FB-209592249D62}"/>
                </a:ext>
              </a:extLst>
            </p:cNvPr>
            <p:cNvSpPr>
              <a:spLocks/>
            </p:cNvSpPr>
            <p:nvPr/>
          </p:nvSpPr>
          <p:spPr bwMode="auto">
            <a:xfrm>
              <a:off x="1838" y="1280"/>
              <a:ext cx="1035" cy="922"/>
            </a:xfrm>
            <a:custGeom>
              <a:avLst/>
              <a:gdLst>
                <a:gd name="T0" fmla="*/ 9 w 244"/>
                <a:gd name="T1" fmla="*/ 127 h 218"/>
                <a:gd name="T2" fmla="*/ 53 w 244"/>
                <a:gd name="T3" fmla="*/ 203 h 218"/>
                <a:gd name="T4" fmla="*/ 141 w 244"/>
                <a:gd name="T5" fmla="*/ 212 h 218"/>
                <a:gd name="T6" fmla="*/ 209 w 244"/>
                <a:gd name="T7" fmla="*/ 84 h 218"/>
                <a:gd name="T8" fmla="*/ 45 w 244"/>
                <a:gd name="T9" fmla="*/ 42 h 218"/>
                <a:gd name="T10" fmla="*/ 2 w 244"/>
                <a:gd name="T11" fmla="*/ 115 h 218"/>
                <a:gd name="T12" fmla="*/ 44 w 244"/>
                <a:gd name="T13" fmla="*/ 188 h 218"/>
                <a:gd name="T14" fmla="*/ 48 w 244"/>
                <a:gd name="T15" fmla="*/ 181 h 218"/>
                <a:gd name="T16" fmla="*/ 9 w 244"/>
                <a:gd name="T17" fmla="*/ 129 h 218"/>
                <a:gd name="T18" fmla="*/ 53 w 244"/>
                <a:gd name="T19" fmla="*/ 44 h 218"/>
                <a:gd name="T20" fmla="*/ 196 w 244"/>
                <a:gd name="T21" fmla="*/ 80 h 218"/>
                <a:gd name="T22" fmla="*/ 210 w 244"/>
                <a:gd name="T23" fmla="*/ 155 h 218"/>
                <a:gd name="T24" fmla="*/ 141 w 244"/>
                <a:gd name="T25" fmla="*/ 205 h 218"/>
                <a:gd name="T26" fmla="*/ 63 w 244"/>
                <a:gd name="T27" fmla="*/ 199 h 218"/>
                <a:gd name="T28" fmla="*/ 16 w 244"/>
                <a:gd name="T29" fmla="*/ 125 h 218"/>
                <a:gd name="T30" fmla="*/ 9 w 244"/>
                <a:gd name="T31" fmla="*/ 127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4" h="218">
                  <a:moveTo>
                    <a:pt x="9" y="127"/>
                  </a:moveTo>
                  <a:cubicBezTo>
                    <a:pt x="6" y="163"/>
                    <a:pt x="21" y="188"/>
                    <a:pt x="53" y="203"/>
                  </a:cubicBezTo>
                  <a:cubicBezTo>
                    <a:pt x="80" y="216"/>
                    <a:pt x="112" y="218"/>
                    <a:pt x="141" y="212"/>
                  </a:cubicBezTo>
                  <a:cubicBezTo>
                    <a:pt x="201" y="200"/>
                    <a:pt x="244" y="141"/>
                    <a:pt x="209" y="84"/>
                  </a:cubicBezTo>
                  <a:cubicBezTo>
                    <a:pt x="177" y="33"/>
                    <a:pt x="97" y="0"/>
                    <a:pt x="45" y="42"/>
                  </a:cubicBezTo>
                  <a:cubicBezTo>
                    <a:pt x="24" y="59"/>
                    <a:pt x="2" y="86"/>
                    <a:pt x="2" y="115"/>
                  </a:cubicBezTo>
                  <a:cubicBezTo>
                    <a:pt x="1" y="147"/>
                    <a:pt x="21" y="168"/>
                    <a:pt x="44" y="188"/>
                  </a:cubicBezTo>
                  <a:cubicBezTo>
                    <a:pt x="47" y="190"/>
                    <a:pt x="51" y="184"/>
                    <a:pt x="48" y="181"/>
                  </a:cubicBezTo>
                  <a:cubicBezTo>
                    <a:pt x="32" y="166"/>
                    <a:pt x="16" y="151"/>
                    <a:pt x="9" y="129"/>
                  </a:cubicBezTo>
                  <a:cubicBezTo>
                    <a:pt x="0" y="96"/>
                    <a:pt x="28" y="62"/>
                    <a:pt x="53" y="44"/>
                  </a:cubicBezTo>
                  <a:cubicBezTo>
                    <a:pt x="100" y="10"/>
                    <a:pt x="163" y="41"/>
                    <a:pt x="196" y="80"/>
                  </a:cubicBezTo>
                  <a:cubicBezTo>
                    <a:pt x="215" y="101"/>
                    <a:pt x="221" y="129"/>
                    <a:pt x="210" y="155"/>
                  </a:cubicBezTo>
                  <a:cubicBezTo>
                    <a:pt x="199" y="183"/>
                    <a:pt x="168" y="198"/>
                    <a:pt x="141" y="205"/>
                  </a:cubicBezTo>
                  <a:cubicBezTo>
                    <a:pt x="115" y="211"/>
                    <a:pt x="88" y="207"/>
                    <a:pt x="63" y="199"/>
                  </a:cubicBezTo>
                  <a:cubicBezTo>
                    <a:pt x="30" y="187"/>
                    <a:pt x="13" y="160"/>
                    <a:pt x="16" y="125"/>
                  </a:cubicBezTo>
                  <a:cubicBezTo>
                    <a:pt x="16" y="120"/>
                    <a:pt x="9" y="124"/>
                    <a:pt x="9" y="127"/>
                  </a:cubicBezTo>
                  <a:close/>
                </a:path>
              </a:pathLst>
            </a:custGeom>
            <a:solidFill>
              <a:schemeClr val="tx1">
                <a:lumMod val="95000"/>
                <a:lumOff val="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 name="Freeform 6">
              <a:extLst>
                <a:ext uri="{FF2B5EF4-FFF2-40B4-BE49-F238E27FC236}">
                  <a16:creationId xmlns:a16="http://schemas.microsoft.com/office/drawing/2014/main" id="{3B22D548-17FC-4B4F-B342-CC310700F639}"/>
                </a:ext>
              </a:extLst>
            </p:cNvPr>
            <p:cNvSpPr>
              <a:spLocks/>
            </p:cNvSpPr>
            <p:nvPr/>
          </p:nvSpPr>
          <p:spPr bwMode="auto">
            <a:xfrm>
              <a:off x="1775" y="2126"/>
              <a:ext cx="670" cy="537"/>
            </a:xfrm>
            <a:custGeom>
              <a:avLst/>
              <a:gdLst>
                <a:gd name="T0" fmla="*/ 64 w 158"/>
                <a:gd name="T1" fmla="*/ 3 h 127"/>
                <a:gd name="T2" fmla="*/ 32 w 158"/>
                <a:gd name="T3" fmla="*/ 38 h 127"/>
                <a:gd name="T4" fmla="*/ 7 w 158"/>
                <a:gd name="T5" fmla="*/ 76 h 127"/>
                <a:gd name="T6" fmla="*/ 60 w 158"/>
                <a:gd name="T7" fmla="*/ 115 h 127"/>
                <a:gd name="T8" fmla="*/ 139 w 158"/>
                <a:gd name="T9" fmla="*/ 103 h 127"/>
                <a:gd name="T10" fmla="*/ 153 w 158"/>
                <a:gd name="T11" fmla="*/ 5 h 127"/>
                <a:gd name="T12" fmla="*/ 146 w 158"/>
                <a:gd name="T13" fmla="*/ 8 h 127"/>
                <a:gd name="T14" fmla="*/ 142 w 158"/>
                <a:gd name="T15" fmla="*/ 76 h 127"/>
                <a:gd name="T16" fmla="*/ 100 w 158"/>
                <a:gd name="T17" fmla="*/ 111 h 127"/>
                <a:gd name="T18" fmla="*/ 75 w 158"/>
                <a:gd name="T19" fmla="*/ 109 h 127"/>
                <a:gd name="T20" fmla="*/ 15 w 158"/>
                <a:gd name="T21" fmla="*/ 84 h 127"/>
                <a:gd name="T22" fmla="*/ 37 w 158"/>
                <a:gd name="T23" fmla="*/ 41 h 127"/>
                <a:gd name="T24" fmla="*/ 66 w 158"/>
                <a:gd name="T25" fmla="*/ 10 h 127"/>
                <a:gd name="T26" fmla="*/ 64 w 158"/>
                <a:gd name="T27" fmla="*/ 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8" h="127">
                  <a:moveTo>
                    <a:pt x="64" y="3"/>
                  </a:moveTo>
                  <a:cubicBezTo>
                    <a:pt x="51" y="12"/>
                    <a:pt x="42" y="26"/>
                    <a:pt x="32" y="38"/>
                  </a:cubicBezTo>
                  <a:cubicBezTo>
                    <a:pt x="22" y="50"/>
                    <a:pt x="12" y="61"/>
                    <a:pt x="7" y="76"/>
                  </a:cubicBezTo>
                  <a:cubicBezTo>
                    <a:pt x="0" y="104"/>
                    <a:pt x="42" y="113"/>
                    <a:pt x="60" y="115"/>
                  </a:cubicBezTo>
                  <a:cubicBezTo>
                    <a:pt x="86" y="118"/>
                    <a:pt x="121" y="127"/>
                    <a:pt x="139" y="103"/>
                  </a:cubicBezTo>
                  <a:cubicBezTo>
                    <a:pt x="158" y="77"/>
                    <a:pt x="151" y="35"/>
                    <a:pt x="153" y="5"/>
                  </a:cubicBezTo>
                  <a:cubicBezTo>
                    <a:pt x="153" y="0"/>
                    <a:pt x="146" y="4"/>
                    <a:pt x="146" y="8"/>
                  </a:cubicBezTo>
                  <a:cubicBezTo>
                    <a:pt x="145" y="30"/>
                    <a:pt x="147" y="54"/>
                    <a:pt x="142" y="76"/>
                  </a:cubicBezTo>
                  <a:cubicBezTo>
                    <a:pt x="138" y="97"/>
                    <a:pt x="125" y="113"/>
                    <a:pt x="100" y="111"/>
                  </a:cubicBezTo>
                  <a:cubicBezTo>
                    <a:pt x="92" y="110"/>
                    <a:pt x="83" y="110"/>
                    <a:pt x="75" y="109"/>
                  </a:cubicBezTo>
                  <a:cubicBezTo>
                    <a:pt x="54" y="108"/>
                    <a:pt x="24" y="106"/>
                    <a:pt x="15" y="84"/>
                  </a:cubicBezTo>
                  <a:cubicBezTo>
                    <a:pt x="9" y="70"/>
                    <a:pt x="29" y="51"/>
                    <a:pt x="37" y="41"/>
                  </a:cubicBezTo>
                  <a:cubicBezTo>
                    <a:pt x="46" y="30"/>
                    <a:pt x="54" y="18"/>
                    <a:pt x="66" y="10"/>
                  </a:cubicBezTo>
                  <a:cubicBezTo>
                    <a:pt x="70" y="7"/>
                    <a:pt x="69" y="0"/>
                    <a:pt x="64" y="3"/>
                  </a:cubicBezTo>
                  <a:close/>
                </a:path>
              </a:pathLst>
            </a:custGeom>
            <a:solidFill>
              <a:schemeClr val="tx1">
                <a:lumMod val="95000"/>
                <a:lumOff val="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 name="Freeform 7">
              <a:extLst>
                <a:ext uri="{FF2B5EF4-FFF2-40B4-BE49-F238E27FC236}">
                  <a16:creationId xmlns:a16="http://schemas.microsoft.com/office/drawing/2014/main" id="{7E3639C4-8F5B-46A4-8162-7D9D2FFB4F4A}"/>
                </a:ext>
              </a:extLst>
            </p:cNvPr>
            <p:cNvSpPr>
              <a:spLocks/>
            </p:cNvSpPr>
            <p:nvPr/>
          </p:nvSpPr>
          <p:spPr bwMode="auto">
            <a:xfrm>
              <a:off x="1787" y="2562"/>
              <a:ext cx="365" cy="528"/>
            </a:xfrm>
            <a:custGeom>
              <a:avLst/>
              <a:gdLst>
                <a:gd name="T0" fmla="*/ 35 w 86"/>
                <a:gd name="T1" fmla="*/ 8 h 125"/>
                <a:gd name="T2" fmla="*/ 35 w 86"/>
                <a:gd name="T3" fmla="*/ 5 h 125"/>
                <a:gd name="T4" fmla="*/ 28 w 86"/>
                <a:gd name="T5" fmla="*/ 8 h 125"/>
                <a:gd name="T6" fmla="*/ 52 w 86"/>
                <a:gd name="T7" fmla="*/ 54 h 125"/>
                <a:gd name="T8" fmla="*/ 67 w 86"/>
                <a:gd name="T9" fmla="*/ 80 h 125"/>
                <a:gd name="T10" fmla="*/ 46 w 86"/>
                <a:gd name="T11" fmla="*/ 88 h 125"/>
                <a:gd name="T12" fmla="*/ 10 w 86"/>
                <a:gd name="T13" fmla="*/ 111 h 125"/>
                <a:gd name="T14" fmla="*/ 68 w 86"/>
                <a:gd name="T15" fmla="*/ 110 h 125"/>
                <a:gd name="T16" fmla="*/ 86 w 86"/>
                <a:gd name="T17" fmla="*/ 95 h 125"/>
                <a:gd name="T18" fmla="*/ 60 w 86"/>
                <a:gd name="T19" fmla="*/ 84 h 125"/>
                <a:gd name="T20" fmla="*/ 59 w 86"/>
                <a:gd name="T21" fmla="*/ 91 h 125"/>
                <a:gd name="T22" fmla="*/ 63 w 86"/>
                <a:gd name="T23" fmla="*/ 91 h 125"/>
                <a:gd name="T24" fmla="*/ 68 w 86"/>
                <a:gd name="T25" fmla="*/ 103 h 125"/>
                <a:gd name="T26" fmla="*/ 52 w 86"/>
                <a:gd name="T27" fmla="*/ 107 h 125"/>
                <a:gd name="T28" fmla="*/ 28 w 86"/>
                <a:gd name="T29" fmla="*/ 109 h 125"/>
                <a:gd name="T30" fmla="*/ 21 w 86"/>
                <a:gd name="T31" fmla="*/ 98 h 125"/>
                <a:gd name="T32" fmla="*/ 37 w 86"/>
                <a:gd name="T33" fmla="*/ 95 h 125"/>
                <a:gd name="T34" fmla="*/ 70 w 86"/>
                <a:gd name="T35" fmla="*/ 95 h 125"/>
                <a:gd name="T36" fmla="*/ 73 w 86"/>
                <a:gd name="T37" fmla="*/ 74 h 125"/>
                <a:gd name="T38" fmla="*/ 35 w 86"/>
                <a:gd name="T39" fmla="*/ 4 h 125"/>
                <a:gd name="T40" fmla="*/ 28 w 86"/>
                <a:gd name="T41" fmla="*/ 7 h 125"/>
                <a:gd name="T42" fmla="*/ 28 w 86"/>
                <a:gd name="T43" fmla="*/ 10 h 125"/>
                <a:gd name="T44" fmla="*/ 35 w 86"/>
                <a:gd name="T45" fmla="*/ 8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6" h="125">
                  <a:moveTo>
                    <a:pt x="35" y="8"/>
                  </a:moveTo>
                  <a:cubicBezTo>
                    <a:pt x="35" y="7"/>
                    <a:pt x="35" y="6"/>
                    <a:pt x="35" y="5"/>
                  </a:cubicBezTo>
                  <a:cubicBezTo>
                    <a:pt x="33" y="6"/>
                    <a:pt x="31" y="7"/>
                    <a:pt x="28" y="8"/>
                  </a:cubicBezTo>
                  <a:cubicBezTo>
                    <a:pt x="32" y="23"/>
                    <a:pt x="44" y="40"/>
                    <a:pt x="52" y="54"/>
                  </a:cubicBezTo>
                  <a:cubicBezTo>
                    <a:pt x="57" y="62"/>
                    <a:pt x="61" y="72"/>
                    <a:pt x="67" y="80"/>
                  </a:cubicBezTo>
                  <a:cubicBezTo>
                    <a:pt x="77" y="92"/>
                    <a:pt x="51" y="88"/>
                    <a:pt x="46" y="88"/>
                  </a:cubicBezTo>
                  <a:cubicBezTo>
                    <a:pt x="34" y="88"/>
                    <a:pt x="0" y="91"/>
                    <a:pt x="10" y="111"/>
                  </a:cubicBezTo>
                  <a:cubicBezTo>
                    <a:pt x="17" y="125"/>
                    <a:pt x="57" y="113"/>
                    <a:pt x="68" y="110"/>
                  </a:cubicBezTo>
                  <a:cubicBezTo>
                    <a:pt x="74" y="109"/>
                    <a:pt x="86" y="102"/>
                    <a:pt x="86" y="95"/>
                  </a:cubicBezTo>
                  <a:cubicBezTo>
                    <a:pt x="85" y="83"/>
                    <a:pt x="69" y="84"/>
                    <a:pt x="60" y="84"/>
                  </a:cubicBezTo>
                  <a:cubicBezTo>
                    <a:pt x="57" y="84"/>
                    <a:pt x="54" y="91"/>
                    <a:pt x="59" y="91"/>
                  </a:cubicBezTo>
                  <a:cubicBezTo>
                    <a:pt x="60" y="91"/>
                    <a:pt x="62" y="91"/>
                    <a:pt x="63" y="91"/>
                  </a:cubicBezTo>
                  <a:cubicBezTo>
                    <a:pt x="74" y="89"/>
                    <a:pt x="75" y="93"/>
                    <a:pt x="68" y="103"/>
                  </a:cubicBezTo>
                  <a:cubicBezTo>
                    <a:pt x="63" y="105"/>
                    <a:pt x="57" y="106"/>
                    <a:pt x="52" y="107"/>
                  </a:cubicBezTo>
                  <a:cubicBezTo>
                    <a:pt x="44" y="108"/>
                    <a:pt x="36" y="109"/>
                    <a:pt x="28" y="109"/>
                  </a:cubicBezTo>
                  <a:cubicBezTo>
                    <a:pt x="26" y="109"/>
                    <a:pt x="4" y="105"/>
                    <a:pt x="21" y="98"/>
                  </a:cubicBezTo>
                  <a:cubicBezTo>
                    <a:pt x="26" y="96"/>
                    <a:pt x="32" y="96"/>
                    <a:pt x="37" y="95"/>
                  </a:cubicBezTo>
                  <a:cubicBezTo>
                    <a:pt x="48" y="94"/>
                    <a:pt x="59" y="96"/>
                    <a:pt x="70" y="95"/>
                  </a:cubicBezTo>
                  <a:cubicBezTo>
                    <a:pt x="82" y="94"/>
                    <a:pt x="76" y="80"/>
                    <a:pt x="73" y="74"/>
                  </a:cubicBezTo>
                  <a:cubicBezTo>
                    <a:pt x="60" y="54"/>
                    <a:pt x="40" y="28"/>
                    <a:pt x="35" y="4"/>
                  </a:cubicBezTo>
                  <a:cubicBezTo>
                    <a:pt x="34" y="0"/>
                    <a:pt x="28" y="4"/>
                    <a:pt x="28" y="7"/>
                  </a:cubicBezTo>
                  <a:cubicBezTo>
                    <a:pt x="28" y="8"/>
                    <a:pt x="28" y="9"/>
                    <a:pt x="28" y="10"/>
                  </a:cubicBezTo>
                  <a:cubicBezTo>
                    <a:pt x="28" y="15"/>
                    <a:pt x="35" y="11"/>
                    <a:pt x="35" y="8"/>
                  </a:cubicBezTo>
                  <a:close/>
                </a:path>
              </a:pathLst>
            </a:custGeom>
            <a:solidFill>
              <a:schemeClr val="tx1">
                <a:lumMod val="95000"/>
                <a:lumOff val="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 name="Freeform 8">
              <a:extLst>
                <a:ext uri="{FF2B5EF4-FFF2-40B4-BE49-F238E27FC236}">
                  <a16:creationId xmlns:a16="http://schemas.microsoft.com/office/drawing/2014/main" id="{872756FB-CB07-4C24-812D-6D9379776695}"/>
                </a:ext>
              </a:extLst>
            </p:cNvPr>
            <p:cNvSpPr>
              <a:spLocks/>
            </p:cNvSpPr>
            <p:nvPr/>
          </p:nvSpPr>
          <p:spPr bwMode="auto">
            <a:xfrm>
              <a:off x="2228" y="2591"/>
              <a:ext cx="276" cy="474"/>
            </a:xfrm>
            <a:custGeom>
              <a:avLst/>
              <a:gdLst>
                <a:gd name="T0" fmla="*/ 2 w 65"/>
                <a:gd name="T1" fmla="*/ 8 h 112"/>
                <a:gd name="T2" fmla="*/ 26 w 65"/>
                <a:gd name="T3" fmla="*/ 44 h 112"/>
                <a:gd name="T4" fmla="*/ 50 w 65"/>
                <a:gd name="T5" fmla="*/ 85 h 112"/>
                <a:gd name="T6" fmla="*/ 55 w 65"/>
                <a:gd name="T7" fmla="*/ 79 h 112"/>
                <a:gd name="T8" fmla="*/ 12 w 65"/>
                <a:gd name="T9" fmla="*/ 85 h 112"/>
                <a:gd name="T10" fmla="*/ 18 w 65"/>
                <a:gd name="T11" fmla="*/ 103 h 112"/>
                <a:gd name="T12" fmla="*/ 64 w 65"/>
                <a:gd name="T13" fmla="*/ 79 h 112"/>
                <a:gd name="T14" fmla="*/ 58 w 65"/>
                <a:gd name="T15" fmla="*/ 79 h 112"/>
                <a:gd name="T16" fmla="*/ 32 w 65"/>
                <a:gd name="T17" fmla="*/ 98 h 112"/>
                <a:gd name="T18" fmla="*/ 25 w 65"/>
                <a:gd name="T19" fmla="*/ 97 h 112"/>
                <a:gd name="T20" fmla="*/ 27 w 65"/>
                <a:gd name="T21" fmla="*/ 86 h 112"/>
                <a:gd name="T22" fmla="*/ 51 w 65"/>
                <a:gd name="T23" fmla="*/ 87 h 112"/>
                <a:gd name="T24" fmla="*/ 56 w 65"/>
                <a:gd name="T25" fmla="*/ 81 h 112"/>
                <a:gd name="T26" fmla="*/ 38 w 65"/>
                <a:gd name="T27" fmla="*/ 49 h 112"/>
                <a:gd name="T28" fmla="*/ 8 w 65"/>
                <a:gd name="T29" fmla="*/ 3 h 112"/>
                <a:gd name="T30" fmla="*/ 2 w 65"/>
                <a:gd name="T31" fmla="*/ 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5" h="112">
                  <a:moveTo>
                    <a:pt x="2" y="8"/>
                  </a:moveTo>
                  <a:cubicBezTo>
                    <a:pt x="10" y="20"/>
                    <a:pt x="18" y="32"/>
                    <a:pt x="26" y="44"/>
                  </a:cubicBezTo>
                  <a:cubicBezTo>
                    <a:pt x="34" y="56"/>
                    <a:pt x="46" y="71"/>
                    <a:pt x="50" y="85"/>
                  </a:cubicBezTo>
                  <a:cubicBezTo>
                    <a:pt x="51" y="83"/>
                    <a:pt x="53" y="81"/>
                    <a:pt x="55" y="79"/>
                  </a:cubicBezTo>
                  <a:cubicBezTo>
                    <a:pt x="40" y="78"/>
                    <a:pt x="23" y="75"/>
                    <a:pt x="12" y="85"/>
                  </a:cubicBezTo>
                  <a:cubicBezTo>
                    <a:pt x="5" y="92"/>
                    <a:pt x="12" y="100"/>
                    <a:pt x="18" y="103"/>
                  </a:cubicBezTo>
                  <a:cubicBezTo>
                    <a:pt x="36" y="112"/>
                    <a:pt x="61" y="99"/>
                    <a:pt x="64" y="79"/>
                  </a:cubicBezTo>
                  <a:cubicBezTo>
                    <a:pt x="65" y="74"/>
                    <a:pt x="58" y="75"/>
                    <a:pt x="58" y="79"/>
                  </a:cubicBezTo>
                  <a:cubicBezTo>
                    <a:pt x="56" y="93"/>
                    <a:pt x="44" y="98"/>
                    <a:pt x="32" y="98"/>
                  </a:cubicBezTo>
                  <a:cubicBezTo>
                    <a:pt x="29" y="98"/>
                    <a:pt x="27" y="97"/>
                    <a:pt x="25" y="97"/>
                  </a:cubicBezTo>
                  <a:cubicBezTo>
                    <a:pt x="16" y="95"/>
                    <a:pt x="17" y="92"/>
                    <a:pt x="27" y="86"/>
                  </a:cubicBezTo>
                  <a:cubicBezTo>
                    <a:pt x="34" y="84"/>
                    <a:pt x="44" y="86"/>
                    <a:pt x="51" y="87"/>
                  </a:cubicBezTo>
                  <a:cubicBezTo>
                    <a:pt x="54" y="87"/>
                    <a:pt x="57" y="84"/>
                    <a:pt x="56" y="81"/>
                  </a:cubicBezTo>
                  <a:cubicBezTo>
                    <a:pt x="53" y="70"/>
                    <a:pt x="44" y="59"/>
                    <a:pt x="38" y="49"/>
                  </a:cubicBezTo>
                  <a:cubicBezTo>
                    <a:pt x="29" y="33"/>
                    <a:pt x="18" y="18"/>
                    <a:pt x="8" y="3"/>
                  </a:cubicBezTo>
                  <a:cubicBezTo>
                    <a:pt x="5" y="0"/>
                    <a:pt x="0" y="5"/>
                    <a:pt x="2" y="8"/>
                  </a:cubicBezTo>
                  <a:close/>
                </a:path>
              </a:pathLst>
            </a:custGeom>
            <a:solidFill>
              <a:schemeClr val="tx1">
                <a:lumMod val="95000"/>
                <a:lumOff val="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 name="Freeform 9">
              <a:extLst>
                <a:ext uri="{FF2B5EF4-FFF2-40B4-BE49-F238E27FC236}">
                  <a16:creationId xmlns:a16="http://schemas.microsoft.com/office/drawing/2014/main" id="{97B16132-325D-4C6F-9741-960F1D098914}"/>
                </a:ext>
              </a:extLst>
            </p:cNvPr>
            <p:cNvSpPr>
              <a:spLocks/>
            </p:cNvSpPr>
            <p:nvPr/>
          </p:nvSpPr>
          <p:spPr bwMode="auto">
            <a:xfrm>
              <a:off x="1783" y="2164"/>
              <a:ext cx="598" cy="355"/>
            </a:xfrm>
            <a:custGeom>
              <a:avLst/>
              <a:gdLst>
                <a:gd name="T0" fmla="*/ 50 w 141"/>
                <a:gd name="T1" fmla="*/ 10 h 84"/>
                <a:gd name="T2" fmla="*/ 52 w 141"/>
                <a:gd name="T3" fmla="*/ 6 h 84"/>
                <a:gd name="T4" fmla="*/ 48 w 141"/>
                <a:gd name="T5" fmla="*/ 2 h 84"/>
                <a:gd name="T6" fmla="*/ 13 w 141"/>
                <a:gd name="T7" fmla="*/ 25 h 84"/>
                <a:gd name="T8" fmla="*/ 1 w 141"/>
                <a:gd name="T9" fmla="*/ 35 h 84"/>
                <a:gd name="T10" fmla="*/ 2 w 141"/>
                <a:gd name="T11" fmla="*/ 39 h 84"/>
                <a:gd name="T12" fmla="*/ 82 w 141"/>
                <a:gd name="T13" fmla="*/ 65 h 84"/>
                <a:gd name="T14" fmla="*/ 120 w 141"/>
                <a:gd name="T15" fmla="*/ 66 h 84"/>
                <a:gd name="T16" fmla="*/ 85 w 141"/>
                <a:gd name="T17" fmla="*/ 61 h 84"/>
                <a:gd name="T18" fmla="*/ 92 w 141"/>
                <a:gd name="T19" fmla="*/ 57 h 84"/>
                <a:gd name="T20" fmla="*/ 106 w 141"/>
                <a:gd name="T21" fmla="*/ 54 h 84"/>
                <a:gd name="T22" fmla="*/ 89 w 141"/>
                <a:gd name="T23" fmla="*/ 60 h 84"/>
                <a:gd name="T24" fmla="*/ 87 w 141"/>
                <a:gd name="T25" fmla="*/ 56 h 84"/>
                <a:gd name="T26" fmla="*/ 25 w 141"/>
                <a:gd name="T27" fmla="*/ 41 h 84"/>
                <a:gd name="T28" fmla="*/ 11 w 141"/>
                <a:gd name="T29" fmla="*/ 35 h 84"/>
                <a:gd name="T30" fmla="*/ 15 w 141"/>
                <a:gd name="T31" fmla="*/ 31 h 84"/>
                <a:gd name="T32" fmla="*/ 50 w 141"/>
                <a:gd name="T33" fmla="*/ 9 h 84"/>
                <a:gd name="T34" fmla="*/ 46 w 141"/>
                <a:gd name="T35" fmla="*/ 5 h 84"/>
                <a:gd name="T36" fmla="*/ 44 w 141"/>
                <a:gd name="T37" fmla="*/ 9 h 84"/>
                <a:gd name="T38" fmla="*/ 50 w 141"/>
                <a:gd name="T39" fmla="*/ 1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1" h="84">
                  <a:moveTo>
                    <a:pt x="50" y="10"/>
                  </a:moveTo>
                  <a:cubicBezTo>
                    <a:pt x="51" y="9"/>
                    <a:pt x="51" y="8"/>
                    <a:pt x="52" y="6"/>
                  </a:cubicBezTo>
                  <a:cubicBezTo>
                    <a:pt x="52" y="4"/>
                    <a:pt x="51" y="0"/>
                    <a:pt x="48" y="2"/>
                  </a:cubicBezTo>
                  <a:cubicBezTo>
                    <a:pt x="36" y="10"/>
                    <a:pt x="25" y="18"/>
                    <a:pt x="13" y="25"/>
                  </a:cubicBezTo>
                  <a:cubicBezTo>
                    <a:pt x="8" y="28"/>
                    <a:pt x="3" y="29"/>
                    <a:pt x="1" y="35"/>
                  </a:cubicBezTo>
                  <a:cubicBezTo>
                    <a:pt x="0" y="36"/>
                    <a:pt x="0" y="38"/>
                    <a:pt x="2" y="39"/>
                  </a:cubicBezTo>
                  <a:cubicBezTo>
                    <a:pt x="10" y="46"/>
                    <a:pt x="82" y="64"/>
                    <a:pt x="82" y="65"/>
                  </a:cubicBezTo>
                  <a:cubicBezTo>
                    <a:pt x="77" y="84"/>
                    <a:pt x="115" y="73"/>
                    <a:pt x="120" y="66"/>
                  </a:cubicBezTo>
                  <a:cubicBezTo>
                    <a:pt x="141" y="41"/>
                    <a:pt x="80" y="41"/>
                    <a:pt x="85" y="61"/>
                  </a:cubicBezTo>
                  <a:cubicBezTo>
                    <a:pt x="87" y="65"/>
                    <a:pt x="93" y="60"/>
                    <a:pt x="92" y="57"/>
                  </a:cubicBezTo>
                  <a:cubicBezTo>
                    <a:pt x="91" y="55"/>
                    <a:pt x="104" y="54"/>
                    <a:pt x="106" y="54"/>
                  </a:cubicBezTo>
                  <a:cubicBezTo>
                    <a:pt x="138" y="53"/>
                    <a:pt x="84" y="81"/>
                    <a:pt x="89" y="60"/>
                  </a:cubicBezTo>
                  <a:cubicBezTo>
                    <a:pt x="90" y="58"/>
                    <a:pt x="89" y="56"/>
                    <a:pt x="87" y="56"/>
                  </a:cubicBezTo>
                  <a:cubicBezTo>
                    <a:pt x="66" y="56"/>
                    <a:pt x="46" y="45"/>
                    <a:pt x="25" y="41"/>
                  </a:cubicBezTo>
                  <a:cubicBezTo>
                    <a:pt x="20" y="40"/>
                    <a:pt x="15" y="38"/>
                    <a:pt x="11" y="35"/>
                  </a:cubicBezTo>
                  <a:cubicBezTo>
                    <a:pt x="7" y="33"/>
                    <a:pt x="10" y="34"/>
                    <a:pt x="15" y="31"/>
                  </a:cubicBezTo>
                  <a:cubicBezTo>
                    <a:pt x="27" y="24"/>
                    <a:pt x="38" y="16"/>
                    <a:pt x="50" y="9"/>
                  </a:cubicBezTo>
                  <a:cubicBezTo>
                    <a:pt x="48" y="7"/>
                    <a:pt x="47" y="6"/>
                    <a:pt x="46" y="5"/>
                  </a:cubicBezTo>
                  <a:cubicBezTo>
                    <a:pt x="45" y="6"/>
                    <a:pt x="45" y="7"/>
                    <a:pt x="44" y="9"/>
                  </a:cubicBezTo>
                  <a:cubicBezTo>
                    <a:pt x="43" y="14"/>
                    <a:pt x="49" y="15"/>
                    <a:pt x="50" y="10"/>
                  </a:cubicBezTo>
                  <a:close/>
                </a:path>
              </a:pathLst>
            </a:custGeom>
            <a:solidFill>
              <a:schemeClr val="tx1">
                <a:lumMod val="95000"/>
                <a:lumOff val="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 name="Freeform 10">
              <a:extLst>
                <a:ext uri="{FF2B5EF4-FFF2-40B4-BE49-F238E27FC236}">
                  <a16:creationId xmlns:a16="http://schemas.microsoft.com/office/drawing/2014/main" id="{6EFD52DB-9C7C-4BAF-A8CC-9F5F0523F3D4}"/>
                </a:ext>
              </a:extLst>
            </p:cNvPr>
            <p:cNvSpPr>
              <a:spLocks/>
            </p:cNvSpPr>
            <p:nvPr/>
          </p:nvSpPr>
          <p:spPr bwMode="auto">
            <a:xfrm>
              <a:off x="2347" y="2227"/>
              <a:ext cx="496" cy="267"/>
            </a:xfrm>
            <a:custGeom>
              <a:avLst/>
              <a:gdLst>
                <a:gd name="T0" fmla="*/ 14 w 117"/>
                <a:gd name="T1" fmla="*/ 9 h 63"/>
                <a:gd name="T2" fmla="*/ 14 w 117"/>
                <a:gd name="T3" fmla="*/ 5 h 63"/>
                <a:gd name="T4" fmla="*/ 7 w 117"/>
                <a:gd name="T5" fmla="*/ 8 h 63"/>
                <a:gd name="T6" fmla="*/ 16 w 117"/>
                <a:gd name="T7" fmla="*/ 42 h 63"/>
                <a:gd name="T8" fmla="*/ 80 w 117"/>
                <a:gd name="T9" fmla="*/ 55 h 63"/>
                <a:gd name="T10" fmla="*/ 82 w 117"/>
                <a:gd name="T11" fmla="*/ 48 h 63"/>
                <a:gd name="T12" fmla="*/ 80 w 117"/>
                <a:gd name="T13" fmla="*/ 48 h 63"/>
                <a:gd name="T14" fmla="*/ 77 w 117"/>
                <a:gd name="T15" fmla="*/ 55 h 63"/>
                <a:gd name="T16" fmla="*/ 116 w 117"/>
                <a:gd name="T17" fmla="*/ 43 h 63"/>
                <a:gd name="T18" fmla="*/ 116 w 117"/>
                <a:gd name="T19" fmla="*/ 40 h 63"/>
                <a:gd name="T20" fmla="*/ 76 w 117"/>
                <a:gd name="T21" fmla="*/ 48 h 63"/>
                <a:gd name="T22" fmla="*/ 109 w 117"/>
                <a:gd name="T23" fmla="*/ 51 h 63"/>
                <a:gd name="T24" fmla="*/ 109 w 117"/>
                <a:gd name="T25" fmla="*/ 44 h 63"/>
                <a:gd name="T26" fmla="*/ 102 w 117"/>
                <a:gd name="T27" fmla="*/ 46 h 63"/>
                <a:gd name="T28" fmla="*/ 91 w 117"/>
                <a:gd name="T29" fmla="*/ 48 h 63"/>
                <a:gd name="T30" fmla="*/ 91 w 117"/>
                <a:gd name="T31" fmla="*/ 45 h 63"/>
                <a:gd name="T32" fmla="*/ 82 w 117"/>
                <a:gd name="T33" fmla="*/ 48 h 63"/>
                <a:gd name="T34" fmla="*/ 79 w 117"/>
                <a:gd name="T35" fmla="*/ 55 h 63"/>
                <a:gd name="T36" fmla="*/ 80 w 117"/>
                <a:gd name="T37" fmla="*/ 55 h 63"/>
                <a:gd name="T38" fmla="*/ 82 w 117"/>
                <a:gd name="T39" fmla="*/ 48 h 63"/>
                <a:gd name="T40" fmla="*/ 35 w 117"/>
                <a:gd name="T41" fmla="*/ 40 h 63"/>
                <a:gd name="T42" fmla="*/ 12 w 117"/>
                <a:gd name="T43" fmla="*/ 23 h 63"/>
                <a:gd name="T44" fmla="*/ 14 w 117"/>
                <a:gd name="T45" fmla="*/ 5 h 63"/>
                <a:gd name="T46" fmla="*/ 7 w 117"/>
                <a:gd name="T47" fmla="*/ 8 h 63"/>
                <a:gd name="T48" fmla="*/ 7 w 117"/>
                <a:gd name="T49" fmla="*/ 12 h 63"/>
                <a:gd name="T50" fmla="*/ 14 w 117"/>
                <a:gd name="T51" fmla="*/ 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7" h="63">
                  <a:moveTo>
                    <a:pt x="14" y="9"/>
                  </a:moveTo>
                  <a:cubicBezTo>
                    <a:pt x="14" y="8"/>
                    <a:pt x="14" y="7"/>
                    <a:pt x="14" y="5"/>
                  </a:cubicBezTo>
                  <a:cubicBezTo>
                    <a:pt x="14" y="0"/>
                    <a:pt x="7" y="4"/>
                    <a:pt x="7" y="8"/>
                  </a:cubicBezTo>
                  <a:cubicBezTo>
                    <a:pt x="7" y="20"/>
                    <a:pt x="0" y="36"/>
                    <a:pt x="16" y="42"/>
                  </a:cubicBezTo>
                  <a:cubicBezTo>
                    <a:pt x="38" y="49"/>
                    <a:pt x="58" y="55"/>
                    <a:pt x="80" y="55"/>
                  </a:cubicBezTo>
                  <a:cubicBezTo>
                    <a:pt x="84" y="55"/>
                    <a:pt x="86" y="48"/>
                    <a:pt x="82" y="48"/>
                  </a:cubicBezTo>
                  <a:cubicBezTo>
                    <a:pt x="81" y="48"/>
                    <a:pt x="81" y="48"/>
                    <a:pt x="80" y="48"/>
                  </a:cubicBezTo>
                  <a:cubicBezTo>
                    <a:pt x="78" y="48"/>
                    <a:pt x="74" y="53"/>
                    <a:pt x="77" y="55"/>
                  </a:cubicBezTo>
                  <a:cubicBezTo>
                    <a:pt x="87" y="62"/>
                    <a:pt x="111" y="54"/>
                    <a:pt x="116" y="43"/>
                  </a:cubicBezTo>
                  <a:cubicBezTo>
                    <a:pt x="116" y="42"/>
                    <a:pt x="116" y="40"/>
                    <a:pt x="116" y="40"/>
                  </a:cubicBezTo>
                  <a:cubicBezTo>
                    <a:pt x="108" y="32"/>
                    <a:pt x="79" y="35"/>
                    <a:pt x="76" y="48"/>
                  </a:cubicBezTo>
                  <a:cubicBezTo>
                    <a:pt x="73" y="63"/>
                    <a:pt x="103" y="53"/>
                    <a:pt x="109" y="51"/>
                  </a:cubicBezTo>
                  <a:cubicBezTo>
                    <a:pt x="113" y="50"/>
                    <a:pt x="114" y="43"/>
                    <a:pt x="109" y="44"/>
                  </a:cubicBezTo>
                  <a:cubicBezTo>
                    <a:pt x="106" y="45"/>
                    <a:pt x="104" y="46"/>
                    <a:pt x="102" y="46"/>
                  </a:cubicBezTo>
                  <a:cubicBezTo>
                    <a:pt x="98" y="47"/>
                    <a:pt x="95" y="48"/>
                    <a:pt x="91" y="48"/>
                  </a:cubicBezTo>
                  <a:cubicBezTo>
                    <a:pt x="86" y="49"/>
                    <a:pt x="86" y="48"/>
                    <a:pt x="91" y="45"/>
                  </a:cubicBezTo>
                  <a:cubicBezTo>
                    <a:pt x="117" y="41"/>
                    <a:pt x="91" y="54"/>
                    <a:pt x="82" y="48"/>
                  </a:cubicBezTo>
                  <a:cubicBezTo>
                    <a:pt x="81" y="51"/>
                    <a:pt x="80" y="53"/>
                    <a:pt x="79" y="55"/>
                  </a:cubicBezTo>
                  <a:cubicBezTo>
                    <a:pt x="79" y="55"/>
                    <a:pt x="80" y="55"/>
                    <a:pt x="80" y="55"/>
                  </a:cubicBezTo>
                  <a:cubicBezTo>
                    <a:pt x="84" y="55"/>
                    <a:pt x="86" y="48"/>
                    <a:pt x="82" y="48"/>
                  </a:cubicBezTo>
                  <a:cubicBezTo>
                    <a:pt x="65" y="48"/>
                    <a:pt x="50" y="44"/>
                    <a:pt x="35" y="40"/>
                  </a:cubicBezTo>
                  <a:cubicBezTo>
                    <a:pt x="26" y="38"/>
                    <a:pt x="12" y="34"/>
                    <a:pt x="12" y="23"/>
                  </a:cubicBezTo>
                  <a:cubicBezTo>
                    <a:pt x="13" y="17"/>
                    <a:pt x="14" y="11"/>
                    <a:pt x="14" y="5"/>
                  </a:cubicBezTo>
                  <a:cubicBezTo>
                    <a:pt x="14" y="0"/>
                    <a:pt x="7" y="4"/>
                    <a:pt x="7" y="8"/>
                  </a:cubicBezTo>
                  <a:cubicBezTo>
                    <a:pt x="7" y="9"/>
                    <a:pt x="7" y="10"/>
                    <a:pt x="7" y="12"/>
                  </a:cubicBezTo>
                  <a:cubicBezTo>
                    <a:pt x="7" y="17"/>
                    <a:pt x="14" y="13"/>
                    <a:pt x="14" y="9"/>
                  </a:cubicBezTo>
                  <a:close/>
                </a:path>
              </a:pathLst>
            </a:custGeom>
            <a:solidFill>
              <a:schemeClr val="tx1">
                <a:lumMod val="95000"/>
                <a:lumOff val="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 name="Freeform 11">
              <a:extLst>
                <a:ext uri="{FF2B5EF4-FFF2-40B4-BE49-F238E27FC236}">
                  <a16:creationId xmlns:a16="http://schemas.microsoft.com/office/drawing/2014/main" id="{8CB6F9BB-6F10-4F3C-8EB1-FE39ED9112E2}"/>
                </a:ext>
              </a:extLst>
            </p:cNvPr>
            <p:cNvSpPr>
              <a:spLocks/>
            </p:cNvSpPr>
            <p:nvPr/>
          </p:nvSpPr>
          <p:spPr bwMode="auto">
            <a:xfrm>
              <a:off x="2665" y="1808"/>
              <a:ext cx="55" cy="60"/>
            </a:xfrm>
            <a:custGeom>
              <a:avLst/>
              <a:gdLst>
                <a:gd name="T0" fmla="*/ 8 w 13"/>
                <a:gd name="T1" fmla="*/ 3 h 14"/>
                <a:gd name="T2" fmla="*/ 1 w 13"/>
                <a:gd name="T3" fmla="*/ 8 h 14"/>
                <a:gd name="T4" fmla="*/ 4 w 13"/>
                <a:gd name="T5" fmla="*/ 12 h 14"/>
                <a:gd name="T6" fmla="*/ 9 w 13"/>
                <a:gd name="T7" fmla="*/ 4 h 14"/>
                <a:gd name="T8" fmla="*/ 7 w 13"/>
                <a:gd name="T9" fmla="*/ 2 h 14"/>
                <a:gd name="T10" fmla="*/ 0 w 13"/>
                <a:gd name="T11" fmla="*/ 11 h 14"/>
                <a:gd name="T12" fmla="*/ 5 w 13"/>
                <a:gd name="T13" fmla="*/ 12 h 14"/>
                <a:gd name="T14" fmla="*/ 9 w 13"/>
                <a:gd name="T15" fmla="*/ 5 h 14"/>
                <a:gd name="T16" fmla="*/ 3 w 13"/>
                <a:gd name="T17" fmla="*/ 6 h 14"/>
                <a:gd name="T18" fmla="*/ 2 w 13"/>
                <a:gd name="T19" fmla="*/ 7 h 14"/>
                <a:gd name="T20" fmla="*/ 7 w 13"/>
                <a:gd name="T21" fmla="*/ 8 h 14"/>
                <a:gd name="T22" fmla="*/ 7 w 13"/>
                <a:gd name="T23" fmla="*/ 9 h 14"/>
                <a:gd name="T24" fmla="*/ 5 w 13"/>
                <a:gd name="T25" fmla="*/ 9 h 14"/>
                <a:gd name="T26" fmla="*/ 3 w 13"/>
                <a:gd name="T27" fmla="*/ 7 h 14"/>
                <a:gd name="T28" fmla="*/ 3 w 13"/>
                <a:gd name="T29" fmla="*/ 7 h 14"/>
                <a:gd name="T30" fmla="*/ 4 w 13"/>
                <a:gd name="T31" fmla="*/ 5 h 14"/>
                <a:gd name="T32" fmla="*/ 4 w 13"/>
                <a:gd name="T33" fmla="*/ 5 h 14"/>
                <a:gd name="T34" fmla="*/ 6 w 13"/>
                <a:gd name="T35" fmla="*/ 4 h 14"/>
                <a:gd name="T36" fmla="*/ 5 w 13"/>
                <a:gd name="T37" fmla="*/ 4 h 14"/>
                <a:gd name="T38" fmla="*/ 8 w 13"/>
                <a:gd name="T39" fmla="*/ 8 h 14"/>
                <a:gd name="T40" fmla="*/ 8 w 13"/>
                <a:gd name="T41" fmla="*/ 8 h 14"/>
                <a:gd name="T42" fmla="*/ 7 w 13"/>
                <a:gd name="T43" fmla="*/ 10 h 14"/>
                <a:gd name="T44" fmla="*/ 7 w 13"/>
                <a:gd name="T45" fmla="*/ 10 h 14"/>
                <a:gd name="T46" fmla="*/ 5 w 13"/>
                <a:gd name="T47" fmla="*/ 11 h 14"/>
                <a:gd name="T48" fmla="*/ 7 w 13"/>
                <a:gd name="T49" fmla="*/ 10 h 14"/>
                <a:gd name="T50" fmla="*/ 8 w 13"/>
                <a:gd name="T51"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 h="14">
                  <a:moveTo>
                    <a:pt x="8" y="3"/>
                  </a:moveTo>
                  <a:cubicBezTo>
                    <a:pt x="5" y="3"/>
                    <a:pt x="2" y="5"/>
                    <a:pt x="1" y="8"/>
                  </a:cubicBezTo>
                  <a:cubicBezTo>
                    <a:pt x="1" y="10"/>
                    <a:pt x="2" y="12"/>
                    <a:pt x="4" y="12"/>
                  </a:cubicBezTo>
                  <a:cubicBezTo>
                    <a:pt x="8" y="11"/>
                    <a:pt x="9" y="8"/>
                    <a:pt x="9" y="4"/>
                  </a:cubicBezTo>
                  <a:cubicBezTo>
                    <a:pt x="9" y="3"/>
                    <a:pt x="8" y="2"/>
                    <a:pt x="7" y="2"/>
                  </a:cubicBezTo>
                  <a:cubicBezTo>
                    <a:pt x="3" y="2"/>
                    <a:pt x="0" y="7"/>
                    <a:pt x="0" y="11"/>
                  </a:cubicBezTo>
                  <a:cubicBezTo>
                    <a:pt x="0" y="14"/>
                    <a:pt x="3" y="14"/>
                    <a:pt x="5" y="12"/>
                  </a:cubicBezTo>
                  <a:cubicBezTo>
                    <a:pt x="7" y="10"/>
                    <a:pt x="9" y="8"/>
                    <a:pt x="9" y="5"/>
                  </a:cubicBezTo>
                  <a:cubicBezTo>
                    <a:pt x="10" y="0"/>
                    <a:pt x="3" y="2"/>
                    <a:pt x="3" y="6"/>
                  </a:cubicBezTo>
                  <a:cubicBezTo>
                    <a:pt x="3" y="6"/>
                    <a:pt x="2" y="7"/>
                    <a:pt x="2" y="7"/>
                  </a:cubicBezTo>
                  <a:cubicBezTo>
                    <a:pt x="3" y="7"/>
                    <a:pt x="5" y="8"/>
                    <a:pt x="7" y="8"/>
                  </a:cubicBezTo>
                  <a:cubicBezTo>
                    <a:pt x="7" y="8"/>
                    <a:pt x="7" y="8"/>
                    <a:pt x="7" y="9"/>
                  </a:cubicBezTo>
                  <a:cubicBezTo>
                    <a:pt x="7" y="8"/>
                    <a:pt x="7" y="9"/>
                    <a:pt x="5" y="9"/>
                  </a:cubicBezTo>
                  <a:cubicBezTo>
                    <a:pt x="4" y="8"/>
                    <a:pt x="4" y="7"/>
                    <a:pt x="3" y="7"/>
                  </a:cubicBezTo>
                  <a:cubicBezTo>
                    <a:pt x="3" y="7"/>
                    <a:pt x="3" y="7"/>
                    <a:pt x="3" y="7"/>
                  </a:cubicBezTo>
                  <a:cubicBezTo>
                    <a:pt x="3" y="6"/>
                    <a:pt x="4" y="6"/>
                    <a:pt x="4" y="5"/>
                  </a:cubicBezTo>
                  <a:cubicBezTo>
                    <a:pt x="4" y="5"/>
                    <a:pt x="4" y="5"/>
                    <a:pt x="4" y="5"/>
                  </a:cubicBezTo>
                  <a:cubicBezTo>
                    <a:pt x="5" y="5"/>
                    <a:pt x="5" y="5"/>
                    <a:pt x="6" y="4"/>
                  </a:cubicBezTo>
                  <a:cubicBezTo>
                    <a:pt x="6" y="4"/>
                    <a:pt x="6" y="4"/>
                    <a:pt x="5" y="4"/>
                  </a:cubicBezTo>
                  <a:cubicBezTo>
                    <a:pt x="6" y="6"/>
                    <a:pt x="7" y="7"/>
                    <a:pt x="8" y="8"/>
                  </a:cubicBezTo>
                  <a:cubicBezTo>
                    <a:pt x="8" y="8"/>
                    <a:pt x="8" y="8"/>
                    <a:pt x="8" y="8"/>
                  </a:cubicBezTo>
                  <a:cubicBezTo>
                    <a:pt x="7" y="9"/>
                    <a:pt x="7" y="9"/>
                    <a:pt x="7" y="10"/>
                  </a:cubicBezTo>
                  <a:cubicBezTo>
                    <a:pt x="7" y="10"/>
                    <a:pt x="7" y="10"/>
                    <a:pt x="7" y="10"/>
                  </a:cubicBezTo>
                  <a:cubicBezTo>
                    <a:pt x="6" y="10"/>
                    <a:pt x="6" y="10"/>
                    <a:pt x="5" y="11"/>
                  </a:cubicBezTo>
                  <a:cubicBezTo>
                    <a:pt x="6" y="10"/>
                    <a:pt x="6" y="10"/>
                    <a:pt x="7" y="10"/>
                  </a:cubicBezTo>
                  <a:cubicBezTo>
                    <a:pt x="10" y="10"/>
                    <a:pt x="13" y="3"/>
                    <a:pt x="8" y="3"/>
                  </a:cubicBezTo>
                  <a:close/>
                </a:path>
              </a:pathLst>
            </a:custGeom>
            <a:solidFill>
              <a:schemeClr val="tx1">
                <a:lumMod val="95000"/>
                <a:lumOff val="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 name="Freeform 12">
              <a:extLst>
                <a:ext uri="{FF2B5EF4-FFF2-40B4-BE49-F238E27FC236}">
                  <a16:creationId xmlns:a16="http://schemas.microsoft.com/office/drawing/2014/main" id="{75273170-3D68-4D25-9BCC-8CEFCCB5BA8D}"/>
                </a:ext>
              </a:extLst>
            </p:cNvPr>
            <p:cNvSpPr>
              <a:spLocks/>
            </p:cNvSpPr>
            <p:nvPr/>
          </p:nvSpPr>
          <p:spPr bwMode="auto">
            <a:xfrm>
              <a:off x="2648" y="1770"/>
              <a:ext cx="144" cy="195"/>
            </a:xfrm>
            <a:custGeom>
              <a:avLst/>
              <a:gdLst>
                <a:gd name="T0" fmla="*/ 7 w 34"/>
                <a:gd name="T1" fmla="*/ 39 h 46"/>
                <a:gd name="T2" fmla="*/ 7 w 34"/>
                <a:gd name="T3" fmla="*/ 37 h 46"/>
                <a:gd name="T4" fmla="*/ 3 w 34"/>
                <a:gd name="T5" fmla="*/ 42 h 46"/>
                <a:gd name="T6" fmla="*/ 12 w 34"/>
                <a:gd name="T7" fmla="*/ 38 h 46"/>
                <a:gd name="T8" fmla="*/ 18 w 34"/>
                <a:gd name="T9" fmla="*/ 32 h 46"/>
                <a:gd name="T10" fmla="*/ 25 w 34"/>
                <a:gd name="T11" fmla="*/ 26 h 46"/>
                <a:gd name="T12" fmla="*/ 33 w 34"/>
                <a:gd name="T13" fmla="*/ 13 h 46"/>
                <a:gd name="T14" fmla="*/ 30 w 34"/>
                <a:gd name="T15" fmla="*/ 4 h 46"/>
                <a:gd name="T16" fmla="*/ 24 w 34"/>
                <a:gd name="T17" fmla="*/ 9 h 46"/>
                <a:gd name="T18" fmla="*/ 25 w 34"/>
                <a:gd name="T19" fmla="*/ 15 h 46"/>
                <a:gd name="T20" fmla="*/ 20 w 34"/>
                <a:gd name="T21" fmla="*/ 22 h 46"/>
                <a:gd name="T22" fmla="*/ 4 w 34"/>
                <a:gd name="T23" fmla="*/ 35 h 46"/>
                <a:gd name="T24" fmla="*/ 0 w 34"/>
                <a:gd name="T25" fmla="*/ 40 h 46"/>
                <a:gd name="T26" fmla="*/ 0 w 34"/>
                <a:gd name="T27" fmla="*/ 41 h 46"/>
                <a:gd name="T28" fmla="*/ 7 w 34"/>
                <a:gd name="T29" fmla="*/ 3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 h="46">
                  <a:moveTo>
                    <a:pt x="7" y="39"/>
                  </a:moveTo>
                  <a:cubicBezTo>
                    <a:pt x="7" y="38"/>
                    <a:pt x="7" y="38"/>
                    <a:pt x="7" y="37"/>
                  </a:cubicBezTo>
                  <a:cubicBezTo>
                    <a:pt x="5" y="39"/>
                    <a:pt x="4" y="41"/>
                    <a:pt x="3" y="42"/>
                  </a:cubicBezTo>
                  <a:cubicBezTo>
                    <a:pt x="6" y="41"/>
                    <a:pt x="9" y="39"/>
                    <a:pt x="12" y="38"/>
                  </a:cubicBezTo>
                  <a:cubicBezTo>
                    <a:pt x="14" y="36"/>
                    <a:pt x="16" y="34"/>
                    <a:pt x="18" y="32"/>
                  </a:cubicBezTo>
                  <a:cubicBezTo>
                    <a:pt x="20" y="30"/>
                    <a:pt x="23" y="28"/>
                    <a:pt x="25" y="26"/>
                  </a:cubicBezTo>
                  <a:cubicBezTo>
                    <a:pt x="29" y="23"/>
                    <a:pt x="31" y="17"/>
                    <a:pt x="33" y="13"/>
                  </a:cubicBezTo>
                  <a:cubicBezTo>
                    <a:pt x="34" y="9"/>
                    <a:pt x="32" y="6"/>
                    <a:pt x="30" y="4"/>
                  </a:cubicBezTo>
                  <a:cubicBezTo>
                    <a:pt x="28" y="0"/>
                    <a:pt x="22" y="6"/>
                    <a:pt x="24" y="9"/>
                  </a:cubicBezTo>
                  <a:cubicBezTo>
                    <a:pt x="26" y="12"/>
                    <a:pt x="27" y="12"/>
                    <a:pt x="25" y="15"/>
                  </a:cubicBezTo>
                  <a:cubicBezTo>
                    <a:pt x="24" y="18"/>
                    <a:pt x="22" y="21"/>
                    <a:pt x="20" y="22"/>
                  </a:cubicBezTo>
                  <a:cubicBezTo>
                    <a:pt x="15" y="26"/>
                    <a:pt x="10" y="34"/>
                    <a:pt x="4" y="35"/>
                  </a:cubicBezTo>
                  <a:cubicBezTo>
                    <a:pt x="2" y="35"/>
                    <a:pt x="0" y="37"/>
                    <a:pt x="0" y="40"/>
                  </a:cubicBezTo>
                  <a:cubicBezTo>
                    <a:pt x="0" y="40"/>
                    <a:pt x="0" y="40"/>
                    <a:pt x="0" y="41"/>
                  </a:cubicBezTo>
                  <a:cubicBezTo>
                    <a:pt x="0" y="46"/>
                    <a:pt x="7" y="42"/>
                    <a:pt x="7" y="39"/>
                  </a:cubicBezTo>
                  <a:close/>
                </a:path>
              </a:pathLst>
            </a:custGeom>
            <a:solidFill>
              <a:schemeClr val="tx1">
                <a:lumMod val="95000"/>
                <a:lumOff val="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 name="Freeform 13">
              <a:extLst>
                <a:ext uri="{FF2B5EF4-FFF2-40B4-BE49-F238E27FC236}">
                  <a16:creationId xmlns:a16="http://schemas.microsoft.com/office/drawing/2014/main" id="{350C9C20-6DD6-4E83-8B3B-1AF0AB055052}"/>
                </a:ext>
              </a:extLst>
            </p:cNvPr>
            <p:cNvSpPr>
              <a:spLocks/>
            </p:cNvSpPr>
            <p:nvPr/>
          </p:nvSpPr>
          <p:spPr bwMode="auto">
            <a:xfrm>
              <a:off x="2466" y="1635"/>
              <a:ext cx="182" cy="114"/>
            </a:xfrm>
            <a:custGeom>
              <a:avLst/>
              <a:gdLst>
                <a:gd name="T0" fmla="*/ 3 w 43"/>
                <a:gd name="T1" fmla="*/ 23 h 27"/>
                <a:gd name="T2" fmla="*/ 21 w 43"/>
                <a:gd name="T3" fmla="*/ 22 h 27"/>
                <a:gd name="T4" fmla="*/ 31 w 43"/>
                <a:gd name="T5" fmla="*/ 18 h 27"/>
                <a:gd name="T6" fmla="*/ 41 w 43"/>
                <a:gd name="T7" fmla="*/ 8 h 27"/>
                <a:gd name="T8" fmla="*/ 36 w 43"/>
                <a:gd name="T9" fmla="*/ 5 h 27"/>
                <a:gd name="T10" fmla="*/ 21 w 43"/>
                <a:gd name="T11" fmla="*/ 15 h 27"/>
                <a:gd name="T12" fmla="*/ 16 w 43"/>
                <a:gd name="T13" fmla="*/ 17 h 27"/>
                <a:gd name="T14" fmla="*/ 7 w 43"/>
                <a:gd name="T15" fmla="*/ 16 h 27"/>
                <a:gd name="T16" fmla="*/ 3 w 43"/>
                <a:gd name="T17" fmla="*/ 23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27">
                  <a:moveTo>
                    <a:pt x="3" y="23"/>
                  </a:moveTo>
                  <a:cubicBezTo>
                    <a:pt x="8" y="27"/>
                    <a:pt x="16" y="26"/>
                    <a:pt x="21" y="22"/>
                  </a:cubicBezTo>
                  <a:cubicBezTo>
                    <a:pt x="24" y="20"/>
                    <a:pt x="28" y="20"/>
                    <a:pt x="31" y="18"/>
                  </a:cubicBezTo>
                  <a:cubicBezTo>
                    <a:pt x="35" y="15"/>
                    <a:pt x="38" y="12"/>
                    <a:pt x="41" y="8"/>
                  </a:cubicBezTo>
                  <a:cubicBezTo>
                    <a:pt x="43" y="4"/>
                    <a:pt x="38" y="0"/>
                    <a:pt x="36" y="5"/>
                  </a:cubicBezTo>
                  <a:cubicBezTo>
                    <a:pt x="33" y="10"/>
                    <a:pt x="27" y="13"/>
                    <a:pt x="21" y="15"/>
                  </a:cubicBezTo>
                  <a:cubicBezTo>
                    <a:pt x="19" y="15"/>
                    <a:pt x="18" y="17"/>
                    <a:pt x="16" y="17"/>
                  </a:cubicBezTo>
                  <a:cubicBezTo>
                    <a:pt x="13" y="19"/>
                    <a:pt x="10" y="19"/>
                    <a:pt x="7" y="16"/>
                  </a:cubicBezTo>
                  <a:cubicBezTo>
                    <a:pt x="4" y="14"/>
                    <a:pt x="0" y="21"/>
                    <a:pt x="3" y="23"/>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 name="Freeform 14">
              <a:extLst>
                <a:ext uri="{FF2B5EF4-FFF2-40B4-BE49-F238E27FC236}">
                  <a16:creationId xmlns:a16="http://schemas.microsoft.com/office/drawing/2014/main" id="{77405DD8-B175-4B43-B162-A5A9DECB8317}"/>
                </a:ext>
              </a:extLst>
            </p:cNvPr>
            <p:cNvSpPr>
              <a:spLocks/>
            </p:cNvSpPr>
            <p:nvPr/>
          </p:nvSpPr>
          <p:spPr bwMode="auto">
            <a:xfrm>
              <a:off x="2330" y="1580"/>
              <a:ext cx="127" cy="63"/>
            </a:xfrm>
            <a:custGeom>
              <a:avLst/>
              <a:gdLst>
                <a:gd name="T0" fmla="*/ 25 w 30"/>
                <a:gd name="T1" fmla="*/ 1 h 15"/>
                <a:gd name="T2" fmla="*/ 5 w 30"/>
                <a:gd name="T3" fmla="*/ 8 h 15"/>
                <a:gd name="T4" fmla="*/ 4 w 30"/>
                <a:gd name="T5" fmla="*/ 15 h 15"/>
                <a:gd name="T6" fmla="*/ 6 w 30"/>
                <a:gd name="T7" fmla="*/ 15 h 15"/>
                <a:gd name="T8" fmla="*/ 7 w 30"/>
                <a:gd name="T9" fmla="*/ 8 h 15"/>
                <a:gd name="T10" fmla="*/ 6 w 30"/>
                <a:gd name="T11" fmla="*/ 8 h 15"/>
                <a:gd name="T12" fmla="*/ 5 w 30"/>
                <a:gd name="T13" fmla="*/ 15 h 15"/>
                <a:gd name="T14" fmla="*/ 25 w 30"/>
                <a:gd name="T15" fmla="*/ 8 h 15"/>
                <a:gd name="T16" fmla="*/ 25 w 30"/>
                <a:gd name="T17"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5">
                  <a:moveTo>
                    <a:pt x="25" y="1"/>
                  </a:moveTo>
                  <a:cubicBezTo>
                    <a:pt x="18" y="3"/>
                    <a:pt x="11" y="5"/>
                    <a:pt x="5" y="8"/>
                  </a:cubicBezTo>
                  <a:cubicBezTo>
                    <a:pt x="2" y="9"/>
                    <a:pt x="0" y="15"/>
                    <a:pt x="4" y="15"/>
                  </a:cubicBezTo>
                  <a:cubicBezTo>
                    <a:pt x="5" y="15"/>
                    <a:pt x="5" y="15"/>
                    <a:pt x="6" y="15"/>
                  </a:cubicBezTo>
                  <a:cubicBezTo>
                    <a:pt x="9" y="15"/>
                    <a:pt x="12" y="8"/>
                    <a:pt x="7" y="8"/>
                  </a:cubicBezTo>
                  <a:cubicBezTo>
                    <a:pt x="7" y="8"/>
                    <a:pt x="6" y="8"/>
                    <a:pt x="6" y="8"/>
                  </a:cubicBezTo>
                  <a:cubicBezTo>
                    <a:pt x="6" y="10"/>
                    <a:pt x="5" y="13"/>
                    <a:pt x="5" y="15"/>
                  </a:cubicBezTo>
                  <a:cubicBezTo>
                    <a:pt x="12" y="12"/>
                    <a:pt x="18" y="10"/>
                    <a:pt x="25" y="8"/>
                  </a:cubicBezTo>
                  <a:cubicBezTo>
                    <a:pt x="29" y="7"/>
                    <a:pt x="30" y="0"/>
                    <a:pt x="25" y="1"/>
                  </a:cubicBezTo>
                  <a:close/>
                </a:path>
              </a:pathLst>
            </a:custGeom>
            <a:solidFill>
              <a:schemeClr val="tx1">
                <a:lumMod val="95000"/>
                <a:lumOff val="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 name="Freeform 15">
              <a:extLst>
                <a:ext uri="{FF2B5EF4-FFF2-40B4-BE49-F238E27FC236}">
                  <a16:creationId xmlns:a16="http://schemas.microsoft.com/office/drawing/2014/main" id="{31072511-A203-40B7-B064-2A760DC72735}"/>
                </a:ext>
              </a:extLst>
            </p:cNvPr>
            <p:cNvSpPr>
              <a:spLocks/>
            </p:cNvSpPr>
            <p:nvPr/>
          </p:nvSpPr>
          <p:spPr bwMode="auto">
            <a:xfrm>
              <a:off x="2500" y="1546"/>
              <a:ext cx="102" cy="47"/>
            </a:xfrm>
            <a:custGeom>
              <a:avLst/>
              <a:gdLst>
                <a:gd name="T0" fmla="*/ 7 w 24"/>
                <a:gd name="T1" fmla="*/ 7 h 11"/>
                <a:gd name="T2" fmla="*/ 7 w 24"/>
                <a:gd name="T3" fmla="*/ 7 h 11"/>
                <a:gd name="T4" fmla="*/ 6 w 24"/>
                <a:gd name="T5" fmla="*/ 9 h 11"/>
                <a:gd name="T6" fmla="*/ 6 w 24"/>
                <a:gd name="T7" fmla="*/ 10 h 11"/>
                <a:gd name="T8" fmla="*/ 11 w 24"/>
                <a:gd name="T9" fmla="*/ 10 h 11"/>
                <a:gd name="T10" fmla="*/ 20 w 24"/>
                <a:gd name="T11" fmla="*/ 8 h 11"/>
                <a:gd name="T12" fmla="*/ 20 w 24"/>
                <a:gd name="T13" fmla="*/ 1 h 11"/>
                <a:gd name="T14" fmla="*/ 7 w 24"/>
                <a:gd name="T15" fmla="*/ 2 h 11"/>
                <a:gd name="T16" fmla="*/ 0 w 24"/>
                <a:gd name="T17" fmla="*/ 8 h 11"/>
                <a:gd name="T18" fmla="*/ 3 w 24"/>
                <a:gd name="T19" fmla="*/ 11 h 11"/>
                <a:gd name="T20" fmla="*/ 7 w 24"/>
                <a:gd name="T21"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 h="11">
                  <a:moveTo>
                    <a:pt x="7" y="7"/>
                  </a:moveTo>
                  <a:cubicBezTo>
                    <a:pt x="7" y="7"/>
                    <a:pt x="7" y="7"/>
                    <a:pt x="7" y="7"/>
                  </a:cubicBezTo>
                  <a:cubicBezTo>
                    <a:pt x="7" y="8"/>
                    <a:pt x="6" y="9"/>
                    <a:pt x="6" y="9"/>
                  </a:cubicBezTo>
                  <a:cubicBezTo>
                    <a:pt x="5" y="10"/>
                    <a:pt x="5" y="10"/>
                    <a:pt x="6" y="10"/>
                  </a:cubicBezTo>
                  <a:cubicBezTo>
                    <a:pt x="8" y="10"/>
                    <a:pt x="9" y="10"/>
                    <a:pt x="11" y="10"/>
                  </a:cubicBezTo>
                  <a:cubicBezTo>
                    <a:pt x="14" y="10"/>
                    <a:pt x="17" y="9"/>
                    <a:pt x="20" y="8"/>
                  </a:cubicBezTo>
                  <a:cubicBezTo>
                    <a:pt x="23" y="7"/>
                    <a:pt x="24" y="0"/>
                    <a:pt x="20" y="1"/>
                  </a:cubicBezTo>
                  <a:cubicBezTo>
                    <a:pt x="15" y="3"/>
                    <a:pt x="11" y="2"/>
                    <a:pt x="7" y="2"/>
                  </a:cubicBezTo>
                  <a:cubicBezTo>
                    <a:pt x="4" y="3"/>
                    <a:pt x="1" y="4"/>
                    <a:pt x="0" y="8"/>
                  </a:cubicBezTo>
                  <a:cubicBezTo>
                    <a:pt x="0" y="9"/>
                    <a:pt x="1" y="11"/>
                    <a:pt x="3" y="11"/>
                  </a:cubicBezTo>
                  <a:cubicBezTo>
                    <a:pt x="5" y="11"/>
                    <a:pt x="6" y="9"/>
                    <a:pt x="7" y="7"/>
                  </a:cubicBezTo>
                  <a:close/>
                </a:path>
              </a:pathLst>
            </a:custGeom>
            <a:solidFill>
              <a:schemeClr val="tx1">
                <a:lumMod val="95000"/>
                <a:lumOff val="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8" name="Freeform 16">
              <a:extLst>
                <a:ext uri="{FF2B5EF4-FFF2-40B4-BE49-F238E27FC236}">
                  <a16:creationId xmlns:a16="http://schemas.microsoft.com/office/drawing/2014/main" id="{BEE57299-03CC-451E-BF86-A61CEB7F6967}"/>
                </a:ext>
              </a:extLst>
            </p:cNvPr>
            <p:cNvSpPr>
              <a:spLocks/>
            </p:cNvSpPr>
            <p:nvPr/>
          </p:nvSpPr>
          <p:spPr bwMode="auto">
            <a:xfrm>
              <a:off x="1613" y="2430"/>
              <a:ext cx="106" cy="165"/>
            </a:xfrm>
            <a:custGeom>
              <a:avLst/>
              <a:gdLst>
                <a:gd name="T0" fmla="*/ 20 w 25"/>
                <a:gd name="T1" fmla="*/ 0 h 39"/>
                <a:gd name="T2" fmla="*/ 8 w 25"/>
                <a:gd name="T3" fmla="*/ 36 h 39"/>
                <a:gd name="T4" fmla="*/ 14 w 25"/>
                <a:gd name="T5" fmla="*/ 30 h 39"/>
                <a:gd name="T6" fmla="*/ 19 w 25"/>
                <a:gd name="T7" fmla="*/ 7 h 39"/>
                <a:gd name="T8" fmla="*/ 20 w 25"/>
                <a:gd name="T9" fmla="*/ 0 h 39"/>
              </a:gdLst>
              <a:ahLst/>
              <a:cxnLst>
                <a:cxn ang="0">
                  <a:pos x="T0" y="T1"/>
                </a:cxn>
                <a:cxn ang="0">
                  <a:pos x="T2" y="T3"/>
                </a:cxn>
                <a:cxn ang="0">
                  <a:pos x="T4" y="T5"/>
                </a:cxn>
                <a:cxn ang="0">
                  <a:pos x="T6" y="T7"/>
                </a:cxn>
                <a:cxn ang="0">
                  <a:pos x="T8" y="T9"/>
                </a:cxn>
              </a:cxnLst>
              <a:rect l="0" t="0" r="r" b="b"/>
              <a:pathLst>
                <a:path w="25" h="39">
                  <a:moveTo>
                    <a:pt x="20" y="0"/>
                  </a:moveTo>
                  <a:cubicBezTo>
                    <a:pt x="6" y="2"/>
                    <a:pt x="0" y="26"/>
                    <a:pt x="8" y="36"/>
                  </a:cubicBezTo>
                  <a:cubicBezTo>
                    <a:pt x="11" y="39"/>
                    <a:pt x="17" y="33"/>
                    <a:pt x="14" y="30"/>
                  </a:cubicBezTo>
                  <a:cubicBezTo>
                    <a:pt x="10" y="26"/>
                    <a:pt x="10" y="8"/>
                    <a:pt x="19" y="7"/>
                  </a:cubicBezTo>
                  <a:cubicBezTo>
                    <a:pt x="22" y="7"/>
                    <a:pt x="25" y="0"/>
                    <a:pt x="20" y="0"/>
                  </a:cubicBezTo>
                  <a:close/>
                </a:path>
              </a:pathLst>
            </a:custGeom>
            <a:solidFill>
              <a:schemeClr val="tx1">
                <a:lumMod val="95000"/>
                <a:lumOff val="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9" name="Freeform 17">
              <a:extLst>
                <a:ext uri="{FF2B5EF4-FFF2-40B4-BE49-F238E27FC236}">
                  <a16:creationId xmlns:a16="http://schemas.microsoft.com/office/drawing/2014/main" id="{62387C69-38FB-449C-A4FE-202685FF145C}"/>
                </a:ext>
              </a:extLst>
            </p:cNvPr>
            <p:cNvSpPr>
              <a:spLocks/>
            </p:cNvSpPr>
            <p:nvPr/>
          </p:nvSpPr>
          <p:spPr bwMode="auto">
            <a:xfrm>
              <a:off x="1558" y="2418"/>
              <a:ext cx="60" cy="156"/>
            </a:xfrm>
            <a:custGeom>
              <a:avLst/>
              <a:gdLst>
                <a:gd name="T0" fmla="*/ 6 w 14"/>
                <a:gd name="T1" fmla="*/ 6 h 37"/>
                <a:gd name="T2" fmla="*/ 4 w 14"/>
                <a:gd name="T3" fmla="*/ 11 h 37"/>
                <a:gd name="T4" fmla="*/ 2 w 14"/>
                <a:gd name="T5" fmla="*/ 18 h 37"/>
                <a:gd name="T6" fmla="*/ 0 w 14"/>
                <a:gd name="T7" fmla="*/ 32 h 37"/>
                <a:gd name="T8" fmla="*/ 6 w 14"/>
                <a:gd name="T9" fmla="*/ 30 h 37"/>
                <a:gd name="T10" fmla="*/ 7 w 14"/>
                <a:gd name="T11" fmla="*/ 21 h 37"/>
                <a:gd name="T12" fmla="*/ 10 w 14"/>
                <a:gd name="T13" fmla="*/ 15 h 37"/>
                <a:gd name="T14" fmla="*/ 10 w 14"/>
                <a:gd name="T15" fmla="*/ 12 h 37"/>
                <a:gd name="T16" fmla="*/ 11 w 14"/>
                <a:gd name="T17" fmla="*/ 10 h 37"/>
                <a:gd name="T18" fmla="*/ 13 w 14"/>
                <a:gd name="T19" fmla="*/ 5 h 37"/>
                <a:gd name="T20" fmla="*/ 6 w 14"/>
                <a:gd name="T21" fmla="*/ 6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37">
                  <a:moveTo>
                    <a:pt x="6" y="6"/>
                  </a:moveTo>
                  <a:cubicBezTo>
                    <a:pt x="6" y="8"/>
                    <a:pt x="4" y="9"/>
                    <a:pt x="4" y="11"/>
                  </a:cubicBezTo>
                  <a:cubicBezTo>
                    <a:pt x="3" y="14"/>
                    <a:pt x="3" y="16"/>
                    <a:pt x="2" y="18"/>
                  </a:cubicBezTo>
                  <a:cubicBezTo>
                    <a:pt x="0" y="23"/>
                    <a:pt x="0" y="27"/>
                    <a:pt x="0" y="32"/>
                  </a:cubicBezTo>
                  <a:cubicBezTo>
                    <a:pt x="0" y="37"/>
                    <a:pt x="6" y="33"/>
                    <a:pt x="6" y="30"/>
                  </a:cubicBezTo>
                  <a:cubicBezTo>
                    <a:pt x="6" y="27"/>
                    <a:pt x="6" y="24"/>
                    <a:pt x="7" y="21"/>
                  </a:cubicBezTo>
                  <a:cubicBezTo>
                    <a:pt x="8" y="19"/>
                    <a:pt x="9" y="17"/>
                    <a:pt x="10" y="15"/>
                  </a:cubicBezTo>
                  <a:cubicBezTo>
                    <a:pt x="10" y="14"/>
                    <a:pt x="10" y="13"/>
                    <a:pt x="10" y="12"/>
                  </a:cubicBezTo>
                  <a:cubicBezTo>
                    <a:pt x="10" y="10"/>
                    <a:pt x="10" y="12"/>
                    <a:pt x="11" y="10"/>
                  </a:cubicBezTo>
                  <a:cubicBezTo>
                    <a:pt x="12" y="9"/>
                    <a:pt x="13" y="7"/>
                    <a:pt x="13" y="5"/>
                  </a:cubicBezTo>
                  <a:cubicBezTo>
                    <a:pt x="14" y="0"/>
                    <a:pt x="7" y="2"/>
                    <a:pt x="6" y="6"/>
                  </a:cubicBezTo>
                  <a:close/>
                </a:path>
              </a:pathLst>
            </a:custGeom>
            <a:solidFill>
              <a:schemeClr val="tx1">
                <a:lumMod val="95000"/>
                <a:lumOff val="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Tree>
    <p:extLst>
      <p:ext uri="{BB962C8B-B14F-4D97-AF65-F5344CB8AC3E}">
        <p14:creationId xmlns:p14="http://schemas.microsoft.com/office/powerpoint/2010/main" val="1132821563"/>
      </p:ext>
    </p:extLst>
  </p:cSld>
  <p:clrMapOvr>
    <a:masterClrMapping/>
  </p:clrMapOvr>
  <mc:AlternateContent xmlns:mc="http://schemas.openxmlformats.org/markup-compatibility/2006" xmlns:p14="http://schemas.microsoft.com/office/powerpoint/2010/main">
    <mc:Choice Requires="p14">
      <p:transition>
        <p14:flip dir="r"/>
        <p:sndAc>
          <p:stSnd>
            <p:snd r:embed="rId2" name="chimes.wav"/>
          </p:stSnd>
        </p:sndAc>
      </p:transition>
    </mc:Choice>
    <mc:Fallback xmlns="">
      <p:transition>
        <p:fade/>
        <p:sndAc>
          <p:stSnd>
            <p:snd r:embed="rId8" name="chimes.wav"/>
          </p:stSnd>
        </p:sndAc>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40941DB-0F68-17B9-F2CF-7B0529628DCC}"/>
              </a:ext>
            </a:extLst>
          </p:cNvPr>
          <p:cNvSpPr txBox="1"/>
          <p:nvPr/>
        </p:nvSpPr>
        <p:spPr>
          <a:xfrm>
            <a:off x="215137" y="833818"/>
            <a:ext cx="5129930" cy="535531"/>
          </a:xfrm>
          <a:prstGeom prst="rect">
            <a:avLst/>
          </a:prstGeom>
          <a:noFill/>
        </p:spPr>
        <p:txBody>
          <a:bodyPr wrap="none" rtlCol="0">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lnSpc>
                <a:spcPct val="90000"/>
              </a:lnSpc>
              <a:spcBef>
                <a:spcPct val="0"/>
              </a:spcBef>
            </a:pPr>
            <a:r>
              <a:rPr lang="en-US" altLang="zh-CN" sz="3200" b="1" dirty="0">
                <a:solidFill>
                  <a:srgbClr val="FF0000"/>
                </a:solidFill>
                <a:latin typeface="仿宋" panose="02010609060101010101" pitchFamily="49" charset="-122"/>
                <a:ea typeface="仿宋" panose="02010609060101010101" pitchFamily="49" charset="-122"/>
              </a:rPr>
              <a:t>3.</a:t>
            </a:r>
            <a:r>
              <a:rPr lang="zh-CN" altLang="en-US" sz="3200" b="1" dirty="0">
                <a:solidFill>
                  <a:srgbClr val="FF0000"/>
                </a:solidFill>
                <a:latin typeface="仿宋" panose="02010609060101010101" pitchFamily="49" charset="-122"/>
                <a:ea typeface="仿宋" panose="02010609060101010101" pitchFamily="49" charset="-122"/>
              </a:rPr>
              <a:t>入侵检测与入侵检测系统</a:t>
            </a:r>
            <a:endParaRPr lang="zh-CN" altLang="en-US" sz="3200" b="1" dirty="0">
              <a:solidFill>
                <a:srgbClr val="FF0000"/>
              </a:solidFill>
              <a:latin typeface="仿宋" panose="02010609060101010101" pitchFamily="49" charset="-122"/>
              <a:ea typeface="仿宋" panose="02010609060101010101" pitchFamily="49" charset="-122"/>
            </a:endParaRPr>
          </a:p>
        </p:txBody>
      </p:sp>
      <p:sp>
        <p:nvSpPr>
          <p:cNvPr id="3" name="矩形 2"/>
          <p:cNvSpPr/>
          <p:nvPr/>
        </p:nvSpPr>
        <p:spPr>
          <a:xfrm>
            <a:off x="456736" y="1826788"/>
            <a:ext cx="1582484" cy="369332"/>
          </a:xfrm>
          <a:prstGeom prst="rect">
            <a:avLst/>
          </a:prstGeom>
        </p:spPr>
        <p:txBody>
          <a:bodyPr wrap="none">
            <a:spAutoFit/>
          </a:bodyPr>
          <a:lstStyle/>
          <a:p>
            <a:r>
              <a:rPr lang="en-US" altLang="zh-CN" sz="1800" b="1" dirty="0">
                <a:solidFill>
                  <a:schemeClr val="accent6">
                    <a:lumMod val="75000"/>
                  </a:schemeClr>
                </a:solidFill>
                <a:latin typeface="仿宋" panose="02010609060101010101" pitchFamily="49" charset="-122"/>
                <a:ea typeface="仿宋" panose="02010609060101010101" pitchFamily="49" charset="-122"/>
              </a:rPr>
              <a:t>(1) </a:t>
            </a:r>
            <a:r>
              <a:rPr lang="zh-CN" altLang="en-US" sz="1800" b="1" dirty="0">
                <a:solidFill>
                  <a:schemeClr val="accent6">
                    <a:lumMod val="75000"/>
                  </a:schemeClr>
                </a:solidFill>
                <a:latin typeface="仿宋" panose="02010609060101010101" pitchFamily="49" charset="-122"/>
                <a:ea typeface="仿宋" panose="02010609060101010101" pitchFamily="49" charset="-122"/>
              </a:rPr>
              <a:t>信息</a:t>
            </a:r>
            <a:r>
              <a:rPr lang="zh-CN" altLang="en-US" sz="1800" b="1" dirty="0">
                <a:solidFill>
                  <a:schemeClr val="accent6">
                    <a:lumMod val="75000"/>
                  </a:schemeClr>
                </a:solidFill>
                <a:latin typeface="仿宋" panose="02010609060101010101" pitchFamily="49" charset="-122"/>
                <a:ea typeface="仿宋" panose="02010609060101010101" pitchFamily="49" charset="-122"/>
              </a:rPr>
              <a:t>收集</a:t>
            </a:r>
            <a:endParaRPr lang="zh-CN" altLang="en-US" sz="1800" b="1" dirty="0">
              <a:solidFill>
                <a:schemeClr val="accent6">
                  <a:lumMod val="75000"/>
                </a:schemeClr>
              </a:solidFill>
              <a:latin typeface="仿宋" panose="02010609060101010101" pitchFamily="49" charset="-122"/>
              <a:ea typeface="仿宋" panose="02010609060101010101" pitchFamily="49" charset="-122"/>
            </a:endParaRPr>
          </a:p>
        </p:txBody>
      </p:sp>
      <p:sp>
        <p:nvSpPr>
          <p:cNvPr id="4" name="矩形 3"/>
          <p:cNvSpPr/>
          <p:nvPr/>
        </p:nvSpPr>
        <p:spPr>
          <a:xfrm>
            <a:off x="456736" y="2375678"/>
            <a:ext cx="5201207" cy="2862322"/>
          </a:xfrm>
          <a:prstGeom prst="rect">
            <a:avLst/>
          </a:prstGeom>
        </p:spPr>
        <p:txBody>
          <a:bodyPr wrap="square">
            <a:spAutoFit/>
          </a:bodyPr>
          <a:lstStyle/>
          <a:p>
            <a:pPr indent="457200">
              <a:lnSpc>
                <a:spcPct val="150000"/>
              </a:lnSpc>
            </a:pPr>
            <a:r>
              <a:rPr lang="zh-CN" altLang="en-US" sz="2000" dirty="0" smtClean="0">
                <a:solidFill>
                  <a:srgbClr val="000000"/>
                </a:solidFill>
                <a:latin typeface="Inter"/>
              </a:rPr>
              <a:t>收集</a:t>
            </a:r>
            <a:r>
              <a:rPr lang="zh-CN" altLang="en-US" sz="2000" dirty="0">
                <a:solidFill>
                  <a:srgbClr val="000000"/>
                </a:solidFill>
                <a:latin typeface="Inter"/>
              </a:rPr>
              <a:t>对象主要包括计算机系统、网络、数据存储系统及用户活动的状态和行为。由放置在不同网段的传感器或不同主机的代理来收集信息，包括系统和网络日志文件、网络流量、非正常的目录和文件改变、非正常的程序执行等</a:t>
            </a:r>
            <a:r>
              <a:rPr lang="zh-CN" altLang="en-US" sz="2000" dirty="0" smtClean="0">
                <a:solidFill>
                  <a:srgbClr val="000000"/>
                </a:solidFill>
                <a:latin typeface="Inter"/>
              </a:rPr>
              <a:t>。</a:t>
            </a:r>
            <a:endParaRPr lang="zh-CN" altLang="en-US" sz="2000" dirty="0">
              <a:solidFill>
                <a:srgbClr val="000000"/>
              </a:solidFill>
              <a:latin typeface="Inter"/>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5794" y="3994730"/>
            <a:ext cx="3918206" cy="2167942"/>
          </a:xfrm>
          <a:prstGeom prst="rect">
            <a:avLst/>
          </a:prstGeom>
        </p:spPr>
      </p:pic>
    </p:spTree>
    <p:extLst>
      <p:ext uri="{BB962C8B-B14F-4D97-AF65-F5344CB8AC3E}">
        <p14:creationId xmlns:p14="http://schemas.microsoft.com/office/powerpoint/2010/main" val="1218789806"/>
      </p:ext>
    </p:extLst>
  </p:cSld>
  <p:clrMapOvr>
    <a:masterClrMapping/>
  </p:clrMapOvr>
  <mc:AlternateContent xmlns:mc="http://schemas.openxmlformats.org/markup-compatibility/2006" xmlns:p14="http://schemas.microsoft.com/office/powerpoint/2010/main">
    <mc:Choice Requires="p14">
      <p:transition>
        <p14:flip dir="r"/>
        <p:sndAc>
          <p:stSnd>
            <p:snd r:embed="rId2" name="chimes.wav"/>
          </p:stSnd>
        </p:sndAc>
      </p:transition>
    </mc:Choice>
    <mc:Fallback xmlns="">
      <p:transition>
        <p:fade/>
        <p:sndAc>
          <p:stSnd>
            <p:snd r:embed="rId8" name="chimes.wav"/>
          </p:stSnd>
        </p:sndAc>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40941DB-0F68-17B9-F2CF-7B0529628DCC}"/>
              </a:ext>
            </a:extLst>
          </p:cNvPr>
          <p:cNvSpPr txBox="1"/>
          <p:nvPr/>
        </p:nvSpPr>
        <p:spPr>
          <a:xfrm>
            <a:off x="215137" y="833818"/>
            <a:ext cx="5129930" cy="535531"/>
          </a:xfrm>
          <a:prstGeom prst="rect">
            <a:avLst/>
          </a:prstGeom>
          <a:noFill/>
        </p:spPr>
        <p:txBody>
          <a:bodyPr wrap="none" rtlCol="0">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lnSpc>
                <a:spcPct val="90000"/>
              </a:lnSpc>
              <a:spcBef>
                <a:spcPct val="0"/>
              </a:spcBef>
            </a:pPr>
            <a:r>
              <a:rPr lang="en-US" altLang="zh-CN" sz="3200" b="1" dirty="0">
                <a:solidFill>
                  <a:srgbClr val="FF0000"/>
                </a:solidFill>
                <a:latin typeface="仿宋" panose="02010609060101010101" pitchFamily="49" charset="-122"/>
                <a:ea typeface="仿宋" panose="02010609060101010101" pitchFamily="49" charset="-122"/>
              </a:rPr>
              <a:t>3.</a:t>
            </a:r>
            <a:r>
              <a:rPr lang="zh-CN" altLang="en-US" sz="3200" b="1" dirty="0">
                <a:solidFill>
                  <a:srgbClr val="FF0000"/>
                </a:solidFill>
                <a:latin typeface="仿宋" panose="02010609060101010101" pitchFamily="49" charset="-122"/>
                <a:ea typeface="仿宋" panose="02010609060101010101" pitchFamily="49" charset="-122"/>
              </a:rPr>
              <a:t>入侵检测与入侵检测系统</a:t>
            </a:r>
            <a:endParaRPr lang="zh-CN" altLang="en-US" sz="3200" b="1" dirty="0">
              <a:solidFill>
                <a:srgbClr val="FF0000"/>
              </a:solidFill>
              <a:latin typeface="仿宋" panose="02010609060101010101" pitchFamily="49" charset="-122"/>
              <a:ea typeface="仿宋" panose="02010609060101010101" pitchFamily="49" charset="-122"/>
            </a:endParaRPr>
          </a:p>
        </p:txBody>
      </p:sp>
      <p:sp>
        <p:nvSpPr>
          <p:cNvPr id="3" name="矩形 2"/>
          <p:cNvSpPr/>
          <p:nvPr/>
        </p:nvSpPr>
        <p:spPr>
          <a:xfrm>
            <a:off x="2780102" y="2504958"/>
            <a:ext cx="5994168" cy="2862322"/>
          </a:xfrm>
          <a:prstGeom prst="rect">
            <a:avLst/>
          </a:prstGeom>
        </p:spPr>
        <p:txBody>
          <a:bodyPr wrap="square">
            <a:spAutoFit/>
          </a:bodyPr>
          <a:lstStyle/>
          <a:p>
            <a:pPr indent="457200">
              <a:lnSpc>
                <a:spcPct val="150000"/>
              </a:lnSpc>
            </a:pPr>
            <a:r>
              <a:rPr lang="zh-CN" altLang="en-US" sz="2000" dirty="0" smtClean="0">
                <a:solidFill>
                  <a:srgbClr val="000000"/>
                </a:solidFill>
                <a:latin typeface="Inter"/>
              </a:rPr>
              <a:t>收集</a:t>
            </a:r>
            <a:r>
              <a:rPr lang="zh-CN" altLang="en-US" sz="2000" dirty="0">
                <a:solidFill>
                  <a:srgbClr val="000000"/>
                </a:solidFill>
                <a:latin typeface="Inter"/>
              </a:rPr>
              <a:t>到的有关计算机系统、网络、数据存储系统及用户活动的状态和行为等信息，然后将这些信息送到检测引擎，由检测引擎保存在传感器中。一般通过三种技术手段进行分析：模式匹配、统计分析和完整性分析。当检测到某种误用模式时，产生一个报警并发送给控制台</a:t>
            </a:r>
            <a:r>
              <a:rPr lang="zh-CN" altLang="en-US" sz="2000" dirty="0" smtClean="0">
                <a:solidFill>
                  <a:srgbClr val="000000"/>
                </a:solidFill>
                <a:latin typeface="Inter"/>
              </a:rPr>
              <a:t>。</a:t>
            </a:r>
            <a:endParaRPr lang="zh-CN" altLang="en-US" sz="2000" dirty="0">
              <a:solidFill>
                <a:srgbClr val="000000"/>
              </a:solidFill>
              <a:latin typeface="Inter"/>
            </a:endParaRPr>
          </a:p>
        </p:txBody>
      </p:sp>
      <p:sp>
        <p:nvSpPr>
          <p:cNvPr id="4" name="矩形 3"/>
          <p:cNvSpPr/>
          <p:nvPr/>
        </p:nvSpPr>
        <p:spPr>
          <a:xfrm>
            <a:off x="2636265" y="2135626"/>
            <a:ext cx="1582484" cy="369332"/>
          </a:xfrm>
          <a:prstGeom prst="rect">
            <a:avLst/>
          </a:prstGeom>
        </p:spPr>
        <p:txBody>
          <a:bodyPr wrap="none">
            <a:spAutoFit/>
          </a:bodyPr>
          <a:lstStyle/>
          <a:p>
            <a:r>
              <a:rPr lang="en-US" altLang="zh-CN" sz="1800" b="1" dirty="0">
                <a:solidFill>
                  <a:schemeClr val="accent6">
                    <a:lumMod val="75000"/>
                  </a:schemeClr>
                </a:solidFill>
                <a:latin typeface="仿宋" panose="02010609060101010101" pitchFamily="49" charset="-122"/>
                <a:ea typeface="仿宋" panose="02010609060101010101" pitchFamily="49" charset="-122"/>
              </a:rPr>
              <a:t>(2) </a:t>
            </a:r>
            <a:r>
              <a:rPr lang="zh-CN" altLang="en-US" sz="1800" b="1" dirty="0">
                <a:solidFill>
                  <a:schemeClr val="accent6">
                    <a:lumMod val="75000"/>
                  </a:schemeClr>
                </a:solidFill>
                <a:latin typeface="仿宋" panose="02010609060101010101" pitchFamily="49" charset="-122"/>
                <a:ea typeface="仿宋" panose="02010609060101010101" pitchFamily="49" charset="-122"/>
              </a:rPr>
              <a:t>信息分析</a:t>
            </a:r>
            <a:endParaRPr lang="zh-CN" altLang="en-US" sz="1800" b="1" dirty="0">
              <a:solidFill>
                <a:schemeClr val="accent6">
                  <a:lumMod val="75000"/>
                </a:schemeClr>
              </a:solidFill>
              <a:latin typeface="仿宋" panose="02010609060101010101" pitchFamily="49" charset="-122"/>
              <a:ea typeface="仿宋" panose="02010609060101010101" pitchFamily="49" charset="-122"/>
            </a:endParaRPr>
          </a:p>
        </p:txBody>
      </p: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8542" y="1747934"/>
            <a:ext cx="2351560" cy="4138746"/>
          </a:xfrm>
          <a:prstGeom prst="rect">
            <a:avLst/>
          </a:prstGeom>
        </p:spPr>
      </p:pic>
    </p:spTree>
    <p:extLst>
      <p:ext uri="{BB962C8B-B14F-4D97-AF65-F5344CB8AC3E}">
        <p14:creationId xmlns:p14="http://schemas.microsoft.com/office/powerpoint/2010/main" val="83243033"/>
      </p:ext>
    </p:extLst>
  </p:cSld>
  <p:clrMapOvr>
    <a:masterClrMapping/>
  </p:clrMapOvr>
  <mc:AlternateContent xmlns:mc="http://schemas.openxmlformats.org/markup-compatibility/2006" xmlns:p14="http://schemas.microsoft.com/office/powerpoint/2010/main">
    <mc:Choice Requires="p14">
      <p:transition>
        <p14:flip dir="r"/>
        <p:sndAc>
          <p:stSnd>
            <p:snd r:embed="rId2" name="chimes.wav"/>
          </p:stSnd>
        </p:sndAc>
      </p:transition>
    </mc:Choice>
    <mc:Fallback xmlns="">
      <p:transition>
        <p:fade/>
        <p:sndAc>
          <p:stSnd>
            <p:snd r:embed="rId8" name="chimes.wav"/>
          </p:stSnd>
        </p:sndAc>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40941DB-0F68-17B9-F2CF-7B0529628DCC}"/>
              </a:ext>
            </a:extLst>
          </p:cNvPr>
          <p:cNvSpPr txBox="1"/>
          <p:nvPr/>
        </p:nvSpPr>
        <p:spPr>
          <a:xfrm>
            <a:off x="215137" y="833818"/>
            <a:ext cx="5129930" cy="535531"/>
          </a:xfrm>
          <a:prstGeom prst="rect">
            <a:avLst/>
          </a:prstGeom>
          <a:noFill/>
        </p:spPr>
        <p:txBody>
          <a:bodyPr wrap="none" rtlCol="0">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lnSpc>
                <a:spcPct val="90000"/>
              </a:lnSpc>
              <a:spcBef>
                <a:spcPct val="0"/>
              </a:spcBef>
            </a:pPr>
            <a:r>
              <a:rPr lang="en-US" altLang="zh-CN" sz="3200" b="1" dirty="0">
                <a:solidFill>
                  <a:srgbClr val="FF0000"/>
                </a:solidFill>
                <a:latin typeface="仿宋" panose="02010609060101010101" pitchFamily="49" charset="-122"/>
                <a:ea typeface="仿宋" panose="02010609060101010101" pitchFamily="49" charset="-122"/>
              </a:rPr>
              <a:t>3.</a:t>
            </a:r>
            <a:r>
              <a:rPr lang="zh-CN" altLang="en-US" sz="3200" b="1" dirty="0">
                <a:solidFill>
                  <a:srgbClr val="FF0000"/>
                </a:solidFill>
                <a:latin typeface="仿宋" panose="02010609060101010101" pitchFamily="49" charset="-122"/>
                <a:ea typeface="仿宋" panose="02010609060101010101" pitchFamily="49" charset="-122"/>
              </a:rPr>
              <a:t>入侵检测与入侵检测系统</a:t>
            </a:r>
            <a:endParaRPr lang="zh-CN" altLang="en-US" sz="3200" b="1" dirty="0">
              <a:solidFill>
                <a:srgbClr val="FF0000"/>
              </a:solidFill>
              <a:latin typeface="仿宋" panose="02010609060101010101" pitchFamily="49" charset="-122"/>
              <a:ea typeface="仿宋" panose="02010609060101010101" pitchFamily="49" charset="-122"/>
            </a:endParaRPr>
          </a:p>
        </p:txBody>
      </p:sp>
      <p:sp>
        <p:nvSpPr>
          <p:cNvPr id="3" name="矩形 2"/>
          <p:cNvSpPr/>
          <p:nvPr/>
        </p:nvSpPr>
        <p:spPr>
          <a:xfrm>
            <a:off x="4335633" y="2417708"/>
            <a:ext cx="1582484" cy="369332"/>
          </a:xfrm>
          <a:prstGeom prst="rect">
            <a:avLst/>
          </a:prstGeom>
        </p:spPr>
        <p:txBody>
          <a:bodyPr wrap="none">
            <a:spAutoFit/>
          </a:bodyPr>
          <a:lstStyle/>
          <a:p>
            <a:r>
              <a:rPr lang="en-US" altLang="zh-CN" sz="1800" b="1" dirty="0">
                <a:solidFill>
                  <a:schemeClr val="accent6">
                    <a:lumMod val="75000"/>
                  </a:schemeClr>
                </a:solidFill>
                <a:latin typeface="仿宋" panose="02010609060101010101" pitchFamily="49" charset="-122"/>
                <a:ea typeface="仿宋" panose="02010609060101010101" pitchFamily="49" charset="-122"/>
              </a:rPr>
              <a:t>(3) </a:t>
            </a:r>
            <a:r>
              <a:rPr lang="zh-CN" altLang="en-US" sz="1800" b="1" dirty="0">
                <a:solidFill>
                  <a:schemeClr val="accent6">
                    <a:lumMod val="75000"/>
                  </a:schemeClr>
                </a:solidFill>
                <a:latin typeface="仿宋" panose="02010609060101010101" pitchFamily="49" charset="-122"/>
                <a:ea typeface="仿宋" panose="02010609060101010101" pitchFamily="49" charset="-122"/>
              </a:rPr>
              <a:t>结果</a:t>
            </a:r>
            <a:r>
              <a:rPr lang="zh-CN" altLang="en-US" sz="1800" b="1" dirty="0">
                <a:solidFill>
                  <a:schemeClr val="accent6">
                    <a:lumMod val="75000"/>
                  </a:schemeClr>
                </a:solidFill>
                <a:latin typeface="仿宋" panose="02010609060101010101" pitchFamily="49" charset="-122"/>
                <a:ea typeface="仿宋" panose="02010609060101010101" pitchFamily="49" charset="-122"/>
              </a:rPr>
              <a:t>处理</a:t>
            </a:r>
            <a:endParaRPr lang="zh-CN" altLang="en-US" sz="1800" b="1" dirty="0">
              <a:solidFill>
                <a:schemeClr val="accent6">
                  <a:lumMod val="75000"/>
                </a:schemeClr>
              </a:solidFill>
              <a:latin typeface="仿宋" panose="02010609060101010101" pitchFamily="49" charset="-122"/>
              <a:ea typeface="仿宋" panose="02010609060101010101" pitchFamily="49" charset="-122"/>
            </a:endParaRPr>
          </a:p>
        </p:txBody>
      </p:sp>
      <p:sp>
        <p:nvSpPr>
          <p:cNvPr id="4" name="矩形 3"/>
          <p:cNvSpPr/>
          <p:nvPr/>
        </p:nvSpPr>
        <p:spPr>
          <a:xfrm>
            <a:off x="4335633" y="2735537"/>
            <a:ext cx="4293873" cy="2400657"/>
          </a:xfrm>
          <a:prstGeom prst="rect">
            <a:avLst/>
          </a:prstGeom>
        </p:spPr>
        <p:txBody>
          <a:bodyPr wrap="square">
            <a:spAutoFit/>
          </a:bodyPr>
          <a:lstStyle/>
          <a:p>
            <a:pPr indent="457200">
              <a:lnSpc>
                <a:spcPct val="150000"/>
              </a:lnSpc>
            </a:pPr>
            <a:r>
              <a:rPr lang="zh-CN" altLang="en-US" sz="2000" dirty="0">
                <a:solidFill>
                  <a:srgbClr val="000000"/>
                </a:solidFill>
                <a:latin typeface="Inter"/>
              </a:rPr>
              <a:t>控制台按照报警产生预先定义的响应采取相应措施，可以是重新配置路由器或防火墙、终止进程、切断连接、改变文件属性，也可以只是简单的报警，甚至是误报。</a:t>
            </a:r>
          </a:p>
        </p:txBody>
      </p:sp>
      <p:pic>
        <p:nvPicPr>
          <p:cNvPr id="6" name="图片 5" descr="4"/>
          <p:cNvPicPr>
            <a:picLocks noChangeAspect="1"/>
          </p:cNvPicPr>
          <p:nvPr/>
        </p:nvPicPr>
        <p:blipFill>
          <a:blip r:embed="rId3"/>
          <a:srcRect l="12111" t="15358" r="13324" b="9373"/>
          <a:stretch>
            <a:fillRect/>
          </a:stretch>
        </p:blipFill>
        <p:spPr>
          <a:xfrm>
            <a:off x="0" y="2642107"/>
            <a:ext cx="4347586" cy="2494087"/>
          </a:xfrm>
          <a:prstGeom prst="rect">
            <a:avLst/>
          </a:prstGeom>
        </p:spPr>
      </p:pic>
    </p:spTree>
    <p:extLst>
      <p:ext uri="{BB962C8B-B14F-4D97-AF65-F5344CB8AC3E}">
        <p14:creationId xmlns:p14="http://schemas.microsoft.com/office/powerpoint/2010/main" val="3213014603"/>
      </p:ext>
    </p:extLst>
  </p:cSld>
  <p:clrMapOvr>
    <a:masterClrMapping/>
  </p:clrMapOvr>
  <mc:AlternateContent xmlns:mc="http://schemas.openxmlformats.org/markup-compatibility/2006" xmlns:p14="http://schemas.microsoft.com/office/powerpoint/2010/main">
    <mc:Choice Requires="p14">
      <p:transition>
        <p14:flip dir="r"/>
        <p:sndAc>
          <p:stSnd>
            <p:snd r:embed="rId2" name="chimes.wav"/>
          </p:stSnd>
        </p:sndAc>
      </p:transition>
    </mc:Choice>
    <mc:Fallback xmlns="">
      <p:transition>
        <p:fade/>
        <p:sndAc>
          <p:stSnd>
            <p:snd r:embed="rId8" name="chimes.wav"/>
          </p:stSnd>
        </p:sndAc>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任意多边形 9"/>
          <p:cNvSpPr/>
          <p:nvPr/>
        </p:nvSpPr>
        <p:spPr>
          <a:xfrm>
            <a:off x="6000752" y="4818743"/>
            <a:ext cx="3143249" cy="240392"/>
          </a:xfrm>
          <a:custGeom>
            <a:avLst/>
            <a:gdLst>
              <a:gd name="connsiteX0" fmla="*/ 240393 w 4190999"/>
              <a:gd name="connsiteY0" fmla="*/ 0 h 240392"/>
              <a:gd name="connsiteX1" fmla="*/ 4190999 w 4190999"/>
              <a:gd name="connsiteY1" fmla="*/ 0 h 240392"/>
              <a:gd name="connsiteX2" fmla="*/ 4190999 w 4190999"/>
              <a:gd name="connsiteY2" fmla="*/ 240392 h 240392"/>
              <a:gd name="connsiteX3" fmla="*/ 240393 w 4190999"/>
              <a:gd name="connsiteY3" fmla="*/ 240392 h 240392"/>
              <a:gd name="connsiteX4" fmla="*/ 0 w 4190999"/>
              <a:gd name="connsiteY4" fmla="*/ 0 h 240392"/>
              <a:gd name="connsiteX5" fmla="*/ 240392 w 4190999"/>
              <a:gd name="connsiteY5" fmla="*/ 0 h 240392"/>
              <a:gd name="connsiteX6" fmla="*/ 240392 w 4190999"/>
              <a:gd name="connsiteY6" fmla="*/ 240392 h 240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90999" h="240392">
                <a:moveTo>
                  <a:pt x="240393" y="0"/>
                </a:moveTo>
                <a:lnTo>
                  <a:pt x="4190999" y="0"/>
                </a:lnTo>
                <a:lnTo>
                  <a:pt x="4190999" y="240392"/>
                </a:lnTo>
                <a:lnTo>
                  <a:pt x="240393" y="240392"/>
                </a:lnTo>
                <a:close/>
                <a:moveTo>
                  <a:pt x="0" y="0"/>
                </a:moveTo>
                <a:lnTo>
                  <a:pt x="240392" y="0"/>
                </a:lnTo>
                <a:lnTo>
                  <a:pt x="240392" y="240392"/>
                </a:lnTo>
                <a:close/>
              </a:path>
            </a:pathLst>
          </a:custGeom>
          <a:solidFill>
            <a:srgbClr val="96CAE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6" name="任意多边形 15"/>
          <p:cNvSpPr/>
          <p:nvPr/>
        </p:nvSpPr>
        <p:spPr>
          <a:xfrm>
            <a:off x="1" y="4818743"/>
            <a:ext cx="6181045" cy="240392"/>
          </a:xfrm>
          <a:custGeom>
            <a:avLst/>
            <a:gdLst>
              <a:gd name="connsiteX0" fmla="*/ 8001001 w 8241393"/>
              <a:gd name="connsiteY0" fmla="*/ 0 h 240392"/>
              <a:gd name="connsiteX1" fmla="*/ 8241393 w 8241393"/>
              <a:gd name="connsiteY1" fmla="*/ 240392 h 240392"/>
              <a:gd name="connsiteX2" fmla="*/ 8001001 w 8241393"/>
              <a:gd name="connsiteY2" fmla="*/ 240392 h 240392"/>
              <a:gd name="connsiteX3" fmla="*/ 0 w 8241393"/>
              <a:gd name="connsiteY3" fmla="*/ 0 h 240392"/>
              <a:gd name="connsiteX4" fmla="*/ 8001000 w 8241393"/>
              <a:gd name="connsiteY4" fmla="*/ 0 h 240392"/>
              <a:gd name="connsiteX5" fmla="*/ 8001000 w 8241393"/>
              <a:gd name="connsiteY5" fmla="*/ 240392 h 240392"/>
              <a:gd name="connsiteX6" fmla="*/ 0 w 8241393"/>
              <a:gd name="connsiteY6" fmla="*/ 240392 h 240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41393" h="240392">
                <a:moveTo>
                  <a:pt x="8001001" y="0"/>
                </a:moveTo>
                <a:lnTo>
                  <a:pt x="8241393" y="240392"/>
                </a:lnTo>
                <a:lnTo>
                  <a:pt x="8001001" y="240392"/>
                </a:lnTo>
                <a:close/>
                <a:moveTo>
                  <a:pt x="0" y="0"/>
                </a:moveTo>
                <a:lnTo>
                  <a:pt x="8001000" y="0"/>
                </a:lnTo>
                <a:lnTo>
                  <a:pt x="8001000" y="240392"/>
                </a:lnTo>
                <a:lnTo>
                  <a:pt x="0" y="240392"/>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7" name="矩形 6"/>
          <p:cNvSpPr/>
          <p:nvPr/>
        </p:nvSpPr>
        <p:spPr>
          <a:xfrm>
            <a:off x="4909646" y="2419817"/>
            <a:ext cx="2390398" cy="1323439"/>
          </a:xfrm>
          <a:prstGeom prst="rect">
            <a:avLst/>
          </a:prstGeom>
        </p:spPr>
        <p:txBody>
          <a:bodyPr wrap="none">
            <a:spAutoFit/>
          </a:bodyPr>
          <a:lstStyle/>
          <a:p>
            <a:pPr marL="0" marR="0" lvl="0" indent="0" algn="ctr" defTabSz="685434" rtl="0" eaLnBrk="1" fontAlgn="auto" latinLnBrk="0" hangingPunct="1">
              <a:lnSpc>
                <a:spcPct val="100000"/>
              </a:lnSpc>
              <a:spcBef>
                <a:spcPts val="0"/>
              </a:spcBef>
              <a:spcAft>
                <a:spcPts val="0"/>
              </a:spcAft>
              <a:buClrTx/>
              <a:buSzTx/>
              <a:buFontTx/>
              <a:buNone/>
              <a:tabLst/>
              <a:defRPr/>
            </a:pPr>
            <a:r>
              <a:rPr kumimoji="0" lang="zh-CN" altLang="en-US" sz="8000" b="1" i="0" u="none" strike="noStrike" kern="1200" cap="none" spc="600" normalizeH="0" baseline="0" noProof="0" dirty="0">
                <a:ln w="17780" cmpd="sng">
                  <a:solidFill>
                    <a:srgbClr val="6699FF"/>
                  </a:solidFill>
                  <a:prstDash val="solid"/>
                  <a:miter lim="800000"/>
                </a:ln>
                <a:solidFill>
                  <a:schemeClr val="bg1"/>
                </a:solidFill>
                <a:effectLst>
                  <a:outerShdw blurRad="38100" dist="38100" dir="2700000" algn="tl">
                    <a:srgbClr val="000000">
                      <a:alpha val="43137"/>
                    </a:srgbClr>
                  </a:outerShdw>
                </a:effectLst>
                <a:uLnTx/>
                <a:uFillTx/>
                <a:latin typeface="微软雅黑" pitchFamily="34" charset="-122"/>
                <a:ea typeface="微软雅黑" pitchFamily="34" charset="-122"/>
                <a:cs typeface="Tahoma" panose="020B0604030504040204" pitchFamily="34" charset="0"/>
              </a:rPr>
              <a:t>谢谢</a:t>
            </a:r>
            <a:endParaRPr kumimoji="0" lang="zh-CN" altLang="en-US" sz="8000" b="1" i="0" u="none" strike="noStrike" kern="1200" cap="none" spc="600" normalizeH="0" baseline="0" noProof="0" dirty="0">
              <a:ln w="17780" cmpd="sng">
                <a:solidFill>
                  <a:srgbClr val="6699FF"/>
                </a:solidFill>
                <a:prstDash val="solid"/>
                <a:miter lim="800000"/>
              </a:ln>
              <a:solidFill>
                <a:schemeClr val="bg1"/>
              </a:solidFill>
              <a:effectLst>
                <a:outerShdw blurRad="38100" dist="38100" dir="2700000" algn="tl">
                  <a:srgbClr val="000000">
                    <a:alpha val="43137"/>
                  </a:srgbClr>
                </a:outerShdw>
              </a:effectLst>
              <a:uLnTx/>
              <a:uFillTx/>
              <a:latin typeface="Calibri"/>
              <a:ea typeface="宋体" panose="02010600030101010101" pitchFamily="2" charset="-122"/>
            </a:endParaRPr>
          </a:p>
        </p:txBody>
      </p:sp>
      <p:pic>
        <p:nvPicPr>
          <p:cNvPr id="8" name="图片 7"/>
          <p:cNvPicPr>
            <a:picLocks noChangeAspect="1"/>
          </p:cNvPicPr>
          <p:nvPr/>
        </p:nvPicPr>
        <p:blipFill>
          <a:blip r:embed="rId3" cstate="print"/>
          <a:stretch>
            <a:fillRect/>
          </a:stretch>
        </p:blipFill>
        <p:spPr>
          <a:xfrm>
            <a:off x="633885" y="615681"/>
            <a:ext cx="3859102" cy="524301"/>
          </a:xfrm>
          <a:prstGeom prst="rect">
            <a:avLst/>
          </a:prstGeom>
        </p:spPr>
      </p:pic>
      <p:pic>
        <p:nvPicPr>
          <p:cNvPr id="9" name="图片 8"/>
          <p:cNvPicPr>
            <a:picLocks noChangeAspect="1"/>
          </p:cNvPicPr>
          <p:nvPr/>
        </p:nvPicPr>
        <p:blipFill>
          <a:blip r:embed="rId4" cstate="print"/>
          <a:stretch>
            <a:fillRect/>
          </a:stretch>
        </p:blipFill>
        <p:spPr>
          <a:xfrm>
            <a:off x="6700572" y="4709016"/>
            <a:ext cx="1743607" cy="402371"/>
          </a:xfrm>
          <a:prstGeom prst="rect">
            <a:avLst/>
          </a:prstGeom>
        </p:spPr>
      </p:pic>
    </p:spTree>
    <p:extLst>
      <p:ext uri="{BB962C8B-B14F-4D97-AF65-F5344CB8AC3E}">
        <p14:creationId xmlns:p14="http://schemas.microsoft.com/office/powerpoint/2010/main" val="4101768528"/>
      </p:ext>
    </p:extLst>
  </p:cSld>
  <p:clrMapOvr>
    <a:masterClrMapping/>
  </p:clrMapOvr>
  <mc:AlternateContent xmlns:mc="http://schemas.openxmlformats.org/markup-compatibility/2006" xmlns:p14="http://schemas.microsoft.com/office/powerpoint/2010/main">
    <mc:Choice Requires="p14">
      <p:transition>
        <p14:flip dir="r"/>
        <p:sndAc>
          <p:stSnd>
            <p:snd r:embed="rId2" name="chimes.wav"/>
          </p:stSnd>
        </p:sndAc>
      </p:transition>
    </mc:Choice>
    <mc:Fallback xmlns="">
      <p:transition>
        <p:fade/>
        <p:sndAc>
          <p:stSnd>
            <p:snd r:embed="rId5" name="chimes.wav"/>
          </p:stSnd>
        </p:sndAc>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64000">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14:bounceEnd="64000">
                                          <p:cBhvr additive="base">
                                            <p:cTn id="7" dur="500" fill="hold"/>
                                            <p:tgtEl>
                                              <p:spTgt spid="7"/>
                                            </p:tgtEl>
                                            <p:attrNameLst>
                                              <p:attrName>ppt_x</p:attrName>
                                            </p:attrNameLst>
                                          </p:cBhvr>
                                          <p:tavLst>
                                            <p:tav tm="0">
                                              <p:val>
                                                <p:strVal val="1+#ppt_w/2"/>
                                              </p:val>
                                            </p:tav>
                                            <p:tav tm="100000">
                                              <p:val>
                                                <p:strVal val="#ppt_x"/>
                                              </p:val>
                                            </p:tav>
                                          </p:tavLst>
                                        </p:anim>
                                        <p:anim calcmode="lin" valueType="num" p14:bounceEnd="64000">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463225" y="1728439"/>
            <a:ext cx="3900428" cy="424732"/>
          </a:xfrm>
          <a:prstGeom prst="rect">
            <a:avLst/>
          </a:prstGeom>
          <a:noFill/>
        </p:spPr>
        <p:txBody>
          <a:bodyPr wrap="none" rtlCol="0">
            <a:spAutoFit/>
          </a:bodyPr>
          <a:lstStyle/>
          <a:p>
            <a:pPr algn="ctr">
              <a:lnSpc>
                <a:spcPct val="90000"/>
              </a:lnSpc>
              <a:spcBef>
                <a:spcPct val="0"/>
              </a:spcBef>
            </a:pPr>
            <a:r>
              <a:rPr lang="en-US" altLang="zh-CN" sz="2400" b="1" dirty="0" smtClean="0">
                <a:solidFill>
                  <a:schemeClr val="accent1">
                    <a:lumMod val="75000"/>
                  </a:schemeClr>
                </a:solidFill>
                <a:latin typeface="仿宋" panose="02010609060101010101" pitchFamily="49" charset="-122"/>
                <a:ea typeface="仿宋" panose="02010609060101010101" pitchFamily="49" charset="-122"/>
              </a:rPr>
              <a:t>1.2 </a:t>
            </a:r>
            <a:r>
              <a:rPr lang="zh-CN" altLang="en-US" sz="2400" b="1" dirty="0" smtClean="0">
                <a:solidFill>
                  <a:schemeClr val="accent1">
                    <a:lumMod val="75000"/>
                  </a:schemeClr>
                </a:solidFill>
                <a:latin typeface="仿宋" panose="02010609060101010101" pitchFamily="49" charset="-122"/>
                <a:ea typeface="仿宋" panose="02010609060101010101" pitchFamily="49" charset="-122"/>
              </a:rPr>
              <a:t>网络</a:t>
            </a:r>
            <a:r>
              <a:rPr lang="zh-CN" altLang="en-US" sz="2400" b="1" dirty="0">
                <a:solidFill>
                  <a:schemeClr val="accent1">
                    <a:lumMod val="75000"/>
                  </a:schemeClr>
                </a:solidFill>
                <a:latin typeface="仿宋" panose="02010609060101010101" pitchFamily="49" charset="-122"/>
                <a:ea typeface="仿宋" panose="02010609060101010101" pitchFamily="49" charset="-122"/>
              </a:rPr>
              <a:t>入侵与攻击的概念</a:t>
            </a:r>
            <a:endParaRPr lang="zh-CN" altLang="en-US" sz="2400" b="1" dirty="0">
              <a:solidFill>
                <a:schemeClr val="accent1">
                  <a:lumMod val="75000"/>
                </a:schemeClr>
              </a:solidFill>
              <a:latin typeface="仿宋" panose="02010609060101010101" pitchFamily="49" charset="-122"/>
              <a:ea typeface="仿宋" panose="02010609060101010101" pitchFamily="49" charset="-122"/>
            </a:endParaRPr>
          </a:p>
        </p:txBody>
      </p:sp>
      <p:sp>
        <p:nvSpPr>
          <p:cNvPr id="4" name="文本框 3"/>
          <p:cNvSpPr txBox="1"/>
          <p:nvPr/>
        </p:nvSpPr>
        <p:spPr>
          <a:xfrm>
            <a:off x="564517" y="2253891"/>
            <a:ext cx="8065916" cy="1938992"/>
          </a:xfrm>
          <a:prstGeom prst="rect">
            <a:avLst/>
          </a:prstGeom>
          <a:noFill/>
        </p:spPr>
        <p:txBody>
          <a:bodyPr wrap="square" rtlCol="0">
            <a:spAutoFit/>
          </a:bodyPr>
          <a:lstStyle/>
          <a:p>
            <a:pPr indent="457200">
              <a:lnSpc>
                <a:spcPct val="150000"/>
              </a:lnSpc>
            </a:pPr>
            <a:r>
              <a:rPr lang="en-US" altLang="zh-CN" sz="2000" dirty="0">
                <a:latin typeface="Inter"/>
              </a:rPr>
              <a:t> </a:t>
            </a:r>
            <a:r>
              <a:rPr lang="zh-CN" altLang="en-US" sz="2000" dirty="0">
                <a:latin typeface="Inter"/>
              </a:rPr>
              <a:t>网络入侵是一个广义上的概念，它是指任何威胁和破坏计算机网络或网络系统资源的行为，例如非授权访问或越权访问系统资源、搭线窃听网络信息等。入侵行为的人或主机称为入侵者。一个完整的入侵包括入侵准备、攻击、侵入实施等过程。</a:t>
            </a:r>
            <a:endParaRPr lang="zh-CN" altLang="en-US" sz="2000" dirty="0">
              <a:latin typeface="Inter"/>
            </a:endParaRPr>
          </a:p>
        </p:txBody>
      </p:sp>
      <p:sp>
        <p:nvSpPr>
          <p:cNvPr id="5" name="文本框 4"/>
          <p:cNvSpPr txBox="1"/>
          <p:nvPr/>
        </p:nvSpPr>
        <p:spPr>
          <a:xfrm>
            <a:off x="564517" y="4192883"/>
            <a:ext cx="8065916" cy="1015663"/>
          </a:xfrm>
          <a:prstGeom prst="rect">
            <a:avLst/>
          </a:prstGeom>
          <a:noFill/>
        </p:spPr>
        <p:txBody>
          <a:bodyPr wrap="square" rtlCol="0">
            <a:spAutoFit/>
          </a:bodyPr>
          <a:lstStyle/>
          <a:p>
            <a:pPr indent="457200">
              <a:lnSpc>
                <a:spcPct val="150000"/>
              </a:lnSpc>
            </a:pPr>
            <a:r>
              <a:rPr lang="zh-CN" altLang="en-US" sz="2000" dirty="0">
                <a:latin typeface="Inter"/>
              </a:rPr>
              <a:t>攻击是入侵者进行入侵所采取的技术手段和方法，入侵的整个过程都伴随着攻击，有时也把入侵者称为攻击者。</a:t>
            </a:r>
            <a:endParaRPr lang="zh-CN" altLang="en-US" sz="2000" dirty="0">
              <a:latin typeface="Inter"/>
            </a:endParaRPr>
          </a:p>
        </p:txBody>
      </p:sp>
      <p:sp>
        <p:nvSpPr>
          <p:cNvPr id="6" name="文本框 5">
            <a:extLst>
              <a:ext uri="{FF2B5EF4-FFF2-40B4-BE49-F238E27FC236}">
                <a16:creationId xmlns:a16="http://schemas.microsoft.com/office/drawing/2014/main" id="{240941DB-0F68-17B9-F2CF-7B0529628DCC}"/>
              </a:ext>
            </a:extLst>
          </p:cNvPr>
          <p:cNvSpPr txBox="1"/>
          <p:nvPr/>
        </p:nvSpPr>
        <p:spPr>
          <a:xfrm>
            <a:off x="351574" y="838180"/>
            <a:ext cx="3070071" cy="535531"/>
          </a:xfrm>
          <a:prstGeom prst="rect">
            <a:avLst/>
          </a:prstGeom>
          <a:noFill/>
        </p:spPr>
        <p:txBody>
          <a:bodyPr wrap="none" rtlCol="0">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lnSpc>
                <a:spcPct val="90000"/>
              </a:lnSpc>
              <a:spcBef>
                <a:spcPct val="0"/>
              </a:spcBef>
            </a:pPr>
            <a:r>
              <a:rPr lang="en-US" altLang="zh-CN" sz="3200" b="1" dirty="0" smtClean="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1.</a:t>
            </a:r>
            <a:r>
              <a:rPr lang="zh-CN" altLang="en-US" sz="3200" b="1" dirty="0" smtClean="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入侵检测概述</a:t>
            </a:r>
            <a:endParaRPr lang="zh-CN" altLang="en-US" sz="3200" b="1" dirty="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endParaRPr>
          </a:p>
        </p:txBody>
      </p:sp>
      <p:grpSp>
        <p:nvGrpSpPr>
          <p:cNvPr id="7" name="PA_chenying0907 4"/>
          <p:cNvGrpSpPr/>
          <p:nvPr/>
        </p:nvGrpSpPr>
        <p:grpSpPr>
          <a:xfrm>
            <a:off x="7254392" y="4700714"/>
            <a:ext cx="1376041" cy="1617457"/>
            <a:chOff x="3213101" y="3067051"/>
            <a:chExt cx="541337" cy="720725"/>
          </a:xfrm>
          <a:solidFill>
            <a:schemeClr val="accent1"/>
          </a:solidFill>
        </p:grpSpPr>
        <p:sp>
          <p:nvSpPr>
            <p:cNvPr id="8" name="chenying0907 873"/>
            <p:cNvSpPr>
              <a:spLocks/>
            </p:cNvSpPr>
            <p:nvPr/>
          </p:nvSpPr>
          <p:spPr bwMode="auto">
            <a:xfrm>
              <a:off x="3225801" y="3094038"/>
              <a:ext cx="158750" cy="142875"/>
            </a:xfrm>
            <a:custGeom>
              <a:avLst/>
              <a:gdLst/>
              <a:ahLst/>
              <a:cxnLst>
                <a:cxn ang="0">
                  <a:pos x="393" y="0"/>
                </a:cxn>
                <a:cxn ang="0">
                  <a:pos x="393" y="0"/>
                </a:cxn>
                <a:cxn ang="0">
                  <a:pos x="381" y="3"/>
                </a:cxn>
                <a:cxn ang="0">
                  <a:pos x="369" y="5"/>
                </a:cxn>
                <a:cxn ang="0">
                  <a:pos x="358" y="10"/>
                </a:cxn>
                <a:cxn ang="0">
                  <a:pos x="347" y="16"/>
                </a:cxn>
                <a:cxn ang="0">
                  <a:pos x="326" y="27"/>
                </a:cxn>
                <a:cxn ang="0">
                  <a:pos x="307" y="42"/>
                </a:cxn>
                <a:cxn ang="0">
                  <a:pos x="307" y="42"/>
                </a:cxn>
                <a:cxn ang="0">
                  <a:pos x="252" y="86"/>
                </a:cxn>
                <a:cxn ang="0">
                  <a:pos x="224" y="108"/>
                </a:cxn>
                <a:cxn ang="0">
                  <a:pos x="198" y="132"/>
                </a:cxn>
                <a:cxn ang="0">
                  <a:pos x="198" y="132"/>
                </a:cxn>
                <a:cxn ang="0">
                  <a:pos x="172" y="157"/>
                </a:cxn>
                <a:cxn ang="0">
                  <a:pos x="146" y="183"/>
                </a:cxn>
                <a:cxn ang="0">
                  <a:pos x="122" y="210"/>
                </a:cxn>
                <a:cxn ang="0">
                  <a:pos x="97" y="238"/>
                </a:cxn>
                <a:cxn ang="0">
                  <a:pos x="50" y="294"/>
                </a:cxn>
                <a:cxn ang="0">
                  <a:pos x="2" y="349"/>
                </a:cxn>
                <a:cxn ang="0">
                  <a:pos x="2" y="349"/>
                </a:cxn>
                <a:cxn ang="0">
                  <a:pos x="0" y="352"/>
                </a:cxn>
                <a:cxn ang="0">
                  <a:pos x="0" y="353"/>
                </a:cxn>
                <a:cxn ang="0">
                  <a:pos x="2" y="357"/>
                </a:cxn>
                <a:cxn ang="0">
                  <a:pos x="6" y="360"/>
                </a:cxn>
                <a:cxn ang="0">
                  <a:pos x="8" y="358"/>
                </a:cxn>
                <a:cxn ang="0">
                  <a:pos x="10" y="357"/>
                </a:cxn>
                <a:cxn ang="0">
                  <a:pos x="10" y="357"/>
                </a:cxn>
                <a:cxn ang="0">
                  <a:pos x="55" y="306"/>
                </a:cxn>
                <a:cxn ang="0">
                  <a:pos x="99" y="254"/>
                </a:cxn>
                <a:cxn ang="0">
                  <a:pos x="144" y="203"/>
                </a:cxn>
                <a:cxn ang="0">
                  <a:pos x="167" y="178"/>
                </a:cxn>
                <a:cxn ang="0">
                  <a:pos x="190" y="154"/>
                </a:cxn>
                <a:cxn ang="0">
                  <a:pos x="190" y="154"/>
                </a:cxn>
                <a:cxn ang="0">
                  <a:pos x="215" y="131"/>
                </a:cxn>
                <a:cxn ang="0">
                  <a:pos x="240" y="110"/>
                </a:cxn>
                <a:cxn ang="0">
                  <a:pos x="266" y="89"/>
                </a:cxn>
                <a:cxn ang="0">
                  <a:pos x="292" y="68"/>
                </a:cxn>
                <a:cxn ang="0">
                  <a:pos x="292" y="68"/>
                </a:cxn>
                <a:cxn ang="0">
                  <a:pos x="316" y="50"/>
                </a:cxn>
                <a:cxn ang="0">
                  <a:pos x="341" y="33"/>
                </a:cxn>
                <a:cxn ang="0">
                  <a:pos x="354" y="25"/>
                </a:cxn>
                <a:cxn ang="0">
                  <a:pos x="367" y="20"/>
                </a:cxn>
                <a:cxn ang="0">
                  <a:pos x="381" y="14"/>
                </a:cxn>
                <a:cxn ang="0">
                  <a:pos x="395" y="10"/>
                </a:cxn>
                <a:cxn ang="0">
                  <a:pos x="395" y="10"/>
                </a:cxn>
                <a:cxn ang="0">
                  <a:pos x="398" y="9"/>
                </a:cxn>
                <a:cxn ang="0">
                  <a:pos x="399" y="8"/>
                </a:cxn>
                <a:cxn ang="0">
                  <a:pos x="399" y="6"/>
                </a:cxn>
                <a:cxn ang="0">
                  <a:pos x="399" y="4"/>
                </a:cxn>
                <a:cxn ang="0">
                  <a:pos x="397" y="0"/>
                </a:cxn>
                <a:cxn ang="0">
                  <a:pos x="395" y="0"/>
                </a:cxn>
                <a:cxn ang="0">
                  <a:pos x="393" y="0"/>
                </a:cxn>
                <a:cxn ang="0">
                  <a:pos x="393" y="0"/>
                </a:cxn>
              </a:cxnLst>
              <a:rect l="0" t="0" r="r" b="b"/>
              <a:pathLst>
                <a:path w="399" h="360">
                  <a:moveTo>
                    <a:pt x="393" y="0"/>
                  </a:moveTo>
                  <a:lnTo>
                    <a:pt x="393" y="0"/>
                  </a:lnTo>
                  <a:lnTo>
                    <a:pt x="381" y="3"/>
                  </a:lnTo>
                  <a:lnTo>
                    <a:pt x="369" y="5"/>
                  </a:lnTo>
                  <a:lnTo>
                    <a:pt x="358" y="10"/>
                  </a:lnTo>
                  <a:lnTo>
                    <a:pt x="347" y="16"/>
                  </a:lnTo>
                  <a:lnTo>
                    <a:pt x="326" y="27"/>
                  </a:lnTo>
                  <a:lnTo>
                    <a:pt x="307" y="42"/>
                  </a:lnTo>
                  <a:lnTo>
                    <a:pt x="307" y="42"/>
                  </a:lnTo>
                  <a:lnTo>
                    <a:pt x="252" y="86"/>
                  </a:lnTo>
                  <a:lnTo>
                    <a:pt x="224" y="108"/>
                  </a:lnTo>
                  <a:lnTo>
                    <a:pt x="198" y="132"/>
                  </a:lnTo>
                  <a:lnTo>
                    <a:pt x="198" y="132"/>
                  </a:lnTo>
                  <a:lnTo>
                    <a:pt x="172" y="157"/>
                  </a:lnTo>
                  <a:lnTo>
                    <a:pt x="146" y="183"/>
                  </a:lnTo>
                  <a:lnTo>
                    <a:pt x="122" y="210"/>
                  </a:lnTo>
                  <a:lnTo>
                    <a:pt x="97" y="238"/>
                  </a:lnTo>
                  <a:lnTo>
                    <a:pt x="50" y="294"/>
                  </a:lnTo>
                  <a:lnTo>
                    <a:pt x="2" y="349"/>
                  </a:lnTo>
                  <a:lnTo>
                    <a:pt x="2" y="349"/>
                  </a:lnTo>
                  <a:lnTo>
                    <a:pt x="0" y="352"/>
                  </a:lnTo>
                  <a:lnTo>
                    <a:pt x="0" y="353"/>
                  </a:lnTo>
                  <a:lnTo>
                    <a:pt x="2" y="357"/>
                  </a:lnTo>
                  <a:lnTo>
                    <a:pt x="6" y="360"/>
                  </a:lnTo>
                  <a:lnTo>
                    <a:pt x="8" y="358"/>
                  </a:lnTo>
                  <a:lnTo>
                    <a:pt x="10" y="357"/>
                  </a:lnTo>
                  <a:lnTo>
                    <a:pt x="10" y="357"/>
                  </a:lnTo>
                  <a:lnTo>
                    <a:pt x="55" y="306"/>
                  </a:lnTo>
                  <a:lnTo>
                    <a:pt x="99" y="254"/>
                  </a:lnTo>
                  <a:lnTo>
                    <a:pt x="144" y="203"/>
                  </a:lnTo>
                  <a:lnTo>
                    <a:pt x="167" y="178"/>
                  </a:lnTo>
                  <a:lnTo>
                    <a:pt x="190" y="154"/>
                  </a:lnTo>
                  <a:lnTo>
                    <a:pt x="190" y="154"/>
                  </a:lnTo>
                  <a:lnTo>
                    <a:pt x="215" y="131"/>
                  </a:lnTo>
                  <a:lnTo>
                    <a:pt x="240" y="110"/>
                  </a:lnTo>
                  <a:lnTo>
                    <a:pt x="266" y="89"/>
                  </a:lnTo>
                  <a:lnTo>
                    <a:pt x="292" y="68"/>
                  </a:lnTo>
                  <a:lnTo>
                    <a:pt x="292" y="68"/>
                  </a:lnTo>
                  <a:lnTo>
                    <a:pt x="316" y="50"/>
                  </a:lnTo>
                  <a:lnTo>
                    <a:pt x="341" y="33"/>
                  </a:lnTo>
                  <a:lnTo>
                    <a:pt x="354" y="25"/>
                  </a:lnTo>
                  <a:lnTo>
                    <a:pt x="367" y="20"/>
                  </a:lnTo>
                  <a:lnTo>
                    <a:pt x="381" y="14"/>
                  </a:lnTo>
                  <a:lnTo>
                    <a:pt x="395" y="10"/>
                  </a:lnTo>
                  <a:lnTo>
                    <a:pt x="395" y="10"/>
                  </a:lnTo>
                  <a:lnTo>
                    <a:pt x="398" y="9"/>
                  </a:lnTo>
                  <a:lnTo>
                    <a:pt x="399" y="8"/>
                  </a:lnTo>
                  <a:lnTo>
                    <a:pt x="399" y="6"/>
                  </a:lnTo>
                  <a:lnTo>
                    <a:pt x="399" y="4"/>
                  </a:lnTo>
                  <a:lnTo>
                    <a:pt x="397" y="0"/>
                  </a:lnTo>
                  <a:lnTo>
                    <a:pt x="395" y="0"/>
                  </a:lnTo>
                  <a:lnTo>
                    <a:pt x="393" y="0"/>
                  </a:lnTo>
                  <a:lnTo>
                    <a:pt x="393" y="0"/>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199">
                <a:latin typeface="微软雅黑" pitchFamily="34" charset="-122"/>
                <a:ea typeface="微软雅黑" pitchFamily="34" charset="-122"/>
              </a:endParaRPr>
            </a:p>
          </p:txBody>
        </p:sp>
        <p:sp>
          <p:nvSpPr>
            <p:cNvPr id="9" name="chenying0907 874"/>
            <p:cNvSpPr>
              <a:spLocks/>
            </p:cNvSpPr>
            <p:nvPr/>
          </p:nvSpPr>
          <p:spPr bwMode="auto">
            <a:xfrm>
              <a:off x="3244851" y="3078163"/>
              <a:ext cx="209550" cy="179388"/>
            </a:xfrm>
            <a:custGeom>
              <a:avLst/>
              <a:gdLst/>
              <a:ahLst/>
              <a:cxnLst>
                <a:cxn ang="0">
                  <a:pos x="523" y="0"/>
                </a:cxn>
                <a:cxn ang="0">
                  <a:pos x="523" y="0"/>
                </a:cxn>
                <a:cxn ang="0">
                  <a:pos x="505" y="8"/>
                </a:cxn>
                <a:cxn ang="0">
                  <a:pos x="487" y="16"/>
                </a:cxn>
                <a:cxn ang="0">
                  <a:pos x="452" y="34"/>
                </a:cxn>
                <a:cxn ang="0">
                  <a:pos x="383" y="76"/>
                </a:cxn>
                <a:cxn ang="0">
                  <a:pos x="383" y="76"/>
                </a:cxn>
                <a:cxn ang="0">
                  <a:pos x="364" y="88"/>
                </a:cxn>
                <a:cxn ang="0">
                  <a:pos x="347" y="101"/>
                </a:cxn>
                <a:cxn ang="0">
                  <a:pos x="330" y="115"/>
                </a:cxn>
                <a:cxn ang="0">
                  <a:pos x="313" y="131"/>
                </a:cxn>
                <a:cxn ang="0">
                  <a:pos x="280" y="163"/>
                </a:cxn>
                <a:cxn ang="0">
                  <a:pos x="249" y="193"/>
                </a:cxn>
                <a:cxn ang="0">
                  <a:pos x="249" y="193"/>
                </a:cxn>
                <a:cxn ang="0">
                  <a:pos x="215" y="223"/>
                </a:cxn>
                <a:cxn ang="0">
                  <a:pos x="183" y="254"/>
                </a:cxn>
                <a:cxn ang="0">
                  <a:pos x="118" y="317"/>
                </a:cxn>
                <a:cxn ang="0">
                  <a:pos x="118" y="317"/>
                </a:cxn>
                <a:cxn ang="0">
                  <a:pos x="88" y="347"/>
                </a:cxn>
                <a:cxn ang="0">
                  <a:pos x="56" y="377"/>
                </a:cxn>
                <a:cxn ang="0">
                  <a:pos x="28" y="410"/>
                </a:cxn>
                <a:cxn ang="0">
                  <a:pos x="13" y="425"/>
                </a:cxn>
                <a:cxn ang="0">
                  <a:pos x="0" y="442"/>
                </a:cxn>
                <a:cxn ang="0">
                  <a:pos x="0" y="442"/>
                </a:cxn>
                <a:cxn ang="0">
                  <a:pos x="0" y="445"/>
                </a:cxn>
                <a:cxn ang="0">
                  <a:pos x="0" y="446"/>
                </a:cxn>
                <a:cxn ang="0">
                  <a:pos x="2" y="449"/>
                </a:cxn>
                <a:cxn ang="0">
                  <a:pos x="3" y="450"/>
                </a:cxn>
                <a:cxn ang="0">
                  <a:pos x="7" y="450"/>
                </a:cxn>
                <a:cxn ang="0">
                  <a:pos x="9" y="450"/>
                </a:cxn>
                <a:cxn ang="0">
                  <a:pos x="11" y="449"/>
                </a:cxn>
                <a:cxn ang="0">
                  <a:pos x="11" y="449"/>
                </a:cxn>
                <a:cxn ang="0">
                  <a:pos x="24" y="432"/>
                </a:cxn>
                <a:cxn ang="0">
                  <a:pos x="37" y="415"/>
                </a:cxn>
                <a:cxn ang="0">
                  <a:pos x="66" y="384"/>
                </a:cxn>
                <a:cxn ang="0">
                  <a:pos x="96" y="353"/>
                </a:cxn>
                <a:cxn ang="0">
                  <a:pos x="127" y="325"/>
                </a:cxn>
                <a:cxn ang="0">
                  <a:pos x="127" y="325"/>
                </a:cxn>
                <a:cxn ang="0">
                  <a:pos x="187" y="266"/>
                </a:cxn>
                <a:cxn ang="0">
                  <a:pos x="217" y="236"/>
                </a:cxn>
                <a:cxn ang="0">
                  <a:pos x="249" y="207"/>
                </a:cxn>
                <a:cxn ang="0">
                  <a:pos x="249" y="207"/>
                </a:cxn>
                <a:cxn ang="0">
                  <a:pos x="313" y="151"/>
                </a:cxn>
                <a:cxn ang="0">
                  <a:pos x="344" y="122"/>
                </a:cxn>
                <a:cxn ang="0">
                  <a:pos x="378" y="96"/>
                </a:cxn>
                <a:cxn ang="0">
                  <a:pos x="412" y="71"/>
                </a:cxn>
                <a:cxn ang="0">
                  <a:pos x="431" y="59"/>
                </a:cxn>
                <a:cxn ang="0">
                  <a:pos x="449" y="47"/>
                </a:cxn>
                <a:cxn ang="0">
                  <a:pos x="467" y="37"/>
                </a:cxn>
                <a:cxn ang="0">
                  <a:pos x="487" y="28"/>
                </a:cxn>
                <a:cxn ang="0">
                  <a:pos x="506" y="19"/>
                </a:cxn>
                <a:cxn ang="0">
                  <a:pos x="527" y="12"/>
                </a:cxn>
                <a:cxn ang="0">
                  <a:pos x="527" y="12"/>
                </a:cxn>
                <a:cxn ang="0">
                  <a:pos x="529" y="11"/>
                </a:cxn>
                <a:cxn ang="0">
                  <a:pos x="530" y="8"/>
                </a:cxn>
                <a:cxn ang="0">
                  <a:pos x="530" y="4"/>
                </a:cxn>
                <a:cxn ang="0">
                  <a:pos x="530" y="2"/>
                </a:cxn>
                <a:cxn ang="0">
                  <a:pos x="529" y="0"/>
                </a:cxn>
                <a:cxn ang="0">
                  <a:pos x="526" y="0"/>
                </a:cxn>
                <a:cxn ang="0">
                  <a:pos x="523" y="0"/>
                </a:cxn>
                <a:cxn ang="0">
                  <a:pos x="523" y="0"/>
                </a:cxn>
              </a:cxnLst>
              <a:rect l="0" t="0" r="r" b="b"/>
              <a:pathLst>
                <a:path w="530" h="450">
                  <a:moveTo>
                    <a:pt x="523" y="0"/>
                  </a:moveTo>
                  <a:lnTo>
                    <a:pt x="523" y="0"/>
                  </a:lnTo>
                  <a:lnTo>
                    <a:pt x="505" y="8"/>
                  </a:lnTo>
                  <a:lnTo>
                    <a:pt x="487" y="16"/>
                  </a:lnTo>
                  <a:lnTo>
                    <a:pt x="452" y="34"/>
                  </a:lnTo>
                  <a:lnTo>
                    <a:pt x="383" y="76"/>
                  </a:lnTo>
                  <a:lnTo>
                    <a:pt x="383" y="76"/>
                  </a:lnTo>
                  <a:lnTo>
                    <a:pt x="364" y="88"/>
                  </a:lnTo>
                  <a:lnTo>
                    <a:pt x="347" y="101"/>
                  </a:lnTo>
                  <a:lnTo>
                    <a:pt x="330" y="115"/>
                  </a:lnTo>
                  <a:lnTo>
                    <a:pt x="313" y="131"/>
                  </a:lnTo>
                  <a:lnTo>
                    <a:pt x="280" y="163"/>
                  </a:lnTo>
                  <a:lnTo>
                    <a:pt x="249" y="193"/>
                  </a:lnTo>
                  <a:lnTo>
                    <a:pt x="249" y="193"/>
                  </a:lnTo>
                  <a:lnTo>
                    <a:pt x="215" y="223"/>
                  </a:lnTo>
                  <a:lnTo>
                    <a:pt x="183" y="254"/>
                  </a:lnTo>
                  <a:lnTo>
                    <a:pt x="118" y="317"/>
                  </a:lnTo>
                  <a:lnTo>
                    <a:pt x="118" y="317"/>
                  </a:lnTo>
                  <a:lnTo>
                    <a:pt x="88" y="347"/>
                  </a:lnTo>
                  <a:lnTo>
                    <a:pt x="56" y="377"/>
                  </a:lnTo>
                  <a:lnTo>
                    <a:pt x="28" y="410"/>
                  </a:lnTo>
                  <a:lnTo>
                    <a:pt x="13" y="425"/>
                  </a:lnTo>
                  <a:lnTo>
                    <a:pt x="0" y="442"/>
                  </a:lnTo>
                  <a:lnTo>
                    <a:pt x="0" y="442"/>
                  </a:lnTo>
                  <a:lnTo>
                    <a:pt x="0" y="445"/>
                  </a:lnTo>
                  <a:lnTo>
                    <a:pt x="0" y="446"/>
                  </a:lnTo>
                  <a:lnTo>
                    <a:pt x="2" y="449"/>
                  </a:lnTo>
                  <a:lnTo>
                    <a:pt x="3" y="450"/>
                  </a:lnTo>
                  <a:lnTo>
                    <a:pt x="7" y="450"/>
                  </a:lnTo>
                  <a:lnTo>
                    <a:pt x="9" y="450"/>
                  </a:lnTo>
                  <a:lnTo>
                    <a:pt x="11" y="449"/>
                  </a:lnTo>
                  <a:lnTo>
                    <a:pt x="11" y="449"/>
                  </a:lnTo>
                  <a:lnTo>
                    <a:pt x="24" y="432"/>
                  </a:lnTo>
                  <a:lnTo>
                    <a:pt x="37" y="415"/>
                  </a:lnTo>
                  <a:lnTo>
                    <a:pt x="66" y="384"/>
                  </a:lnTo>
                  <a:lnTo>
                    <a:pt x="96" y="353"/>
                  </a:lnTo>
                  <a:lnTo>
                    <a:pt x="127" y="325"/>
                  </a:lnTo>
                  <a:lnTo>
                    <a:pt x="127" y="325"/>
                  </a:lnTo>
                  <a:lnTo>
                    <a:pt x="187" y="266"/>
                  </a:lnTo>
                  <a:lnTo>
                    <a:pt x="217" y="236"/>
                  </a:lnTo>
                  <a:lnTo>
                    <a:pt x="249" y="207"/>
                  </a:lnTo>
                  <a:lnTo>
                    <a:pt x="249" y="207"/>
                  </a:lnTo>
                  <a:lnTo>
                    <a:pt x="313" y="151"/>
                  </a:lnTo>
                  <a:lnTo>
                    <a:pt x="344" y="122"/>
                  </a:lnTo>
                  <a:lnTo>
                    <a:pt x="378" y="96"/>
                  </a:lnTo>
                  <a:lnTo>
                    <a:pt x="412" y="71"/>
                  </a:lnTo>
                  <a:lnTo>
                    <a:pt x="431" y="59"/>
                  </a:lnTo>
                  <a:lnTo>
                    <a:pt x="449" y="47"/>
                  </a:lnTo>
                  <a:lnTo>
                    <a:pt x="467" y="37"/>
                  </a:lnTo>
                  <a:lnTo>
                    <a:pt x="487" y="28"/>
                  </a:lnTo>
                  <a:lnTo>
                    <a:pt x="506" y="19"/>
                  </a:lnTo>
                  <a:lnTo>
                    <a:pt x="527" y="12"/>
                  </a:lnTo>
                  <a:lnTo>
                    <a:pt x="527" y="12"/>
                  </a:lnTo>
                  <a:lnTo>
                    <a:pt x="529" y="11"/>
                  </a:lnTo>
                  <a:lnTo>
                    <a:pt x="530" y="8"/>
                  </a:lnTo>
                  <a:lnTo>
                    <a:pt x="530" y="4"/>
                  </a:lnTo>
                  <a:lnTo>
                    <a:pt x="530" y="2"/>
                  </a:lnTo>
                  <a:lnTo>
                    <a:pt x="529" y="0"/>
                  </a:lnTo>
                  <a:lnTo>
                    <a:pt x="526" y="0"/>
                  </a:lnTo>
                  <a:lnTo>
                    <a:pt x="523" y="0"/>
                  </a:lnTo>
                  <a:lnTo>
                    <a:pt x="523" y="0"/>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199">
                <a:latin typeface="微软雅黑" pitchFamily="34" charset="-122"/>
                <a:ea typeface="微软雅黑" pitchFamily="34" charset="-122"/>
              </a:endParaRPr>
            </a:p>
          </p:txBody>
        </p:sp>
        <p:sp>
          <p:nvSpPr>
            <p:cNvPr id="10" name="chenying0907 875"/>
            <p:cNvSpPr>
              <a:spLocks/>
            </p:cNvSpPr>
            <p:nvPr/>
          </p:nvSpPr>
          <p:spPr bwMode="auto">
            <a:xfrm>
              <a:off x="3276601" y="3081338"/>
              <a:ext cx="225425" cy="176213"/>
            </a:xfrm>
            <a:custGeom>
              <a:avLst/>
              <a:gdLst/>
              <a:ahLst/>
              <a:cxnLst>
                <a:cxn ang="0">
                  <a:pos x="560" y="4"/>
                </a:cxn>
                <a:cxn ang="0">
                  <a:pos x="557" y="5"/>
                </a:cxn>
                <a:cxn ang="0">
                  <a:pos x="547" y="5"/>
                </a:cxn>
                <a:cxn ang="0">
                  <a:pos x="539" y="8"/>
                </a:cxn>
                <a:cxn ang="0">
                  <a:pos x="518" y="23"/>
                </a:cxn>
                <a:cxn ang="0">
                  <a:pos x="479" y="52"/>
                </a:cxn>
                <a:cxn ang="0">
                  <a:pos x="440" y="81"/>
                </a:cxn>
                <a:cxn ang="0">
                  <a:pos x="323" y="159"/>
                </a:cxn>
                <a:cxn ang="0">
                  <a:pos x="286" y="187"/>
                </a:cxn>
                <a:cxn ang="0">
                  <a:pos x="177" y="276"/>
                </a:cxn>
                <a:cxn ang="0">
                  <a:pos x="141" y="309"/>
                </a:cxn>
                <a:cxn ang="0">
                  <a:pos x="75" y="373"/>
                </a:cxn>
                <a:cxn ang="0">
                  <a:pos x="56" y="388"/>
                </a:cxn>
                <a:cxn ang="0">
                  <a:pos x="38" y="404"/>
                </a:cxn>
                <a:cxn ang="0">
                  <a:pos x="13" y="428"/>
                </a:cxn>
                <a:cxn ang="0">
                  <a:pos x="4" y="433"/>
                </a:cxn>
                <a:cxn ang="0">
                  <a:pos x="3" y="434"/>
                </a:cxn>
                <a:cxn ang="0">
                  <a:pos x="0" y="441"/>
                </a:cxn>
                <a:cxn ang="0">
                  <a:pos x="5" y="445"/>
                </a:cxn>
                <a:cxn ang="0">
                  <a:pos x="7" y="445"/>
                </a:cxn>
                <a:cxn ang="0">
                  <a:pos x="20" y="438"/>
                </a:cxn>
                <a:cxn ang="0">
                  <a:pos x="43" y="416"/>
                </a:cxn>
                <a:cxn ang="0">
                  <a:pos x="54" y="407"/>
                </a:cxn>
                <a:cxn ang="0">
                  <a:pos x="127" y="337"/>
                </a:cxn>
                <a:cxn ang="0">
                  <a:pos x="166" y="301"/>
                </a:cxn>
                <a:cxn ang="0">
                  <a:pos x="286" y="201"/>
                </a:cxn>
                <a:cxn ang="0">
                  <a:pos x="307" y="186"/>
                </a:cxn>
                <a:cxn ang="0">
                  <a:pos x="373" y="139"/>
                </a:cxn>
                <a:cxn ang="0">
                  <a:pos x="462" y="80"/>
                </a:cxn>
                <a:cxn ang="0">
                  <a:pos x="500" y="51"/>
                </a:cxn>
                <a:cxn ang="0">
                  <a:pos x="538" y="22"/>
                </a:cxn>
                <a:cxn ang="0">
                  <a:pos x="543" y="21"/>
                </a:cxn>
                <a:cxn ang="0">
                  <a:pos x="557" y="18"/>
                </a:cxn>
                <a:cxn ang="0">
                  <a:pos x="565" y="14"/>
                </a:cxn>
                <a:cxn ang="0">
                  <a:pos x="570" y="6"/>
                </a:cxn>
                <a:cxn ang="0">
                  <a:pos x="570" y="4"/>
                </a:cxn>
                <a:cxn ang="0">
                  <a:pos x="566" y="0"/>
                </a:cxn>
                <a:cxn ang="0">
                  <a:pos x="561" y="1"/>
                </a:cxn>
                <a:cxn ang="0">
                  <a:pos x="560" y="4"/>
                </a:cxn>
              </a:cxnLst>
              <a:rect l="0" t="0" r="r" b="b"/>
              <a:pathLst>
                <a:path w="570" h="445">
                  <a:moveTo>
                    <a:pt x="560" y="4"/>
                  </a:moveTo>
                  <a:lnTo>
                    <a:pt x="560" y="4"/>
                  </a:lnTo>
                  <a:lnTo>
                    <a:pt x="559" y="4"/>
                  </a:lnTo>
                  <a:lnTo>
                    <a:pt x="557" y="5"/>
                  </a:lnTo>
                  <a:lnTo>
                    <a:pt x="553" y="5"/>
                  </a:lnTo>
                  <a:lnTo>
                    <a:pt x="547" y="5"/>
                  </a:lnTo>
                  <a:lnTo>
                    <a:pt x="547" y="5"/>
                  </a:lnTo>
                  <a:lnTo>
                    <a:pt x="539" y="8"/>
                  </a:lnTo>
                  <a:lnTo>
                    <a:pt x="531" y="13"/>
                  </a:lnTo>
                  <a:lnTo>
                    <a:pt x="518" y="23"/>
                  </a:lnTo>
                  <a:lnTo>
                    <a:pt x="518" y="23"/>
                  </a:lnTo>
                  <a:lnTo>
                    <a:pt x="479" y="52"/>
                  </a:lnTo>
                  <a:lnTo>
                    <a:pt x="440" y="81"/>
                  </a:lnTo>
                  <a:lnTo>
                    <a:pt x="440" y="81"/>
                  </a:lnTo>
                  <a:lnTo>
                    <a:pt x="361" y="132"/>
                  </a:lnTo>
                  <a:lnTo>
                    <a:pt x="323" y="159"/>
                  </a:lnTo>
                  <a:lnTo>
                    <a:pt x="286" y="187"/>
                  </a:lnTo>
                  <a:lnTo>
                    <a:pt x="286" y="187"/>
                  </a:lnTo>
                  <a:lnTo>
                    <a:pt x="212" y="246"/>
                  </a:lnTo>
                  <a:lnTo>
                    <a:pt x="177" y="276"/>
                  </a:lnTo>
                  <a:lnTo>
                    <a:pt x="141" y="309"/>
                  </a:lnTo>
                  <a:lnTo>
                    <a:pt x="141" y="309"/>
                  </a:lnTo>
                  <a:lnTo>
                    <a:pt x="107" y="340"/>
                  </a:lnTo>
                  <a:lnTo>
                    <a:pt x="75" y="373"/>
                  </a:lnTo>
                  <a:lnTo>
                    <a:pt x="75" y="373"/>
                  </a:lnTo>
                  <a:lnTo>
                    <a:pt x="56" y="388"/>
                  </a:lnTo>
                  <a:lnTo>
                    <a:pt x="38" y="404"/>
                  </a:lnTo>
                  <a:lnTo>
                    <a:pt x="38" y="404"/>
                  </a:lnTo>
                  <a:lnTo>
                    <a:pt x="22" y="421"/>
                  </a:lnTo>
                  <a:lnTo>
                    <a:pt x="13" y="428"/>
                  </a:lnTo>
                  <a:lnTo>
                    <a:pt x="9" y="431"/>
                  </a:lnTo>
                  <a:lnTo>
                    <a:pt x="4" y="433"/>
                  </a:lnTo>
                  <a:lnTo>
                    <a:pt x="4" y="433"/>
                  </a:lnTo>
                  <a:lnTo>
                    <a:pt x="3" y="434"/>
                  </a:lnTo>
                  <a:lnTo>
                    <a:pt x="1" y="435"/>
                  </a:lnTo>
                  <a:lnTo>
                    <a:pt x="0" y="441"/>
                  </a:lnTo>
                  <a:lnTo>
                    <a:pt x="3" y="443"/>
                  </a:lnTo>
                  <a:lnTo>
                    <a:pt x="5" y="445"/>
                  </a:lnTo>
                  <a:lnTo>
                    <a:pt x="7" y="445"/>
                  </a:lnTo>
                  <a:lnTo>
                    <a:pt x="7" y="445"/>
                  </a:lnTo>
                  <a:lnTo>
                    <a:pt x="14" y="441"/>
                  </a:lnTo>
                  <a:lnTo>
                    <a:pt x="20" y="438"/>
                  </a:lnTo>
                  <a:lnTo>
                    <a:pt x="33" y="428"/>
                  </a:lnTo>
                  <a:lnTo>
                    <a:pt x="43" y="416"/>
                  </a:lnTo>
                  <a:lnTo>
                    <a:pt x="54" y="407"/>
                  </a:lnTo>
                  <a:lnTo>
                    <a:pt x="54" y="407"/>
                  </a:lnTo>
                  <a:lnTo>
                    <a:pt x="92" y="371"/>
                  </a:lnTo>
                  <a:lnTo>
                    <a:pt x="127" y="337"/>
                  </a:lnTo>
                  <a:lnTo>
                    <a:pt x="127" y="337"/>
                  </a:lnTo>
                  <a:lnTo>
                    <a:pt x="166" y="301"/>
                  </a:lnTo>
                  <a:lnTo>
                    <a:pt x="205" y="268"/>
                  </a:lnTo>
                  <a:lnTo>
                    <a:pt x="286" y="201"/>
                  </a:lnTo>
                  <a:lnTo>
                    <a:pt x="286" y="201"/>
                  </a:lnTo>
                  <a:lnTo>
                    <a:pt x="307" y="186"/>
                  </a:lnTo>
                  <a:lnTo>
                    <a:pt x="328" y="169"/>
                  </a:lnTo>
                  <a:lnTo>
                    <a:pt x="373" y="139"/>
                  </a:lnTo>
                  <a:lnTo>
                    <a:pt x="462" y="80"/>
                  </a:lnTo>
                  <a:lnTo>
                    <a:pt x="462" y="80"/>
                  </a:lnTo>
                  <a:lnTo>
                    <a:pt x="481" y="65"/>
                  </a:lnTo>
                  <a:lnTo>
                    <a:pt x="500" y="51"/>
                  </a:lnTo>
                  <a:lnTo>
                    <a:pt x="519" y="37"/>
                  </a:lnTo>
                  <a:lnTo>
                    <a:pt x="538" y="22"/>
                  </a:lnTo>
                  <a:lnTo>
                    <a:pt x="538" y="22"/>
                  </a:lnTo>
                  <a:lnTo>
                    <a:pt x="543" y="21"/>
                  </a:lnTo>
                  <a:lnTo>
                    <a:pt x="548" y="20"/>
                  </a:lnTo>
                  <a:lnTo>
                    <a:pt x="557" y="18"/>
                  </a:lnTo>
                  <a:lnTo>
                    <a:pt x="561" y="17"/>
                  </a:lnTo>
                  <a:lnTo>
                    <a:pt x="565" y="14"/>
                  </a:lnTo>
                  <a:lnTo>
                    <a:pt x="569" y="12"/>
                  </a:lnTo>
                  <a:lnTo>
                    <a:pt x="570" y="6"/>
                  </a:lnTo>
                  <a:lnTo>
                    <a:pt x="570" y="6"/>
                  </a:lnTo>
                  <a:lnTo>
                    <a:pt x="570" y="4"/>
                  </a:lnTo>
                  <a:lnTo>
                    <a:pt x="570" y="1"/>
                  </a:lnTo>
                  <a:lnTo>
                    <a:pt x="566" y="0"/>
                  </a:lnTo>
                  <a:lnTo>
                    <a:pt x="562" y="0"/>
                  </a:lnTo>
                  <a:lnTo>
                    <a:pt x="561" y="1"/>
                  </a:lnTo>
                  <a:lnTo>
                    <a:pt x="560" y="4"/>
                  </a:lnTo>
                  <a:lnTo>
                    <a:pt x="560" y="4"/>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199">
                <a:latin typeface="微软雅黑" pitchFamily="34" charset="-122"/>
                <a:ea typeface="微软雅黑" pitchFamily="34" charset="-122"/>
              </a:endParaRPr>
            </a:p>
          </p:txBody>
        </p:sp>
        <p:sp>
          <p:nvSpPr>
            <p:cNvPr id="11" name="chenying0907 876"/>
            <p:cNvSpPr>
              <a:spLocks/>
            </p:cNvSpPr>
            <p:nvPr/>
          </p:nvSpPr>
          <p:spPr bwMode="auto">
            <a:xfrm>
              <a:off x="3311526" y="3082926"/>
              <a:ext cx="227013" cy="171450"/>
            </a:xfrm>
            <a:custGeom>
              <a:avLst/>
              <a:gdLst/>
              <a:ahLst/>
              <a:cxnLst>
                <a:cxn ang="0">
                  <a:pos x="567" y="0"/>
                </a:cxn>
                <a:cxn ang="0">
                  <a:pos x="551" y="4"/>
                </a:cxn>
                <a:cxn ang="0">
                  <a:pos x="524" y="20"/>
                </a:cxn>
                <a:cxn ang="0">
                  <a:pos x="510" y="29"/>
                </a:cxn>
                <a:cxn ang="0">
                  <a:pos x="424" y="96"/>
                </a:cxn>
                <a:cxn ang="0">
                  <a:pos x="275" y="213"/>
                </a:cxn>
                <a:cxn ang="0">
                  <a:pos x="224" y="251"/>
                </a:cxn>
                <a:cxn ang="0">
                  <a:pos x="100" y="343"/>
                </a:cxn>
                <a:cxn ang="0">
                  <a:pos x="57" y="372"/>
                </a:cxn>
                <a:cxn ang="0">
                  <a:pos x="29" y="389"/>
                </a:cxn>
                <a:cxn ang="0">
                  <a:pos x="11" y="403"/>
                </a:cxn>
                <a:cxn ang="0">
                  <a:pos x="2" y="416"/>
                </a:cxn>
                <a:cxn ang="0">
                  <a:pos x="0" y="426"/>
                </a:cxn>
                <a:cxn ang="0">
                  <a:pos x="2" y="430"/>
                </a:cxn>
                <a:cxn ang="0">
                  <a:pos x="7" y="433"/>
                </a:cxn>
                <a:cxn ang="0">
                  <a:pos x="13" y="433"/>
                </a:cxn>
                <a:cxn ang="0">
                  <a:pos x="17" y="432"/>
                </a:cxn>
                <a:cxn ang="0">
                  <a:pos x="17" y="424"/>
                </a:cxn>
                <a:cxn ang="0">
                  <a:pos x="13" y="423"/>
                </a:cxn>
                <a:cxn ang="0">
                  <a:pos x="11" y="421"/>
                </a:cxn>
                <a:cxn ang="0">
                  <a:pos x="12" y="419"/>
                </a:cxn>
                <a:cxn ang="0">
                  <a:pos x="21" y="411"/>
                </a:cxn>
                <a:cxn ang="0">
                  <a:pos x="49" y="391"/>
                </a:cxn>
                <a:cxn ang="0">
                  <a:pos x="88" y="364"/>
                </a:cxn>
                <a:cxn ang="0">
                  <a:pos x="131" y="335"/>
                </a:cxn>
                <a:cxn ang="0">
                  <a:pos x="257" y="242"/>
                </a:cxn>
                <a:cxn ang="0">
                  <a:pos x="333" y="183"/>
                </a:cxn>
                <a:cxn ang="0">
                  <a:pos x="407" y="124"/>
                </a:cxn>
                <a:cxn ang="0">
                  <a:pos x="484" y="63"/>
                </a:cxn>
                <a:cxn ang="0">
                  <a:pos x="522" y="32"/>
                </a:cxn>
                <a:cxn ang="0">
                  <a:pos x="544" y="18"/>
                </a:cxn>
                <a:cxn ang="0">
                  <a:pos x="567" y="11"/>
                </a:cxn>
                <a:cxn ang="0">
                  <a:pos x="569" y="11"/>
                </a:cxn>
                <a:cxn ang="0">
                  <a:pos x="572" y="5"/>
                </a:cxn>
                <a:cxn ang="0">
                  <a:pos x="571" y="1"/>
                </a:cxn>
                <a:cxn ang="0">
                  <a:pos x="567" y="0"/>
                </a:cxn>
              </a:cxnLst>
              <a:rect l="0" t="0" r="r" b="b"/>
              <a:pathLst>
                <a:path w="572" h="433">
                  <a:moveTo>
                    <a:pt x="567" y="0"/>
                  </a:moveTo>
                  <a:lnTo>
                    <a:pt x="567" y="0"/>
                  </a:lnTo>
                  <a:lnTo>
                    <a:pt x="559" y="1"/>
                  </a:lnTo>
                  <a:lnTo>
                    <a:pt x="551" y="4"/>
                  </a:lnTo>
                  <a:lnTo>
                    <a:pt x="537" y="11"/>
                  </a:lnTo>
                  <a:lnTo>
                    <a:pt x="524" y="20"/>
                  </a:lnTo>
                  <a:lnTo>
                    <a:pt x="510" y="29"/>
                  </a:lnTo>
                  <a:lnTo>
                    <a:pt x="510" y="29"/>
                  </a:lnTo>
                  <a:lnTo>
                    <a:pt x="424" y="96"/>
                  </a:lnTo>
                  <a:lnTo>
                    <a:pt x="424" y="96"/>
                  </a:lnTo>
                  <a:lnTo>
                    <a:pt x="325" y="174"/>
                  </a:lnTo>
                  <a:lnTo>
                    <a:pt x="275" y="213"/>
                  </a:lnTo>
                  <a:lnTo>
                    <a:pt x="224" y="251"/>
                  </a:lnTo>
                  <a:lnTo>
                    <a:pt x="224" y="251"/>
                  </a:lnTo>
                  <a:lnTo>
                    <a:pt x="142" y="313"/>
                  </a:lnTo>
                  <a:lnTo>
                    <a:pt x="100" y="343"/>
                  </a:lnTo>
                  <a:lnTo>
                    <a:pt x="57" y="372"/>
                  </a:lnTo>
                  <a:lnTo>
                    <a:pt x="57" y="372"/>
                  </a:lnTo>
                  <a:lnTo>
                    <a:pt x="40" y="382"/>
                  </a:lnTo>
                  <a:lnTo>
                    <a:pt x="29" y="389"/>
                  </a:lnTo>
                  <a:lnTo>
                    <a:pt x="20" y="395"/>
                  </a:lnTo>
                  <a:lnTo>
                    <a:pt x="11" y="403"/>
                  </a:lnTo>
                  <a:lnTo>
                    <a:pt x="4" y="412"/>
                  </a:lnTo>
                  <a:lnTo>
                    <a:pt x="2" y="416"/>
                  </a:lnTo>
                  <a:lnTo>
                    <a:pt x="0" y="421"/>
                  </a:lnTo>
                  <a:lnTo>
                    <a:pt x="0" y="426"/>
                  </a:lnTo>
                  <a:lnTo>
                    <a:pt x="2" y="430"/>
                  </a:lnTo>
                  <a:lnTo>
                    <a:pt x="2" y="430"/>
                  </a:lnTo>
                  <a:lnTo>
                    <a:pt x="4" y="433"/>
                  </a:lnTo>
                  <a:lnTo>
                    <a:pt x="7" y="433"/>
                  </a:lnTo>
                  <a:lnTo>
                    <a:pt x="13" y="433"/>
                  </a:lnTo>
                  <a:lnTo>
                    <a:pt x="13" y="433"/>
                  </a:lnTo>
                  <a:lnTo>
                    <a:pt x="15" y="433"/>
                  </a:lnTo>
                  <a:lnTo>
                    <a:pt x="17" y="432"/>
                  </a:lnTo>
                  <a:lnTo>
                    <a:pt x="19" y="428"/>
                  </a:lnTo>
                  <a:lnTo>
                    <a:pt x="17" y="424"/>
                  </a:lnTo>
                  <a:lnTo>
                    <a:pt x="15" y="423"/>
                  </a:lnTo>
                  <a:lnTo>
                    <a:pt x="13" y="423"/>
                  </a:lnTo>
                  <a:lnTo>
                    <a:pt x="13" y="423"/>
                  </a:lnTo>
                  <a:lnTo>
                    <a:pt x="11" y="421"/>
                  </a:lnTo>
                  <a:lnTo>
                    <a:pt x="9" y="421"/>
                  </a:lnTo>
                  <a:lnTo>
                    <a:pt x="12" y="419"/>
                  </a:lnTo>
                  <a:lnTo>
                    <a:pt x="21" y="411"/>
                  </a:lnTo>
                  <a:lnTo>
                    <a:pt x="21" y="411"/>
                  </a:lnTo>
                  <a:lnTo>
                    <a:pt x="34" y="400"/>
                  </a:lnTo>
                  <a:lnTo>
                    <a:pt x="49" y="391"/>
                  </a:lnTo>
                  <a:lnTo>
                    <a:pt x="49" y="391"/>
                  </a:lnTo>
                  <a:lnTo>
                    <a:pt x="88" y="364"/>
                  </a:lnTo>
                  <a:lnTo>
                    <a:pt x="88" y="364"/>
                  </a:lnTo>
                  <a:lnTo>
                    <a:pt x="131" y="335"/>
                  </a:lnTo>
                  <a:lnTo>
                    <a:pt x="173" y="304"/>
                  </a:lnTo>
                  <a:lnTo>
                    <a:pt x="257" y="242"/>
                  </a:lnTo>
                  <a:lnTo>
                    <a:pt x="257" y="242"/>
                  </a:lnTo>
                  <a:lnTo>
                    <a:pt x="333" y="183"/>
                  </a:lnTo>
                  <a:lnTo>
                    <a:pt x="407" y="124"/>
                  </a:lnTo>
                  <a:lnTo>
                    <a:pt x="407" y="124"/>
                  </a:lnTo>
                  <a:lnTo>
                    <a:pt x="484" y="63"/>
                  </a:lnTo>
                  <a:lnTo>
                    <a:pt x="484" y="63"/>
                  </a:lnTo>
                  <a:lnTo>
                    <a:pt x="503" y="49"/>
                  </a:lnTo>
                  <a:lnTo>
                    <a:pt x="522" y="32"/>
                  </a:lnTo>
                  <a:lnTo>
                    <a:pt x="534" y="24"/>
                  </a:lnTo>
                  <a:lnTo>
                    <a:pt x="544" y="18"/>
                  </a:lnTo>
                  <a:lnTo>
                    <a:pt x="555" y="13"/>
                  </a:lnTo>
                  <a:lnTo>
                    <a:pt x="567" y="11"/>
                  </a:lnTo>
                  <a:lnTo>
                    <a:pt x="567" y="11"/>
                  </a:lnTo>
                  <a:lnTo>
                    <a:pt x="569" y="11"/>
                  </a:lnTo>
                  <a:lnTo>
                    <a:pt x="571" y="9"/>
                  </a:lnTo>
                  <a:lnTo>
                    <a:pt x="572" y="5"/>
                  </a:lnTo>
                  <a:lnTo>
                    <a:pt x="572" y="3"/>
                  </a:lnTo>
                  <a:lnTo>
                    <a:pt x="571" y="1"/>
                  </a:lnTo>
                  <a:lnTo>
                    <a:pt x="569" y="0"/>
                  </a:lnTo>
                  <a:lnTo>
                    <a:pt x="567" y="0"/>
                  </a:lnTo>
                  <a:lnTo>
                    <a:pt x="567" y="0"/>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199">
                <a:latin typeface="微软雅黑" pitchFamily="34" charset="-122"/>
                <a:ea typeface="微软雅黑" pitchFamily="34" charset="-122"/>
              </a:endParaRPr>
            </a:p>
          </p:txBody>
        </p:sp>
        <p:sp>
          <p:nvSpPr>
            <p:cNvPr id="12" name="chenying0907 877"/>
            <p:cNvSpPr>
              <a:spLocks/>
            </p:cNvSpPr>
            <p:nvPr/>
          </p:nvSpPr>
          <p:spPr bwMode="auto">
            <a:xfrm>
              <a:off x="3371851" y="3092451"/>
              <a:ext cx="185738" cy="153988"/>
            </a:xfrm>
            <a:custGeom>
              <a:avLst/>
              <a:gdLst/>
              <a:ahLst/>
              <a:cxnLst>
                <a:cxn ang="0">
                  <a:pos x="458" y="2"/>
                </a:cxn>
                <a:cxn ang="0">
                  <a:pos x="437" y="20"/>
                </a:cxn>
                <a:cxn ang="0">
                  <a:pos x="414" y="38"/>
                </a:cxn>
                <a:cxn ang="0">
                  <a:pos x="400" y="53"/>
                </a:cxn>
                <a:cxn ang="0">
                  <a:pos x="353" y="93"/>
                </a:cxn>
                <a:cxn ang="0">
                  <a:pos x="234" y="199"/>
                </a:cxn>
                <a:cxn ang="0">
                  <a:pos x="202" y="227"/>
                </a:cxn>
                <a:cxn ang="0">
                  <a:pos x="102" y="300"/>
                </a:cxn>
                <a:cxn ang="0">
                  <a:pos x="76" y="319"/>
                </a:cxn>
                <a:cxn ang="0">
                  <a:pos x="52" y="339"/>
                </a:cxn>
                <a:cxn ang="0">
                  <a:pos x="43" y="347"/>
                </a:cxn>
                <a:cxn ang="0">
                  <a:pos x="13" y="367"/>
                </a:cxn>
                <a:cxn ang="0">
                  <a:pos x="10" y="369"/>
                </a:cxn>
                <a:cxn ang="0">
                  <a:pos x="6" y="376"/>
                </a:cxn>
                <a:cxn ang="0">
                  <a:pos x="2" y="377"/>
                </a:cxn>
                <a:cxn ang="0">
                  <a:pos x="0" y="381"/>
                </a:cxn>
                <a:cxn ang="0">
                  <a:pos x="0" y="387"/>
                </a:cxn>
                <a:cxn ang="0">
                  <a:pos x="4" y="389"/>
                </a:cxn>
                <a:cxn ang="0">
                  <a:pos x="6" y="389"/>
                </a:cxn>
                <a:cxn ang="0">
                  <a:pos x="21" y="378"/>
                </a:cxn>
                <a:cxn ang="0">
                  <a:pos x="36" y="365"/>
                </a:cxn>
                <a:cxn ang="0">
                  <a:pos x="52" y="353"/>
                </a:cxn>
                <a:cxn ang="0">
                  <a:pos x="99" y="317"/>
                </a:cxn>
                <a:cxn ang="0">
                  <a:pos x="132" y="293"/>
                </a:cxn>
                <a:cxn ang="0">
                  <a:pos x="196" y="246"/>
                </a:cxn>
                <a:cxn ang="0">
                  <a:pos x="227" y="220"/>
                </a:cxn>
                <a:cxn ang="0">
                  <a:pos x="353" y="108"/>
                </a:cxn>
                <a:cxn ang="0">
                  <a:pos x="409" y="59"/>
                </a:cxn>
                <a:cxn ang="0">
                  <a:pos x="465" y="11"/>
                </a:cxn>
                <a:cxn ang="0">
                  <a:pos x="467" y="8"/>
                </a:cxn>
                <a:cxn ang="0">
                  <a:pos x="465" y="3"/>
                </a:cxn>
                <a:cxn ang="0">
                  <a:pos x="459" y="0"/>
                </a:cxn>
                <a:cxn ang="0">
                  <a:pos x="458" y="2"/>
                </a:cxn>
              </a:cxnLst>
              <a:rect l="0" t="0" r="r" b="b"/>
              <a:pathLst>
                <a:path w="467" h="389">
                  <a:moveTo>
                    <a:pt x="458" y="2"/>
                  </a:moveTo>
                  <a:lnTo>
                    <a:pt x="458" y="2"/>
                  </a:lnTo>
                  <a:lnTo>
                    <a:pt x="447" y="12"/>
                  </a:lnTo>
                  <a:lnTo>
                    <a:pt x="437" y="20"/>
                  </a:lnTo>
                  <a:lnTo>
                    <a:pt x="425" y="29"/>
                  </a:lnTo>
                  <a:lnTo>
                    <a:pt x="414" y="38"/>
                  </a:lnTo>
                  <a:lnTo>
                    <a:pt x="414" y="38"/>
                  </a:lnTo>
                  <a:lnTo>
                    <a:pt x="400" y="53"/>
                  </a:lnTo>
                  <a:lnTo>
                    <a:pt x="384" y="66"/>
                  </a:lnTo>
                  <a:lnTo>
                    <a:pt x="353" y="93"/>
                  </a:lnTo>
                  <a:lnTo>
                    <a:pt x="353" y="93"/>
                  </a:lnTo>
                  <a:lnTo>
                    <a:pt x="234" y="199"/>
                  </a:lnTo>
                  <a:lnTo>
                    <a:pt x="234" y="199"/>
                  </a:lnTo>
                  <a:lnTo>
                    <a:pt x="202" y="227"/>
                  </a:lnTo>
                  <a:lnTo>
                    <a:pt x="168" y="251"/>
                  </a:lnTo>
                  <a:lnTo>
                    <a:pt x="102" y="300"/>
                  </a:lnTo>
                  <a:lnTo>
                    <a:pt x="102" y="300"/>
                  </a:lnTo>
                  <a:lnTo>
                    <a:pt x="76" y="319"/>
                  </a:lnTo>
                  <a:lnTo>
                    <a:pt x="64" y="329"/>
                  </a:lnTo>
                  <a:lnTo>
                    <a:pt x="52" y="339"/>
                  </a:lnTo>
                  <a:lnTo>
                    <a:pt x="52" y="339"/>
                  </a:lnTo>
                  <a:lnTo>
                    <a:pt x="43" y="347"/>
                  </a:lnTo>
                  <a:lnTo>
                    <a:pt x="32" y="353"/>
                  </a:lnTo>
                  <a:lnTo>
                    <a:pt x="13" y="367"/>
                  </a:lnTo>
                  <a:lnTo>
                    <a:pt x="13" y="367"/>
                  </a:lnTo>
                  <a:lnTo>
                    <a:pt x="10" y="369"/>
                  </a:lnTo>
                  <a:lnTo>
                    <a:pt x="9" y="372"/>
                  </a:lnTo>
                  <a:lnTo>
                    <a:pt x="6" y="376"/>
                  </a:lnTo>
                  <a:lnTo>
                    <a:pt x="2" y="377"/>
                  </a:lnTo>
                  <a:lnTo>
                    <a:pt x="2" y="377"/>
                  </a:lnTo>
                  <a:lnTo>
                    <a:pt x="1" y="378"/>
                  </a:lnTo>
                  <a:lnTo>
                    <a:pt x="0" y="381"/>
                  </a:lnTo>
                  <a:lnTo>
                    <a:pt x="0" y="385"/>
                  </a:lnTo>
                  <a:lnTo>
                    <a:pt x="0" y="387"/>
                  </a:lnTo>
                  <a:lnTo>
                    <a:pt x="2" y="389"/>
                  </a:lnTo>
                  <a:lnTo>
                    <a:pt x="4" y="389"/>
                  </a:lnTo>
                  <a:lnTo>
                    <a:pt x="6" y="389"/>
                  </a:lnTo>
                  <a:lnTo>
                    <a:pt x="6" y="389"/>
                  </a:lnTo>
                  <a:lnTo>
                    <a:pt x="14" y="384"/>
                  </a:lnTo>
                  <a:lnTo>
                    <a:pt x="21" y="378"/>
                  </a:lnTo>
                  <a:lnTo>
                    <a:pt x="28" y="370"/>
                  </a:lnTo>
                  <a:lnTo>
                    <a:pt x="36" y="365"/>
                  </a:lnTo>
                  <a:lnTo>
                    <a:pt x="36" y="365"/>
                  </a:lnTo>
                  <a:lnTo>
                    <a:pt x="52" y="353"/>
                  </a:lnTo>
                  <a:lnTo>
                    <a:pt x="68" y="340"/>
                  </a:lnTo>
                  <a:lnTo>
                    <a:pt x="99" y="317"/>
                  </a:lnTo>
                  <a:lnTo>
                    <a:pt x="99" y="317"/>
                  </a:lnTo>
                  <a:lnTo>
                    <a:pt x="132" y="293"/>
                  </a:lnTo>
                  <a:lnTo>
                    <a:pt x="165" y="270"/>
                  </a:lnTo>
                  <a:lnTo>
                    <a:pt x="196" y="246"/>
                  </a:lnTo>
                  <a:lnTo>
                    <a:pt x="227" y="220"/>
                  </a:lnTo>
                  <a:lnTo>
                    <a:pt x="227" y="220"/>
                  </a:lnTo>
                  <a:lnTo>
                    <a:pt x="353" y="108"/>
                  </a:lnTo>
                  <a:lnTo>
                    <a:pt x="353" y="108"/>
                  </a:lnTo>
                  <a:lnTo>
                    <a:pt x="380" y="84"/>
                  </a:lnTo>
                  <a:lnTo>
                    <a:pt x="409" y="59"/>
                  </a:lnTo>
                  <a:lnTo>
                    <a:pt x="438" y="36"/>
                  </a:lnTo>
                  <a:lnTo>
                    <a:pt x="465" y="11"/>
                  </a:lnTo>
                  <a:lnTo>
                    <a:pt x="465" y="11"/>
                  </a:lnTo>
                  <a:lnTo>
                    <a:pt x="467" y="8"/>
                  </a:lnTo>
                  <a:lnTo>
                    <a:pt x="467" y="6"/>
                  </a:lnTo>
                  <a:lnTo>
                    <a:pt x="465" y="3"/>
                  </a:lnTo>
                  <a:lnTo>
                    <a:pt x="461" y="0"/>
                  </a:lnTo>
                  <a:lnTo>
                    <a:pt x="459" y="0"/>
                  </a:lnTo>
                  <a:lnTo>
                    <a:pt x="458" y="2"/>
                  </a:lnTo>
                  <a:lnTo>
                    <a:pt x="458" y="2"/>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199">
                <a:latin typeface="微软雅黑" pitchFamily="34" charset="-122"/>
                <a:ea typeface="微软雅黑" pitchFamily="34" charset="-122"/>
              </a:endParaRPr>
            </a:p>
          </p:txBody>
        </p:sp>
        <p:sp>
          <p:nvSpPr>
            <p:cNvPr id="13" name="chenying0907 878"/>
            <p:cNvSpPr>
              <a:spLocks/>
            </p:cNvSpPr>
            <p:nvPr/>
          </p:nvSpPr>
          <p:spPr bwMode="auto">
            <a:xfrm>
              <a:off x="3521076" y="3098801"/>
              <a:ext cx="65088" cy="63500"/>
            </a:xfrm>
            <a:custGeom>
              <a:avLst/>
              <a:gdLst/>
              <a:ahLst/>
              <a:cxnLst>
                <a:cxn ang="0">
                  <a:pos x="158" y="0"/>
                </a:cxn>
                <a:cxn ang="0">
                  <a:pos x="158" y="0"/>
                </a:cxn>
                <a:cxn ang="0">
                  <a:pos x="145" y="7"/>
                </a:cxn>
                <a:cxn ang="0">
                  <a:pos x="134" y="15"/>
                </a:cxn>
                <a:cxn ang="0">
                  <a:pos x="122" y="24"/>
                </a:cxn>
                <a:cxn ang="0">
                  <a:pos x="111" y="34"/>
                </a:cxn>
                <a:cxn ang="0">
                  <a:pos x="90" y="55"/>
                </a:cxn>
                <a:cxn ang="0">
                  <a:pos x="71" y="76"/>
                </a:cxn>
                <a:cxn ang="0">
                  <a:pos x="71" y="76"/>
                </a:cxn>
                <a:cxn ang="0">
                  <a:pos x="62" y="85"/>
                </a:cxn>
                <a:cxn ang="0">
                  <a:pos x="51" y="95"/>
                </a:cxn>
                <a:cxn ang="0">
                  <a:pos x="30" y="110"/>
                </a:cxn>
                <a:cxn ang="0">
                  <a:pos x="21" y="119"/>
                </a:cxn>
                <a:cxn ang="0">
                  <a:pos x="12" y="129"/>
                </a:cxn>
                <a:cxn ang="0">
                  <a:pos x="5" y="140"/>
                </a:cxn>
                <a:cxn ang="0">
                  <a:pos x="1" y="153"/>
                </a:cxn>
                <a:cxn ang="0">
                  <a:pos x="1" y="153"/>
                </a:cxn>
                <a:cxn ang="0">
                  <a:pos x="0" y="156"/>
                </a:cxn>
                <a:cxn ang="0">
                  <a:pos x="1" y="157"/>
                </a:cxn>
                <a:cxn ang="0">
                  <a:pos x="5" y="160"/>
                </a:cxn>
                <a:cxn ang="0">
                  <a:pos x="9" y="160"/>
                </a:cxn>
                <a:cxn ang="0">
                  <a:pos x="11" y="159"/>
                </a:cxn>
                <a:cxn ang="0">
                  <a:pos x="12" y="156"/>
                </a:cxn>
                <a:cxn ang="0">
                  <a:pos x="12" y="156"/>
                </a:cxn>
                <a:cxn ang="0">
                  <a:pos x="16" y="146"/>
                </a:cxn>
                <a:cxn ang="0">
                  <a:pos x="21" y="135"/>
                </a:cxn>
                <a:cxn ang="0">
                  <a:pos x="29" y="126"/>
                </a:cxn>
                <a:cxn ang="0">
                  <a:pos x="38" y="118"/>
                </a:cxn>
                <a:cxn ang="0">
                  <a:pos x="56" y="102"/>
                </a:cxn>
                <a:cxn ang="0">
                  <a:pos x="75" y="88"/>
                </a:cxn>
                <a:cxn ang="0">
                  <a:pos x="75" y="88"/>
                </a:cxn>
                <a:cxn ang="0">
                  <a:pos x="86" y="79"/>
                </a:cxn>
                <a:cxn ang="0">
                  <a:pos x="96" y="68"/>
                </a:cxn>
                <a:cxn ang="0">
                  <a:pos x="115" y="46"/>
                </a:cxn>
                <a:cxn ang="0">
                  <a:pos x="126" y="36"/>
                </a:cxn>
                <a:cxn ang="0">
                  <a:pos x="136" y="27"/>
                </a:cxn>
                <a:cxn ang="0">
                  <a:pos x="148" y="19"/>
                </a:cxn>
                <a:cxn ang="0">
                  <a:pos x="162" y="12"/>
                </a:cxn>
                <a:cxn ang="0">
                  <a:pos x="162" y="12"/>
                </a:cxn>
                <a:cxn ang="0">
                  <a:pos x="164" y="11"/>
                </a:cxn>
                <a:cxn ang="0">
                  <a:pos x="165" y="8"/>
                </a:cxn>
                <a:cxn ang="0">
                  <a:pos x="165" y="4"/>
                </a:cxn>
                <a:cxn ang="0">
                  <a:pos x="165" y="3"/>
                </a:cxn>
                <a:cxn ang="0">
                  <a:pos x="164" y="2"/>
                </a:cxn>
                <a:cxn ang="0">
                  <a:pos x="161" y="0"/>
                </a:cxn>
                <a:cxn ang="0">
                  <a:pos x="158" y="0"/>
                </a:cxn>
                <a:cxn ang="0">
                  <a:pos x="158" y="0"/>
                </a:cxn>
              </a:cxnLst>
              <a:rect l="0" t="0" r="r" b="b"/>
              <a:pathLst>
                <a:path w="165" h="160">
                  <a:moveTo>
                    <a:pt x="158" y="0"/>
                  </a:moveTo>
                  <a:lnTo>
                    <a:pt x="158" y="0"/>
                  </a:lnTo>
                  <a:lnTo>
                    <a:pt x="145" y="7"/>
                  </a:lnTo>
                  <a:lnTo>
                    <a:pt x="134" y="15"/>
                  </a:lnTo>
                  <a:lnTo>
                    <a:pt x="122" y="24"/>
                  </a:lnTo>
                  <a:lnTo>
                    <a:pt x="111" y="34"/>
                  </a:lnTo>
                  <a:lnTo>
                    <a:pt x="90" y="55"/>
                  </a:lnTo>
                  <a:lnTo>
                    <a:pt x="71" y="76"/>
                  </a:lnTo>
                  <a:lnTo>
                    <a:pt x="71" y="76"/>
                  </a:lnTo>
                  <a:lnTo>
                    <a:pt x="62" y="85"/>
                  </a:lnTo>
                  <a:lnTo>
                    <a:pt x="51" y="95"/>
                  </a:lnTo>
                  <a:lnTo>
                    <a:pt x="30" y="110"/>
                  </a:lnTo>
                  <a:lnTo>
                    <a:pt x="21" y="119"/>
                  </a:lnTo>
                  <a:lnTo>
                    <a:pt x="12" y="129"/>
                  </a:lnTo>
                  <a:lnTo>
                    <a:pt x="5" y="140"/>
                  </a:lnTo>
                  <a:lnTo>
                    <a:pt x="1" y="153"/>
                  </a:lnTo>
                  <a:lnTo>
                    <a:pt x="1" y="153"/>
                  </a:lnTo>
                  <a:lnTo>
                    <a:pt x="0" y="156"/>
                  </a:lnTo>
                  <a:lnTo>
                    <a:pt x="1" y="157"/>
                  </a:lnTo>
                  <a:lnTo>
                    <a:pt x="5" y="160"/>
                  </a:lnTo>
                  <a:lnTo>
                    <a:pt x="9" y="160"/>
                  </a:lnTo>
                  <a:lnTo>
                    <a:pt x="11" y="159"/>
                  </a:lnTo>
                  <a:lnTo>
                    <a:pt x="12" y="156"/>
                  </a:lnTo>
                  <a:lnTo>
                    <a:pt x="12" y="156"/>
                  </a:lnTo>
                  <a:lnTo>
                    <a:pt x="16" y="146"/>
                  </a:lnTo>
                  <a:lnTo>
                    <a:pt x="21" y="135"/>
                  </a:lnTo>
                  <a:lnTo>
                    <a:pt x="29" y="126"/>
                  </a:lnTo>
                  <a:lnTo>
                    <a:pt x="38" y="118"/>
                  </a:lnTo>
                  <a:lnTo>
                    <a:pt x="56" y="102"/>
                  </a:lnTo>
                  <a:lnTo>
                    <a:pt x="75" y="88"/>
                  </a:lnTo>
                  <a:lnTo>
                    <a:pt x="75" y="88"/>
                  </a:lnTo>
                  <a:lnTo>
                    <a:pt x="86" y="79"/>
                  </a:lnTo>
                  <a:lnTo>
                    <a:pt x="96" y="68"/>
                  </a:lnTo>
                  <a:lnTo>
                    <a:pt x="115" y="46"/>
                  </a:lnTo>
                  <a:lnTo>
                    <a:pt x="126" y="36"/>
                  </a:lnTo>
                  <a:lnTo>
                    <a:pt x="136" y="27"/>
                  </a:lnTo>
                  <a:lnTo>
                    <a:pt x="148" y="19"/>
                  </a:lnTo>
                  <a:lnTo>
                    <a:pt x="162" y="12"/>
                  </a:lnTo>
                  <a:lnTo>
                    <a:pt x="162" y="12"/>
                  </a:lnTo>
                  <a:lnTo>
                    <a:pt x="164" y="11"/>
                  </a:lnTo>
                  <a:lnTo>
                    <a:pt x="165" y="8"/>
                  </a:lnTo>
                  <a:lnTo>
                    <a:pt x="165" y="4"/>
                  </a:lnTo>
                  <a:lnTo>
                    <a:pt x="165" y="3"/>
                  </a:lnTo>
                  <a:lnTo>
                    <a:pt x="164" y="2"/>
                  </a:lnTo>
                  <a:lnTo>
                    <a:pt x="161" y="0"/>
                  </a:lnTo>
                  <a:lnTo>
                    <a:pt x="158" y="0"/>
                  </a:lnTo>
                  <a:lnTo>
                    <a:pt x="158" y="0"/>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199">
                <a:latin typeface="微软雅黑" pitchFamily="34" charset="-122"/>
                <a:ea typeface="微软雅黑" pitchFamily="34" charset="-122"/>
              </a:endParaRPr>
            </a:p>
          </p:txBody>
        </p:sp>
        <p:sp>
          <p:nvSpPr>
            <p:cNvPr id="14" name="chenying0907 879"/>
            <p:cNvSpPr>
              <a:spLocks/>
            </p:cNvSpPr>
            <p:nvPr/>
          </p:nvSpPr>
          <p:spPr bwMode="auto">
            <a:xfrm>
              <a:off x="3532188" y="3103563"/>
              <a:ext cx="90488" cy="82550"/>
            </a:xfrm>
            <a:custGeom>
              <a:avLst/>
              <a:gdLst/>
              <a:ahLst/>
              <a:cxnLst>
                <a:cxn ang="0">
                  <a:pos x="220" y="1"/>
                </a:cxn>
                <a:cxn ang="0">
                  <a:pos x="220" y="1"/>
                </a:cxn>
                <a:cxn ang="0">
                  <a:pos x="191" y="20"/>
                </a:cxn>
                <a:cxn ang="0">
                  <a:pos x="163" y="39"/>
                </a:cxn>
                <a:cxn ang="0">
                  <a:pos x="150" y="50"/>
                </a:cxn>
                <a:cxn ang="0">
                  <a:pos x="139" y="62"/>
                </a:cxn>
                <a:cxn ang="0">
                  <a:pos x="127" y="73"/>
                </a:cxn>
                <a:cxn ang="0">
                  <a:pos x="115" y="86"/>
                </a:cxn>
                <a:cxn ang="0">
                  <a:pos x="115" y="86"/>
                </a:cxn>
                <a:cxn ang="0">
                  <a:pos x="102" y="101"/>
                </a:cxn>
                <a:cxn ang="0">
                  <a:pos x="88" y="114"/>
                </a:cxn>
                <a:cxn ang="0">
                  <a:pos x="73" y="126"/>
                </a:cxn>
                <a:cxn ang="0">
                  <a:pos x="60" y="139"/>
                </a:cxn>
                <a:cxn ang="0">
                  <a:pos x="60" y="139"/>
                </a:cxn>
                <a:cxn ang="0">
                  <a:pos x="31" y="170"/>
                </a:cxn>
                <a:cxn ang="0">
                  <a:pos x="1" y="202"/>
                </a:cxn>
                <a:cxn ang="0">
                  <a:pos x="1" y="202"/>
                </a:cxn>
                <a:cxn ang="0">
                  <a:pos x="0" y="204"/>
                </a:cxn>
                <a:cxn ang="0">
                  <a:pos x="0" y="205"/>
                </a:cxn>
                <a:cxn ang="0">
                  <a:pos x="3" y="209"/>
                </a:cxn>
                <a:cxn ang="0">
                  <a:pos x="5" y="211"/>
                </a:cxn>
                <a:cxn ang="0">
                  <a:pos x="8" y="211"/>
                </a:cxn>
                <a:cxn ang="0">
                  <a:pos x="10" y="209"/>
                </a:cxn>
                <a:cxn ang="0">
                  <a:pos x="10" y="209"/>
                </a:cxn>
                <a:cxn ang="0">
                  <a:pos x="37" y="182"/>
                </a:cxn>
                <a:cxn ang="0">
                  <a:pos x="61" y="153"/>
                </a:cxn>
                <a:cxn ang="0">
                  <a:pos x="89" y="127"/>
                </a:cxn>
                <a:cxn ang="0">
                  <a:pos x="102" y="114"/>
                </a:cxn>
                <a:cxn ang="0">
                  <a:pos x="118" y="102"/>
                </a:cxn>
                <a:cxn ang="0">
                  <a:pos x="118" y="102"/>
                </a:cxn>
                <a:cxn ang="0">
                  <a:pos x="127" y="93"/>
                </a:cxn>
                <a:cxn ang="0">
                  <a:pos x="136" y="83"/>
                </a:cxn>
                <a:cxn ang="0">
                  <a:pos x="145" y="71"/>
                </a:cxn>
                <a:cxn ang="0">
                  <a:pos x="154" y="62"/>
                </a:cxn>
                <a:cxn ang="0">
                  <a:pos x="154" y="62"/>
                </a:cxn>
                <a:cxn ang="0">
                  <a:pos x="171" y="47"/>
                </a:cxn>
                <a:cxn ang="0">
                  <a:pos x="188" y="34"/>
                </a:cxn>
                <a:cxn ang="0">
                  <a:pos x="226" y="11"/>
                </a:cxn>
                <a:cxn ang="0">
                  <a:pos x="226" y="11"/>
                </a:cxn>
                <a:cxn ang="0">
                  <a:pos x="228" y="9"/>
                </a:cxn>
                <a:cxn ang="0">
                  <a:pos x="229" y="7"/>
                </a:cxn>
                <a:cxn ang="0">
                  <a:pos x="228" y="3"/>
                </a:cxn>
                <a:cxn ang="0">
                  <a:pos x="226" y="1"/>
                </a:cxn>
                <a:cxn ang="0">
                  <a:pos x="225" y="0"/>
                </a:cxn>
                <a:cxn ang="0">
                  <a:pos x="222" y="0"/>
                </a:cxn>
                <a:cxn ang="0">
                  <a:pos x="220" y="1"/>
                </a:cxn>
                <a:cxn ang="0">
                  <a:pos x="220" y="1"/>
                </a:cxn>
              </a:cxnLst>
              <a:rect l="0" t="0" r="r" b="b"/>
              <a:pathLst>
                <a:path w="229" h="211">
                  <a:moveTo>
                    <a:pt x="220" y="1"/>
                  </a:moveTo>
                  <a:lnTo>
                    <a:pt x="220" y="1"/>
                  </a:lnTo>
                  <a:lnTo>
                    <a:pt x="191" y="20"/>
                  </a:lnTo>
                  <a:lnTo>
                    <a:pt x="163" y="39"/>
                  </a:lnTo>
                  <a:lnTo>
                    <a:pt x="150" y="50"/>
                  </a:lnTo>
                  <a:lnTo>
                    <a:pt x="139" y="62"/>
                  </a:lnTo>
                  <a:lnTo>
                    <a:pt x="127" y="73"/>
                  </a:lnTo>
                  <a:lnTo>
                    <a:pt x="115" y="86"/>
                  </a:lnTo>
                  <a:lnTo>
                    <a:pt x="115" y="86"/>
                  </a:lnTo>
                  <a:lnTo>
                    <a:pt x="102" y="101"/>
                  </a:lnTo>
                  <a:lnTo>
                    <a:pt x="88" y="114"/>
                  </a:lnTo>
                  <a:lnTo>
                    <a:pt x="73" y="126"/>
                  </a:lnTo>
                  <a:lnTo>
                    <a:pt x="60" y="139"/>
                  </a:lnTo>
                  <a:lnTo>
                    <a:pt x="60" y="139"/>
                  </a:lnTo>
                  <a:lnTo>
                    <a:pt x="31" y="170"/>
                  </a:lnTo>
                  <a:lnTo>
                    <a:pt x="1" y="202"/>
                  </a:lnTo>
                  <a:lnTo>
                    <a:pt x="1" y="202"/>
                  </a:lnTo>
                  <a:lnTo>
                    <a:pt x="0" y="204"/>
                  </a:lnTo>
                  <a:lnTo>
                    <a:pt x="0" y="205"/>
                  </a:lnTo>
                  <a:lnTo>
                    <a:pt x="3" y="209"/>
                  </a:lnTo>
                  <a:lnTo>
                    <a:pt x="5" y="211"/>
                  </a:lnTo>
                  <a:lnTo>
                    <a:pt x="8" y="211"/>
                  </a:lnTo>
                  <a:lnTo>
                    <a:pt x="10" y="209"/>
                  </a:lnTo>
                  <a:lnTo>
                    <a:pt x="10" y="209"/>
                  </a:lnTo>
                  <a:lnTo>
                    <a:pt x="37" y="182"/>
                  </a:lnTo>
                  <a:lnTo>
                    <a:pt x="61" y="153"/>
                  </a:lnTo>
                  <a:lnTo>
                    <a:pt x="89" y="127"/>
                  </a:lnTo>
                  <a:lnTo>
                    <a:pt x="102" y="114"/>
                  </a:lnTo>
                  <a:lnTo>
                    <a:pt x="118" y="102"/>
                  </a:lnTo>
                  <a:lnTo>
                    <a:pt x="118" y="102"/>
                  </a:lnTo>
                  <a:lnTo>
                    <a:pt x="127" y="93"/>
                  </a:lnTo>
                  <a:lnTo>
                    <a:pt x="136" y="83"/>
                  </a:lnTo>
                  <a:lnTo>
                    <a:pt x="145" y="71"/>
                  </a:lnTo>
                  <a:lnTo>
                    <a:pt x="154" y="62"/>
                  </a:lnTo>
                  <a:lnTo>
                    <a:pt x="154" y="62"/>
                  </a:lnTo>
                  <a:lnTo>
                    <a:pt x="171" y="47"/>
                  </a:lnTo>
                  <a:lnTo>
                    <a:pt x="188" y="34"/>
                  </a:lnTo>
                  <a:lnTo>
                    <a:pt x="226" y="11"/>
                  </a:lnTo>
                  <a:lnTo>
                    <a:pt x="226" y="11"/>
                  </a:lnTo>
                  <a:lnTo>
                    <a:pt x="228" y="9"/>
                  </a:lnTo>
                  <a:lnTo>
                    <a:pt x="229" y="7"/>
                  </a:lnTo>
                  <a:lnTo>
                    <a:pt x="228" y="3"/>
                  </a:lnTo>
                  <a:lnTo>
                    <a:pt x="226" y="1"/>
                  </a:lnTo>
                  <a:lnTo>
                    <a:pt x="225" y="0"/>
                  </a:lnTo>
                  <a:lnTo>
                    <a:pt x="222" y="0"/>
                  </a:lnTo>
                  <a:lnTo>
                    <a:pt x="220" y="1"/>
                  </a:lnTo>
                  <a:lnTo>
                    <a:pt x="220" y="1"/>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199">
                <a:latin typeface="微软雅黑" pitchFamily="34" charset="-122"/>
                <a:ea typeface="微软雅黑" pitchFamily="34" charset="-122"/>
              </a:endParaRPr>
            </a:p>
          </p:txBody>
        </p:sp>
        <p:sp>
          <p:nvSpPr>
            <p:cNvPr id="15" name="chenying0907 880"/>
            <p:cNvSpPr>
              <a:spLocks/>
            </p:cNvSpPr>
            <p:nvPr/>
          </p:nvSpPr>
          <p:spPr bwMode="auto">
            <a:xfrm>
              <a:off x="3559176" y="3119438"/>
              <a:ext cx="95250" cy="85725"/>
            </a:xfrm>
            <a:custGeom>
              <a:avLst/>
              <a:gdLst/>
              <a:ahLst/>
              <a:cxnLst>
                <a:cxn ang="0">
                  <a:pos x="230" y="0"/>
                </a:cxn>
                <a:cxn ang="0">
                  <a:pos x="230" y="0"/>
                </a:cxn>
                <a:cxn ang="0">
                  <a:pos x="217" y="8"/>
                </a:cxn>
                <a:cxn ang="0">
                  <a:pos x="206" y="17"/>
                </a:cxn>
                <a:cxn ang="0">
                  <a:pos x="194" y="27"/>
                </a:cxn>
                <a:cxn ang="0">
                  <a:pos x="182" y="39"/>
                </a:cxn>
                <a:cxn ang="0">
                  <a:pos x="161" y="61"/>
                </a:cxn>
                <a:cxn ang="0">
                  <a:pos x="140" y="85"/>
                </a:cxn>
                <a:cxn ang="0">
                  <a:pos x="140" y="85"/>
                </a:cxn>
                <a:cxn ang="0">
                  <a:pos x="110" y="115"/>
                </a:cxn>
                <a:cxn ang="0">
                  <a:pos x="77" y="145"/>
                </a:cxn>
                <a:cxn ang="0">
                  <a:pos x="45" y="172"/>
                </a:cxn>
                <a:cxn ang="0">
                  <a:pos x="11" y="200"/>
                </a:cxn>
                <a:cxn ang="0">
                  <a:pos x="11" y="200"/>
                </a:cxn>
                <a:cxn ang="0">
                  <a:pos x="8" y="200"/>
                </a:cxn>
                <a:cxn ang="0">
                  <a:pos x="5" y="202"/>
                </a:cxn>
                <a:cxn ang="0">
                  <a:pos x="5" y="202"/>
                </a:cxn>
                <a:cxn ang="0">
                  <a:pos x="3" y="205"/>
                </a:cxn>
                <a:cxn ang="0">
                  <a:pos x="3" y="205"/>
                </a:cxn>
                <a:cxn ang="0">
                  <a:pos x="0" y="209"/>
                </a:cxn>
                <a:cxn ang="0">
                  <a:pos x="0" y="212"/>
                </a:cxn>
                <a:cxn ang="0">
                  <a:pos x="2" y="215"/>
                </a:cxn>
                <a:cxn ang="0">
                  <a:pos x="3" y="215"/>
                </a:cxn>
                <a:cxn ang="0">
                  <a:pos x="5" y="215"/>
                </a:cxn>
                <a:cxn ang="0">
                  <a:pos x="5" y="215"/>
                </a:cxn>
                <a:cxn ang="0">
                  <a:pos x="9" y="215"/>
                </a:cxn>
                <a:cxn ang="0">
                  <a:pos x="13" y="214"/>
                </a:cxn>
                <a:cxn ang="0">
                  <a:pos x="15" y="212"/>
                </a:cxn>
                <a:cxn ang="0">
                  <a:pos x="16" y="209"/>
                </a:cxn>
                <a:cxn ang="0">
                  <a:pos x="16" y="209"/>
                </a:cxn>
                <a:cxn ang="0">
                  <a:pos x="45" y="187"/>
                </a:cxn>
                <a:cxn ang="0">
                  <a:pos x="72" y="163"/>
                </a:cxn>
                <a:cxn ang="0">
                  <a:pos x="100" y="140"/>
                </a:cxn>
                <a:cxn ang="0">
                  <a:pos x="126" y="115"/>
                </a:cxn>
                <a:cxn ang="0">
                  <a:pos x="126" y="115"/>
                </a:cxn>
                <a:cxn ang="0">
                  <a:pos x="155" y="86"/>
                </a:cxn>
                <a:cxn ang="0">
                  <a:pos x="182" y="56"/>
                </a:cxn>
                <a:cxn ang="0">
                  <a:pos x="182" y="56"/>
                </a:cxn>
                <a:cxn ang="0">
                  <a:pos x="195" y="43"/>
                </a:cxn>
                <a:cxn ang="0">
                  <a:pos x="208" y="31"/>
                </a:cxn>
                <a:cxn ang="0">
                  <a:pos x="221" y="19"/>
                </a:cxn>
                <a:cxn ang="0">
                  <a:pos x="237" y="10"/>
                </a:cxn>
                <a:cxn ang="0">
                  <a:pos x="237" y="10"/>
                </a:cxn>
                <a:cxn ang="0">
                  <a:pos x="238" y="8"/>
                </a:cxn>
                <a:cxn ang="0">
                  <a:pos x="240" y="6"/>
                </a:cxn>
                <a:cxn ang="0">
                  <a:pos x="238" y="2"/>
                </a:cxn>
                <a:cxn ang="0">
                  <a:pos x="236" y="0"/>
                </a:cxn>
                <a:cxn ang="0">
                  <a:pos x="233" y="0"/>
                </a:cxn>
                <a:cxn ang="0">
                  <a:pos x="230" y="0"/>
                </a:cxn>
                <a:cxn ang="0">
                  <a:pos x="230" y="0"/>
                </a:cxn>
              </a:cxnLst>
              <a:rect l="0" t="0" r="r" b="b"/>
              <a:pathLst>
                <a:path w="240" h="215">
                  <a:moveTo>
                    <a:pt x="230" y="0"/>
                  </a:moveTo>
                  <a:lnTo>
                    <a:pt x="230" y="0"/>
                  </a:lnTo>
                  <a:lnTo>
                    <a:pt x="217" y="8"/>
                  </a:lnTo>
                  <a:lnTo>
                    <a:pt x="206" y="17"/>
                  </a:lnTo>
                  <a:lnTo>
                    <a:pt x="194" y="27"/>
                  </a:lnTo>
                  <a:lnTo>
                    <a:pt x="182" y="39"/>
                  </a:lnTo>
                  <a:lnTo>
                    <a:pt x="161" y="61"/>
                  </a:lnTo>
                  <a:lnTo>
                    <a:pt x="140" y="85"/>
                  </a:lnTo>
                  <a:lnTo>
                    <a:pt x="140" y="85"/>
                  </a:lnTo>
                  <a:lnTo>
                    <a:pt x="110" y="115"/>
                  </a:lnTo>
                  <a:lnTo>
                    <a:pt x="77" y="145"/>
                  </a:lnTo>
                  <a:lnTo>
                    <a:pt x="45" y="172"/>
                  </a:lnTo>
                  <a:lnTo>
                    <a:pt x="11" y="200"/>
                  </a:lnTo>
                  <a:lnTo>
                    <a:pt x="11" y="200"/>
                  </a:lnTo>
                  <a:lnTo>
                    <a:pt x="8" y="200"/>
                  </a:lnTo>
                  <a:lnTo>
                    <a:pt x="5" y="202"/>
                  </a:lnTo>
                  <a:lnTo>
                    <a:pt x="5" y="202"/>
                  </a:lnTo>
                  <a:lnTo>
                    <a:pt x="3" y="205"/>
                  </a:lnTo>
                  <a:lnTo>
                    <a:pt x="3" y="205"/>
                  </a:lnTo>
                  <a:lnTo>
                    <a:pt x="0" y="209"/>
                  </a:lnTo>
                  <a:lnTo>
                    <a:pt x="0" y="212"/>
                  </a:lnTo>
                  <a:lnTo>
                    <a:pt x="2" y="215"/>
                  </a:lnTo>
                  <a:lnTo>
                    <a:pt x="3" y="215"/>
                  </a:lnTo>
                  <a:lnTo>
                    <a:pt x="5" y="215"/>
                  </a:lnTo>
                  <a:lnTo>
                    <a:pt x="5" y="215"/>
                  </a:lnTo>
                  <a:lnTo>
                    <a:pt x="9" y="215"/>
                  </a:lnTo>
                  <a:lnTo>
                    <a:pt x="13" y="214"/>
                  </a:lnTo>
                  <a:lnTo>
                    <a:pt x="15" y="212"/>
                  </a:lnTo>
                  <a:lnTo>
                    <a:pt x="16" y="209"/>
                  </a:lnTo>
                  <a:lnTo>
                    <a:pt x="16" y="209"/>
                  </a:lnTo>
                  <a:lnTo>
                    <a:pt x="45" y="187"/>
                  </a:lnTo>
                  <a:lnTo>
                    <a:pt x="72" y="163"/>
                  </a:lnTo>
                  <a:lnTo>
                    <a:pt x="100" y="140"/>
                  </a:lnTo>
                  <a:lnTo>
                    <a:pt x="126" y="115"/>
                  </a:lnTo>
                  <a:lnTo>
                    <a:pt x="126" y="115"/>
                  </a:lnTo>
                  <a:lnTo>
                    <a:pt x="155" y="86"/>
                  </a:lnTo>
                  <a:lnTo>
                    <a:pt x="182" y="56"/>
                  </a:lnTo>
                  <a:lnTo>
                    <a:pt x="182" y="56"/>
                  </a:lnTo>
                  <a:lnTo>
                    <a:pt x="195" y="43"/>
                  </a:lnTo>
                  <a:lnTo>
                    <a:pt x="208" y="31"/>
                  </a:lnTo>
                  <a:lnTo>
                    <a:pt x="221" y="19"/>
                  </a:lnTo>
                  <a:lnTo>
                    <a:pt x="237" y="10"/>
                  </a:lnTo>
                  <a:lnTo>
                    <a:pt x="237" y="10"/>
                  </a:lnTo>
                  <a:lnTo>
                    <a:pt x="238" y="8"/>
                  </a:lnTo>
                  <a:lnTo>
                    <a:pt x="240" y="6"/>
                  </a:lnTo>
                  <a:lnTo>
                    <a:pt x="238" y="2"/>
                  </a:lnTo>
                  <a:lnTo>
                    <a:pt x="236" y="0"/>
                  </a:lnTo>
                  <a:lnTo>
                    <a:pt x="233" y="0"/>
                  </a:lnTo>
                  <a:lnTo>
                    <a:pt x="230" y="0"/>
                  </a:lnTo>
                  <a:lnTo>
                    <a:pt x="230" y="0"/>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199">
                <a:latin typeface="微软雅黑" pitchFamily="34" charset="-122"/>
                <a:ea typeface="微软雅黑" pitchFamily="34" charset="-122"/>
              </a:endParaRPr>
            </a:p>
          </p:txBody>
        </p:sp>
        <p:sp>
          <p:nvSpPr>
            <p:cNvPr id="16" name="chenying0907 881"/>
            <p:cNvSpPr>
              <a:spLocks/>
            </p:cNvSpPr>
            <p:nvPr/>
          </p:nvSpPr>
          <p:spPr bwMode="auto">
            <a:xfrm>
              <a:off x="3589338" y="3135313"/>
              <a:ext cx="92075" cy="92075"/>
            </a:xfrm>
            <a:custGeom>
              <a:avLst/>
              <a:gdLst/>
              <a:ahLst/>
              <a:cxnLst>
                <a:cxn ang="0">
                  <a:pos x="225" y="1"/>
                </a:cxn>
                <a:cxn ang="0">
                  <a:pos x="225" y="1"/>
                </a:cxn>
                <a:cxn ang="0">
                  <a:pos x="205" y="22"/>
                </a:cxn>
                <a:cxn ang="0">
                  <a:pos x="194" y="31"/>
                </a:cxn>
                <a:cxn ang="0">
                  <a:pos x="185" y="43"/>
                </a:cxn>
                <a:cxn ang="0">
                  <a:pos x="185" y="43"/>
                </a:cxn>
                <a:cxn ang="0">
                  <a:pos x="171" y="59"/>
                </a:cxn>
                <a:cxn ang="0">
                  <a:pos x="155" y="74"/>
                </a:cxn>
                <a:cxn ang="0">
                  <a:pos x="140" y="89"/>
                </a:cxn>
                <a:cxn ang="0">
                  <a:pos x="127" y="106"/>
                </a:cxn>
                <a:cxn ang="0">
                  <a:pos x="127" y="106"/>
                </a:cxn>
                <a:cxn ang="0">
                  <a:pos x="114" y="123"/>
                </a:cxn>
                <a:cxn ang="0">
                  <a:pos x="100" y="139"/>
                </a:cxn>
                <a:cxn ang="0">
                  <a:pos x="86" y="154"/>
                </a:cxn>
                <a:cxn ang="0">
                  <a:pos x="70" y="170"/>
                </a:cxn>
                <a:cxn ang="0">
                  <a:pos x="70" y="170"/>
                </a:cxn>
                <a:cxn ang="0">
                  <a:pos x="53" y="184"/>
                </a:cxn>
                <a:cxn ang="0">
                  <a:pos x="36" y="197"/>
                </a:cxn>
                <a:cxn ang="0">
                  <a:pos x="19" y="210"/>
                </a:cxn>
                <a:cxn ang="0">
                  <a:pos x="3" y="225"/>
                </a:cxn>
                <a:cxn ang="0">
                  <a:pos x="3" y="225"/>
                </a:cxn>
                <a:cxn ang="0">
                  <a:pos x="0" y="226"/>
                </a:cxn>
                <a:cxn ang="0">
                  <a:pos x="0" y="229"/>
                </a:cxn>
                <a:cxn ang="0">
                  <a:pos x="3" y="233"/>
                </a:cxn>
                <a:cxn ang="0">
                  <a:pos x="6" y="234"/>
                </a:cxn>
                <a:cxn ang="0">
                  <a:pos x="8" y="234"/>
                </a:cxn>
                <a:cxn ang="0">
                  <a:pos x="11" y="233"/>
                </a:cxn>
                <a:cxn ang="0">
                  <a:pos x="11" y="233"/>
                </a:cxn>
                <a:cxn ang="0">
                  <a:pos x="25" y="220"/>
                </a:cxn>
                <a:cxn ang="0">
                  <a:pos x="41" y="208"/>
                </a:cxn>
                <a:cxn ang="0">
                  <a:pos x="55" y="197"/>
                </a:cxn>
                <a:cxn ang="0">
                  <a:pos x="71" y="184"/>
                </a:cxn>
                <a:cxn ang="0">
                  <a:pos x="71" y="184"/>
                </a:cxn>
                <a:cxn ang="0">
                  <a:pos x="99" y="157"/>
                </a:cxn>
                <a:cxn ang="0">
                  <a:pos x="113" y="142"/>
                </a:cxn>
                <a:cxn ang="0">
                  <a:pos x="125" y="128"/>
                </a:cxn>
                <a:cxn ang="0">
                  <a:pos x="125" y="128"/>
                </a:cxn>
                <a:cxn ang="0">
                  <a:pos x="151" y="97"/>
                </a:cxn>
                <a:cxn ang="0">
                  <a:pos x="177" y="67"/>
                </a:cxn>
                <a:cxn ang="0">
                  <a:pos x="205" y="38"/>
                </a:cxn>
                <a:cxn ang="0">
                  <a:pos x="233" y="10"/>
                </a:cxn>
                <a:cxn ang="0">
                  <a:pos x="233" y="10"/>
                </a:cxn>
                <a:cxn ang="0">
                  <a:pos x="235" y="8"/>
                </a:cxn>
                <a:cxn ang="0">
                  <a:pos x="235" y="5"/>
                </a:cxn>
                <a:cxn ang="0">
                  <a:pos x="233" y="1"/>
                </a:cxn>
                <a:cxn ang="0">
                  <a:pos x="229" y="0"/>
                </a:cxn>
                <a:cxn ang="0">
                  <a:pos x="227" y="0"/>
                </a:cxn>
                <a:cxn ang="0">
                  <a:pos x="225" y="1"/>
                </a:cxn>
                <a:cxn ang="0">
                  <a:pos x="225" y="1"/>
                </a:cxn>
              </a:cxnLst>
              <a:rect l="0" t="0" r="r" b="b"/>
              <a:pathLst>
                <a:path w="235" h="234">
                  <a:moveTo>
                    <a:pt x="225" y="1"/>
                  </a:moveTo>
                  <a:lnTo>
                    <a:pt x="225" y="1"/>
                  </a:lnTo>
                  <a:lnTo>
                    <a:pt x="205" y="22"/>
                  </a:lnTo>
                  <a:lnTo>
                    <a:pt x="194" y="31"/>
                  </a:lnTo>
                  <a:lnTo>
                    <a:pt x="185" y="43"/>
                  </a:lnTo>
                  <a:lnTo>
                    <a:pt x="185" y="43"/>
                  </a:lnTo>
                  <a:lnTo>
                    <a:pt x="171" y="59"/>
                  </a:lnTo>
                  <a:lnTo>
                    <a:pt x="155" y="74"/>
                  </a:lnTo>
                  <a:lnTo>
                    <a:pt x="140" y="89"/>
                  </a:lnTo>
                  <a:lnTo>
                    <a:pt x="127" y="106"/>
                  </a:lnTo>
                  <a:lnTo>
                    <a:pt x="127" y="106"/>
                  </a:lnTo>
                  <a:lnTo>
                    <a:pt x="114" y="123"/>
                  </a:lnTo>
                  <a:lnTo>
                    <a:pt x="100" y="139"/>
                  </a:lnTo>
                  <a:lnTo>
                    <a:pt x="86" y="154"/>
                  </a:lnTo>
                  <a:lnTo>
                    <a:pt x="70" y="170"/>
                  </a:lnTo>
                  <a:lnTo>
                    <a:pt x="70" y="170"/>
                  </a:lnTo>
                  <a:lnTo>
                    <a:pt x="53" y="184"/>
                  </a:lnTo>
                  <a:lnTo>
                    <a:pt x="36" y="197"/>
                  </a:lnTo>
                  <a:lnTo>
                    <a:pt x="19" y="210"/>
                  </a:lnTo>
                  <a:lnTo>
                    <a:pt x="3" y="225"/>
                  </a:lnTo>
                  <a:lnTo>
                    <a:pt x="3" y="225"/>
                  </a:lnTo>
                  <a:lnTo>
                    <a:pt x="0" y="226"/>
                  </a:lnTo>
                  <a:lnTo>
                    <a:pt x="0" y="229"/>
                  </a:lnTo>
                  <a:lnTo>
                    <a:pt x="3" y="233"/>
                  </a:lnTo>
                  <a:lnTo>
                    <a:pt x="6" y="234"/>
                  </a:lnTo>
                  <a:lnTo>
                    <a:pt x="8" y="234"/>
                  </a:lnTo>
                  <a:lnTo>
                    <a:pt x="11" y="233"/>
                  </a:lnTo>
                  <a:lnTo>
                    <a:pt x="11" y="233"/>
                  </a:lnTo>
                  <a:lnTo>
                    <a:pt x="25" y="220"/>
                  </a:lnTo>
                  <a:lnTo>
                    <a:pt x="41" y="208"/>
                  </a:lnTo>
                  <a:lnTo>
                    <a:pt x="55" y="197"/>
                  </a:lnTo>
                  <a:lnTo>
                    <a:pt x="71" y="184"/>
                  </a:lnTo>
                  <a:lnTo>
                    <a:pt x="71" y="184"/>
                  </a:lnTo>
                  <a:lnTo>
                    <a:pt x="99" y="157"/>
                  </a:lnTo>
                  <a:lnTo>
                    <a:pt x="113" y="142"/>
                  </a:lnTo>
                  <a:lnTo>
                    <a:pt x="125" y="128"/>
                  </a:lnTo>
                  <a:lnTo>
                    <a:pt x="125" y="128"/>
                  </a:lnTo>
                  <a:lnTo>
                    <a:pt x="151" y="97"/>
                  </a:lnTo>
                  <a:lnTo>
                    <a:pt x="177" y="67"/>
                  </a:lnTo>
                  <a:lnTo>
                    <a:pt x="205" y="38"/>
                  </a:lnTo>
                  <a:lnTo>
                    <a:pt x="233" y="10"/>
                  </a:lnTo>
                  <a:lnTo>
                    <a:pt x="233" y="10"/>
                  </a:lnTo>
                  <a:lnTo>
                    <a:pt x="235" y="8"/>
                  </a:lnTo>
                  <a:lnTo>
                    <a:pt x="235" y="5"/>
                  </a:lnTo>
                  <a:lnTo>
                    <a:pt x="233" y="1"/>
                  </a:lnTo>
                  <a:lnTo>
                    <a:pt x="229" y="0"/>
                  </a:lnTo>
                  <a:lnTo>
                    <a:pt x="227" y="0"/>
                  </a:lnTo>
                  <a:lnTo>
                    <a:pt x="225" y="1"/>
                  </a:lnTo>
                  <a:lnTo>
                    <a:pt x="225" y="1"/>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199">
                <a:latin typeface="微软雅黑" pitchFamily="34" charset="-122"/>
                <a:ea typeface="微软雅黑" pitchFamily="34" charset="-122"/>
              </a:endParaRPr>
            </a:p>
          </p:txBody>
        </p:sp>
        <p:sp>
          <p:nvSpPr>
            <p:cNvPr id="17" name="chenying0907 882"/>
            <p:cNvSpPr>
              <a:spLocks/>
            </p:cNvSpPr>
            <p:nvPr/>
          </p:nvSpPr>
          <p:spPr bwMode="auto">
            <a:xfrm>
              <a:off x="3629026" y="3171826"/>
              <a:ext cx="68263" cy="60325"/>
            </a:xfrm>
            <a:custGeom>
              <a:avLst/>
              <a:gdLst/>
              <a:ahLst/>
              <a:cxnLst>
                <a:cxn ang="0">
                  <a:pos x="161" y="2"/>
                </a:cxn>
                <a:cxn ang="0">
                  <a:pos x="161" y="2"/>
                </a:cxn>
                <a:cxn ang="0">
                  <a:pos x="120" y="36"/>
                </a:cxn>
                <a:cxn ang="0">
                  <a:pos x="80" y="71"/>
                </a:cxn>
                <a:cxn ang="0">
                  <a:pos x="40" y="108"/>
                </a:cxn>
                <a:cxn ang="0">
                  <a:pos x="1" y="144"/>
                </a:cxn>
                <a:cxn ang="0">
                  <a:pos x="1" y="144"/>
                </a:cxn>
                <a:cxn ang="0">
                  <a:pos x="0" y="147"/>
                </a:cxn>
                <a:cxn ang="0">
                  <a:pos x="0" y="148"/>
                </a:cxn>
                <a:cxn ang="0">
                  <a:pos x="1" y="152"/>
                </a:cxn>
                <a:cxn ang="0">
                  <a:pos x="5" y="155"/>
                </a:cxn>
                <a:cxn ang="0">
                  <a:pos x="8" y="153"/>
                </a:cxn>
                <a:cxn ang="0">
                  <a:pos x="9" y="152"/>
                </a:cxn>
                <a:cxn ang="0">
                  <a:pos x="9" y="152"/>
                </a:cxn>
                <a:cxn ang="0">
                  <a:pos x="48" y="116"/>
                </a:cxn>
                <a:cxn ang="0">
                  <a:pos x="87" y="79"/>
                </a:cxn>
                <a:cxn ang="0">
                  <a:pos x="128" y="44"/>
                </a:cxn>
                <a:cxn ang="0">
                  <a:pos x="170" y="10"/>
                </a:cxn>
                <a:cxn ang="0">
                  <a:pos x="170" y="10"/>
                </a:cxn>
                <a:cxn ang="0">
                  <a:pos x="171" y="8"/>
                </a:cxn>
                <a:cxn ang="0">
                  <a:pos x="171" y="6"/>
                </a:cxn>
                <a:cxn ang="0">
                  <a:pos x="171" y="4"/>
                </a:cxn>
                <a:cxn ang="0">
                  <a:pos x="170" y="3"/>
                </a:cxn>
                <a:cxn ang="0">
                  <a:pos x="166" y="0"/>
                </a:cxn>
                <a:cxn ang="0">
                  <a:pos x="163" y="0"/>
                </a:cxn>
                <a:cxn ang="0">
                  <a:pos x="161" y="2"/>
                </a:cxn>
                <a:cxn ang="0">
                  <a:pos x="161" y="2"/>
                </a:cxn>
              </a:cxnLst>
              <a:rect l="0" t="0" r="r" b="b"/>
              <a:pathLst>
                <a:path w="171" h="155">
                  <a:moveTo>
                    <a:pt x="161" y="2"/>
                  </a:moveTo>
                  <a:lnTo>
                    <a:pt x="161" y="2"/>
                  </a:lnTo>
                  <a:lnTo>
                    <a:pt x="120" y="36"/>
                  </a:lnTo>
                  <a:lnTo>
                    <a:pt x="80" y="71"/>
                  </a:lnTo>
                  <a:lnTo>
                    <a:pt x="40" y="108"/>
                  </a:lnTo>
                  <a:lnTo>
                    <a:pt x="1" y="144"/>
                  </a:lnTo>
                  <a:lnTo>
                    <a:pt x="1" y="144"/>
                  </a:lnTo>
                  <a:lnTo>
                    <a:pt x="0" y="147"/>
                  </a:lnTo>
                  <a:lnTo>
                    <a:pt x="0" y="148"/>
                  </a:lnTo>
                  <a:lnTo>
                    <a:pt x="1" y="152"/>
                  </a:lnTo>
                  <a:lnTo>
                    <a:pt x="5" y="155"/>
                  </a:lnTo>
                  <a:lnTo>
                    <a:pt x="8" y="153"/>
                  </a:lnTo>
                  <a:lnTo>
                    <a:pt x="9" y="152"/>
                  </a:lnTo>
                  <a:lnTo>
                    <a:pt x="9" y="152"/>
                  </a:lnTo>
                  <a:lnTo>
                    <a:pt x="48" y="116"/>
                  </a:lnTo>
                  <a:lnTo>
                    <a:pt x="87" y="79"/>
                  </a:lnTo>
                  <a:lnTo>
                    <a:pt x="128" y="44"/>
                  </a:lnTo>
                  <a:lnTo>
                    <a:pt x="170" y="10"/>
                  </a:lnTo>
                  <a:lnTo>
                    <a:pt x="170" y="10"/>
                  </a:lnTo>
                  <a:lnTo>
                    <a:pt x="171" y="8"/>
                  </a:lnTo>
                  <a:lnTo>
                    <a:pt x="171" y="6"/>
                  </a:lnTo>
                  <a:lnTo>
                    <a:pt x="171" y="4"/>
                  </a:lnTo>
                  <a:lnTo>
                    <a:pt x="170" y="3"/>
                  </a:lnTo>
                  <a:lnTo>
                    <a:pt x="166" y="0"/>
                  </a:lnTo>
                  <a:lnTo>
                    <a:pt x="163" y="0"/>
                  </a:lnTo>
                  <a:lnTo>
                    <a:pt x="161" y="2"/>
                  </a:lnTo>
                  <a:lnTo>
                    <a:pt x="161" y="2"/>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199">
                <a:latin typeface="微软雅黑" pitchFamily="34" charset="-122"/>
                <a:ea typeface="微软雅黑" pitchFamily="34" charset="-122"/>
              </a:endParaRPr>
            </a:p>
          </p:txBody>
        </p:sp>
        <p:sp>
          <p:nvSpPr>
            <p:cNvPr id="18" name="chenying0907 883"/>
            <p:cNvSpPr>
              <a:spLocks/>
            </p:cNvSpPr>
            <p:nvPr/>
          </p:nvSpPr>
          <p:spPr bwMode="auto">
            <a:xfrm>
              <a:off x="3644901" y="3186113"/>
              <a:ext cx="73025" cy="68263"/>
            </a:xfrm>
            <a:custGeom>
              <a:avLst/>
              <a:gdLst/>
              <a:ahLst/>
              <a:cxnLst>
                <a:cxn ang="0">
                  <a:pos x="174" y="2"/>
                </a:cxn>
                <a:cxn ang="0">
                  <a:pos x="174" y="2"/>
                </a:cxn>
                <a:cxn ang="0">
                  <a:pos x="157" y="22"/>
                </a:cxn>
                <a:cxn ang="0">
                  <a:pos x="149" y="31"/>
                </a:cxn>
                <a:cxn ang="0">
                  <a:pos x="140" y="40"/>
                </a:cxn>
                <a:cxn ang="0">
                  <a:pos x="140" y="40"/>
                </a:cxn>
                <a:cxn ang="0">
                  <a:pos x="128" y="49"/>
                </a:cxn>
                <a:cxn ang="0">
                  <a:pos x="115" y="59"/>
                </a:cxn>
                <a:cxn ang="0">
                  <a:pos x="103" y="68"/>
                </a:cxn>
                <a:cxn ang="0">
                  <a:pos x="92" y="78"/>
                </a:cxn>
                <a:cxn ang="0">
                  <a:pos x="92" y="78"/>
                </a:cxn>
                <a:cxn ang="0">
                  <a:pos x="68" y="98"/>
                </a:cxn>
                <a:cxn ang="0">
                  <a:pos x="45" y="119"/>
                </a:cxn>
                <a:cxn ang="0">
                  <a:pos x="31" y="129"/>
                </a:cxn>
                <a:cxn ang="0">
                  <a:pos x="21" y="140"/>
                </a:cxn>
                <a:cxn ang="0">
                  <a:pos x="11" y="151"/>
                </a:cxn>
                <a:cxn ang="0">
                  <a:pos x="1" y="163"/>
                </a:cxn>
                <a:cxn ang="0">
                  <a:pos x="1" y="163"/>
                </a:cxn>
                <a:cxn ang="0">
                  <a:pos x="0" y="166"/>
                </a:cxn>
                <a:cxn ang="0">
                  <a:pos x="0" y="167"/>
                </a:cxn>
                <a:cxn ang="0">
                  <a:pos x="3" y="171"/>
                </a:cxn>
                <a:cxn ang="0">
                  <a:pos x="8" y="171"/>
                </a:cxn>
                <a:cxn ang="0">
                  <a:pos x="9" y="171"/>
                </a:cxn>
                <a:cxn ang="0">
                  <a:pos x="12" y="168"/>
                </a:cxn>
                <a:cxn ang="0">
                  <a:pos x="12" y="168"/>
                </a:cxn>
                <a:cxn ang="0">
                  <a:pos x="18" y="159"/>
                </a:cxn>
                <a:cxn ang="0">
                  <a:pos x="28" y="150"/>
                </a:cxn>
                <a:cxn ang="0">
                  <a:pos x="47" y="134"/>
                </a:cxn>
                <a:cxn ang="0">
                  <a:pos x="47" y="134"/>
                </a:cxn>
                <a:cxn ang="0">
                  <a:pos x="73" y="110"/>
                </a:cxn>
                <a:cxn ang="0">
                  <a:pos x="99" y="86"/>
                </a:cxn>
                <a:cxn ang="0">
                  <a:pos x="99" y="86"/>
                </a:cxn>
                <a:cxn ang="0">
                  <a:pos x="111" y="76"/>
                </a:cxn>
                <a:cxn ang="0">
                  <a:pos x="124" y="66"/>
                </a:cxn>
                <a:cxn ang="0">
                  <a:pos x="148" y="48"/>
                </a:cxn>
                <a:cxn ang="0">
                  <a:pos x="148" y="48"/>
                </a:cxn>
                <a:cxn ang="0">
                  <a:pos x="157" y="39"/>
                </a:cxn>
                <a:cxn ang="0">
                  <a:pos x="166" y="30"/>
                </a:cxn>
                <a:cxn ang="0">
                  <a:pos x="182" y="10"/>
                </a:cxn>
                <a:cxn ang="0">
                  <a:pos x="182" y="10"/>
                </a:cxn>
                <a:cxn ang="0">
                  <a:pos x="183" y="8"/>
                </a:cxn>
                <a:cxn ang="0">
                  <a:pos x="183" y="6"/>
                </a:cxn>
                <a:cxn ang="0">
                  <a:pos x="181" y="2"/>
                </a:cxn>
                <a:cxn ang="0">
                  <a:pos x="179" y="1"/>
                </a:cxn>
                <a:cxn ang="0">
                  <a:pos x="178" y="0"/>
                </a:cxn>
                <a:cxn ang="0">
                  <a:pos x="175" y="1"/>
                </a:cxn>
                <a:cxn ang="0">
                  <a:pos x="174" y="2"/>
                </a:cxn>
                <a:cxn ang="0">
                  <a:pos x="174" y="2"/>
                </a:cxn>
              </a:cxnLst>
              <a:rect l="0" t="0" r="r" b="b"/>
              <a:pathLst>
                <a:path w="183" h="171">
                  <a:moveTo>
                    <a:pt x="174" y="2"/>
                  </a:moveTo>
                  <a:lnTo>
                    <a:pt x="174" y="2"/>
                  </a:lnTo>
                  <a:lnTo>
                    <a:pt x="157" y="22"/>
                  </a:lnTo>
                  <a:lnTo>
                    <a:pt x="149" y="31"/>
                  </a:lnTo>
                  <a:lnTo>
                    <a:pt x="140" y="40"/>
                  </a:lnTo>
                  <a:lnTo>
                    <a:pt x="140" y="40"/>
                  </a:lnTo>
                  <a:lnTo>
                    <a:pt x="128" y="49"/>
                  </a:lnTo>
                  <a:lnTo>
                    <a:pt x="115" y="59"/>
                  </a:lnTo>
                  <a:lnTo>
                    <a:pt x="103" y="68"/>
                  </a:lnTo>
                  <a:lnTo>
                    <a:pt x="92" y="78"/>
                  </a:lnTo>
                  <a:lnTo>
                    <a:pt x="92" y="78"/>
                  </a:lnTo>
                  <a:lnTo>
                    <a:pt x="68" y="98"/>
                  </a:lnTo>
                  <a:lnTo>
                    <a:pt x="45" y="119"/>
                  </a:lnTo>
                  <a:lnTo>
                    <a:pt x="31" y="129"/>
                  </a:lnTo>
                  <a:lnTo>
                    <a:pt x="21" y="140"/>
                  </a:lnTo>
                  <a:lnTo>
                    <a:pt x="11" y="151"/>
                  </a:lnTo>
                  <a:lnTo>
                    <a:pt x="1" y="163"/>
                  </a:lnTo>
                  <a:lnTo>
                    <a:pt x="1" y="163"/>
                  </a:lnTo>
                  <a:lnTo>
                    <a:pt x="0" y="166"/>
                  </a:lnTo>
                  <a:lnTo>
                    <a:pt x="0" y="167"/>
                  </a:lnTo>
                  <a:lnTo>
                    <a:pt x="3" y="171"/>
                  </a:lnTo>
                  <a:lnTo>
                    <a:pt x="8" y="171"/>
                  </a:lnTo>
                  <a:lnTo>
                    <a:pt x="9" y="171"/>
                  </a:lnTo>
                  <a:lnTo>
                    <a:pt x="12" y="168"/>
                  </a:lnTo>
                  <a:lnTo>
                    <a:pt x="12" y="168"/>
                  </a:lnTo>
                  <a:lnTo>
                    <a:pt x="18" y="159"/>
                  </a:lnTo>
                  <a:lnTo>
                    <a:pt x="28" y="150"/>
                  </a:lnTo>
                  <a:lnTo>
                    <a:pt x="47" y="134"/>
                  </a:lnTo>
                  <a:lnTo>
                    <a:pt x="47" y="134"/>
                  </a:lnTo>
                  <a:lnTo>
                    <a:pt x="73" y="110"/>
                  </a:lnTo>
                  <a:lnTo>
                    <a:pt x="99" y="86"/>
                  </a:lnTo>
                  <a:lnTo>
                    <a:pt x="99" y="86"/>
                  </a:lnTo>
                  <a:lnTo>
                    <a:pt x="111" y="76"/>
                  </a:lnTo>
                  <a:lnTo>
                    <a:pt x="124" y="66"/>
                  </a:lnTo>
                  <a:lnTo>
                    <a:pt x="148" y="48"/>
                  </a:lnTo>
                  <a:lnTo>
                    <a:pt x="148" y="48"/>
                  </a:lnTo>
                  <a:lnTo>
                    <a:pt x="157" y="39"/>
                  </a:lnTo>
                  <a:lnTo>
                    <a:pt x="166" y="30"/>
                  </a:lnTo>
                  <a:lnTo>
                    <a:pt x="182" y="10"/>
                  </a:lnTo>
                  <a:lnTo>
                    <a:pt x="182" y="10"/>
                  </a:lnTo>
                  <a:lnTo>
                    <a:pt x="183" y="8"/>
                  </a:lnTo>
                  <a:lnTo>
                    <a:pt x="183" y="6"/>
                  </a:lnTo>
                  <a:lnTo>
                    <a:pt x="181" y="2"/>
                  </a:lnTo>
                  <a:lnTo>
                    <a:pt x="179" y="1"/>
                  </a:lnTo>
                  <a:lnTo>
                    <a:pt x="178" y="0"/>
                  </a:lnTo>
                  <a:lnTo>
                    <a:pt x="175" y="1"/>
                  </a:lnTo>
                  <a:lnTo>
                    <a:pt x="174" y="2"/>
                  </a:lnTo>
                  <a:lnTo>
                    <a:pt x="174" y="2"/>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199">
                <a:latin typeface="微软雅黑" pitchFamily="34" charset="-122"/>
                <a:ea typeface="微软雅黑" pitchFamily="34" charset="-122"/>
              </a:endParaRPr>
            </a:p>
          </p:txBody>
        </p:sp>
        <p:sp>
          <p:nvSpPr>
            <p:cNvPr id="19" name="chenying0907 884"/>
            <p:cNvSpPr>
              <a:spLocks/>
            </p:cNvSpPr>
            <p:nvPr/>
          </p:nvSpPr>
          <p:spPr bwMode="auto">
            <a:xfrm>
              <a:off x="3673476" y="3219451"/>
              <a:ext cx="49213" cy="42863"/>
            </a:xfrm>
            <a:custGeom>
              <a:avLst/>
              <a:gdLst/>
              <a:ahLst/>
              <a:cxnLst>
                <a:cxn ang="0">
                  <a:pos x="116" y="1"/>
                </a:cxn>
                <a:cxn ang="0">
                  <a:pos x="116" y="1"/>
                </a:cxn>
                <a:cxn ang="0">
                  <a:pos x="110" y="5"/>
                </a:cxn>
                <a:cxn ang="0">
                  <a:pos x="102" y="8"/>
                </a:cxn>
                <a:cxn ang="0">
                  <a:pos x="96" y="10"/>
                </a:cxn>
                <a:cxn ang="0">
                  <a:pos x="91" y="15"/>
                </a:cxn>
                <a:cxn ang="0">
                  <a:pos x="91" y="15"/>
                </a:cxn>
                <a:cxn ang="0">
                  <a:pos x="76" y="30"/>
                </a:cxn>
                <a:cxn ang="0">
                  <a:pos x="61" y="43"/>
                </a:cxn>
                <a:cxn ang="0">
                  <a:pos x="61" y="43"/>
                </a:cxn>
                <a:cxn ang="0">
                  <a:pos x="45" y="55"/>
                </a:cxn>
                <a:cxn ang="0">
                  <a:pos x="29" y="68"/>
                </a:cxn>
                <a:cxn ang="0">
                  <a:pos x="15" y="82"/>
                </a:cxn>
                <a:cxn ang="0">
                  <a:pos x="2" y="98"/>
                </a:cxn>
                <a:cxn ang="0">
                  <a:pos x="2" y="98"/>
                </a:cxn>
                <a:cxn ang="0">
                  <a:pos x="0" y="100"/>
                </a:cxn>
                <a:cxn ang="0">
                  <a:pos x="0" y="102"/>
                </a:cxn>
                <a:cxn ang="0">
                  <a:pos x="3" y="106"/>
                </a:cxn>
                <a:cxn ang="0">
                  <a:pos x="4" y="107"/>
                </a:cxn>
                <a:cxn ang="0">
                  <a:pos x="6" y="108"/>
                </a:cxn>
                <a:cxn ang="0">
                  <a:pos x="8" y="107"/>
                </a:cxn>
                <a:cxn ang="0">
                  <a:pos x="10" y="106"/>
                </a:cxn>
                <a:cxn ang="0">
                  <a:pos x="10" y="106"/>
                </a:cxn>
                <a:cxn ang="0">
                  <a:pos x="25" y="89"/>
                </a:cxn>
                <a:cxn ang="0">
                  <a:pos x="41" y="73"/>
                </a:cxn>
                <a:cxn ang="0">
                  <a:pos x="59" y="59"/>
                </a:cxn>
                <a:cxn ang="0">
                  <a:pos x="78" y="44"/>
                </a:cxn>
                <a:cxn ang="0">
                  <a:pos x="78" y="44"/>
                </a:cxn>
                <a:cxn ang="0">
                  <a:pos x="88" y="34"/>
                </a:cxn>
                <a:cxn ang="0">
                  <a:pos x="98" y="23"/>
                </a:cxn>
                <a:cxn ang="0">
                  <a:pos x="98" y="23"/>
                </a:cxn>
                <a:cxn ang="0">
                  <a:pos x="104" y="19"/>
                </a:cxn>
                <a:cxn ang="0">
                  <a:pos x="110" y="15"/>
                </a:cxn>
                <a:cxn ang="0">
                  <a:pos x="118" y="13"/>
                </a:cxn>
                <a:cxn ang="0">
                  <a:pos x="125" y="9"/>
                </a:cxn>
                <a:cxn ang="0">
                  <a:pos x="125" y="9"/>
                </a:cxn>
                <a:cxn ang="0">
                  <a:pos x="126" y="8"/>
                </a:cxn>
                <a:cxn ang="0">
                  <a:pos x="126" y="5"/>
                </a:cxn>
                <a:cxn ang="0">
                  <a:pos x="126" y="4"/>
                </a:cxn>
                <a:cxn ang="0">
                  <a:pos x="125" y="1"/>
                </a:cxn>
                <a:cxn ang="0">
                  <a:pos x="121" y="0"/>
                </a:cxn>
                <a:cxn ang="0">
                  <a:pos x="118" y="0"/>
                </a:cxn>
                <a:cxn ang="0">
                  <a:pos x="116" y="1"/>
                </a:cxn>
                <a:cxn ang="0">
                  <a:pos x="116" y="1"/>
                </a:cxn>
              </a:cxnLst>
              <a:rect l="0" t="0" r="r" b="b"/>
              <a:pathLst>
                <a:path w="126" h="108">
                  <a:moveTo>
                    <a:pt x="116" y="1"/>
                  </a:moveTo>
                  <a:lnTo>
                    <a:pt x="116" y="1"/>
                  </a:lnTo>
                  <a:lnTo>
                    <a:pt x="110" y="5"/>
                  </a:lnTo>
                  <a:lnTo>
                    <a:pt x="102" y="8"/>
                  </a:lnTo>
                  <a:lnTo>
                    <a:pt x="96" y="10"/>
                  </a:lnTo>
                  <a:lnTo>
                    <a:pt x="91" y="15"/>
                  </a:lnTo>
                  <a:lnTo>
                    <a:pt x="91" y="15"/>
                  </a:lnTo>
                  <a:lnTo>
                    <a:pt x="76" y="30"/>
                  </a:lnTo>
                  <a:lnTo>
                    <a:pt x="61" y="43"/>
                  </a:lnTo>
                  <a:lnTo>
                    <a:pt x="61" y="43"/>
                  </a:lnTo>
                  <a:lnTo>
                    <a:pt x="45" y="55"/>
                  </a:lnTo>
                  <a:lnTo>
                    <a:pt x="29" y="68"/>
                  </a:lnTo>
                  <a:lnTo>
                    <a:pt x="15" y="82"/>
                  </a:lnTo>
                  <a:lnTo>
                    <a:pt x="2" y="98"/>
                  </a:lnTo>
                  <a:lnTo>
                    <a:pt x="2" y="98"/>
                  </a:lnTo>
                  <a:lnTo>
                    <a:pt x="0" y="100"/>
                  </a:lnTo>
                  <a:lnTo>
                    <a:pt x="0" y="102"/>
                  </a:lnTo>
                  <a:lnTo>
                    <a:pt x="3" y="106"/>
                  </a:lnTo>
                  <a:lnTo>
                    <a:pt x="4" y="107"/>
                  </a:lnTo>
                  <a:lnTo>
                    <a:pt x="6" y="108"/>
                  </a:lnTo>
                  <a:lnTo>
                    <a:pt x="8" y="107"/>
                  </a:lnTo>
                  <a:lnTo>
                    <a:pt x="10" y="106"/>
                  </a:lnTo>
                  <a:lnTo>
                    <a:pt x="10" y="106"/>
                  </a:lnTo>
                  <a:lnTo>
                    <a:pt x="25" y="89"/>
                  </a:lnTo>
                  <a:lnTo>
                    <a:pt x="41" y="73"/>
                  </a:lnTo>
                  <a:lnTo>
                    <a:pt x="59" y="59"/>
                  </a:lnTo>
                  <a:lnTo>
                    <a:pt x="78" y="44"/>
                  </a:lnTo>
                  <a:lnTo>
                    <a:pt x="78" y="44"/>
                  </a:lnTo>
                  <a:lnTo>
                    <a:pt x="88" y="34"/>
                  </a:lnTo>
                  <a:lnTo>
                    <a:pt x="98" y="23"/>
                  </a:lnTo>
                  <a:lnTo>
                    <a:pt x="98" y="23"/>
                  </a:lnTo>
                  <a:lnTo>
                    <a:pt x="104" y="19"/>
                  </a:lnTo>
                  <a:lnTo>
                    <a:pt x="110" y="15"/>
                  </a:lnTo>
                  <a:lnTo>
                    <a:pt x="118" y="13"/>
                  </a:lnTo>
                  <a:lnTo>
                    <a:pt x="125" y="9"/>
                  </a:lnTo>
                  <a:lnTo>
                    <a:pt x="125" y="9"/>
                  </a:lnTo>
                  <a:lnTo>
                    <a:pt x="126" y="8"/>
                  </a:lnTo>
                  <a:lnTo>
                    <a:pt x="126" y="5"/>
                  </a:lnTo>
                  <a:lnTo>
                    <a:pt x="126" y="4"/>
                  </a:lnTo>
                  <a:lnTo>
                    <a:pt x="125" y="1"/>
                  </a:lnTo>
                  <a:lnTo>
                    <a:pt x="121" y="0"/>
                  </a:lnTo>
                  <a:lnTo>
                    <a:pt x="118" y="0"/>
                  </a:lnTo>
                  <a:lnTo>
                    <a:pt x="116" y="1"/>
                  </a:lnTo>
                  <a:lnTo>
                    <a:pt x="116" y="1"/>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199">
                <a:latin typeface="微软雅黑" pitchFamily="34" charset="-122"/>
                <a:ea typeface="微软雅黑" pitchFamily="34" charset="-122"/>
              </a:endParaRPr>
            </a:p>
          </p:txBody>
        </p:sp>
        <p:sp>
          <p:nvSpPr>
            <p:cNvPr id="20" name="chenying0907 885"/>
            <p:cNvSpPr>
              <a:spLocks/>
            </p:cNvSpPr>
            <p:nvPr/>
          </p:nvSpPr>
          <p:spPr bwMode="auto">
            <a:xfrm>
              <a:off x="3289301" y="3514726"/>
              <a:ext cx="87313" cy="93663"/>
            </a:xfrm>
            <a:custGeom>
              <a:avLst/>
              <a:gdLst/>
              <a:ahLst/>
              <a:cxnLst>
                <a:cxn ang="0">
                  <a:pos x="212" y="0"/>
                </a:cxn>
                <a:cxn ang="0">
                  <a:pos x="212" y="0"/>
                </a:cxn>
                <a:cxn ang="0">
                  <a:pos x="204" y="1"/>
                </a:cxn>
                <a:cxn ang="0">
                  <a:pos x="196" y="3"/>
                </a:cxn>
                <a:cxn ang="0">
                  <a:pos x="190" y="6"/>
                </a:cxn>
                <a:cxn ang="0">
                  <a:pos x="184" y="10"/>
                </a:cxn>
                <a:cxn ang="0">
                  <a:pos x="173" y="19"/>
                </a:cxn>
                <a:cxn ang="0">
                  <a:pos x="162" y="30"/>
                </a:cxn>
                <a:cxn ang="0">
                  <a:pos x="162" y="30"/>
                </a:cxn>
                <a:cxn ang="0">
                  <a:pos x="145" y="47"/>
                </a:cxn>
                <a:cxn ang="0">
                  <a:pos x="127" y="62"/>
                </a:cxn>
                <a:cxn ang="0">
                  <a:pos x="110" y="79"/>
                </a:cxn>
                <a:cxn ang="0">
                  <a:pos x="93" y="96"/>
                </a:cxn>
                <a:cxn ang="0">
                  <a:pos x="93" y="96"/>
                </a:cxn>
                <a:cxn ang="0">
                  <a:pos x="65" y="129"/>
                </a:cxn>
                <a:cxn ang="0">
                  <a:pos x="39" y="163"/>
                </a:cxn>
                <a:cxn ang="0">
                  <a:pos x="39" y="163"/>
                </a:cxn>
                <a:cxn ang="0">
                  <a:pos x="17" y="194"/>
                </a:cxn>
                <a:cxn ang="0">
                  <a:pos x="8" y="210"/>
                </a:cxn>
                <a:cxn ang="0">
                  <a:pos x="0" y="227"/>
                </a:cxn>
                <a:cxn ang="0">
                  <a:pos x="0" y="227"/>
                </a:cxn>
                <a:cxn ang="0">
                  <a:pos x="0" y="230"/>
                </a:cxn>
                <a:cxn ang="0">
                  <a:pos x="1" y="231"/>
                </a:cxn>
                <a:cxn ang="0">
                  <a:pos x="3" y="232"/>
                </a:cxn>
                <a:cxn ang="0">
                  <a:pos x="4" y="234"/>
                </a:cxn>
                <a:cxn ang="0">
                  <a:pos x="8" y="234"/>
                </a:cxn>
                <a:cxn ang="0">
                  <a:pos x="10" y="232"/>
                </a:cxn>
                <a:cxn ang="0">
                  <a:pos x="12" y="230"/>
                </a:cxn>
                <a:cxn ang="0">
                  <a:pos x="12" y="230"/>
                </a:cxn>
                <a:cxn ang="0">
                  <a:pos x="18" y="214"/>
                </a:cxn>
                <a:cxn ang="0">
                  <a:pos x="27" y="198"/>
                </a:cxn>
                <a:cxn ang="0">
                  <a:pos x="38" y="183"/>
                </a:cxn>
                <a:cxn ang="0">
                  <a:pos x="48" y="168"/>
                </a:cxn>
                <a:cxn ang="0">
                  <a:pos x="72" y="139"/>
                </a:cxn>
                <a:cxn ang="0">
                  <a:pos x="96" y="111"/>
                </a:cxn>
                <a:cxn ang="0">
                  <a:pos x="96" y="111"/>
                </a:cxn>
                <a:cxn ang="0">
                  <a:pos x="106" y="99"/>
                </a:cxn>
                <a:cxn ang="0">
                  <a:pos x="118" y="86"/>
                </a:cxn>
                <a:cxn ang="0">
                  <a:pos x="143" y="64"/>
                </a:cxn>
                <a:cxn ang="0">
                  <a:pos x="143" y="64"/>
                </a:cxn>
                <a:cxn ang="0">
                  <a:pos x="157" y="48"/>
                </a:cxn>
                <a:cxn ang="0">
                  <a:pos x="174" y="32"/>
                </a:cxn>
                <a:cxn ang="0">
                  <a:pos x="183" y="24"/>
                </a:cxn>
                <a:cxn ang="0">
                  <a:pos x="192" y="18"/>
                </a:cxn>
                <a:cxn ang="0">
                  <a:pos x="201" y="14"/>
                </a:cxn>
                <a:cxn ang="0">
                  <a:pos x="212" y="11"/>
                </a:cxn>
                <a:cxn ang="0">
                  <a:pos x="212" y="11"/>
                </a:cxn>
                <a:cxn ang="0">
                  <a:pos x="213" y="10"/>
                </a:cxn>
                <a:cxn ang="0">
                  <a:pos x="216" y="9"/>
                </a:cxn>
                <a:cxn ang="0">
                  <a:pos x="217" y="5"/>
                </a:cxn>
                <a:cxn ang="0">
                  <a:pos x="217" y="3"/>
                </a:cxn>
                <a:cxn ang="0">
                  <a:pos x="216" y="1"/>
                </a:cxn>
                <a:cxn ang="0">
                  <a:pos x="213" y="0"/>
                </a:cxn>
                <a:cxn ang="0">
                  <a:pos x="212" y="0"/>
                </a:cxn>
                <a:cxn ang="0">
                  <a:pos x="212" y="0"/>
                </a:cxn>
              </a:cxnLst>
              <a:rect l="0" t="0" r="r" b="b"/>
              <a:pathLst>
                <a:path w="217" h="234">
                  <a:moveTo>
                    <a:pt x="212" y="0"/>
                  </a:moveTo>
                  <a:lnTo>
                    <a:pt x="212" y="0"/>
                  </a:lnTo>
                  <a:lnTo>
                    <a:pt x="204" y="1"/>
                  </a:lnTo>
                  <a:lnTo>
                    <a:pt x="196" y="3"/>
                  </a:lnTo>
                  <a:lnTo>
                    <a:pt x="190" y="6"/>
                  </a:lnTo>
                  <a:lnTo>
                    <a:pt x="184" y="10"/>
                  </a:lnTo>
                  <a:lnTo>
                    <a:pt x="173" y="19"/>
                  </a:lnTo>
                  <a:lnTo>
                    <a:pt x="162" y="30"/>
                  </a:lnTo>
                  <a:lnTo>
                    <a:pt x="162" y="30"/>
                  </a:lnTo>
                  <a:lnTo>
                    <a:pt x="145" y="47"/>
                  </a:lnTo>
                  <a:lnTo>
                    <a:pt x="127" y="62"/>
                  </a:lnTo>
                  <a:lnTo>
                    <a:pt x="110" y="79"/>
                  </a:lnTo>
                  <a:lnTo>
                    <a:pt x="93" y="96"/>
                  </a:lnTo>
                  <a:lnTo>
                    <a:pt x="93" y="96"/>
                  </a:lnTo>
                  <a:lnTo>
                    <a:pt x="65" y="129"/>
                  </a:lnTo>
                  <a:lnTo>
                    <a:pt x="39" y="163"/>
                  </a:lnTo>
                  <a:lnTo>
                    <a:pt x="39" y="163"/>
                  </a:lnTo>
                  <a:lnTo>
                    <a:pt x="17" y="194"/>
                  </a:lnTo>
                  <a:lnTo>
                    <a:pt x="8" y="210"/>
                  </a:lnTo>
                  <a:lnTo>
                    <a:pt x="0" y="227"/>
                  </a:lnTo>
                  <a:lnTo>
                    <a:pt x="0" y="227"/>
                  </a:lnTo>
                  <a:lnTo>
                    <a:pt x="0" y="230"/>
                  </a:lnTo>
                  <a:lnTo>
                    <a:pt x="1" y="231"/>
                  </a:lnTo>
                  <a:lnTo>
                    <a:pt x="3" y="232"/>
                  </a:lnTo>
                  <a:lnTo>
                    <a:pt x="4" y="234"/>
                  </a:lnTo>
                  <a:lnTo>
                    <a:pt x="8" y="234"/>
                  </a:lnTo>
                  <a:lnTo>
                    <a:pt x="10" y="232"/>
                  </a:lnTo>
                  <a:lnTo>
                    <a:pt x="12" y="230"/>
                  </a:lnTo>
                  <a:lnTo>
                    <a:pt x="12" y="230"/>
                  </a:lnTo>
                  <a:lnTo>
                    <a:pt x="18" y="214"/>
                  </a:lnTo>
                  <a:lnTo>
                    <a:pt x="27" y="198"/>
                  </a:lnTo>
                  <a:lnTo>
                    <a:pt x="38" y="183"/>
                  </a:lnTo>
                  <a:lnTo>
                    <a:pt x="48" y="168"/>
                  </a:lnTo>
                  <a:lnTo>
                    <a:pt x="72" y="139"/>
                  </a:lnTo>
                  <a:lnTo>
                    <a:pt x="96" y="111"/>
                  </a:lnTo>
                  <a:lnTo>
                    <a:pt x="96" y="111"/>
                  </a:lnTo>
                  <a:lnTo>
                    <a:pt x="106" y="99"/>
                  </a:lnTo>
                  <a:lnTo>
                    <a:pt x="118" y="86"/>
                  </a:lnTo>
                  <a:lnTo>
                    <a:pt x="143" y="64"/>
                  </a:lnTo>
                  <a:lnTo>
                    <a:pt x="143" y="64"/>
                  </a:lnTo>
                  <a:lnTo>
                    <a:pt x="157" y="48"/>
                  </a:lnTo>
                  <a:lnTo>
                    <a:pt x="174" y="32"/>
                  </a:lnTo>
                  <a:lnTo>
                    <a:pt x="183" y="24"/>
                  </a:lnTo>
                  <a:lnTo>
                    <a:pt x="192" y="18"/>
                  </a:lnTo>
                  <a:lnTo>
                    <a:pt x="201" y="14"/>
                  </a:lnTo>
                  <a:lnTo>
                    <a:pt x="212" y="11"/>
                  </a:lnTo>
                  <a:lnTo>
                    <a:pt x="212" y="11"/>
                  </a:lnTo>
                  <a:lnTo>
                    <a:pt x="213" y="10"/>
                  </a:lnTo>
                  <a:lnTo>
                    <a:pt x="216" y="9"/>
                  </a:lnTo>
                  <a:lnTo>
                    <a:pt x="217" y="5"/>
                  </a:lnTo>
                  <a:lnTo>
                    <a:pt x="217" y="3"/>
                  </a:lnTo>
                  <a:lnTo>
                    <a:pt x="216" y="1"/>
                  </a:lnTo>
                  <a:lnTo>
                    <a:pt x="213" y="0"/>
                  </a:lnTo>
                  <a:lnTo>
                    <a:pt x="212" y="0"/>
                  </a:lnTo>
                  <a:lnTo>
                    <a:pt x="212" y="0"/>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199">
                <a:latin typeface="微软雅黑" pitchFamily="34" charset="-122"/>
                <a:ea typeface="微软雅黑" pitchFamily="34" charset="-122"/>
              </a:endParaRPr>
            </a:p>
          </p:txBody>
        </p:sp>
        <p:sp>
          <p:nvSpPr>
            <p:cNvPr id="21" name="chenying0907 886"/>
            <p:cNvSpPr>
              <a:spLocks/>
            </p:cNvSpPr>
            <p:nvPr/>
          </p:nvSpPr>
          <p:spPr bwMode="auto">
            <a:xfrm>
              <a:off x="3252788" y="3548063"/>
              <a:ext cx="125413" cy="130175"/>
            </a:xfrm>
            <a:custGeom>
              <a:avLst/>
              <a:gdLst/>
              <a:ahLst/>
              <a:cxnLst>
                <a:cxn ang="0">
                  <a:pos x="305" y="1"/>
                </a:cxn>
                <a:cxn ang="0">
                  <a:pos x="305" y="1"/>
                </a:cxn>
                <a:cxn ang="0">
                  <a:pos x="296" y="6"/>
                </a:cxn>
                <a:cxn ang="0">
                  <a:pos x="287" y="13"/>
                </a:cxn>
                <a:cxn ang="0">
                  <a:pos x="278" y="18"/>
                </a:cxn>
                <a:cxn ang="0">
                  <a:pos x="270" y="24"/>
                </a:cxn>
                <a:cxn ang="0">
                  <a:pos x="270" y="24"/>
                </a:cxn>
                <a:cxn ang="0">
                  <a:pos x="249" y="45"/>
                </a:cxn>
                <a:cxn ang="0">
                  <a:pos x="227" y="65"/>
                </a:cxn>
                <a:cxn ang="0">
                  <a:pos x="227" y="65"/>
                </a:cxn>
                <a:cxn ang="0">
                  <a:pos x="181" y="107"/>
                </a:cxn>
                <a:cxn ang="0">
                  <a:pos x="159" y="129"/>
                </a:cxn>
                <a:cxn ang="0">
                  <a:pos x="138" y="151"/>
                </a:cxn>
                <a:cxn ang="0">
                  <a:pos x="138" y="151"/>
                </a:cxn>
                <a:cxn ang="0">
                  <a:pos x="95" y="200"/>
                </a:cxn>
                <a:cxn ang="0">
                  <a:pos x="50" y="247"/>
                </a:cxn>
                <a:cxn ang="0">
                  <a:pos x="50" y="247"/>
                </a:cxn>
                <a:cxn ang="0">
                  <a:pos x="36" y="264"/>
                </a:cxn>
                <a:cxn ang="0">
                  <a:pos x="21" y="282"/>
                </a:cxn>
                <a:cxn ang="0">
                  <a:pos x="10" y="302"/>
                </a:cxn>
                <a:cxn ang="0">
                  <a:pos x="4" y="312"/>
                </a:cxn>
                <a:cxn ang="0">
                  <a:pos x="0" y="323"/>
                </a:cxn>
                <a:cxn ang="0">
                  <a:pos x="0" y="323"/>
                </a:cxn>
                <a:cxn ang="0">
                  <a:pos x="0" y="325"/>
                </a:cxn>
                <a:cxn ang="0">
                  <a:pos x="2" y="327"/>
                </a:cxn>
                <a:cxn ang="0">
                  <a:pos x="4" y="329"/>
                </a:cxn>
                <a:cxn ang="0">
                  <a:pos x="10" y="329"/>
                </a:cxn>
                <a:cxn ang="0">
                  <a:pos x="11" y="328"/>
                </a:cxn>
                <a:cxn ang="0">
                  <a:pos x="12" y="325"/>
                </a:cxn>
                <a:cxn ang="0">
                  <a:pos x="12" y="325"/>
                </a:cxn>
                <a:cxn ang="0">
                  <a:pos x="17" y="313"/>
                </a:cxn>
                <a:cxn ang="0">
                  <a:pos x="23" y="302"/>
                </a:cxn>
                <a:cxn ang="0">
                  <a:pos x="31" y="290"/>
                </a:cxn>
                <a:cxn ang="0">
                  <a:pos x="38" y="279"/>
                </a:cxn>
                <a:cxn ang="0">
                  <a:pos x="55" y="259"/>
                </a:cxn>
                <a:cxn ang="0">
                  <a:pos x="74" y="239"/>
                </a:cxn>
                <a:cxn ang="0">
                  <a:pos x="74" y="239"/>
                </a:cxn>
                <a:cxn ang="0">
                  <a:pos x="113" y="196"/>
                </a:cxn>
                <a:cxn ang="0">
                  <a:pos x="154" y="151"/>
                </a:cxn>
                <a:cxn ang="0">
                  <a:pos x="154" y="151"/>
                </a:cxn>
                <a:cxn ang="0">
                  <a:pos x="172" y="130"/>
                </a:cxn>
                <a:cxn ang="0">
                  <a:pos x="193" y="111"/>
                </a:cxn>
                <a:cxn ang="0">
                  <a:pos x="235" y="73"/>
                </a:cxn>
                <a:cxn ang="0">
                  <a:pos x="235" y="73"/>
                </a:cxn>
                <a:cxn ang="0">
                  <a:pos x="271" y="39"/>
                </a:cxn>
                <a:cxn ang="0">
                  <a:pos x="271" y="39"/>
                </a:cxn>
                <a:cxn ang="0">
                  <a:pos x="280" y="31"/>
                </a:cxn>
                <a:cxn ang="0">
                  <a:pos x="292" y="23"/>
                </a:cxn>
                <a:cxn ang="0">
                  <a:pos x="303" y="17"/>
                </a:cxn>
                <a:cxn ang="0">
                  <a:pos x="313" y="9"/>
                </a:cxn>
                <a:cxn ang="0">
                  <a:pos x="313" y="9"/>
                </a:cxn>
                <a:cxn ang="0">
                  <a:pos x="314" y="6"/>
                </a:cxn>
                <a:cxn ang="0">
                  <a:pos x="316" y="5"/>
                </a:cxn>
                <a:cxn ang="0">
                  <a:pos x="314" y="2"/>
                </a:cxn>
                <a:cxn ang="0">
                  <a:pos x="313" y="1"/>
                </a:cxn>
                <a:cxn ang="0">
                  <a:pos x="309" y="0"/>
                </a:cxn>
                <a:cxn ang="0">
                  <a:pos x="308" y="0"/>
                </a:cxn>
                <a:cxn ang="0">
                  <a:pos x="305" y="1"/>
                </a:cxn>
                <a:cxn ang="0">
                  <a:pos x="305" y="1"/>
                </a:cxn>
              </a:cxnLst>
              <a:rect l="0" t="0" r="r" b="b"/>
              <a:pathLst>
                <a:path w="316" h="329">
                  <a:moveTo>
                    <a:pt x="305" y="1"/>
                  </a:moveTo>
                  <a:lnTo>
                    <a:pt x="305" y="1"/>
                  </a:lnTo>
                  <a:lnTo>
                    <a:pt x="296" y="6"/>
                  </a:lnTo>
                  <a:lnTo>
                    <a:pt x="287" y="13"/>
                  </a:lnTo>
                  <a:lnTo>
                    <a:pt x="278" y="18"/>
                  </a:lnTo>
                  <a:lnTo>
                    <a:pt x="270" y="24"/>
                  </a:lnTo>
                  <a:lnTo>
                    <a:pt x="270" y="24"/>
                  </a:lnTo>
                  <a:lnTo>
                    <a:pt x="249" y="45"/>
                  </a:lnTo>
                  <a:lnTo>
                    <a:pt x="227" y="65"/>
                  </a:lnTo>
                  <a:lnTo>
                    <a:pt x="227" y="65"/>
                  </a:lnTo>
                  <a:lnTo>
                    <a:pt x="181" y="107"/>
                  </a:lnTo>
                  <a:lnTo>
                    <a:pt x="159" y="129"/>
                  </a:lnTo>
                  <a:lnTo>
                    <a:pt x="138" y="151"/>
                  </a:lnTo>
                  <a:lnTo>
                    <a:pt x="138" y="151"/>
                  </a:lnTo>
                  <a:lnTo>
                    <a:pt x="95" y="200"/>
                  </a:lnTo>
                  <a:lnTo>
                    <a:pt x="50" y="247"/>
                  </a:lnTo>
                  <a:lnTo>
                    <a:pt x="50" y="247"/>
                  </a:lnTo>
                  <a:lnTo>
                    <a:pt x="36" y="264"/>
                  </a:lnTo>
                  <a:lnTo>
                    <a:pt x="21" y="282"/>
                  </a:lnTo>
                  <a:lnTo>
                    <a:pt x="10" y="302"/>
                  </a:lnTo>
                  <a:lnTo>
                    <a:pt x="4" y="312"/>
                  </a:lnTo>
                  <a:lnTo>
                    <a:pt x="0" y="323"/>
                  </a:lnTo>
                  <a:lnTo>
                    <a:pt x="0" y="323"/>
                  </a:lnTo>
                  <a:lnTo>
                    <a:pt x="0" y="325"/>
                  </a:lnTo>
                  <a:lnTo>
                    <a:pt x="2" y="327"/>
                  </a:lnTo>
                  <a:lnTo>
                    <a:pt x="4" y="329"/>
                  </a:lnTo>
                  <a:lnTo>
                    <a:pt x="10" y="329"/>
                  </a:lnTo>
                  <a:lnTo>
                    <a:pt x="11" y="328"/>
                  </a:lnTo>
                  <a:lnTo>
                    <a:pt x="12" y="325"/>
                  </a:lnTo>
                  <a:lnTo>
                    <a:pt x="12" y="325"/>
                  </a:lnTo>
                  <a:lnTo>
                    <a:pt x="17" y="313"/>
                  </a:lnTo>
                  <a:lnTo>
                    <a:pt x="23" y="302"/>
                  </a:lnTo>
                  <a:lnTo>
                    <a:pt x="31" y="290"/>
                  </a:lnTo>
                  <a:lnTo>
                    <a:pt x="38" y="279"/>
                  </a:lnTo>
                  <a:lnTo>
                    <a:pt x="55" y="259"/>
                  </a:lnTo>
                  <a:lnTo>
                    <a:pt x="74" y="239"/>
                  </a:lnTo>
                  <a:lnTo>
                    <a:pt x="74" y="239"/>
                  </a:lnTo>
                  <a:lnTo>
                    <a:pt x="113" y="196"/>
                  </a:lnTo>
                  <a:lnTo>
                    <a:pt x="154" y="151"/>
                  </a:lnTo>
                  <a:lnTo>
                    <a:pt x="154" y="151"/>
                  </a:lnTo>
                  <a:lnTo>
                    <a:pt x="172" y="130"/>
                  </a:lnTo>
                  <a:lnTo>
                    <a:pt x="193" y="111"/>
                  </a:lnTo>
                  <a:lnTo>
                    <a:pt x="235" y="73"/>
                  </a:lnTo>
                  <a:lnTo>
                    <a:pt x="235" y="73"/>
                  </a:lnTo>
                  <a:lnTo>
                    <a:pt x="271" y="39"/>
                  </a:lnTo>
                  <a:lnTo>
                    <a:pt x="271" y="39"/>
                  </a:lnTo>
                  <a:lnTo>
                    <a:pt x="280" y="31"/>
                  </a:lnTo>
                  <a:lnTo>
                    <a:pt x="292" y="23"/>
                  </a:lnTo>
                  <a:lnTo>
                    <a:pt x="303" y="17"/>
                  </a:lnTo>
                  <a:lnTo>
                    <a:pt x="313" y="9"/>
                  </a:lnTo>
                  <a:lnTo>
                    <a:pt x="313" y="9"/>
                  </a:lnTo>
                  <a:lnTo>
                    <a:pt x="314" y="6"/>
                  </a:lnTo>
                  <a:lnTo>
                    <a:pt x="316" y="5"/>
                  </a:lnTo>
                  <a:lnTo>
                    <a:pt x="314" y="2"/>
                  </a:lnTo>
                  <a:lnTo>
                    <a:pt x="313" y="1"/>
                  </a:lnTo>
                  <a:lnTo>
                    <a:pt x="309" y="0"/>
                  </a:lnTo>
                  <a:lnTo>
                    <a:pt x="308" y="0"/>
                  </a:lnTo>
                  <a:lnTo>
                    <a:pt x="305" y="1"/>
                  </a:lnTo>
                  <a:lnTo>
                    <a:pt x="305" y="1"/>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199">
                <a:latin typeface="微软雅黑" pitchFamily="34" charset="-122"/>
                <a:ea typeface="微软雅黑" pitchFamily="34" charset="-122"/>
              </a:endParaRPr>
            </a:p>
          </p:txBody>
        </p:sp>
        <p:sp>
          <p:nvSpPr>
            <p:cNvPr id="22" name="chenying0907 887"/>
            <p:cNvSpPr>
              <a:spLocks/>
            </p:cNvSpPr>
            <p:nvPr/>
          </p:nvSpPr>
          <p:spPr bwMode="auto">
            <a:xfrm>
              <a:off x="3255963" y="3578226"/>
              <a:ext cx="133350" cy="146050"/>
            </a:xfrm>
            <a:custGeom>
              <a:avLst/>
              <a:gdLst/>
              <a:ahLst/>
              <a:cxnLst>
                <a:cxn ang="0">
                  <a:pos x="328" y="1"/>
                </a:cxn>
                <a:cxn ang="0">
                  <a:pos x="277" y="42"/>
                </a:cxn>
                <a:cxn ang="0">
                  <a:pos x="230" y="86"/>
                </a:cxn>
                <a:cxn ang="0">
                  <a:pos x="186" y="136"/>
                </a:cxn>
                <a:cxn ang="0">
                  <a:pos x="144" y="184"/>
                </a:cxn>
                <a:cxn ang="0">
                  <a:pos x="122" y="208"/>
                </a:cxn>
                <a:cxn ang="0">
                  <a:pos x="73" y="252"/>
                </a:cxn>
                <a:cxn ang="0">
                  <a:pos x="50" y="275"/>
                </a:cxn>
                <a:cxn ang="0">
                  <a:pos x="26" y="303"/>
                </a:cxn>
                <a:cxn ang="0">
                  <a:pos x="12" y="324"/>
                </a:cxn>
                <a:cxn ang="0">
                  <a:pos x="3" y="348"/>
                </a:cxn>
                <a:cxn ang="0">
                  <a:pos x="0" y="360"/>
                </a:cxn>
                <a:cxn ang="0">
                  <a:pos x="3" y="365"/>
                </a:cxn>
                <a:cxn ang="0">
                  <a:pos x="9" y="365"/>
                </a:cxn>
                <a:cxn ang="0">
                  <a:pos x="16" y="358"/>
                </a:cxn>
                <a:cxn ang="0">
                  <a:pos x="17" y="353"/>
                </a:cxn>
                <a:cxn ang="0">
                  <a:pos x="13" y="349"/>
                </a:cxn>
                <a:cxn ang="0">
                  <a:pos x="17" y="337"/>
                </a:cxn>
                <a:cxn ang="0">
                  <a:pos x="30" y="315"/>
                </a:cxn>
                <a:cxn ang="0">
                  <a:pos x="55" y="285"/>
                </a:cxn>
                <a:cxn ang="0">
                  <a:pos x="72" y="268"/>
                </a:cxn>
                <a:cxn ang="0">
                  <a:pos x="116" y="228"/>
                </a:cxn>
                <a:cxn ang="0">
                  <a:pos x="149" y="196"/>
                </a:cxn>
                <a:cxn ang="0">
                  <a:pos x="158" y="186"/>
                </a:cxn>
                <a:cxn ang="0">
                  <a:pos x="220" y="115"/>
                </a:cxn>
                <a:cxn ang="0">
                  <a:pos x="263" y="71"/>
                </a:cxn>
                <a:cxn ang="0">
                  <a:pos x="309" y="30"/>
                </a:cxn>
                <a:cxn ang="0">
                  <a:pos x="334" y="12"/>
                </a:cxn>
                <a:cxn ang="0">
                  <a:pos x="336" y="8"/>
                </a:cxn>
                <a:cxn ang="0">
                  <a:pos x="334" y="1"/>
                </a:cxn>
                <a:cxn ang="0">
                  <a:pos x="330" y="0"/>
                </a:cxn>
                <a:cxn ang="0">
                  <a:pos x="328" y="1"/>
                </a:cxn>
              </a:cxnLst>
              <a:rect l="0" t="0" r="r" b="b"/>
              <a:pathLst>
                <a:path w="336" h="366">
                  <a:moveTo>
                    <a:pt x="328" y="1"/>
                  </a:moveTo>
                  <a:lnTo>
                    <a:pt x="328" y="1"/>
                  </a:lnTo>
                  <a:lnTo>
                    <a:pt x="302" y="21"/>
                  </a:lnTo>
                  <a:lnTo>
                    <a:pt x="277" y="42"/>
                  </a:lnTo>
                  <a:lnTo>
                    <a:pt x="252" y="64"/>
                  </a:lnTo>
                  <a:lnTo>
                    <a:pt x="230" y="86"/>
                  </a:lnTo>
                  <a:lnTo>
                    <a:pt x="208" y="111"/>
                  </a:lnTo>
                  <a:lnTo>
                    <a:pt x="186" y="136"/>
                  </a:lnTo>
                  <a:lnTo>
                    <a:pt x="144" y="184"/>
                  </a:lnTo>
                  <a:lnTo>
                    <a:pt x="144" y="184"/>
                  </a:lnTo>
                  <a:lnTo>
                    <a:pt x="133" y="198"/>
                  </a:lnTo>
                  <a:lnTo>
                    <a:pt x="122" y="208"/>
                  </a:lnTo>
                  <a:lnTo>
                    <a:pt x="98" y="230"/>
                  </a:lnTo>
                  <a:lnTo>
                    <a:pt x="73" y="252"/>
                  </a:lnTo>
                  <a:lnTo>
                    <a:pt x="50" y="275"/>
                  </a:lnTo>
                  <a:lnTo>
                    <a:pt x="50" y="275"/>
                  </a:lnTo>
                  <a:lnTo>
                    <a:pt x="34" y="293"/>
                  </a:lnTo>
                  <a:lnTo>
                    <a:pt x="26" y="303"/>
                  </a:lnTo>
                  <a:lnTo>
                    <a:pt x="18" y="314"/>
                  </a:lnTo>
                  <a:lnTo>
                    <a:pt x="12" y="324"/>
                  </a:lnTo>
                  <a:lnTo>
                    <a:pt x="7" y="336"/>
                  </a:lnTo>
                  <a:lnTo>
                    <a:pt x="3" y="348"/>
                  </a:lnTo>
                  <a:lnTo>
                    <a:pt x="0" y="360"/>
                  </a:lnTo>
                  <a:lnTo>
                    <a:pt x="0" y="360"/>
                  </a:lnTo>
                  <a:lnTo>
                    <a:pt x="0" y="364"/>
                  </a:lnTo>
                  <a:lnTo>
                    <a:pt x="3" y="365"/>
                  </a:lnTo>
                  <a:lnTo>
                    <a:pt x="7" y="366"/>
                  </a:lnTo>
                  <a:lnTo>
                    <a:pt x="9" y="365"/>
                  </a:lnTo>
                  <a:lnTo>
                    <a:pt x="16" y="358"/>
                  </a:lnTo>
                  <a:lnTo>
                    <a:pt x="16" y="358"/>
                  </a:lnTo>
                  <a:lnTo>
                    <a:pt x="17" y="356"/>
                  </a:lnTo>
                  <a:lnTo>
                    <a:pt x="17" y="353"/>
                  </a:lnTo>
                  <a:lnTo>
                    <a:pt x="16" y="352"/>
                  </a:lnTo>
                  <a:lnTo>
                    <a:pt x="13" y="349"/>
                  </a:lnTo>
                  <a:lnTo>
                    <a:pt x="13" y="349"/>
                  </a:lnTo>
                  <a:lnTo>
                    <a:pt x="17" y="337"/>
                  </a:lnTo>
                  <a:lnTo>
                    <a:pt x="24" y="327"/>
                  </a:lnTo>
                  <a:lnTo>
                    <a:pt x="30" y="315"/>
                  </a:lnTo>
                  <a:lnTo>
                    <a:pt x="38" y="305"/>
                  </a:lnTo>
                  <a:lnTo>
                    <a:pt x="55" y="285"/>
                  </a:lnTo>
                  <a:lnTo>
                    <a:pt x="72" y="268"/>
                  </a:lnTo>
                  <a:lnTo>
                    <a:pt x="72" y="268"/>
                  </a:lnTo>
                  <a:lnTo>
                    <a:pt x="94" y="247"/>
                  </a:lnTo>
                  <a:lnTo>
                    <a:pt x="116" y="228"/>
                  </a:lnTo>
                  <a:lnTo>
                    <a:pt x="139" y="207"/>
                  </a:lnTo>
                  <a:lnTo>
                    <a:pt x="149" y="196"/>
                  </a:lnTo>
                  <a:lnTo>
                    <a:pt x="158" y="186"/>
                  </a:lnTo>
                  <a:lnTo>
                    <a:pt x="158" y="186"/>
                  </a:lnTo>
                  <a:lnTo>
                    <a:pt x="199" y="139"/>
                  </a:lnTo>
                  <a:lnTo>
                    <a:pt x="220" y="115"/>
                  </a:lnTo>
                  <a:lnTo>
                    <a:pt x="241" y="93"/>
                  </a:lnTo>
                  <a:lnTo>
                    <a:pt x="263" y="71"/>
                  </a:lnTo>
                  <a:lnTo>
                    <a:pt x="285" y="50"/>
                  </a:lnTo>
                  <a:lnTo>
                    <a:pt x="309" y="30"/>
                  </a:lnTo>
                  <a:lnTo>
                    <a:pt x="334" y="12"/>
                  </a:lnTo>
                  <a:lnTo>
                    <a:pt x="334" y="12"/>
                  </a:lnTo>
                  <a:lnTo>
                    <a:pt x="335" y="9"/>
                  </a:lnTo>
                  <a:lnTo>
                    <a:pt x="336" y="8"/>
                  </a:lnTo>
                  <a:lnTo>
                    <a:pt x="335" y="3"/>
                  </a:lnTo>
                  <a:lnTo>
                    <a:pt x="334" y="1"/>
                  </a:lnTo>
                  <a:lnTo>
                    <a:pt x="332" y="0"/>
                  </a:lnTo>
                  <a:lnTo>
                    <a:pt x="330" y="0"/>
                  </a:lnTo>
                  <a:lnTo>
                    <a:pt x="328" y="1"/>
                  </a:lnTo>
                  <a:lnTo>
                    <a:pt x="328" y="1"/>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199">
                <a:latin typeface="微软雅黑" pitchFamily="34" charset="-122"/>
                <a:ea typeface="微软雅黑" pitchFamily="34" charset="-122"/>
              </a:endParaRPr>
            </a:p>
          </p:txBody>
        </p:sp>
        <p:sp>
          <p:nvSpPr>
            <p:cNvPr id="23" name="chenying0907 888"/>
            <p:cNvSpPr>
              <a:spLocks/>
            </p:cNvSpPr>
            <p:nvPr/>
          </p:nvSpPr>
          <p:spPr bwMode="auto">
            <a:xfrm>
              <a:off x="3267076" y="3592513"/>
              <a:ext cx="152400" cy="169863"/>
            </a:xfrm>
            <a:custGeom>
              <a:avLst/>
              <a:gdLst/>
              <a:ahLst/>
              <a:cxnLst>
                <a:cxn ang="0">
                  <a:pos x="371" y="2"/>
                </a:cxn>
                <a:cxn ang="0">
                  <a:pos x="371" y="2"/>
                </a:cxn>
                <a:cxn ang="0">
                  <a:pos x="319" y="51"/>
                </a:cxn>
                <a:cxn ang="0">
                  <a:pos x="293" y="76"/>
                </a:cxn>
                <a:cxn ang="0">
                  <a:pos x="267" y="100"/>
                </a:cxn>
                <a:cxn ang="0">
                  <a:pos x="267" y="100"/>
                </a:cxn>
                <a:cxn ang="0">
                  <a:pos x="212" y="147"/>
                </a:cxn>
                <a:cxn ang="0">
                  <a:pos x="186" y="172"/>
                </a:cxn>
                <a:cxn ang="0">
                  <a:pos x="161" y="199"/>
                </a:cxn>
                <a:cxn ang="0">
                  <a:pos x="161" y="199"/>
                </a:cxn>
                <a:cxn ang="0">
                  <a:pos x="149" y="212"/>
                </a:cxn>
                <a:cxn ang="0">
                  <a:pos x="138" y="228"/>
                </a:cxn>
                <a:cxn ang="0">
                  <a:pos x="119" y="258"/>
                </a:cxn>
                <a:cxn ang="0">
                  <a:pos x="99" y="289"/>
                </a:cxn>
                <a:cxn ang="0">
                  <a:pos x="81" y="321"/>
                </a:cxn>
                <a:cxn ang="0">
                  <a:pos x="81" y="321"/>
                </a:cxn>
                <a:cxn ang="0">
                  <a:pos x="63" y="346"/>
                </a:cxn>
                <a:cxn ang="0">
                  <a:pos x="46" y="372"/>
                </a:cxn>
                <a:cxn ang="0">
                  <a:pos x="46" y="372"/>
                </a:cxn>
                <a:cxn ang="0">
                  <a:pos x="38" y="385"/>
                </a:cxn>
                <a:cxn ang="0">
                  <a:pos x="29" y="399"/>
                </a:cxn>
                <a:cxn ang="0">
                  <a:pos x="22" y="406"/>
                </a:cxn>
                <a:cxn ang="0">
                  <a:pos x="17" y="411"/>
                </a:cxn>
                <a:cxn ang="0">
                  <a:pos x="10" y="415"/>
                </a:cxn>
                <a:cxn ang="0">
                  <a:pos x="4" y="416"/>
                </a:cxn>
                <a:cxn ang="0">
                  <a:pos x="4" y="416"/>
                </a:cxn>
                <a:cxn ang="0">
                  <a:pos x="1" y="418"/>
                </a:cxn>
                <a:cxn ang="0">
                  <a:pos x="0" y="419"/>
                </a:cxn>
                <a:cxn ang="0">
                  <a:pos x="0" y="421"/>
                </a:cxn>
                <a:cxn ang="0">
                  <a:pos x="0" y="423"/>
                </a:cxn>
                <a:cxn ang="0">
                  <a:pos x="2" y="427"/>
                </a:cxn>
                <a:cxn ang="0">
                  <a:pos x="4" y="428"/>
                </a:cxn>
                <a:cxn ang="0">
                  <a:pos x="6" y="428"/>
                </a:cxn>
                <a:cxn ang="0">
                  <a:pos x="6" y="428"/>
                </a:cxn>
                <a:cxn ang="0">
                  <a:pos x="15" y="425"/>
                </a:cxn>
                <a:cxn ang="0">
                  <a:pos x="25" y="419"/>
                </a:cxn>
                <a:cxn ang="0">
                  <a:pos x="31" y="412"/>
                </a:cxn>
                <a:cxn ang="0">
                  <a:pos x="39" y="403"/>
                </a:cxn>
                <a:cxn ang="0">
                  <a:pos x="51" y="385"/>
                </a:cxn>
                <a:cxn ang="0">
                  <a:pos x="61" y="368"/>
                </a:cxn>
                <a:cxn ang="0">
                  <a:pos x="61" y="368"/>
                </a:cxn>
                <a:cxn ang="0">
                  <a:pos x="153" y="229"/>
                </a:cxn>
                <a:cxn ang="0">
                  <a:pos x="153" y="229"/>
                </a:cxn>
                <a:cxn ang="0">
                  <a:pos x="163" y="212"/>
                </a:cxn>
                <a:cxn ang="0">
                  <a:pos x="176" y="197"/>
                </a:cxn>
                <a:cxn ang="0">
                  <a:pos x="191" y="182"/>
                </a:cxn>
                <a:cxn ang="0">
                  <a:pos x="205" y="168"/>
                </a:cxn>
                <a:cxn ang="0">
                  <a:pos x="235" y="140"/>
                </a:cxn>
                <a:cxn ang="0">
                  <a:pos x="267" y="114"/>
                </a:cxn>
                <a:cxn ang="0">
                  <a:pos x="267" y="114"/>
                </a:cxn>
                <a:cxn ang="0">
                  <a:pos x="295" y="89"/>
                </a:cxn>
                <a:cxn ang="0">
                  <a:pos x="324" y="63"/>
                </a:cxn>
                <a:cxn ang="0">
                  <a:pos x="380" y="10"/>
                </a:cxn>
                <a:cxn ang="0">
                  <a:pos x="380" y="10"/>
                </a:cxn>
                <a:cxn ang="0">
                  <a:pos x="382" y="8"/>
                </a:cxn>
                <a:cxn ang="0">
                  <a:pos x="382" y="6"/>
                </a:cxn>
                <a:cxn ang="0">
                  <a:pos x="380" y="2"/>
                </a:cxn>
                <a:cxn ang="0">
                  <a:pos x="377" y="0"/>
                </a:cxn>
                <a:cxn ang="0">
                  <a:pos x="374" y="0"/>
                </a:cxn>
                <a:cxn ang="0">
                  <a:pos x="371" y="2"/>
                </a:cxn>
                <a:cxn ang="0">
                  <a:pos x="371" y="2"/>
                </a:cxn>
              </a:cxnLst>
              <a:rect l="0" t="0" r="r" b="b"/>
              <a:pathLst>
                <a:path w="382" h="428">
                  <a:moveTo>
                    <a:pt x="371" y="2"/>
                  </a:moveTo>
                  <a:lnTo>
                    <a:pt x="371" y="2"/>
                  </a:lnTo>
                  <a:lnTo>
                    <a:pt x="319" y="51"/>
                  </a:lnTo>
                  <a:lnTo>
                    <a:pt x="293" y="76"/>
                  </a:lnTo>
                  <a:lnTo>
                    <a:pt x="267" y="100"/>
                  </a:lnTo>
                  <a:lnTo>
                    <a:pt x="267" y="100"/>
                  </a:lnTo>
                  <a:lnTo>
                    <a:pt x="212" y="147"/>
                  </a:lnTo>
                  <a:lnTo>
                    <a:pt x="186" y="172"/>
                  </a:lnTo>
                  <a:lnTo>
                    <a:pt x="161" y="199"/>
                  </a:lnTo>
                  <a:lnTo>
                    <a:pt x="161" y="199"/>
                  </a:lnTo>
                  <a:lnTo>
                    <a:pt x="149" y="212"/>
                  </a:lnTo>
                  <a:lnTo>
                    <a:pt x="138" y="228"/>
                  </a:lnTo>
                  <a:lnTo>
                    <a:pt x="119" y="258"/>
                  </a:lnTo>
                  <a:lnTo>
                    <a:pt x="99" y="289"/>
                  </a:lnTo>
                  <a:lnTo>
                    <a:pt x="81" y="321"/>
                  </a:lnTo>
                  <a:lnTo>
                    <a:pt x="81" y="321"/>
                  </a:lnTo>
                  <a:lnTo>
                    <a:pt x="63" y="346"/>
                  </a:lnTo>
                  <a:lnTo>
                    <a:pt x="46" y="372"/>
                  </a:lnTo>
                  <a:lnTo>
                    <a:pt x="46" y="372"/>
                  </a:lnTo>
                  <a:lnTo>
                    <a:pt x="38" y="385"/>
                  </a:lnTo>
                  <a:lnTo>
                    <a:pt x="29" y="399"/>
                  </a:lnTo>
                  <a:lnTo>
                    <a:pt x="22" y="406"/>
                  </a:lnTo>
                  <a:lnTo>
                    <a:pt x="17" y="411"/>
                  </a:lnTo>
                  <a:lnTo>
                    <a:pt x="10" y="415"/>
                  </a:lnTo>
                  <a:lnTo>
                    <a:pt x="4" y="416"/>
                  </a:lnTo>
                  <a:lnTo>
                    <a:pt x="4" y="416"/>
                  </a:lnTo>
                  <a:lnTo>
                    <a:pt x="1" y="418"/>
                  </a:lnTo>
                  <a:lnTo>
                    <a:pt x="0" y="419"/>
                  </a:lnTo>
                  <a:lnTo>
                    <a:pt x="0" y="421"/>
                  </a:lnTo>
                  <a:lnTo>
                    <a:pt x="0" y="423"/>
                  </a:lnTo>
                  <a:lnTo>
                    <a:pt x="2" y="427"/>
                  </a:lnTo>
                  <a:lnTo>
                    <a:pt x="4" y="428"/>
                  </a:lnTo>
                  <a:lnTo>
                    <a:pt x="6" y="428"/>
                  </a:lnTo>
                  <a:lnTo>
                    <a:pt x="6" y="428"/>
                  </a:lnTo>
                  <a:lnTo>
                    <a:pt x="15" y="425"/>
                  </a:lnTo>
                  <a:lnTo>
                    <a:pt x="25" y="419"/>
                  </a:lnTo>
                  <a:lnTo>
                    <a:pt x="31" y="412"/>
                  </a:lnTo>
                  <a:lnTo>
                    <a:pt x="39" y="403"/>
                  </a:lnTo>
                  <a:lnTo>
                    <a:pt x="51" y="385"/>
                  </a:lnTo>
                  <a:lnTo>
                    <a:pt x="61" y="368"/>
                  </a:lnTo>
                  <a:lnTo>
                    <a:pt x="61" y="368"/>
                  </a:lnTo>
                  <a:lnTo>
                    <a:pt x="153" y="229"/>
                  </a:lnTo>
                  <a:lnTo>
                    <a:pt x="153" y="229"/>
                  </a:lnTo>
                  <a:lnTo>
                    <a:pt x="163" y="212"/>
                  </a:lnTo>
                  <a:lnTo>
                    <a:pt x="176" y="197"/>
                  </a:lnTo>
                  <a:lnTo>
                    <a:pt x="191" y="182"/>
                  </a:lnTo>
                  <a:lnTo>
                    <a:pt x="205" y="168"/>
                  </a:lnTo>
                  <a:lnTo>
                    <a:pt x="235" y="140"/>
                  </a:lnTo>
                  <a:lnTo>
                    <a:pt x="267" y="114"/>
                  </a:lnTo>
                  <a:lnTo>
                    <a:pt x="267" y="114"/>
                  </a:lnTo>
                  <a:lnTo>
                    <a:pt x="295" y="89"/>
                  </a:lnTo>
                  <a:lnTo>
                    <a:pt x="324" y="63"/>
                  </a:lnTo>
                  <a:lnTo>
                    <a:pt x="380" y="10"/>
                  </a:lnTo>
                  <a:lnTo>
                    <a:pt x="380" y="10"/>
                  </a:lnTo>
                  <a:lnTo>
                    <a:pt x="382" y="8"/>
                  </a:lnTo>
                  <a:lnTo>
                    <a:pt x="382" y="6"/>
                  </a:lnTo>
                  <a:lnTo>
                    <a:pt x="380" y="2"/>
                  </a:lnTo>
                  <a:lnTo>
                    <a:pt x="377" y="0"/>
                  </a:lnTo>
                  <a:lnTo>
                    <a:pt x="374" y="0"/>
                  </a:lnTo>
                  <a:lnTo>
                    <a:pt x="371" y="2"/>
                  </a:lnTo>
                  <a:lnTo>
                    <a:pt x="371" y="2"/>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199">
                <a:latin typeface="微软雅黑" pitchFamily="34" charset="-122"/>
                <a:ea typeface="微软雅黑" pitchFamily="34" charset="-122"/>
              </a:endParaRPr>
            </a:p>
          </p:txBody>
        </p:sp>
        <p:sp>
          <p:nvSpPr>
            <p:cNvPr id="24" name="chenying0907 889"/>
            <p:cNvSpPr>
              <a:spLocks/>
            </p:cNvSpPr>
            <p:nvPr/>
          </p:nvSpPr>
          <p:spPr bwMode="auto">
            <a:xfrm>
              <a:off x="3327401" y="3587751"/>
              <a:ext cx="139700" cy="176213"/>
            </a:xfrm>
            <a:custGeom>
              <a:avLst/>
              <a:gdLst/>
              <a:ahLst/>
              <a:cxnLst>
                <a:cxn ang="0">
                  <a:pos x="340" y="1"/>
                </a:cxn>
                <a:cxn ang="0">
                  <a:pos x="323" y="15"/>
                </a:cxn>
                <a:cxn ang="0">
                  <a:pos x="310" y="34"/>
                </a:cxn>
                <a:cxn ang="0">
                  <a:pos x="298" y="49"/>
                </a:cxn>
                <a:cxn ang="0">
                  <a:pos x="264" y="94"/>
                </a:cxn>
                <a:cxn ang="0">
                  <a:pos x="214" y="162"/>
                </a:cxn>
                <a:cxn ang="0">
                  <a:pos x="161" y="227"/>
                </a:cxn>
                <a:cxn ang="0">
                  <a:pos x="110" y="285"/>
                </a:cxn>
                <a:cxn ang="0">
                  <a:pos x="74" y="329"/>
                </a:cxn>
                <a:cxn ang="0">
                  <a:pos x="64" y="345"/>
                </a:cxn>
                <a:cxn ang="0">
                  <a:pos x="25" y="405"/>
                </a:cxn>
                <a:cxn ang="0">
                  <a:pos x="9" y="421"/>
                </a:cxn>
                <a:cxn ang="0">
                  <a:pos x="2" y="429"/>
                </a:cxn>
                <a:cxn ang="0">
                  <a:pos x="0" y="439"/>
                </a:cxn>
                <a:cxn ang="0">
                  <a:pos x="1" y="442"/>
                </a:cxn>
                <a:cxn ang="0">
                  <a:pos x="6" y="444"/>
                </a:cxn>
                <a:cxn ang="0">
                  <a:pos x="12" y="442"/>
                </a:cxn>
                <a:cxn ang="0">
                  <a:pos x="12" y="439"/>
                </a:cxn>
                <a:cxn ang="0">
                  <a:pos x="16" y="431"/>
                </a:cxn>
                <a:cxn ang="0">
                  <a:pos x="33" y="412"/>
                </a:cxn>
                <a:cxn ang="0">
                  <a:pos x="40" y="402"/>
                </a:cxn>
                <a:cxn ang="0">
                  <a:pos x="65" y="363"/>
                </a:cxn>
                <a:cxn ang="0">
                  <a:pos x="74" y="350"/>
                </a:cxn>
                <a:cxn ang="0">
                  <a:pos x="123" y="289"/>
                </a:cxn>
                <a:cxn ang="0">
                  <a:pos x="175" y="227"/>
                </a:cxn>
                <a:cxn ang="0">
                  <a:pos x="217" y="176"/>
                </a:cxn>
                <a:cxn ang="0">
                  <a:pos x="256" y="124"/>
                </a:cxn>
                <a:cxn ang="0">
                  <a:pos x="301" y="65"/>
                </a:cxn>
                <a:cxn ang="0">
                  <a:pos x="311" y="51"/>
                </a:cxn>
                <a:cxn ang="0">
                  <a:pos x="327" y="28"/>
                </a:cxn>
                <a:cxn ang="0">
                  <a:pos x="339" y="15"/>
                </a:cxn>
                <a:cxn ang="0">
                  <a:pos x="345" y="10"/>
                </a:cxn>
                <a:cxn ang="0">
                  <a:pos x="349" y="6"/>
                </a:cxn>
                <a:cxn ang="0">
                  <a:pos x="344" y="0"/>
                </a:cxn>
                <a:cxn ang="0">
                  <a:pos x="340" y="1"/>
                </a:cxn>
              </a:cxnLst>
              <a:rect l="0" t="0" r="r" b="b"/>
              <a:pathLst>
                <a:path w="349" h="444">
                  <a:moveTo>
                    <a:pt x="340" y="1"/>
                  </a:moveTo>
                  <a:lnTo>
                    <a:pt x="340" y="1"/>
                  </a:lnTo>
                  <a:lnTo>
                    <a:pt x="329" y="7"/>
                  </a:lnTo>
                  <a:lnTo>
                    <a:pt x="323" y="15"/>
                  </a:lnTo>
                  <a:lnTo>
                    <a:pt x="316" y="23"/>
                  </a:lnTo>
                  <a:lnTo>
                    <a:pt x="310" y="34"/>
                  </a:lnTo>
                  <a:lnTo>
                    <a:pt x="310" y="34"/>
                  </a:lnTo>
                  <a:lnTo>
                    <a:pt x="298" y="49"/>
                  </a:lnTo>
                  <a:lnTo>
                    <a:pt x="286" y="64"/>
                  </a:lnTo>
                  <a:lnTo>
                    <a:pt x="264" y="94"/>
                  </a:lnTo>
                  <a:lnTo>
                    <a:pt x="264" y="94"/>
                  </a:lnTo>
                  <a:lnTo>
                    <a:pt x="214" y="162"/>
                  </a:lnTo>
                  <a:lnTo>
                    <a:pt x="188" y="194"/>
                  </a:lnTo>
                  <a:lnTo>
                    <a:pt x="161" y="227"/>
                  </a:lnTo>
                  <a:lnTo>
                    <a:pt x="161" y="227"/>
                  </a:lnTo>
                  <a:lnTo>
                    <a:pt x="110" y="285"/>
                  </a:lnTo>
                  <a:lnTo>
                    <a:pt x="86" y="313"/>
                  </a:lnTo>
                  <a:lnTo>
                    <a:pt x="74" y="329"/>
                  </a:lnTo>
                  <a:lnTo>
                    <a:pt x="64" y="345"/>
                  </a:lnTo>
                  <a:lnTo>
                    <a:pt x="64" y="345"/>
                  </a:lnTo>
                  <a:lnTo>
                    <a:pt x="25" y="405"/>
                  </a:lnTo>
                  <a:lnTo>
                    <a:pt x="25" y="405"/>
                  </a:lnTo>
                  <a:lnTo>
                    <a:pt x="18" y="413"/>
                  </a:lnTo>
                  <a:lnTo>
                    <a:pt x="9" y="421"/>
                  </a:lnTo>
                  <a:lnTo>
                    <a:pt x="6" y="425"/>
                  </a:lnTo>
                  <a:lnTo>
                    <a:pt x="2" y="429"/>
                  </a:lnTo>
                  <a:lnTo>
                    <a:pt x="1" y="434"/>
                  </a:lnTo>
                  <a:lnTo>
                    <a:pt x="0" y="439"/>
                  </a:lnTo>
                  <a:lnTo>
                    <a:pt x="0" y="439"/>
                  </a:lnTo>
                  <a:lnTo>
                    <a:pt x="1" y="442"/>
                  </a:lnTo>
                  <a:lnTo>
                    <a:pt x="2" y="443"/>
                  </a:lnTo>
                  <a:lnTo>
                    <a:pt x="6" y="444"/>
                  </a:lnTo>
                  <a:lnTo>
                    <a:pt x="10" y="443"/>
                  </a:lnTo>
                  <a:lnTo>
                    <a:pt x="12" y="442"/>
                  </a:lnTo>
                  <a:lnTo>
                    <a:pt x="12" y="439"/>
                  </a:lnTo>
                  <a:lnTo>
                    <a:pt x="12" y="439"/>
                  </a:lnTo>
                  <a:lnTo>
                    <a:pt x="13" y="435"/>
                  </a:lnTo>
                  <a:lnTo>
                    <a:pt x="16" y="431"/>
                  </a:lnTo>
                  <a:lnTo>
                    <a:pt x="23" y="421"/>
                  </a:lnTo>
                  <a:lnTo>
                    <a:pt x="33" y="412"/>
                  </a:lnTo>
                  <a:lnTo>
                    <a:pt x="40" y="402"/>
                  </a:lnTo>
                  <a:lnTo>
                    <a:pt x="40" y="402"/>
                  </a:lnTo>
                  <a:lnTo>
                    <a:pt x="56" y="376"/>
                  </a:lnTo>
                  <a:lnTo>
                    <a:pt x="65" y="363"/>
                  </a:lnTo>
                  <a:lnTo>
                    <a:pt x="74" y="350"/>
                  </a:lnTo>
                  <a:lnTo>
                    <a:pt x="74" y="350"/>
                  </a:lnTo>
                  <a:lnTo>
                    <a:pt x="98" y="319"/>
                  </a:lnTo>
                  <a:lnTo>
                    <a:pt x="123" y="289"/>
                  </a:lnTo>
                  <a:lnTo>
                    <a:pt x="175" y="227"/>
                  </a:lnTo>
                  <a:lnTo>
                    <a:pt x="175" y="227"/>
                  </a:lnTo>
                  <a:lnTo>
                    <a:pt x="196" y="202"/>
                  </a:lnTo>
                  <a:lnTo>
                    <a:pt x="217" y="176"/>
                  </a:lnTo>
                  <a:lnTo>
                    <a:pt x="256" y="124"/>
                  </a:lnTo>
                  <a:lnTo>
                    <a:pt x="256" y="124"/>
                  </a:lnTo>
                  <a:lnTo>
                    <a:pt x="278" y="94"/>
                  </a:lnTo>
                  <a:lnTo>
                    <a:pt x="301" y="65"/>
                  </a:lnTo>
                  <a:lnTo>
                    <a:pt x="301" y="65"/>
                  </a:lnTo>
                  <a:lnTo>
                    <a:pt x="311" y="51"/>
                  </a:lnTo>
                  <a:lnTo>
                    <a:pt x="322" y="35"/>
                  </a:lnTo>
                  <a:lnTo>
                    <a:pt x="327" y="28"/>
                  </a:lnTo>
                  <a:lnTo>
                    <a:pt x="332" y="21"/>
                  </a:lnTo>
                  <a:lnTo>
                    <a:pt x="339" y="15"/>
                  </a:lnTo>
                  <a:lnTo>
                    <a:pt x="345" y="10"/>
                  </a:lnTo>
                  <a:lnTo>
                    <a:pt x="345" y="10"/>
                  </a:lnTo>
                  <a:lnTo>
                    <a:pt x="348" y="9"/>
                  </a:lnTo>
                  <a:lnTo>
                    <a:pt x="349" y="6"/>
                  </a:lnTo>
                  <a:lnTo>
                    <a:pt x="348" y="2"/>
                  </a:lnTo>
                  <a:lnTo>
                    <a:pt x="344" y="0"/>
                  </a:lnTo>
                  <a:lnTo>
                    <a:pt x="343" y="0"/>
                  </a:lnTo>
                  <a:lnTo>
                    <a:pt x="340" y="1"/>
                  </a:lnTo>
                  <a:lnTo>
                    <a:pt x="340" y="1"/>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199">
                <a:latin typeface="微软雅黑" pitchFamily="34" charset="-122"/>
                <a:ea typeface="微软雅黑" pitchFamily="34" charset="-122"/>
              </a:endParaRPr>
            </a:p>
          </p:txBody>
        </p:sp>
        <p:sp>
          <p:nvSpPr>
            <p:cNvPr id="25" name="chenying0907 890"/>
            <p:cNvSpPr>
              <a:spLocks/>
            </p:cNvSpPr>
            <p:nvPr/>
          </p:nvSpPr>
          <p:spPr bwMode="auto">
            <a:xfrm>
              <a:off x="3362326" y="3660776"/>
              <a:ext cx="88900" cy="106363"/>
            </a:xfrm>
            <a:custGeom>
              <a:avLst/>
              <a:gdLst/>
              <a:ahLst/>
              <a:cxnLst>
                <a:cxn ang="0">
                  <a:pos x="213" y="1"/>
                </a:cxn>
                <a:cxn ang="0">
                  <a:pos x="213" y="1"/>
                </a:cxn>
                <a:cxn ang="0">
                  <a:pos x="185" y="31"/>
                </a:cxn>
                <a:cxn ang="0">
                  <a:pos x="156" y="62"/>
                </a:cxn>
                <a:cxn ang="0">
                  <a:pos x="128" y="94"/>
                </a:cxn>
                <a:cxn ang="0">
                  <a:pos x="102" y="127"/>
                </a:cxn>
                <a:cxn ang="0">
                  <a:pos x="102" y="127"/>
                </a:cxn>
                <a:cxn ang="0">
                  <a:pos x="75" y="163"/>
                </a:cxn>
                <a:cxn ang="0">
                  <a:pos x="47" y="201"/>
                </a:cxn>
                <a:cxn ang="0">
                  <a:pos x="47" y="201"/>
                </a:cxn>
                <a:cxn ang="0">
                  <a:pos x="35" y="215"/>
                </a:cxn>
                <a:cxn ang="0">
                  <a:pos x="22" y="229"/>
                </a:cxn>
                <a:cxn ang="0">
                  <a:pos x="11" y="243"/>
                </a:cxn>
                <a:cxn ang="0">
                  <a:pos x="0" y="259"/>
                </a:cxn>
                <a:cxn ang="0">
                  <a:pos x="0" y="259"/>
                </a:cxn>
                <a:cxn ang="0">
                  <a:pos x="0" y="261"/>
                </a:cxn>
                <a:cxn ang="0">
                  <a:pos x="0" y="264"/>
                </a:cxn>
                <a:cxn ang="0">
                  <a:pos x="3" y="266"/>
                </a:cxn>
                <a:cxn ang="0">
                  <a:pos x="7" y="268"/>
                </a:cxn>
                <a:cxn ang="0">
                  <a:pos x="9" y="266"/>
                </a:cxn>
                <a:cxn ang="0">
                  <a:pos x="11" y="265"/>
                </a:cxn>
                <a:cxn ang="0">
                  <a:pos x="11" y="265"/>
                </a:cxn>
                <a:cxn ang="0">
                  <a:pos x="16" y="256"/>
                </a:cxn>
                <a:cxn ang="0">
                  <a:pos x="22" y="247"/>
                </a:cxn>
                <a:cxn ang="0">
                  <a:pos x="34" y="231"/>
                </a:cxn>
                <a:cxn ang="0">
                  <a:pos x="49" y="217"/>
                </a:cxn>
                <a:cxn ang="0">
                  <a:pos x="62" y="201"/>
                </a:cxn>
                <a:cxn ang="0">
                  <a:pos x="62" y="201"/>
                </a:cxn>
                <a:cxn ang="0">
                  <a:pos x="84" y="171"/>
                </a:cxn>
                <a:cxn ang="0">
                  <a:pos x="106" y="141"/>
                </a:cxn>
                <a:cxn ang="0">
                  <a:pos x="106" y="141"/>
                </a:cxn>
                <a:cxn ang="0">
                  <a:pos x="132" y="107"/>
                </a:cxn>
                <a:cxn ang="0">
                  <a:pos x="161" y="73"/>
                </a:cxn>
                <a:cxn ang="0">
                  <a:pos x="191" y="40"/>
                </a:cxn>
                <a:cxn ang="0">
                  <a:pos x="221" y="9"/>
                </a:cxn>
                <a:cxn ang="0">
                  <a:pos x="221" y="9"/>
                </a:cxn>
                <a:cxn ang="0">
                  <a:pos x="223" y="8"/>
                </a:cxn>
                <a:cxn ang="0">
                  <a:pos x="223" y="5"/>
                </a:cxn>
                <a:cxn ang="0">
                  <a:pos x="221" y="1"/>
                </a:cxn>
                <a:cxn ang="0">
                  <a:pos x="217" y="0"/>
                </a:cxn>
                <a:cxn ang="0">
                  <a:pos x="215" y="0"/>
                </a:cxn>
                <a:cxn ang="0">
                  <a:pos x="213" y="1"/>
                </a:cxn>
                <a:cxn ang="0">
                  <a:pos x="213" y="1"/>
                </a:cxn>
              </a:cxnLst>
              <a:rect l="0" t="0" r="r" b="b"/>
              <a:pathLst>
                <a:path w="223" h="268">
                  <a:moveTo>
                    <a:pt x="213" y="1"/>
                  </a:moveTo>
                  <a:lnTo>
                    <a:pt x="213" y="1"/>
                  </a:lnTo>
                  <a:lnTo>
                    <a:pt x="185" y="31"/>
                  </a:lnTo>
                  <a:lnTo>
                    <a:pt x="156" y="62"/>
                  </a:lnTo>
                  <a:lnTo>
                    <a:pt x="128" y="94"/>
                  </a:lnTo>
                  <a:lnTo>
                    <a:pt x="102" y="127"/>
                  </a:lnTo>
                  <a:lnTo>
                    <a:pt x="102" y="127"/>
                  </a:lnTo>
                  <a:lnTo>
                    <a:pt x="75" y="163"/>
                  </a:lnTo>
                  <a:lnTo>
                    <a:pt x="47" y="201"/>
                  </a:lnTo>
                  <a:lnTo>
                    <a:pt x="47" y="201"/>
                  </a:lnTo>
                  <a:lnTo>
                    <a:pt x="35" y="215"/>
                  </a:lnTo>
                  <a:lnTo>
                    <a:pt x="22" y="229"/>
                  </a:lnTo>
                  <a:lnTo>
                    <a:pt x="11" y="243"/>
                  </a:lnTo>
                  <a:lnTo>
                    <a:pt x="0" y="259"/>
                  </a:lnTo>
                  <a:lnTo>
                    <a:pt x="0" y="259"/>
                  </a:lnTo>
                  <a:lnTo>
                    <a:pt x="0" y="261"/>
                  </a:lnTo>
                  <a:lnTo>
                    <a:pt x="0" y="264"/>
                  </a:lnTo>
                  <a:lnTo>
                    <a:pt x="3" y="266"/>
                  </a:lnTo>
                  <a:lnTo>
                    <a:pt x="7" y="268"/>
                  </a:lnTo>
                  <a:lnTo>
                    <a:pt x="9" y="266"/>
                  </a:lnTo>
                  <a:lnTo>
                    <a:pt x="11" y="265"/>
                  </a:lnTo>
                  <a:lnTo>
                    <a:pt x="11" y="265"/>
                  </a:lnTo>
                  <a:lnTo>
                    <a:pt x="16" y="256"/>
                  </a:lnTo>
                  <a:lnTo>
                    <a:pt x="22" y="247"/>
                  </a:lnTo>
                  <a:lnTo>
                    <a:pt x="34" y="231"/>
                  </a:lnTo>
                  <a:lnTo>
                    <a:pt x="49" y="217"/>
                  </a:lnTo>
                  <a:lnTo>
                    <a:pt x="62" y="201"/>
                  </a:lnTo>
                  <a:lnTo>
                    <a:pt x="62" y="201"/>
                  </a:lnTo>
                  <a:lnTo>
                    <a:pt x="84" y="171"/>
                  </a:lnTo>
                  <a:lnTo>
                    <a:pt x="106" y="141"/>
                  </a:lnTo>
                  <a:lnTo>
                    <a:pt x="106" y="141"/>
                  </a:lnTo>
                  <a:lnTo>
                    <a:pt x="132" y="107"/>
                  </a:lnTo>
                  <a:lnTo>
                    <a:pt x="161" y="73"/>
                  </a:lnTo>
                  <a:lnTo>
                    <a:pt x="191" y="40"/>
                  </a:lnTo>
                  <a:lnTo>
                    <a:pt x="221" y="9"/>
                  </a:lnTo>
                  <a:lnTo>
                    <a:pt x="221" y="9"/>
                  </a:lnTo>
                  <a:lnTo>
                    <a:pt x="223" y="8"/>
                  </a:lnTo>
                  <a:lnTo>
                    <a:pt x="223" y="5"/>
                  </a:lnTo>
                  <a:lnTo>
                    <a:pt x="221" y="1"/>
                  </a:lnTo>
                  <a:lnTo>
                    <a:pt x="217" y="0"/>
                  </a:lnTo>
                  <a:lnTo>
                    <a:pt x="215" y="0"/>
                  </a:lnTo>
                  <a:lnTo>
                    <a:pt x="213" y="1"/>
                  </a:lnTo>
                  <a:lnTo>
                    <a:pt x="213" y="1"/>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199">
                <a:latin typeface="微软雅黑" pitchFamily="34" charset="-122"/>
                <a:ea typeface="微软雅黑" pitchFamily="34" charset="-122"/>
              </a:endParaRPr>
            </a:p>
          </p:txBody>
        </p:sp>
        <p:sp>
          <p:nvSpPr>
            <p:cNvPr id="26" name="chenying0907 891"/>
            <p:cNvSpPr>
              <a:spLocks/>
            </p:cNvSpPr>
            <p:nvPr/>
          </p:nvSpPr>
          <p:spPr bwMode="auto">
            <a:xfrm>
              <a:off x="3398838" y="3705226"/>
              <a:ext cx="47625" cy="66675"/>
            </a:xfrm>
            <a:custGeom>
              <a:avLst/>
              <a:gdLst/>
              <a:ahLst/>
              <a:cxnLst>
                <a:cxn ang="0">
                  <a:pos x="108" y="4"/>
                </a:cxn>
                <a:cxn ang="0">
                  <a:pos x="108" y="4"/>
                </a:cxn>
                <a:cxn ang="0">
                  <a:pos x="106" y="14"/>
                </a:cxn>
                <a:cxn ang="0">
                  <a:pos x="102" y="21"/>
                </a:cxn>
                <a:cxn ang="0">
                  <a:pos x="97" y="29"/>
                </a:cxn>
                <a:cxn ang="0">
                  <a:pos x="90" y="37"/>
                </a:cxn>
                <a:cxn ang="0">
                  <a:pos x="76" y="53"/>
                </a:cxn>
                <a:cxn ang="0">
                  <a:pos x="64" y="67"/>
                </a:cxn>
                <a:cxn ang="0">
                  <a:pos x="64" y="67"/>
                </a:cxn>
                <a:cxn ang="0">
                  <a:pos x="48" y="89"/>
                </a:cxn>
                <a:cxn ang="0">
                  <a:pos x="34" y="113"/>
                </a:cxn>
                <a:cxn ang="0">
                  <a:pos x="18" y="135"/>
                </a:cxn>
                <a:cxn ang="0">
                  <a:pos x="10" y="146"/>
                </a:cxn>
                <a:cxn ang="0">
                  <a:pos x="1" y="156"/>
                </a:cxn>
                <a:cxn ang="0">
                  <a:pos x="1" y="156"/>
                </a:cxn>
                <a:cxn ang="0">
                  <a:pos x="0" y="159"/>
                </a:cxn>
                <a:cxn ang="0">
                  <a:pos x="0" y="160"/>
                </a:cxn>
                <a:cxn ang="0">
                  <a:pos x="1" y="164"/>
                </a:cxn>
                <a:cxn ang="0">
                  <a:pos x="5" y="167"/>
                </a:cxn>
                <a:cxn ang="0">
                  <a:pos x="8" y="165"/>
                </a:cxn>
                <a:cxn ang="0">
                  <a:pos x="9" y="164"/>
                </a:cxn>
                <a:cxn ang="0">
                  <a:pos x="9" y="164"/>
                </a:cxn>
                <a:cxn ang="0">
                  <a:pos x="26" y="144"/>
                </a:cxn>
                <a:cxn ang="0">
                  <a:pos x="40" y="123"/>
                </a:cxn>
                <a:cxn ang="0">
                  <a:pos x="68" y="80"/>
                </a:cxn>
                <a:cxn ang="0">
                  <a:pos x="68" y="80"/>
                </a:cxn>
                <a:cxn ang="0">
                  <a:pos x="74" y="71"/>
                </a:cxn>
                <a:cxn ang="0">
                  <a:pos x="82" y="63"/>
                </a:cxn>
                <a:cxn ang="0">
                  <a:pos x="98" y="46"/>
                </a:cxn>
                <a:cxn ang="0">
                  <a:pos x="104" y="37"/>
                </a:cxn>
                <a:cxn ang="0">
                  <a:pos x="111" y="28"/>
                </a:cxn>
                <a:cxn ang="0">
                  <a:pos x="116" y="17"/>
                </a:cxn>
                <a:cxn ang="0">
                  <a:pos x="119" y="7"/>
                </a:cxn>
                <a:cxn ang="0">
                  <a:pos x="119" y="7"/>
                </a:cxn>
                <a:cxn ang="0">
                  <a:pos x="119" y="6"/>
                </a:cxn>
                <a:cxn ang="0">
                  <a:pos x="117" y="3"/>
                </a:cxn>
                <a:cxn ang="0">
                  <a:pos x="115" y="0"/>
                </a:cxn>
                <a:cxn ang="0">
                  <a:pos x="112" y="0"/>
                </a:cxn>
                <a:cxn ang="0">
                  <a:pos x="111" y="0"/>
                </a:cxn>
                <a:cxn ang="0">
                  <a:pos x="108" y="2"/>
                </a:cxn>
                <a:cxn ang="0">
                  <a:pos x="108" y="4"/>
                </a:cxn>
                <a:cxn ang="0">
                  <a:pos x="108" y="4"/>
                </a:cxn>
              </a:cxnLst>
              <a:rect l="0" t="0" r="r" b="b"/>
              <a:pathLst>
                <a:path w="119" h="167">
                  <a:moveTo>
                    <a:pt x="108" y="4"/>
                  </a:moveTo>
                  <a:lnTo>
                    <a:pt x="108" y="4"/>
                  </a:lnTo>
                  <a:lnTo>
                    <a:pt x="106" y="14"/>
                  </a:lnTo>
                  <a:lnTo>
                    <a:pt x="102" y="21"/>
                  </a:lnTo>
                  <a:lnTo>
                    <a:pt x="97" y="29"/>
                  </a:lnTo>
                  <a:lnTo>
                    <a:pt x="90" y="37"/>
                  </a:lnTo>
                  <a:lnTo>
                    <a:pt x="76" y="53"/>
                  </a:lnTo>
                  <a:lnTo>
                    <a:pt x="64" y="67"/>
                  </a:lnTo>
                  <a:lnTo>
                    <a:pt x="64" y="67"/>
                  </a:lnTo>
                  <a:lnTo>
                    <a:pt x="48" y="89"/>
                  </a:lnTo>
                  <a:lnTo>
                    <a:pt x="34" y="113"/>
                  </a:lnTo>
                  <a:lnTo>
                    <a:pt x="18" y="135"/>
                  </a:lnTo>
                  <a:lnTo>
                    <a:pt x="10" y="146"/>
                  </a:lnTo>
                  <a:lnTo>
                    <a:pt x="1" y="156"/>
                  </a:lnTo>
                  <a:lnTo>
                    <a:pt x="1" y="156"/>
                  </a:lnTo>
                  <a:lnTo>
                    <a:pt x="0" y="159"/>
                  </a:lnTo>
                  <a:lnTo>
                    <a:pt x="0" y="160"/>
                  </a:lnTo>
                  <a:lnTo>
                    <a:pt x="1" y="164"/>
                  </a:lnTo>
                  <a:lnTo>
                    <a:pt x="5" y="167"/>
                  </a:lnTo>
                  <a:lnTo>
                    <a:pt x="8" y="165"/>
                  </a:lnTo>
                  <a:lnTo>
                    <a:pt x="9" y="164"/>
                  </a:lnTo>
                  <a:lnTo>
                    <a:pt x="9" y="164"/>
                  </a:lnTo>
                  <a:lnTo>
                    <a:pt x="26" y="144"/>
                  </a:lnTo>
                  <a:lnTo>
                    <a:pt x="40" y="123"/>
                  </a:lnTo>
                  <a:lnTo>
                    <a:pt x="68" y="80"/>
                  </a:lnTo>
                  <a:lnTo>
                    <a:pt x="68" y="80"/>
                  </a:lnTo>
                  <a:lnTo>
                    <a:pt x="74" y="71"/>
                  </a:lnTo>
                  <a:lnTo>
                    <a:pt x="82" y="63"/>
                  </a:lnTo>
                  <a:lnTo>
                    <a:pt x="98" y="46"/>
                  </a:lnTo>
                  <a:lnTo>
                    <a:pt x="104" y="37"/>
                  </a:lnTo>
                  <a:lnTo>
                    <a:pt x="111" y="28"/>
                  </a:lnTo>
                  <a:lnTo>
                    <a:pt x="116" y="17"/>
                  </a:lnTo>
                  <a:lnTo>
                    <a:pt x="119" y="7"/>
                  </a:lnTo>
                  <a:lnTo>
                    <a:pt x="119" y="7"/>
                  </a:lnTo>
                  <a:lnTo>
                    <a:pt x="119" y="6"/>
                  </a:lnTo>
                  <a:lnTo>
                    <a:pt x="117" y="3"/>
                  </a:lnTo>
                  <a:lnTo>
                    <a:pt x="115" y="0"/>
                  </a:lnTo>
                  <a:lnTo>
                    <a:pt x="112" y="0"/>
                  </a:lnTo>
                  <a:lnTo>
                    <a:pt x="111" y="0"/>
                  </a:lnTo>
                  <a:lnTo>
                    <a:pt x="108" y="2"/>
                  </a:lnTo>
                  <a:lnTo>
                    <a:pt x="108" y="4"/>
                  </a:lnTo>
                  <a:lnTo>
                    <a:pt x="108" y="4"/>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199">
                <a:latin typeface="微软雅黑" pitchFamily="34" charset="-122"/>
                <a:ea typeface="微软雅黑" pitchFamily="34" charset="-122"/>
              </a:endParaRPr>
            </a:p>
          </p:txBody>
        </p:sp>
        <p:sp>
          <p:nvSpPr>
            <p:cNvPr id="27" name="chenying0907 892"/>
            <p:cNvSpPr>
              <a:spLocks/>
            </p:cNvSpPr>
            <p:nvPr/>
          </p:nvSpPr>
          <p:spPr bwMode="auto">
            <a:xfrm>
              <a:off x="3432176" y="3724276"/>
              <a:ext cx="47625" cy="53975"/>
            </a:xfrm>
            <a:custGeom>
              <a:avLst/>
              <a:gdLst/>
              <a:ahLst/>
              <a:cxnLst>
                <a:cxn ang="0">
                  <a:pos x="110" y="2"/>
                </a:cxn>
                <a:cxn ang="0">
                  <a:pos x="110" y="2"/>
                </a:cxn>
                <a:cxn ang="0">
                  <a:pos x="74" y="38"/>
                </a:cxn>
                <a:cxn ang="0">
                  <a:pos x="57" y="56"/>
                </a:cxn>
                <a:cxn ang="0">
                  <a:pos x="42" y="76"/>
                </a:cxn>
                <a:cxn ang="0">
                  <a:pos x="42" y="76"/>
                </a:cxn>
                <a:cxn ang="0">
                  <a:pos x="30" y="89"/>
                </a:cxn>
                <a:cxn ang="0">
                  <a:pos x="18" y="101"/>
                </a:cxn>
                <a:cxn ang="0">
                  <a:pos x="13" y="107"/>
                </a:cxn>
                <a:cxn ang="0">
                  <a:pos x="8" y="114"/>
                </a:cxn>
                <a:cxn ang="0">
                  <a:pos x="4" y="122"/>
                </a:cxn>
                <a:cxn ang="0">
                  <a:pos x="0" y="130"/>
                </a:cxn>
                <a:cxn ang="0">
                  <a:pos x="0" y="130"/>
                </a:cxn>
                <a:cxn ang="0">
                  <a:pos x="0" y="132"/>
                </a:cxn>
                <a:cxn ang="0">
                  <a:pos x="1" y="134"/>
                </a:cxn>
                <a:cxn ang="0">
                  <a:pos x="4" y="136"/>
                </a:cxn>
                <a:cxn ang="0">
                  <a:pos x="8" y="136"/>
                </a:cxn>
                <a:cxn ang="0">
                  <a:pos x="10" y="135"/>
                </a:cxn>
                <a:cxn ang="0">
                  <a:pos x="12" y="132"/>
                </a:cxn>
                <a:cxn ang="0">
                  <a:pos x="12" y="132"/>
                </a:cxn>
                <a:cxn ang="0">
                  <a:pos x="14" y="124"/>
                </a:cxn>
                <a:cxn ang="0">
                  <a:pos x="19" y="117"/>
                </a:cxn>
                <a:cxn ang="0">
                  <a:pos x="25" y="109"/>
                </a:cxn>
                <a:cxn ang="0">
                  <a:pos x="31" y="102"/>
                </a:cxn>
                <a:cxn ang="0">
                  <a:pos x="43" y="89"/>
                </a:cxn>
                <a:cxn ang="0">
                  <a:pos x="56" y="76"/>
                </a:cxn>
                <a:cxn ang="0">
                  <a:pos x="56" y="76"/>
                </a:cxn>
                <a:cxn ang="0">
                  <a:pos x="70" y="59"/>
                </a:cxn>
                <a:cxn ang="0">
                  <a:pos x="86" y="42"/>
                </a:cxn>
                <a:cxn ang="0">
                  <a:pos x="119" y="9"/>
                </a:cxn>
                <a:cxn ang="0">
                  <a:pos x="119" y="9"/>
                </a:cxn>
                <a:cxn ang="0">
                  <a:pos x="120" y="8"/>
                </a:cxn>
                <a:cxn ang="0">
                  <a:pos x="120" y="5"/>
                </a:cxn>
                <a:cxn ang="0">
                  <a:pos x="117" y="2"/>
                </a:cxn>
                <a:cxn ang="0">
                  <a:pos x="115" y="0"/>
                </a:cxn>
                <a:cxn ang="0">
                  <a:pos x="112" y="0"/>
                </a:cxn>
                <a:cxn ang="0">
                  <a:pos x="110" y="2"/>
                </a:cxn>
                <a:cxn ang="0">
                  <a:pos x="110" y="2"/>
                </a:cxn>
              </a:cxnLst>
              <a:rect l="0" t="0" r="r" b="b"/>
              <a:pathLst>
                <a:path w="120" h="136">
                  <a:moveTo>
                    <a:pt x="110" y="2"/>
                  </a:moveTo>
                  <a:lnTo>
                    <a:pt x="110" y="2"/>
                  </a:lnTo>
                  <a:lnTo>
                    <a:pt x="74" y="38"/>
                  </a:lnTo>
                  <a:lnTo>
                    <a:pt x="57" y="56"/>
                  </a:lnTo>
                  <a:lnTo>
                    <a:pt x="42" y="76"/>
                  </a:lnTo>
                  <a:lnTo>
                    <a:pt x="42" y="76"/>
                  </a:lnTo>
                  <a:lnTo>
                    <a:pt x="30" y="89"/>
                  </a:lnTo>
                  <a:lnTo>
                    <a:pt x="18" y="101"/>
                  </a:lnTo>
                  <a:lnTo>
                    <a:pt x="13" y="107"/>
                  </a:lnTo>
                  <a:lnTo>
                    <a:pt x="8" y="114"/>
                  </a:lnTo>
                  <a:lnTo>
                    <a:pt x="4" y="122"/>
                  </a:lnTo>
                  <a:lnTo>
                    <a:pt x="0" y="130"/>
                  </a:lnTo>
                  <a:lnTo>
                    <a:pt x="0" y="130"/>
                  </a:lnTo>
                  <a:lnTo>
                    <a:pt x="0" y="132"/>
                  </a:lnTo>
                  <a:lnTo>
                    <a:pt x="1" y="134"/>
                  </a:lnTo>
                  <a:lnTo>
                    <a:pt x="4" y="136"/>
                  </a:lnTo>
                  <a:lnTo>
                    <a:pt x="8" y="136"/>
                  </a:lnTo>
                  <a:lnTo>
                    <a:pt x="10" y="135"/>
                  </a:lnTo>
                  <a:lnTo>
                    <a:pt x="12" y="132"/>
                  </a:lnTo>
                  <a:lnTo>
                    <a:pt x="12" y="132"/>
                  </a:lnTo>
                  <a:lnTo>
                    <a:pt x="14" y="124"/>
                  </a:lnTo>
                  <a:lnTo>
                    <a:pt x="19" y="117"/>
                  </a:lnTo>
                  <a:lnTo>
                    <a:pt x="25" y="109"/>
                  </a:lnTo>
                  <a:lnTo>
                    <a:pt x="31" y="102"/>
                  </a:lnTo>
                  <a:lnTo>
                    <a:pt x="43" y="89"/>
                  </a:lnTo>
                  <a:lnTo>
                    <a:pt x="56" y="76"/>
                  </a:lnTo>
                  <a:lnTo>
                    <a:pt x="56" y="76"/>
                  </a:lnTo>
                  <a:lnTo>
                    <a:pt x="70" y="59"/>
                  </a:lnTo>
                  <a:lnTo>
                    <a:pt x="86" y="42"/>
                  </a:lnTo>
                  <a:lnTo>
                    <a:pt x="119" y="9"/>
                  </a:lnTo>
                  <a:lnTo>
                    <a:pt x="119" y="9"/>
                  </a:lnTo>
                  <a:lnTo>
                    <a:pt x="120" y="8"/>
                  </a:lnTo>
                  <a:lnTo>
                    <a:pt x="120" y="5"/>
                  </a:lnTo>
                  <a:lnTo>
                    <a:pt x="117" y="2"/>
                  </a:lnTo>
                  <a:lnTo>
                    <a:pt x="115" y="0"/>
                  </a:lnTo>
                  <a:lnTo>
                    <a:pt x="112" y="0"/>
                  </a:lnTo>
                  <a:lnTo>
                    <a:pt x="110" y="2"/>
                  </a:lnTo>
                  <a:lnTo>
                    <a:pt x="110" y="2"/>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199">
                <a:latin typeface="微软雅黑" pitchFamily="34" charset="-122"/>
                <a:ea typeface="微软雅黑" pitchFamily="34" charset="-122"/>
              </a:endParaRPr>
            </a:p>
          </p:txBody>
        </p:sp>
        <p:sp>
          <p:nvSpPr>
            <p:cNvPr id="28" name="chenying0907 893"/>
            <p:cNvSpPr>
              <a:spLocks/>
            </p:cNvSpPr>
            <p:nvPr/>
          </p:nvSpPr>
          <p:spPr bwMode="auto">
            <a:xfrm>
              <a:off x="3463926" y="3732213"/>
              <a:ext cx="38100" cy="47625"/>
            </a:xfrm>
            <a:custGeom>
              <a:avLst/>
              <a:gdLst/>
              <a:ahLst/>
              <a:cxnLst>
                <a:cxn ang="0">
                  <a:pos x="86" y="3"/>
                </a:cxn>
                <a:cxn ang="0">
                  <a:pos x="86" y="3"/>
                </a:cxn>
                <a:cxn ang="0">
                  <a:pos x="74" y="23"/>
                </a:cxn>
                <a:cxn ang="0">
                  <a:pos x="60" y="41"/>
                </a:cxn>
                <a:cxn ang="0">
                  <a:pos x="44" y="58"/>
                </a:cxn>
                <a:cxn ang="0">
                  <a:pos x="27" y="74"/>
                </a:cxn>
                <a:cxn ang="0">
                  <a:pos x="27" y="74"/>
                </a:cxn>
                <a:cxn ang="0">
                  <a:pos x="18" y="82"/>
                </a:cxn>
                <a:cxn ang="0">
                  <a:pos x="7" y="92"/>
                </a:cxn>
                <a:cxn ang="0">
                  <a:pos x="3" y="99"/>
                </a:cxn>
                <a:cxn ang="0">
                  <a:pos x="1" y="104"/>
                </a:cxn>
                <a:cxn ang="0">
                  <a:pos x="0" y="110"/>
                </a:cxn>
                <a:cxn ang="0">
                  <a:pos x="0" y="117"/>
                </a:cxn>
                <a:cxn ang="0">
                  <a:pos x="0" y="117"/>
                </a:cxn>
                <a:cxn ang="0">
                  <a:pos x="1" y="118"/>
                </a:cxn>
                <a:cxn ang="0">
                  <a:pos x="3" y="119"/>
                </a:cxn>
                <a:cxn ang="0">
                  <a:pos x="7" y="121"/>
                </a:cxn>
                <a:cxn ang="0">
                  <a:pos x="10" y="118"/>
                </a:cxn>
                <a:cxn ang="0">
                  <a:pos x="11" y="116"/>
                </a:cxn>
                <a:cxn ang="0">
                  <a:pos x="11" y="113"/>
                </a:cxn>
                <a:cxn ang="0">
                  <a:pos x="11" y="113"/>
                </a:cxn>
                <a:cxn ang="0">
                  <a:pos x="11" y="109"/>
                </a:cxn>
                <a:cxn ang="0">
                  <a:pos x="14" y="102"/>
                </a:cxn>
                <a:cxn ang="0">
                  <a:pos x="18" y="97"/>
                </a:cxn>
                <a:cxn ang="0">
                  <a:pos x="23" y="92"/>
                </a:cxn>
                <a:cxn ang="0">
                  <a:pos x="35" y="82"/>
                </a:cxn>
                <a:cxn ang="0">
                  <a:pos x="44" y="74"/>
                </a:cxn>
                <a:cxn ang="0">
                  <a:pos x="44" y="74"/>
                </a:cxn>
                <a:cxn ang="0">
                  <a:pos x="58" y="59"/>
                </a:cxn>
                <a:cxn ang="0">
                  <a:pos x="73" y="44"/>
                </a:cxn>
                <a:cxn ang="0">
                  <a:pos x="86" y="27"/>
                </a:cxn>
                <a:cxn ang="0">
                  <a:pos x="96" y="10"/>
                </a:cxn>
                <a:cxn ang="0">
                  <a:pos x="96" y="10"/>
                </a:cxn>
                <a:cxn ang="0">
                  <a:pos x="96" y="7"/>
                </a:cxn>
                <a:cxn ang="0">
                  <a:pos x="96" y="4"/>
                </a:cxn>
                <a:cxn ang="0">
                  <a:pos x="94" y="2"/>
                </a:cxn>
                <a:cxn ang="0">
                  <a:pos x="90" y="0"/>
                </a:cxn>
                <a:cxn ang="0">
                  <a:pos x="88" y="2"/>
                </a:cxn>
                <a:cxn ang="0">
                  <a:pos x="86" y="3"/>
                </a:cxn>
                <a:cxn ang="0">
                  <a:pos x="86" y="3"/>
                </a:cxn>
              </a:cxnLst>
              <a:rect l="0" t="0" r="r" b="b"/>
              <a:pathLst>
                <a:path w="96" h="121">
                  <a:moveTo>
                    <a:pt x="86" y="3"/>
                  </a:moveTo>
                  <a:lnTo>
                    <a:pt x="86" y="3"/>
                  </a:lnTo>
                  <a:lnTo>
                    <a:pt x="74" y="23"/>
                  </a:lnTo>
                  <a:lnTo>
                    <a:pt x="60" y="41"/>
                  </a:lnTo>
                  <a:lnTo>
                    <a:pt x="44" y="58"/>
                  </a:lnTo>
                  <a:lnTo>
                    <a:pt x="27" y="74"/>
                  </a:lnTo>
                  <a:lnTo>
                    <a:pt x="27" y="74"/>
                  </a:lnTo>
                  <a:lnTo>
                    <a:pt x="18" y="82"/>
                  </a:lnTo>
                  <a:lnTo>
                    <a:pt x="7" y="92"/>
                  </a:lnTo>
                  <a:lnTo>
                    <a:pt x="3" y="99"/>
                  </a:lnTo>
                  <a:lnTo>
                    <a:pt x="1" y="104"/>
                  </a:lnTo>
                  <a:lnTo>
                    <a:pt x="0" y="110"/>
                  </a:lnTo>
                  <a:lnTo>
                    <a:pt x="0" y="117"/>
                  </a:lnTo>
                  <a:lnTo>
                    <a:pt x="0" y="117"/>
                  </a:lnTo>
                  <a:lnTo>
                    <a:pt x="1" y="118"/>
                  </a:lnTo>
                  <a:lnTo>
                    <a:pt x="3" y="119"/>
                  </a:lnTo>
                  <a:lnTo>
                    <a:pt x="7" y="121"/>
                  </a:lnTo>
                  <a:lnTo>
                    <a:pt x="10" y="118"/>
                  </a:lnTo>
                  <a:lnTo>
                    <a:pt x="11" y="116"/>
                  </a:lnTo>
                  <a:lnTo>
                    <a:pt x="11" y="113"/>
                  </a:lnTo>
                  <a:lnTo>
                    <a:pt x="11" y="113"/>
                  </a:lnTo>
                  <a:lnTo>
                    <a:pt x="11" y="109"/>
                  </a:lnTo>
                  <a:lnTo>
                    <a:pt x="14" y="102"/>
                  </a:lnTo>
                  <a:lnTo>
                    <a:pt x="18" y="97"/>
                  </a:lnTo>
                  <a:lnTo>
                    <a:pt x="23" y="92"/>
                  </a:lnTo>
                  <a:lnTo>
                    <a:pt x="35" y="82"/>
                  </a:lnTo>
                  <a:lnTo>
                    <a:pt x="44" y="74"/>
                  </a:lnTo>
                  <a:lnTo>
                    <a:pt x="44" y="74"/>
                  </a:lnTo>
                  <a:lnTo>
                    <a:pt x="58" y="59"/>
                  </a:lnTo>
                  <a:lnTo>
                    <a:pt x="73" y="44"/>
                  </a:lnTo>
                  <a:lnTo>
                    <a:pt x="86" y="27"/>
                  </a:lnTo>
                  <a:lnTo>
                    <a:pt x="96" y="10"/>
                  </a:lnTo>
                  <a:lnTo>
                    <a:pt x="96" y="10"/>
                  </a:lnTo>
                  <a:lnTo>
                    <a:pt x="96" y="7"/>
                  </a:lnTo>
                  <a:lnTo>
                    <a:pt x="96" y="4"/>
                  </a:lnTo>
                  <a:lnTo>
                    <a:pt x="94" y="2"/>
                  </a:lnTo>
                  <a:lnTo>
                    <a:pt x="90" y="0"/>
                  </a:lnTo>
                  <a:lnTo>
                    <a:pt x="88" y="2"/>
                  </a:lnTo>
                  <a:lnTo>
                    <a:pt x="86" y="3"/>
                  </a:lnTo>
                  <a:lnTo>
                    <a:pt x="86" y="3"/>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199">
                <a:latin typeface="微软雅黑" pitchFamily="34" charset="-122"/>
                <a:ea typeface="微软雅黑" pitchFamily="34" charset="-122"/>
              </a:endParaRPr>
            </a:p>
          </p:txBody>
        </p:sp>
        <p:sp>
          <p:nvSpPr>
            <p:cNvPr id="29" name="chenying0907 894"/>
            <p:cNvSpPr>
              <a:spLocks/>
            </p:cNvSpPr>
            <p:nvPr/>
          </p:nvSpPr>
          <p:spPr bwMode="auto">
            <a:xfrm>
              <a:off x="3511551" y="3668713"/>
              <a:ext cx="79375" cy="104775"/>
            </a:xfrm>
            <a:custGeom>
              <a:avLst/>
              <a:gdLst/>
              <a:ahLst/>
              <a:cxnLst>
                <a:cxn ang="0">
                  <a:pos x="190" y="1"/>
                </a:cxn>
                <a:cxn ang="0">
                  <a:pos x="190" y="1"/>
                </a:cxn>
                <a:cxn ang="0">
                  <a:pos x="161" y="33"/>
                </a:cxn>
                <a:cxn ang="0">
                  <a:pos x="132" y="65"/>
                </a:cxn>
                <a:cxn ang="0">
                  <a:pos x="106" y="98"/>
                </a:cxn>
                <a:cxn ang="0">
                  <a:pos x="80" y="132"/>
                </a:cxn>
                <a:cxn ang="0">
                  <a:pos x="80" y="132"/>
                </a:cxn>
                <a:cxn ang="0">
                  <a:pos x="67" y="153"/>
                </a:cxn>
                <a:cxn ang="0">
                  <a:pos x="54" y="174"/>
                </a:cxn>
                <a:cxn ang="0">
                  <a:pos x="40" y="193"/>
                </a:cxn>
                <a:cxn ang="0">
                  <a:pos x="33" y="204"/>
                </a:cxn>
                <a:cxn ang="0">
                  <a:pos x="25" y="213"/>
                </a:cxn>
                <a:cxn ang="0">
                  <a:pos x="25" y="213"/>
                </a:cxn>
                <a:cxn ang="0">
                  <a:pos x="16" y="222"/>
                </a:cxn>
                <a:cxn ang="0">
                  <a:pos x="9" y="233"/>
                </a:cxn>
                <a:cxn ang="0">
                  <a:pos x="3" y="244"/>
                </a:cxn>
                <a:cxn ang="0">
                  <a:pos x="0" y="258"/>
                </a:cxn>
                <a:cxn ang="0">
                  <a:pos x="0" y="258"/>
                </a:cxn>
                <a:cxn ang="0">
                  <a:pos x="0" y="259"/>
                </a:cxn>
                <a:cxn ang="0">
                  <a:pos x="1" y="261"/>
                </a:cxn>
                <a:cxn ang="0">
                  <a:pos x="3" y="261"/>
                </a:cxn>
                <a:cxn ang="0">
                  <a:pos x="5" y="263"/>
                </a:cxn>
                <a:cxn ang="0">
                  <a:pos x="9" y="261"/>
                </a:cxn>
                <a:cxn ang="0">
                  <a:pos x="10" y="259"/>
                </a:cxn>
                <a:cxn ang="0">
                  <a:pos x="12" y="258"/>
                </a:cxn>
                <a:cxn ang="0">
                  <a:pos x="12" y="258"/>
                </a:cxn>
                <a:cxn ang="0">
                  <a:pos x="13" y="248"/>
                </a:cxn>
                <a:cxn ang="0">
                  <a:pos x="17" y="241"/>
                </a:cxn>
                <a:cxn ang="0">
                  <a:pos x="22" y="233"/>
                </a:cxn>
                <a:cxn ang="0">
                  <a:pos x="27" y="225"/>
                </a:cxn>
                <a:cxn ang="0">
                  <a:pos x="40" y="210"/>
                </a:cxn>
                <a:cxn ang="0">
                  <a:pos x="51" y="196"/>
                </a:cxn>
                <a:cxn ang="0">
                  <a:pos x="51" y="196"/>
                </a:cxn>
                <a:cxn ang="0">
                  <a:pos x="76" y="159"/>
                </a:cxn>
                <a:cxn ang="0">
                  <a:pos x="88" y="141"/>
                </a:cxn>
                <a:cxn ang="0">
                  <a:pos x="101" y="124"/>
                </a:cxn>
                <a:cxn ang="0">
                  <a:pos x="101" y="124"/>
                </a:cxn>
                <a:cxn ang="0">
                  <a:pos x="148" y="65"/>
                </a:cxn>
                <a:cxn ang="0">
                  <a:pos x="173" y="37"/>
                </a:cxn>
                <a:cxn ang="0">
                  <a:pos x="197" y="10"/>
                </a:cxn>
                <a:cxn ang="0">
                  <a:pos x="197" y="10"/>
                </a:cxn>
                <a:cxn ang="0">
                  <a:pos x="199" y="8"/>
                </a:cxn>
                <a:cxn ang="0">
                  <a:pos x="200" y="5"/>
                </a:cxn>
                <a:cxn ang="0">
                  <a:pos x="197" y="1"/>
                </a:cxn>
                <a:cxn ang="0">
                  <a:pos x="193" y="0"/>
                </a:cxn>
                <a:cxn ang="0">
                  <a:pos x="192" y="0"/>
                </a:cxn>
                <a:cxn ang="0">
                  <a:pos x="190" y="1"/>
                </a:cxn>
                <a:cxn ang="0">
                  <a:pos x="190" y="1"/>
                </a:cxn>
              </a:cxnLst>
              <a:rect l="0" t="0" r="r" b="b"/>
              <a:pathLst>
                <a:path w="200" h="263">
                  <a:moveTo>
                    <a:pt x="190" y="1"/>
                  </a:moveTo>
                  <a:lnTo>
                    <a:pt x="190" y="1"/>
                  </a:lnTo>
                  <a:lnTo>
                    <a:pt x="161" y="33"/>
                  </a:lnTo>
                  <a:lnTo>
                    <a:pt x="132" y="65"/>
                  </a:lnTo>
                  <a:lnTo>
                    <a:pt x="106" y="98"/>
                  </a:lnTo>
                  <a:lnTo>
                    <a:pt x="80" y="132"/>
                  </a:lnTo>
                  <a:lnTo>
                    <a:pt x="80" y="132"/>
                  </a:lnTo>
                  <a:lnTo>
                    <a:pt x="67" y="153"/>
                  </a:lnTo>
                  <a:lnTo>
                    <a:pt x="54" y="174"/>
                  </a:lnTo>
                  <a:lnTo>
                    <a:pt x="40" y="193"/>
                  </a:lnTo>
                  <a:lnTo>
                    <a:pt x="33" y="204"/>
                  </a:lnTo>
                  <a:lnTo>
                    <a:pt x="25" y="213"/>
                  </a:lnTo>
                  <a:lnTo>
                    <a:pt x="25" y="213"/>
                  </a:lnTo>
                  <a:lnTo>
                    <a:pt x="16" y="222"/>
                  </a:lnTo>
                  <a:lnTo>
                    <a:pt x="9" y="233"/>
                  </a:lnTo>
                  <a:lnTo>
                    <a:pt x="3" y="244"/>
                  </a:lnTo>
                  <a:lnTo>
                    <a:pt x="0" y="258"/>
                  </a:lnTo>
                  <a:lnTo>
                    <a:pt x="0" y="258"/>
                  </a:lnTo>
                  <a:lnTo>
                    <a:pt x="0" y="259"/>
                  </a:lnTo>
                  <a:lnTo>
                    <a:pt x="1" y="261"/>
                  </a:lnTo>
                  <a:lnTo>
                    <a:pt x="3" y="261"/>
                  </a:lnTo>
                  <a:lnTo>
                    <a:pt x="5" y="263"/>
                  </a:lnTo>
                  <a:lnTo>
                    <a:pt x="9" y="261"/>
                  </a:lnTo>
                  <a:lnTo>
                    <a:pt x="10" y="259"/>
                  </a:lnTo>
                  <a:lnTo>
                    <a:pt x="12" y="258"/>
                  </a:lnTo>
                  <a:lnTo>
                    <a:pt x="12" y="258"/>
                  </a:lnTo>
                  <a:lnTo>
                    <a:pt x="13" y="248"/>
                  </a:lnTo>
                  <a:lnTo>
                    <a:pt x="17" y="241"/>
                  </a:lnTo>
                  <a:lnTo>
                    <a:pt x="22" y="233"/>
                  </a:lnTo>
                  <a:lnTo>
                    <a:pt x="27" y="225"/>
                  </a:lnTo>
                  <a:lnTo>
                    <a:pt x="40" y="210"/>
                  </a:lnTo>
                  <a:lnTo>
                    <a:pt x="51" y="196"/>
                  </a:lnTo>
                  <a:lnTo>
                    <a:pt x="51" y="196"/>
                  </a:lnTo>
                  <a:lnTo>
                    <a:pt x="76" y="159"/>
                  </a:lnTo>
                  <a:lnTo>
                    <a:pt x="88" y="141"/>
                  </a:lnTo>
                  <a:lnTo>
                    <a:pt x="101" y="124"/>
                  </a:lnTo>
                  <a:lnTo>
                    <a:pt x="101" y="124"/>
                  </a:lnTo>
                  <a:lnTo>
                    <a:pt x="148" y="65"/>
                  </a:lnTo>
                  <a:lnTo>
                    <a:pt x="173" y="37"/>
                  </a:lnTo>
                  <a:lnTo>
                    <a:pt x="197" y="10"/>
                  </a:lnTo>
                  <a:lnTo>
                    <a:pt x="197" y="10"/>
                  </a:lnTo>
                  <a:lnTo>
                    <a:pt x="199" y="8"/>
                  </a:lnTo>
                  <a:lnTo>
                    <a:pt x="200" y="5"/>
                  </a:lnTo>
                  <a:lnTo>
                    <a:pt x="197" y="1"/>
                  </a:lnTo>
                  <a:lnTo>
                    <a:pt x="193" y="0"/>
                  </a:lnTo>
                  <a:lnTo>
                    <a:pt x="192" y="0"/>
                  </a:lnTo>
                  <a:lnTo>
                    <a:pt x="190" y="1"/>
                  </a:lnTo>
                  <a:lnTo>
                    <a:pt x="190" y="1"/>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199">
                <a:latin typeface="微软雅黑" pitchFamily="34" charset="-122"/>
                <a:ea typeface="微软雅黑" pitchFamily="34" charset="-122"/>
              </a:endParaRPr>
            </a:p>
          </p:txBody>
        </p:sp>
        <p:sp>
          <p:nvSpPr>
            <p:cNvPr id="30" name="chenying0907 895"/>
            <p:cNvSpPr>
              <a:spLocks/>
            </p:cNvSpPr>
            <p:nvPr/>
          </p:nvSpPr>
          <p:spPr bwMode="auto">
            <a:xfrm>
              <a:off x="3559176" y="3678238"/>
              <a:ext cx="74613" cy="98425"/>
            </a:xfrm>
            <a:custGeom>
              <a:avLst/>
              <a:gdLst/>
              <a:ahLst/>
              <a:cxnLst>
                <a:cxn ang="0">
                  <a:pos x="178" y="2"/>
                </a:cxn>
                <a:cxn ang="0">
                  <a:pos x="178" y="2"/>
                </a:cxn>
                <a:cxn ang="0">
                  <a:pos x="165" y="12"/>
                </a:cxn>
                <a:cxn ang="0">
                  <a:pos x="151" y="24"/>
                </a:cxn>
                <a:cxn ang="0">
                  <a:pos x="136" y="36"/>
                </a:cxn>
                <a:cxn ang="0">
                  <a:pos x="131" y="42"/>
                </a:cxn>
                <a:cxn ang="0">
                  <a:pos x="126" y="49"/>
                </a:cxn>
                <a:cxn ang="0">
                  <a:pos x="126" y="49"/>
                </a:cxn>
                <a:cxn ang="0">
                  <a:pos x="104" y="82"/>
                </a:cxn>
                <a:cxn ang="0">
                  <a:pos x="80" y="116"/>
                </a:cxn>
                <a:cxn ang="0">
                  <a:pos x="80" y="116"/>
                </a:cxn>
                <a:cxn ang="0">
                  <a:pos x="68" y="133"/>
                </a:cxn>
                <a:cxn ang="0">
                  <a:pos x="56" y="151"/>
                </a:cxn>
                <a:cxn ang="0">
                  <a:pos x="34" y="189"/>
                </a:cxn>
                <a:cxn ang="0">
                  <a:pos x="34" y="189"/>
                </a:cxn>
                <a:cxn ang="0">
                  <a:pos x="25" y="201"/>
                </a:cxn>
                <a:cxn ang="0">
                  <a:pos x="15" y="212"/>
                </a:cxn>
                <a:cxn ang="0">
                  <a:pos x="5" y="224"/>
                </a:cxn>
                <a:cxn ang="0">
                  <a:pos x="2" y="231"/>
                </a:cxn>
                <a:cxn ang="0">
                  <a:pos x="0" y="238"/>
                </a:cxn>
                <a:cxn ang="0">
                  <a:pos x="0" y="238"/>
                </a:cxn>
                <a:cxn ang="0">
                  <a:pos x="0" y="241"/>
                </a:cxn>
                <a:cxn ang="0">
                  <a:pos x="0" y="242"/>
                </a:cxn>
                <a:cxn ang="0">
                  <a:pos x="4" y="245"/>
                </a:cxn>
                <a:cxn ang="0">
                  <a:pos x="8" y="245"/>
                </a:cxn>
                <a:cxn ang="0">
                  <a:pos x="9" y="244"/>
                </a:cxn>
                <a:cxn ang="0">
                  <a:pos x="11" y="241"/>
                </a:cxn>
                <a:cxn ang="0">
                  <a:pos x="11" y="241"/>
                </a:cxn>
                <a:cxn ang="0">
                  <a:pos x="13" y="235"/>
                </a:cxn>
                <a:cxn ang="0">
                  <a:pos x="17" y="228"/>
                </a:cxn>
                <a:cxn ang="0">
                  <a:pos x="29" y="219"/>
                </a:cxn>
                <a:cxn ang="0">
                  <a:pos x="29" y="219"/>
                </a:cxn>
                <a:cxn ang="0">
                  <a:pos x="33" y="214"/>
                </a:cxn>
                <a:cxn ang="0">
                  <a:pos x="37" y="207"/>
                </a:cxn>
                <a:cxn ang="0">
                  <a:pos x="45" y="195"/>
                </a:cxn>
                <a:cxn ang="0">
                  <a:pos x="45" y="195"/>
                </a:cxn>
                <a:cxn ang="0">
                  <a:pos x="84" y="129"/>
                </a:cxn>
                <a:cxn ang="0">
                  <a:pos x="84" y="129"/>
                </a:cxn>
                <a:cxn ang="0">
                  <a:pos x="94" y="114"/>
                </a:cxn>
                <a:cxn ang="0">
                  <a:pos x="104" y="100"/>
                </a:cxn>
                <a:cxn ang="0">
                  <a:pos x="124" y="72"/>
                </a:cxn>
                <a:cxn ang="0">
                  <a:pos x="124" y="72"/>
                </a:cxn>
                <a:cxn ang="0">
                  <a:pos x="131" y="63"/>
                </a:cxn>
                <a:cxn ang="0">
                  <a:pos x="138" y="54"/>
                </a:cxn>
                <a:cxn ang="0">
                  <a:pos x="153" y="40"/>
                </a:cxn>
                <a:cxn ang="0">
                  <a:pos x="186" y="10"/>
                </a:cxn>
                <a:cxn ang="0">
                  <a:pos x="186" y="10"/>
                </a:cxn>
                <a:cxn ang="0">
                  <a:pos x="187" y="7"/>
                </a:cxn>
                <a:cxn ang="0">
                  <a:pos x="189" y="6"/>
                </a:cxn>
                <a:cxn ang="0">
                  <a:pos x="186" y="2"/>
                </a:cxn>
                <a:cxn ang="0">
                  <a:pos x="182" y="0"/>
                </a:cxn>
                <a:cxn ang="0">
                  <a:pos x="181" y="0"/>
                </a:cxn>
                <a:cxn ang="0">
                  <a:pos x="178" y="2"/>
                </a:cxn>
                <a:cxn ang="0">
                  <a:pos x="178" y="2"/>
                </a:cxn>
              </a:cxnLst>
              <a:rect l="0" t="0" r="r" b="b"/>
              <a:pathLst>
                <a:path w="189" h="245">
                  <a:moveTo>
                    <a:pt x="178" y="2"/>
                  </a:moveTo>
                  <a:lnTo>
                    <a:pt x="178" y="2"/>
                  </a:lnTo>
                  <a:lnTo>
                    <a:pt x="165" y="12"/>
                  </a:lnTo>
                  <a:lnTo>
                    <a:pt x="151" y="24"/>
                  </a:lnTo>
                  <a:lnTo>
                    <a:pt x="136" y="36"/>
                  </a:lnTo>
                  <a:lnTo>
                    <a:pt x="131" y="42"/>
                  </a:lnTo>
                  <a:lnTo>
                    <a:pt x="126" y="49"/>
                  </a:lnTo>
                  <a:lnTo>
                    <a:pt x="126" y="49"/>
                  </a:lnTo>
                  <a:lnTo>
                    <a:pt x="104" y="82"/>
                  </a:lnTo>
                  <a:lnTo>
                    <a:pt x="80" y="116"/>
                  </a:lnTo>
                  <a:lnTo>
                    <a:pt x="80" y="116"/>
                  </a:lnTo>
                  <a:lnTo>
                    <a:pt x="68" y="133"/>
                  </a:lnTo>
                  <a:lnTo>
                    <a:pt x="56" y="151"/>
                  </a:lnTo>
                  <a:lnTo>
                    <a:pt x="34" y="189"/>
                  </a:lnTo>
                  <a:lnTo>
                    <a:pt x="34" y="189"/>
                  </a:lnTo>
                  <a:lnTo>
                    <a:pt x="25" y="201"/>
                  </a:lnTo>
                  <a:lnTo>
                    <a:pt x="15" y="212"/>
                  </a:lnTo>
                  <a:lnTo>
                    <a:pt x="5" y="224"/>
                  </a:lnTo>
                  <a:lnTo>
                    <a:pt x="2" y="231"/>
                  </a:lnTo>
                  <a:lnTo>
                    <a:pt x="0" y="238"/>
                  </a:lnTo>
                  <a:lnTo>
                    <a:pt x="0" y="238"/>
                  </a:lnTo>
                  <a:lnTo>
                    <a:pt x="0" y="241"/>
                  </a:lnTo>
                  <a:lnTo>
                    <a:pt x="0" y="242"/>
                  </a:lnTo>
                  <a:lnTo>
                    <a:pt x="4" y="245"/>
                  </a:lnTo>
                  <a:lnTo>
                    <a:pt x="8" y="245"/>
                  </a:lnTo>
                  <a:lnTo>
                    <a:pt x="9" y="244"/>
                  </a:lnTo>
                  <a:lnTo>
                    <a:pt x="11" y="241"/>
                  </a:lnTo>
                  <a:lnTo>
                    <a:pt x="11" y="241"/>
                  </a:lnTo>
                  <a:lnTo>
                    <a:pt x="13" y="235"/>
                  </a:lnTo>
                  <a:lnTo>
                    <a:pt x="17" y="228"/>
                  </a:lnTo>
                  <a:lnTo>
                    <a:pt x="29" y="219"/>
                  </a:lnTo>
                  <a:lnTo>
                    <a:pt x="29" y="219"/>
                  </a:lnTo>
                  <a:lnTo>
                    <a:pt x="33" y="214"/>
                  </a:lnTo>
                  <a:lnTo>
                    <a:pt x="37" y="207"/>
                  </a:lnTo>
                  <a:lnTo>
                    <a:pt x="45" y="195"/>
                  </a:lnTo>
                  <a:lnTo>
                    <a:pt x="45" y="195"/>
                  </a:lnTo>
                  <a:lnTo>
                    <a:pt x="84" y="129"/>
                  </a:lnTo>
                  <a:lnTo>
                    <a:pt x="84" y="129"/>
                  </a:lnTo>
                  <a:lnTo>
                    <a:pt x="94" y="114"/>
                  </a:lnTo>
                  <a:lnTo>
                    <a:pt x="104" y="100"/>
                  </a:lnTo>
                  <a:lnTo>
                    <a:pt x="124" y="72"/>
                  </a:lnTo>
                  <a:lnTo>
                    <a:pt x="124" y="72"/>
                  </a:lnTo>
                  <a:lnTo>
                    <a:pt x="131" y="63"/>
                  </a:lnTo>
                  <a:lnTo>
                    <a:pt x="138" y="54"/>
                  </a:lnTo>
                  <a:lnTo>
                    <a:pt x="153" y="40"/>
                  </a:lnTo>
                  <a:lnTo>
                    <a:pt x="186" y="10"/>
                  </a:lnTo>
                  <a:lnTo>
                    <a:pt x="186" y="10"/>
                  </a:lnTo>
                  <a:lnTo>
                    <a:pt x="187" y="7"/>
                  </a:lnTo>
                  <a:lnTo>
                    <a:pt x="189" y="6"/>
                  </a:lnTo>
                  <a:lnTo>
                    <a:pt x="186" y="2"/>
                  </a:lnTo>
                  <a:lnTo>
                    <a:pt x="182" y="0"/>
                  </a:lnTo>
                  <a:lnTo>
                    <a:pt x="181" y="0"/>
                  </a:lnTo>
                  <a:lnTo>
                    <a:pt x="178" y="2"/>
                  </a:lnTo>
                  <a:lnTo>
                    <a:pt x="178" y="2"/>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199">
                <a:latin typeface="微软雅黑" pitchFamily="34" charset="-122"/>
                <a:ea typeface="微软雅黑" pitchFamily="34" charset="-122"/>
              </a:endParaRPr>
            </a:p>
          </p:txBody>
        </p:sp>
        <p:sp>
          <p:nvSpPr>
            <p:cNvPr id="31" name="chenying0907 896"/>
            <p:cNvSpPr>
              <a:spLocks/>
            </p:cNvSpPr>
            <p:nvPr/>
          </p:nvSpPr>
          <p:spPr bwMode="auto">
            <a:xfrm>
              <a:off x="3594101" y="3630613"/>
              <a:ext cx="122238" cy="152400"/>
            </a:xfrm>
            <a:custGeom>
              <a:avLst/>
              <a:gdLst/>
              <a:ahLst/>
              <a:cxnLst>
                <a:cxn ang="0">
                  <a:pos x="298" y="1"/>
                </a:cxn>
                <a:cxn ang="0">
                  <a:pos x="298" y="1"/>
                </a:cxn>
                <a:cxn ang="0">
                  <a:pos x="280" y="22"/>
                </a:cxn>
                <a:cxn ang="0">
                  <a:pos x="263" y="43"/>
                </a:cxn>
                <a:cxn ang="0">
                  <a:pos x="228" y="86"/>
                </a:cxn>
                <a:cxn ang="0">
                  <a:pos x="228" y="86"/>
                </a:cxn>
                <a:cxn ang="0">
                  <a:pos x="190" y="132"/>
                </a:cxn>
                <a:cxn ang="0">
                  <a:pos x="173" y="154"/>
                </a:cxn>
                <a:cxn ang="0">
                  <a:pos x="156" y="179"/>
                </a:cxn>
                <a:cxn ang="0">
                  <a:pos x="156" y="179"/>
                </a:cxn>
                <a:cxn ang="0">
                  <a:pos x="135" y="205"/>
                </a:cxn>
                <a:cxn ang="0">
                  <a:pos x="114" y="230"/>
                </a:cxn>
                <a:cxn ang="0">
                  <a:pos x="70" y="280"/>
                </a:cxn>
                <a:cxn ang="0">
                  <a:pos x="70" y="280"/>
                </a:cxn>
                <a:cxn ang="0">
                  <a:pos x="53" y="302"/>
                </a:cxn>
                <a:cxn ang="0">
                  <a:pos x="36" y="327"/>
                </a:cxn>
                <a:cxn ang="0">
                  <a:pos x="20" y="351"/>
                </a:cxn>
                <a:cxn ang="0">
                  <a:pos x="11" y="361"/>
                </a:cxn>
                <a:cxn ang="0">
                  <a:pos x="2" y="373"/>
                </a:cxn>
                <a:cxn ang="0">
                  <a:pos x="2" y="373"/>
                </a:cxn>
                <a:cxn ang="0">
                  <a:pos x="0" y="375"/>
                </a:cxn>
                <a:cxn ang="0">
                  <a:pos x="0" y="377"/>
                </a:cxn>
                <a:cxn ang="0">
                  <a:pos x="3" y="381"/>
                </a:cxn>
                <a:cxn ang="0">
                  <a:pos x="5" y="382"/>
                </a:cxn>
                <a:cxn ang="0">
                  <a:pos x="8" y="382"/>
                </a:cxn>
                <a:cxn ang="0">
                  <a:pos x="9" y="381"/>
                </a:cxn>
                <a:cxn ang="0">
                  <a:pos x="9" y="381"/>
                </a:cxn>
                <a:cxn ang="0">
                  <a:pos x="26" y="360"/>
                </a:cxn>
                <a:cxn ang="0">
                  <a:pos x="41" y="339"/>
                </a:cxn>
                <a:cxn ang="0">
                  <a:pos x="55" y="317"/>
                </a:cxn>
                <a:cxn ang="0">
                  <a:pos x="71" y="296"/>
                </a:cxn>
                <a:cxn ang="0">
                  <a:pos x="71" y="296"/>
                </a:cxn>
                <a:cxn ang="0">
                  <a:pos x="91" y="272"/>
                </a:cxn>
                <a:cxn ang="0">
                  <a:pos x="111" y="250"/>
                </a:cxn>
                <a:cxn ang="0">
                  <a:pos x="153" y="204"/>
                </a:cxn>
                <a:cxn ang="0">
                  <a:pos x="153" y="204"/>
                </a:cxn>
                <a:cxn ang="0">
                  <a:pos x="161" y="194"/>
                </a:cxn>
                <a:cxn ang="0">
                  <a:pos x="169" y="182"/>
                </a:cxn>
                <a:cxn ang="0">
                  <a:pos x="183" y="158"/>
                </a:cxn>
                <a:cxn ang="0">
                  <a:pos x="183" y="158"/>
                </a:cxn>
                <a:cxn ang="0">
                  <a:pos x="206" y="130"/>
                </a:cxn>
                <a:cxn ang="0">
                  <a:pos x="229" y="102"/>
                </a:cxn>
                <a:cxn ang="0">
                  <a:pos x="229" y="102"/>
                </a:cxn>
                <a:cxn ang="0">
                  <a:pos x="267" y="55"/>
                </a:cxn>
                <a:cxn ang="0">
                  <a:pos x="287" y="32"/>
                </a:cxn>
                <a:cxn ang="0">
                  <a:pos x="306" y="9"/>
                </a:cxn>
                <a:cxn ang="0">
                  <a:pos x="306" y="9"/>
                </a:cxn>
                <a:cxn ang="0">
                  <a:pos x="308" y="8"/>
                </a:cxn>
                <a:cxn ang="0">
                  <a:pos x="309" y="5"/>
                </a:cxn>
                <a:cxn ang="0">
                  <a:pos x="306" y="1"/>
                </a:cxn>
                <a:cxn ang="0">
                  <a:pos x="302" y="0"/>
                </a:cxn>
                <a:cxn ang="0">
                  <a:pos x="301" y="0"/>
                </a:cxn>
                <a:cxn ang="0">
                  <a:pos x="298" y="1"/>
                </a:cxn>
                <a:cxn ang="0">
                  <a:pos x="298" y="1"/>
                </a:cxn>
              </a:cxnLst>
              <a:rect l="0" t="0" r="r" b="b"/>
              <a:pathLst>
                <a:path w="309" h="382">
                  <a:moveTo>
                    <a:pt x="298" y="1"/>
                  </a:moveTo>
                  <a:lnTo>
                    <a:pt x="298" y="1"/>
                  </a:lnTo>
                  <a:lnTo>
                    <a:pt x="280" y="22"/>
                  </a:lnTo>
                  <a:lnTo>
                    <a:pt x="263" y="43"/>
                  </a:lnTo>
                  <a:lnTo>
                    <a:pt x="228" y="86"/>
                  </a:lnTo>
                  <a:lnTo>
                    <a:pt x="228" y="86"/>
                  </a:lnTo>
                  <a:lnTo>
                    <a:pt x="190" y="132"/>
                  </a:lnTo>
                  <a:lnTo>
                    <a:pt x="173" y="154"/>
                  </a:lnTo>
                  <a:lnTo>
                    <a:pt x="156" y="179"/>
                  </a:lnTo>
                  <a:lnTo>
                    <a:pt x="156" y="179"/>
                  </a:lnTo>
                  <a:lnTo>
                    <a:pt x="135" y="205"/>
                  </a:lnTo>
                  <a:lnTo>
                    <a:pt x="114" y="230"/>
                  </a:lnTo>
                  <a:lnTo>
                    <a:pt x="70" y="280"/>
                  </a:lnTo>
                  <a:lnTo>
                    <a:pt x="70" y="280"/>
                  </a:lnTo>
                  <a:lnTo>
                    <a:pt x="53" y="302"/>
                  </a:lnTo>
                  <a:lnTo>
                    <a:pt x="36" y="327"/>
                  </a:lnTo>
                  <a:lnTo>
                    <a:pt x="20" y="351"/>
                  </a:lnTo>
                  <a:lnTo>
                    <a:pt x="11" y="361"/>
                  </a:lnTo>
                  <a:lnTo>
                    <a:pt x="2" y="373"/>
                  </a:lnTo>
                  <a:lnTo>
                    <a:pt x="2" y="373"/>
                  </a:lnTo>
                  <a:lnTo>
                    <a:pt x="0" y="375"/>
                  </a:lnTo>
                  <a:lnTo>
                    <a:pt x="0" y="377"/>
                  </a:lnTo>
                  <a:lnTo>
                    <a:pt x="3" y="381"/>
                  </a:lnTo>
                  <a:lnTo>
                    <a:pt x="5" y="382"/>
                  </a:lnTo>
                  <a:lnTo>
                    <a:pt x="8" y="382"/>
                  </a:lnTo>
                  <a:lnTo>
                    <a:pt x="9" y="381"/>
                  </a:lnTo>
                  <a:lnTo>
                    <a:pt x="9" y="381"/>
                  </a:lnTo>
                  <a:lnTo>
                    <a:pt x="26" y="360"/>
                  </a:lnTo>
                  <a:lnTo>
                    <a:pt x="41" y="339"/>
                  </a:lnTo>
                  <a:lnTo>
                    <a:pt x="55" y="317"/>
                  </a:lnTo>
                  <a:lnTo>
                    <a:pt x="71" y="296"/>
                  </a:lnTo>
                  <a:lnTo>
                    <a:pt x="71" y="296"/>
                  </a:lnTo>
                  <a:lnTo>
                    <a:pt x="91" y="272"/>
                  </a:lnTo>
                  <a:lnTo>
                    <a:pt x="111" y="250"/>
                  </a:lnTo>
                  <a:lnTo>
                    <a:pt x="153" y="204"/>
                  </a:lnTo>
                  <a:lnTo>
                    <a:pt x="153" y="204"/>
                  </a:lnTo>
                  <a:lnTo>
                    <a:pt x="161" y="194"/>
                  </a:lnTo>
                  <a:lnTo>
                    <a:pt x="169" y="182"/>
                  </a:lnTo>
                  <a:lnTo>
                    <a:pt x="183" y="158"/>
                  </a:lnTo>
                  <a:lnTo>
                    <a:pt x="183" y="158"/>
                  </a:lnTo>
                  <a:lnTo>
                    <a:pt x="206" y="130"/>
                  </a:lnTo>
                  <a:lnTo>
                    <a:pt x="229" y="102"/>
                  </a:lnTo>
                  <a:lnTo>
                    <a:pt x="229" y="102"/>
                  </a:lnTo>
                  <a:lnTo>
                    <a:pt x="267" y="55"/>
                  </a:lnTo>
                  <a:lnTo>
                    <a:pt x="287" y="32"/>
                  </a:lnTo>
                  <a:lnTo>
                    <a:pt x="306" y="9"/>
                  </a:lnTo>
                  <a:lnTo>
                    <a:pt x="306" y="9"/>
                  </a:lnTo>
                  <a:lnTo>
                    <a:pt x="308" y="8"/>
                  </a:lnTo>
                  <a:lnTo>
                    <a:pt x="309" y="5"/>
                  </a:lnTo>
                  <a:lnTo>
                    <a:pt x="306" y="1"/>
                  </a:lnTo>
                  <a:lnTo>
                    <a:pt x="302" y="0"/>
                  </a:lnTo>
                  <a:lnTo>
                    <a:pt x="301" y="0"/>
                  </a:lnTo>
                  <a:lnTo>
                    <a:pt x="298" y="1"/>
                  </a:lnTo>
                  <a:lnTo>
                    <a:pt x="298" y="1"/>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199">
                <a:latin typeface="微软雅黑" pitchFamily="34" charset="-122"/>
                <a:ea typeface="微软雅黑" pitchFamily="34" charset="-122"/>
              </a:endParaRPr>
            </a:p>
          </p:txBody>
        </p:sp>
        <p:sp>
          <p:nvSpPr>
            <p:cNvPr id="32" name="chenying0907 897"/>
            <p:cNvSpPr>
              <a:spLocks/>
            </p:cNvSpPr>
            <p:nvPr/>
          </p:nvSpPr>
          <p:spPr bwMode="auto">
            <a:xfrm>
              <a:off x="3629026" y="3665538"/>
              <a:ext cx="88900" cy="111125"/>
            </a:xfrm>
            <a:custGeom>
              <a:avLst/>
              <a:gdLst/>
              <a:ahLst/>
              <a:cxnLst>
                <a:cxn ang="0">
                  <a:pos x="222" y="5"/>
                </a:cxn>
                <a:cxn ang="0">
                  <a:pos x="220" y="1"/>
                </a:cxn>
                <a:cxn ang="0">
                  <a:pos x="216" y="1"/>
                </a:cxn>
                <a:cxn ang="0">
                  <a:pos x="212" y="5"/>
                </a:cxn>
                <a:cxn ang="0">
                  <a:pos x="212" y="8"/>
                </a:cxn>
                <a:cxn ang="0">
                  <a:pos x="210" y="13"/>
                </a:cxn>
                <a:cxn ang="0">
                  <a:pos x="201" y="28"/>
                </a:cxn>
                <a:cxn ang="0">
                  <a:pos x="180" y="50"/>
                </a:cxn>
                <a:cxn ang="0">
                  <a:pos x="170" y="60"/>
                </a:cxn>
                <a:cxn ang="0">
                  <a:pos x="124" y="123"/>
                </a:cxn>
                <a:cxn ang="0">
                  <a:pos x="107" y="144"/>
                </a:cxn>
                <a:cxn ang="0">
                  <a:pos x="51" y="207"/>
                </a:cxn>
                <a:cxn ang="0">
                  <a:pos x="39" y="219"/>
                </a:cxn>
                <a:cxn ang="0">
                  <a:pos x="29" y="232"/>
                </a:cxn>
                <a:cxn ang="0">
                  <a:pos x="23" y="242"/>
                </a:cxn>
                <a:cxn ang="0">
                  <a:pos x="12" y="262"/>
                </a:cxn>
                <a:cxn ang="0">
                  <a:pos x="2" y="270"/>
                </a:cxn>
                <a:cxn ang="0">
                  <a:pos x="0" y="273"/>
                </a:cxn>
                <a:cxn ang="0">
                  <a:pos x="2" y="280"/>
                </a:cxn>
                <a:cxn ang="0">
                  <a:pos x="6" y="280"/>
                </a:cxn>
                <a:cxn ang="0">
                  <a:pos x="8" y="280"/>
                </a:cxn>
                <a:cxn ang="0">
                  <a:pos x="21" y="267"/>
                </a:cxn>
                <a:cxn ang="0">
                  <a:pos x="40" y="237"/>
                </a:cxn>
                <a:cxn ang="0">
                  <a:pos x="51" y="222"/>
                </a:cxn>
                <a:cxn ang="0">
                  <a:pos x="129" y="136"/>
                </a:cxn>
                <a:cxn ang="0">
                  <a:pos x="138" y="124"/>
                </a:cxn>
                <a:cxn ang="0">
                  <a:pos x="162" y="90"/>
                </a:cxn>
                <a:cxn ang="0">
                  <a:pos x="187" y="56"/>
                </a:cxn>
                <a:cxn ang="0">
                  <a:pos x="197" y="46"/>
                </a:cxn>
                <a:cxn ang="0">
                  <a:pos x="216" y="28"/>
                </a:cxn>
                <a:cxn ang="0">
                  <a:pos x="221" y="17"/>
                </a:cxn>
                <a:cxn ang="0">
                  <a:pos x="222" y="5"/>
                </a:cxn>
              </a:cxnLst>
              <a:rect l="0" t="0" r="r" b="b"/>
              <a:pathLst>
                <a:path w="222" h="280">
                  <a:moveTo>
                    <a:pt x="222" y="5"/>
                  </a:moveTo>
                  <a:lnTo>
                    <a:pt x="222" y="5"/>
                  </a:lnTo>
                  <a:lnTo>
                    <a:pt x="221" y="3"/>
                  </a:lnTo>
                  <a:lnTo>
                    <a:pt x="220" y="1"/>
                  </a:lnTo>
                  <a:lnTo>
                    <a:pt x="218" y="0"/>
                  </a:lnTo>
                  <a:lnTo>
                    <a:pt x="216" y="1"/>
                  </a:lnTo>
                  <a:lnTo>
                    <a:pt x="212" y="3"/>
                  </a:lnTo>
                  <a:lnTo>
                    <a:pt x="212" y="5"/>
                  </a:lnTo>
                  <a:lnTo>
                    <a:pt x="212" y="8"/>
                  </a:lnTo>
                  <a:lnTo>
                    <a:pt x="212" y="8"/>
                  </a:lnTo>
                  <a:lnTo>
                    <a:pt x="212" y="11"/>
                  </a:lnTo>
                  <a:lnTo>
                    <a:pt x="210" y="13"/>
                  </a:lnTo>
                  <a:lnTo>
                    <a:pt x="206" y="20"/>
                  </a:lnTo>
                  <a:lnTo>
                    <a:pt x="201" y="28"/>
                  </a:lnTo>
                  <a:lnTo>
                    <a:pt x="195" y="35"/>
                  </a:lnTo>
                  <a:lnTo>
                    <a:pt x="180" y="50"/>
                  </a:lnTo>
                  <a:lnTo>
                    <a:pt x="170" y="60"/>
                  </a:lnTo>
                  <a:lnTo>
                    <a:pt x="170" y="60"/>
                  </a:lnTo>
                  <a:lnTo>
                    <a:pt x="140" y="102"/>
                  </a:lnTo>
                  <a:lnTo>
                    <a:pt x="124" y="123"/>
                  </a:lnTo>
                  <a:lnTo>
                    <a:pt x="107" y="144"/>
                  </a:lnTo>
                  <a:lnTo>
                    <a:pt x="107" y="144"/>
                  </a:lnTo>
                  <a:lnTo>
                    <a:pt x="80" y="175"/>
                  </a:lnTo>
                  <a:lnTo>
                    <a:pt x="51" y="207"/>
                  </a:lnTo>
                  <a:lnTo>
                    <a:pt x="51" y="207"/>
                  </a:lnTo>
                  <a:lnTo>
                    <a:pt x="39" y="219"/>
                  </a:lnTo>
                  <a:lnTo>
                    <a:pt x="34" y="225"/>
                  </a:lnTo>
                  <a:lnTo>
                    <a:pt x="29" y="232"/>
                  </a:lnTo>
                  <a:lnTo>
                    <a:pt x="29" y="232"/>
                  </a:lnTo>
                  <a:lnTo>
                    <a:pt x="23" y="242"/>
                  </a:lnTo>
                  <a:lnTo>
                    <a:pt x="18" y="253"/>
                  </a:lnTo>
                  <a:lnTo>
                    <a:pt x="12" y="262"/>
                  </a:lnTo>
                  <a:lnTo>
                    <a:pt x="2" y="270"/>
                  </a:lnTo>
                  <a:lnTo>
                    <a:pt x="2" y="270"/>
                  </a:lnTo>
                  <a:lnTo>
                    <a:pt x="1" y="271"/>
                  </a:lnTo>
                  <a:lnTo>
                    <a:pt x="0" y="273"/>
                  </a:lnTo>
                  <a:lnTo>
                    <a:pt x="1" y="277"/>
                  </a:lnTo>
                  <a:lnTo>
                    <a:pt x="2" y="280"/>
                  </a:lnTo>
                  <a:lnTo>
                    <a:pt x="4" y="280"/>
                  </a:lnTo>
                  <a:lnTo>
                    <a:pt x="6" y="280"/>
                  </a:lnTo>
                  <a:lnTo>
                    <a:pt x="8" y="280"/>
                  </a:lnTo>
                  <a:lnTo>
                    <a:pt x="8" y="280"/>
                  </a:lnTo>
                  <a:lnTo>
                    <a:pt x="16" y="273"/>
                  </a:lnTo>
                  <a:lnTo>
                    <a:pt x="21" y="267"/>
                  </a:lnTo>
                  <a:lnTo>
                    <a:pt x="31" y="253"/>
                  </a:lnTo>
                  <a:lnTo>
                    <a:pt x="40" y="237"/>
                  </a:lnTo>
                  <a:lnTo>
                    <a:pt x="51" y="222"/>
                  </a:lnTo>
                  <a:lnTo>
                    <a:pt x="51" y="222"/>
                  </a:lnTo>
                  <a:lnTo>
                    <a:pt x="90" y="179"/>
                  </a:lnTo>
                  <a:lnTo>
                    <a:pt x="129" y="136"/>
                  </a:lnTo>
                  <a:lnTo>
                    <a:pt x="129" y="136"/>
                  </a:lnTo>
                  <a:lnTo>
                    <a:pt x="138" y="124"/>
                  </a:lnTo>
                  <a:lnTo>
                    <a:pt x="146" y="114"/>
                  </a:lnTo>
                  <a:lnTo>
                    <a:pt x="162" y="90"/>
                  </a:lnTo>
                  <a:lnTo>
                    <a:pt x="178" y="67"/>
                  </a:lnTo>
                  <a:lnTo>
                    <a:pt x="187" y="56"/>
                  </a:lnTo>
                  <a:lnTo>
                    <a:pt x="197" y="46"/>
                  </a:lnTo>
                  <a:lnTo>
                    <a:pt x="197" y="46"/>
                  </a:lnTo>
                  <a:lnTo>
                    <a:pt x="206" y="37"/>
                  </a:lnTo>
                  <a:lnTo>
                    <a:pt x="216" y="28"/>
                  </a:lnTo>
                  <a:lnTo>
                    <a:pt x="218" y="22"/>
                  </a:lnTo>
                  <a:lnTo>
                    <a:pt x="221" y="17"/>
                  </a:lnTo>
                  <a:lnTo>
                    <a:pt x="222" y="12"/>
                  </a:lnTo>
                  <a:lnTo>
                    <a:pt x="222" y="5"/>
                  </a:lnTo>
                  <a:lnTo>
                    <a:pt x="222" y="5"/>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199">
                <a:latin typeface="微软雅黑" pitchFamily="34" charset="-122"/>
                <a:ea typeface="微软雅黑" pitchFamily="34" charset="-122"/>
              </a:endParaRPr>
            </a:p>
          </p:txBody>
        </p:sp>
        <p:sp>
          <p:nvSpPr>
            <p:cNvPr id="33" name="chenying0907 898"/>
            <p:cNvSpPr>
              <a:spLocks/>
            </p:cNvSpPr>
            <p:nvPr/>
          </p:nvSpPr>
          <p:spPr bwMode="auto">
            <a:xfrm>
              <a:off x="3668713" y="3692526"/>
              <a:ext cx="60325" cy="80963"/>
            </a:xfrm>
            <a:custGeom>
              <a:avLst/>
              <a:gdLst/>
              <a:ahLst/>
              <a:cxnLst>
                <a:cxn ang="0">
                  <a:pos x="142" y="4"/>
                </a:cxn>
                <a:cxn ang="0">
                  <a:pos x="142" y="4"/>
                </a:cxn>
                <a:cxn ang="0">
                  <a:pos x="141" y="8"/>
                </a:cxn>
                <a:cxn ang="0">
                  <a:pos x="138" y="14"/>
                </a:cxn>
                <a:cxn ang="0">
                  <a:pos x="130" y="24"/>
                </a:cxn>
                <a:cxn ang="0">
                  <a:pos x="121" y="34"/>
                </a:cxn>
                <a:cxn ang="0">
                  <a:pos x="115" y="42"/>
                </a:cxn>
                <a:cxn ang="0">
                  <a:pos x="115" y="42"/>
                </a:cxn>
                <a:cxn ang="0">
                  <a:pos x="95" y="70"/>
                </a:cxn>
                <a:cxn ang="0">
                  <a:pos x="77" y="97"/>
                </a:cxn>
                <a:cxn ang="0">
                  <a:pos x="77" y="97"/>
                </a:cxn>
                <a:cxn ang="0">
                  <a:pos x="68" y="110"/>
                </a:cxn>
                <a:cxn ang="0">
                  <a:pos x="58" y="122"/>
                </a:cxn>
                <a:cxn ang="0">
                  <a:pos x="38" y="147"/>
                </a:cxn>
                <a:cxn ang="0">
                  <a:pos x="18" y="170"/>
                </a:cxn>
                <a:cxn ang="0">
                  <a:pos x="9" y="184"/>
                </a:cxn>
                <a:cxn ang="0">
                  <a:pos x="1" y="197"/>
                </a:cxn>
                <a:cxn ang="0">
                  <a:pos x="1" y="197"/>
                </a:cxn>
                <a:cxn ang="0">
                  <a:pos x="0" y="199"/>
                </a:cxn>
                <a:cxn ang="0">
                  <a:pos x="0" y="202"/>
                </a:cxn>
                <a:cxn ang="0">
                  <a:pos x="2" y="204"/>
                </a:cxn>
                <a:cxn ang="0">
                  <a:pos x="6" y="206"/>
                </a:cxn>
                <a:cxn ang="0">
                  <a:pos x="9" y="204"/>
                </a:cxn>
                <a:cxn ang="0">
                  <a:pos x="10" y="203"/>
                </a:cxn>
                <a:cxn ang="0">
                  <a:pos x="10" y="203"/>
                </a:cxn>
                <a:cxn ang="0">
                  <a:pos x="19" y="189"/>
                </a:cxn>
                <a:cxn ang="0">
                  <a:pos x="30" y="177"/>
                </a:cxn>
                <a:cxn ang="0">
                  <a:pos x="51" y="152"/>
                </a:cxn>
                <a:cxn ang="0">
                  <a:pos x="51" y="152"/>
                </a:cxn>
                <a:cxn ang="0">
                  <a:pos x="69" y="129"/>
                </a:cxn>
                <a:cxn ang="0">
                  <a:pos x="87" y="102"/>
                </a:cxn>
                <a:cxn ang="0">
                  <a:pos x="87" y="102"/>
                </a:cxn>
                <a:cxn ang="0">
                  <a:pos x="124" y="49"/>
                </a:cxn>
                <a:cxn ang="0">
                  <a:pos x="124" y="49"/>
                </a:cxn>
                <a:cxn ang="0">
                  <a:pos x="133" y="38"/>
                </a:cxn>
                <a:cxn ang="0">
                  <a:pos x="141" y="29"/>
                </a:cxn>
                <a:cxn ang="0">
                  <a:pos x="149" y="19"/>
                </a:cxn>
                <a:cxn ang="0">
                  <a:pos x="151" y="14"/>
                </a:cxn>
                <a:cxn ang="0">
                  <a:pos x="154" y="7"/>
                </a:cxn>
                <a:cxn ang="0">
                  <a:pos x="154" y="7"/>
                </a:cxn>
                <a:cxn ang="0">
                  <a:pos x="154" y="4"/>
                </a:cxn>
                <a:cxn ang="0">
                  <a:pos x="153" y="3"/>
                </a:cxn>
                <a:cxn ang="0">
                  <a:pos x="149" y="0"/>
                </a:cxn>
                <a:cxn ang="0">
                  <a:pos x="145" y="0"/>
                </a:cxn>
                <a:cxn ang="0">
                  <a:pos x="144" y="2"/>
                </a:cxn>
                <a:cxn ang="0">
                  <a:pos x="142" y="4"/>
                </a:cxn>
                <a:cxn ang="0">
                  <a:pos x="142" y="4"/>
                </a:cxn>
              </a:cxnLst>
              <a:rect l="0" t="0" r="r" b="b"/>
              <a:pathLst>
                <a:path w="154" h="206">
                  <a:moveTo>
                    <a:pt x="142" y="4"/>
                  </a:moveTo>
                  <a:lnTo>
                    <a:pt x="142" y="4"/>
                  </a:lnTo>
                  <a:lnTo>
                    <a:pt x="141" y="8"/>
                  </a:lnTo>
                  <a:lnTo>
                    <a:pt x="138" y="14"/>
                  </a:lnTo>
                  <a:lnTo>
                    <a:pt x="130" y="24"/>
                  </a:lnTo>
                  <a:lnTo>
                    <a:pt x="121" y="34"/>
                  </a:lnTo>
                  <a:lnTo>
                    <a:pt x="115" y="42"/>
                  </a:lnTo>
                  <a:lnTo>
                    <a:pt x="115" y="42"/>
                  </a:lnTo>
                  <a:lnTo>
                    <a:pt x="95" y="70"/>
                  </a:lnTo>
                  <a:lnTo>
                    <a:pt x="77" y="97"/>
                  </a:lnTo>
                  <a:lnTo>
                    <a:pt x="77" y="97"/>
                  </a:lnTo>
                  <a:lnTo>
                    <a:pt x="68" y="110"/>
                  </a:lnTo>
                  <a:lnTo>
                    <a:pt x="58" y="122"/>
                  </a:lnTo>
                  <a:lnTo>
                    <a:pt x="38" y="147"/>
                  </a:lnTo>
                  <a:lnTo>
                    <a:pt x="18" y="170"/>
                  </a:lnTo>
                  <a:lnTo>
                    <a:pt x="9" y="184"/>
                  </a:lnTo>
                  <a:lnTo>
                    <a:pt x="1" y="197"/>
                  </a:lnTo>
                  <a:lnTo>
                    <a:pt x="1" y="197"/>
                  </a:lnTo>
                  <a:lnTo>
                    <a:pt x="0" y="199"/>
                  </a:lnTo>
                  <a:lnTo>
                    <a:pt x="0" y="202"/>
                  </a:lnTo>
                  <a:lnTo>
                    <a:pt x="2" y="204"/>
                  </a:lnTo>
                  <a:lnTo>
                    <a:pt x="6" y="206"/>
                  </a:lnTo>
                  <a:lnTo>
                    <a:pt x="9" y="204"/>
                  </a:lnTo>
                  <a:lnTo>
                    <a:pt x="10" y="203"/>
                  </a:lnTo>
                  <a:lnTo>
                    <a:pt x="10" y="203"/>
                  </a:lnTo>
                  <a:lnTo>
                    <a:pt x="19" y="189"/>
                  </a:lnTo>
                  <a:lnTo>
                    <a:pt x="30" y="177"/>
                  </a:lnTo>
                  <a:lnTo>
                    <a:pt x="51" y="152"/>
                  </a:lnTo>
                  <a:lnTo>
                    <a:pt x="51" y="152"/>
                  </a:lnTo>
                  <a:lnTo>
                    <a:pt x="69" y="129"/>
                  </a:lnTo>
                  <a:lnTo>
                    <a:pt x="87" y="102"/>
                  </a:lnTo>
                  <a:lnTo>
                    <a:pt x="87" y="102"/>
                  </a:lnTo>
                  <a:lnTo>
                    <a:pt x="124" y="49"/>
                  </a:lnTo>
                  <a:lnTo>
                    <a:pt x="124" y="49"/>
                  </a:lnTo>
                  <a:lnTo>
                    <a:pt x="133" y="38"/>
                  </a:lnTo>
                  <a:lnTo>
                    <a:pt x="141" y="29"/>
                  </a:lnTo>
                  <a:lnTo>
                    <a:pt x="149" y="19"/>
                  </a:lnTo>
                  <a:lnTo>
                    <a:pt x="151" y="14"/>
                  </a:lnTo>
                  <a:lnTo>
                    <a:pt x="154" y="7"/>
                  </a:lnTo>
                  <a:lnTo>
                    <a:pt x="154" y="7"/>
                  </a:lnTo>
                  <a:lnTo>
                    <a:pt x="154" y="4"/>
                  </a:lnTo>
                  <a:lnTo>
                    <a:pt x="153" y="3"/>
                  </a:lnTo>
                  <a:lnTo>
                    <a:pt x="149" y="0"/>
                  </a:lnTo>
                  <a:lnTo>
                    <a:pt x="145" y="0"/>
                  </a:lnTo>
                  <a:lnTo>
                    <a:pt x="144" y="2"/>
                  </a:lnTo>
                  <a:lnTo>
                    <a:pt x="142" y="4"/>
                  </a:lnTo>
                  <a:lnTo>
                    <a:pt x="142" y="4"/>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199">
                <a:latin typeface="微软雅黑" pitchFamily="34" charset="-122"/>
                <a:ea typeface="微软雅黑" pitchFamily="34" charset="-122"/>
              </a:endParaRPr>
            </a:p>
          </p:txBody>
        </p:sp>
        <p:sp>
          <p:nvSpPr>
            <p:cNvPr id="34" name="chenying0907 899"/>
            <p:cNvSpPr>
              <a:spLocks/>
            </p:cNvSpPr>
            <p:nvPr/>
          </p:nvSpPr>
          <p:spPr bwMode="auto">
            <a:xfrm>
              <a:off x="3697288" y="3721101"/>
              <a:ext cx="41275" cy="50800"/>
            </a:xfrm>
            <a:custGeom>
              <a:avLst/>
              <a:gdLst/>
              <a:ahLst/>
              <a:cxnLst>
                <a:cxn ang="0">
                  <a:pos x="93" y="2"/>
                </a:cxn>
                <a:cxn ang="0">
                  <a:pos x="93" y="2"/>
                </a:cxn>
                <a:cxn ang="0">
                  <a:pos x="80" y="15"/>
                </a:cxn>
                <a:cxn ang="0">
                  <a:pos x="68" y="30"/>
                </a:cxn>
                <a:cxn ang="0">
                  <a:pos x="46" y="59"/>
                </a:cxn>
                <a:cxn ang="0">
                  <a:pos x="24" y="87"/>
                </a:cxn>
                <a:cxn ang="0">
                  <a:pos x="1" y="116"/>
                </a:cxn>
                <a:cxn ang="0">
                  <a:pos x="1" y="116"/>
                </a:cxn>
                <a:cxn ang="0">
                  <a:pos x="0" y="119"/>
                </a:cxn>
                <a:cxn ang="0">
                  <a:pos x="0" y="120"/>
                </a:cxn>
                <a:cxn ang="0">
                  <a:pos x="1" y="124"/>
                </a:cxn>
                <a:cxn ang="0">
                  <a:pos x="4" y="125"/>
                </a:cxn>
                <a:cxn ang="0">
                  <a:pos x="5" y="127"/>
                </a:cxn>
                <a:cxn ang="0">
                  <a:pos x="8" y="125"/>
                </a:cxn>
                <a:cxn ang="0">
                  <a:pos x="9" y="124"/>
                </a:cxn>
                <a:cxn ang="0">
                  <a:pos x="9" y="124"/>
                </a:cxn>
                <a:cxn ang="0">
                  <a:pos x="32" y="95"/>
                </a:cxn>
                <a:cxn ang="0">
                  <a:pos x="54" y="66"/>
                </a:cxn>
                <a:cxn ang="0">
                  <a:pos x="76" y="38"/>
                </a:cxn>
                <a:cxn ang="0">
                  <a:pos x="89" y="23"/>
                </a:cxn>
                <a:cxn ang="0">
                  <a:pos x="101" y="10"/>
                </a:cxn>
                <a:cxn ang="0">
                  <a:pos x="101" y="10"/>
                </a:cxn>
                <a:cxn ang="0">
                  <a:pos x="102" y="8"/>
                </a:cxn>
                <a:cxn ang="0">
                  <a:pos x="102" y="6"/>
                </a:cxn>
                <a:cxn ang="0">
                  <a:pos x="101" y="2"/>
                </a:cxn>
                <a:cxn ang="0">
                  <a:pos x="97" y="0"/>
                </a:cxn>
                <a:cxn ang="0">
                  <a:pos x="94" y="1"/>
                </a:cxn>
                <a:cxn ang="0">
                  <a:pos x="93" y="2"/>
                </a:cxn>
                <a:cxn ang="0">
                  <a:pos x="93" y="2"/>
                </a:cxn>
              </a:cxnLst>
              <a:rect l="0" t="0" r="r" b="b"/>
              <a:pathLst>
                <a:path w="102" h="127">
                  <a:moveTo>
                    <a:pt x="93" y="2"/>
                  </a:moveTo>
                  <a:lnTo>
                    <a:pt x="93" y="2"/>
                  </a:lnTo>
                  <a:lnTo>
                    <a:pt x="80" y="15"/>
                  </a:lnTo>
                  <a:lnTo>
                    <a:pt x="68" y="30"/>
                  </a:lnTo>
                  <a:lnTo>
                    <a:pt x="46" y="59"/>
                  </a:lnTo>
                  <a:lnTo>
                    <a:pt x="24" y="87"/>
                  </a:lnTo>
                  <a:lnTo>
                    <a:pt x="1" y="116"/>
                  </a:lnTo>
                  <a:lnTo>
                    <a:pt x="1" y="116"/>
                  </a:lnTo>
                  <a:lnTo>
                    <a:pt x="0" y="119"/>
                  </a:lnTo>
                  <a:lnTo>
                    <a:pt x="0" y="120"/>
                  </a:lnTo>
                  <a:lnTo>
                    <a:pt x="1" y="124"/>
                  </a:lnTo>
                  <a:lnTo>
                    <a:pt x="4" y="125"/>
                  </a:lnTo>
                  <a:lnTo>
                    <a:pt x="5" y="127"/>
                  </a:lnTo>
                  <a:lnTo>
                    <a:pt x="8" y="125"/>
                  </a:lnTo>
                  <a:lnTo>
                    <a:pt x="9" y="124"/>
                  </a:lnTo>
                  <a:lnTo>
                    <a:pt x="9" y="124"/>
                  </a:lnTo>
                  <a:lnTo>
                    <a:pt x="32" y="95"/>
                  </a:lnTo>
                  <a:lnTo>
                    <a:pt x="54" y="66"/>
                  </a:lnTo>
                  <a:lnTo>
                    <a:pt x="76" y="38"/>
                  </a:lnTo>
                  <a:lnTo>
                    <a:pt x="89" y="23"/>
                  </a:lnTo>
                  <a:lnTo>
                    <a:pt x="101" y="10"/>
                  </a:lnTo>
                  <a:lnTo>
                    <a:pt x="101" y="10"/>
                  </a:lnTo>
                  <a:lnTo>
                    <a:pt x="102" y="8"/>
                  </a:lnTo>
                  <a:lnTo>
                    <a:pt x="102" y="6"/>
                  </a:lnTo>
                  <a:lnTo>
                    <a:pt x="101" y="2"/>
                  </a:lnTo>
                  <a:lnTo>
                    <a:pt x="97" y="0"/>
                  </a:lnTo>
                  <a:lnTo>
                    <a:pt x="94" y="1"/>
                  </a:lnTo>
                  <a:lnTo>
                    <a:pt x="93" y="2"/>
                  </a:lnTo>
                  <a:lnTo>
                    <a:pt x="93" y="2"/>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199">
                <a:latin typeface="微软雅黑" pitchFamily="34" charset="-122"/>
                <a:ea typeface="微软雅黑" pitchFamily="34" charset="-122"/>
              </a:endParaRPr>
            </a:p>
          </p:txBody>
        </p:sp>
        <p:sp>
          <p:nvSpPr>
            <p:cNvPr id="35" name="chenying0907 900"/>
            <p:cNvSpPr>
              <a:spLocks/>
            </p:cNvSpPr>
            <p:nvPr/>
          </p:nvSpPr>
          <p:spPr bwMode="auto">
            <a:xfrm>
              <a:off x="3511551" y="3597276"/>
              <a:ext cx="38100" cy="52388"/>
            </a:xfrm>
            <a:custGeom>
              <a:avLst/>
              <a:gdLst/>
              <a:ahLst/>
              <a:cxnLst>
                <a:cxn ang="0">
                  <a:pos x="86" y="4"/>
                </a:cxn>
                <a:cxn ang="0">
                  <a:pos x="86" y="4"/>
                </a:cxn>
                <a:cxn ang="0">
                  <a:pos x="68" y="35"/>
                </a:cxn>
                <a:cxn ang="0">
                  <a:pos x="48" y="65"/>
                </a:cxn>
                <a:cxn ang="0">
                  <a:pos x="26" y="95"/>
                </a:cxn>
                <a:cxn ang="0">
                  <a:pos x="1" y="121"/>
                </a:cxn>
                <a:cxn ang="0">
                  <a:pos x="1" y="121"/>
                </a:cxn>
                <a:cxn ang="0">
                  <a:pos x="0" y="124"/>
                </a:cxn>
                <a:cxn ang="0">
                  <a:pos x="0" y="127"/>
                </a:cxn>
                <a:cxn ang="0">
                  <a:pos x="1" y="129"/>
                </a:cxn>
                <a:cxn ang="0">
                  <a:pos x="5" y="132"/>
                </a:cxn>
                <a:cxn ang="0">
                  <a:pos x="8" y="132"/>
                </a:cxn>
                <a:cxn ang="0">
                  <a:pos x="9" y="131"/>
                </a:cxn>
                <a:cxn ang="0">
                  <a:pos x="9" y="131"/>
                </a:cxn>
                <a:cxn ang="0">
                  <a:pos x="35" y="102"/>
                </a:cxn>
                <a:cxn ang="0">
                  <a:pos x="57" y="73"/>
                </a:cxn>
                <a:cxn ang="0">
                  <a:pos x="78" y="42"/>
                </a:cxn>
                <a:cxn ang="0">
                  <a:pos x="95" y="9"/>
                </a:cxn>
                <a:cxn ang="0">
                  <a:pos x="95" y="9"/>
                </a:cxn>
                <a:cxn ang="0">
                  <a:pos x="97" y="6"/>
                </a:cxn>
                <a:cxn ang="0">
                  <a:pos x="97" y="4"/>
                </a:cxn>
                <a:cxn ang="0">
                  <a:pos x="94" y="1"/>
                </a:cxn>
                <a:cxn ang="0">
                  <a:pos x="90" y="0"/>
                </a:cxn>
                <a:cxn ang="0">
                  <a:pos x="88" y="1"/>
                </a:cxn>
                <a:cxn ang="0">
                  <a:pos x="86" y="4"/>
                </a:cxn>
                <a:cxn ang="0">
                  <a:pos x="86" y="4"/>
                </a:cxn>
              </a:cxnLst>
              <a:rect l="0" t="0" r="r" b="b"/>
              <a:pathLst>
                <a:path w="97" h="132">
                  <a:moveTo>
                    <a:pt x="86" y="4"/>
                  </a:moveTo>
                  <a:lnTo>
                    <a:pt x="86" y="4"/>
                  </a:lnTo>
                  <a:lnTo>
                    <a:pt x="68" y="35"/>
                  </a:lnTo>
                  <a:lnTo>
                    <a:pt x="48" y="65"/>
                  </a:lnTo>
                  <a:lnTo>
                    <a:pt x="26" y="95"/>
                  </a:lnTo>
                  <a:lnTo>
                    <a:pt x="1" y="121"/>
                  </a:lnTo>
                  <a:lnTo>
                    <a:pt x="1" y="121"/>
                  </a:lnTo>
                  <a:lnTo>
                    <a:pt x="0" y="124"/>
                  </a:lnTo>
                  <a:lnTo>
                    <a:pt x="0" y="127"/>
                  </a:lnTo>
                  <a:lnTo>
                    <a:pt x="1" y="129"/>
                  </a:lnTo>
                  <a:lnTo>
                    <a:pt x="5" y="132"/>
                  </a:lnTo>
                  <a:lnTo>
                    <a:pt x="8" y="132"/>
                  </a:lnTo>
                  <a:lnTo>
                    <a:pt x="9" y="131"/>
                  </a:lnTo>
                  <a:lnTo>
                    <a:pt x="9" y="131"/>
                  </a:lnTo>
                  <a:lnTo>
                    <a:pt x="35" y="102"/>
                  </a:lnTo>
                  <a:lnTo>
                    <a:pt x="57" y="73"/>
                  </a:lnTo>
                  <a:lnTo>
                    <a:pt x="78" y="42"/>
                  </a:lnTo>
                  <a:lnTo>
                    <a:pt x="95" y="9"/>
                  </a:lnTo>
                  <a:lnTo>
                    <a:pt x="95" y="9"/>
                  </a:lnTo>
                  <a:lnTo>
                    <a:pt x="97" y="6"/>
                  </a:lnTo>
                  <a:lnTo>
                    <a:pt x="97" y="4"/>
                  </a:lnTo>
                  <a:lnTo>
                    <a:pt x="94" y="1"/>
                  </a:lnTo>
                  <a:lnTo>
                    <a:pt x="90" y="0"/>
                  </a:lnTo>
                  <a:lnTo>
                    <a:pt x="88" y="1"/>
                  </a:lnTo>
                  <a:lnTo>
                    <a:pt x="86" y="4"/>
                  </a:lnTo>
                  <a:lnTo>
                    <a:pt x="86" y="4"/>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199">
                <a:latin typeface="微软雅黑" pitchFamily="34" charset="-122"/>
                <a:ea typeface="微软雅黑" pitchFamily="34" charset="-122"/>
              </a:endParaRPr>
            </a:p>
          </p:txBody>
        </p:sp>
        <p:sp>
          <p:nvSpPr>
            <p:cNvPr id="36" name="chenying0907 901"/>
            <p:cNvSpPr>
              <a:spLocks/>
            </p:cNvSpPr>
            <p:nvPr/>
          </p:nvSpPr>
          <p:spPr bwMode="auto">
            <a:xfrm>
              <a:off x="3522663" y="3532188"/>
              <a:ext cx="114300" cy="157163"/>
            </a:xfrm>
            <a:custGeom>
              <a:avLst/>
              <a:gdLst/>
              <a:ahLst/>
              <a:cxnLst>
                <a:cxn ang="0">
                  <a:pos x="273" y="4"/>
                </a:cxn>
                <a:cxn ang="0">
                  <a:pos x="267" y="18"/>
                </a:cxn>
                <a:cxn ang="0">
                  <a:pos x="233" y="55"/>
                </a:cxn>
                <a:cxn ang="0">
                  <a:pos x="223" y="65"/>
                </a:cxn>
                <a:cxn ang="0">
                  <a:pos x="200" y="98"/>
                </a:cxn>
                <a:cxn ang="0">
                  <a:pos x="163" y="157"/>
                </a:cxn>
                <a:cxn ang="0">
                  <a:pos x="127" y="216"/>
                </a:cxn>
                <a:cxn ang="0">
                  <a:pos x="89" y="264"/>
                </a:cxn>
                <a:cxn ang="0">
                  <a:pos x="62" y="300"/>
                </a:cxn>
                <a:cxn ang="0">
                  <a:pos x="53" y="313"/>
                </a:cxn>
                <a:cxn ang="0">
                  <a:pos x="25" y="358"/>
                </a:cxn>
                <a:cxn ang="0">
                  <a:pos x="14" y="375"/>
                </a:cxn>
                <a:cxn ang="0">
                  <a:pos x="6" y="387"/>
                </a:cxn>
                <a:cxn ang="0">
                  <a:pos x="5" y="388"/>
                </a:cxn>
                <a:cxn ang="0">
                  <a:pos x="1" y="390"/>
                </a:cxn>
                <a:cxn ang="0">
                  <a:pos x="1" y="398"/>
                </a:cxn>
                <a:cxn ang="0">
                  <a:pos x="5" y="399"/>
                </a:cxn>
                <a:cxn ang="0">
                  <a:pos x="11" y="398"/>
                </a:cxn>
                <a:cxn ang="0">
                  <a:pos x="22" y="387"/>
                </a:cxn>
                <a:cxn ang="0">
                  <a:pos x="35" y="364"/>
                </a:cxn>
                <a:cxn ang="0">
                  <a:pos x="43" y="352"/>
                </a:cxn>
                <a:cxn ang="0">
                  <a:pos x="52" y="340"/>
                </a:cxn>
                <a:cxn ang="0">
                  <a:pos x="73" y="302"/>
                </a:cxn>
                <a:cxn ang="0">
                  <a:pos x="79" y="293"/>
                </a:cxn>
                <a:cxn ang="0">
                  <a:pos x="95" y="277"/>
                </a:cxn>
                <a:cxn ang="0">
                  <a:pos x="103" y="269"/>
                </a:cxn>
                <a:cxn ang="0">
                  <a:pos x="119" y="246"/>
                </a:cxn>
                <a:cxn ang="0">
                  <a:pos x="141" y="213"/>
                </a:cxn>
                <a:cxn ang="0">
                  <a:pos x="204" y="114"/>
                </a:cxn>
                <a:cxn ang="0">
                  <a:pos x="215" y="96"/>
                </a:cxn>
                <a:cxn ang="0">
                  <a:pos x="255" y="48"/>
                </a:cxn>
                <a:cxn ang="0">
                  <a:pos x="272" y="29"/>
                </a:cxn>
                <a:cxn ang="0">
                  <a:pos x="282" y="13"/>
                </a:cxn>
                <a:cxn ang="0">
                  <a:pos x="285" y="7"/>
                </a:cxn>
                <a:cxn ang="0">
                  <a:pos x="284" y="3"/>
                </a:cxn>
                <a:cxn ang="0">
                  <a:pos x="277" y="0"/>
                </a:cxn>
                <a:cxn ang="0">
                  <a:pos x="273" y="4"/>
                </a:cxn>
              </a:cxnLst>
              <a:rect l="0" t="0" r="r" b="b"/>
              <a:pathLst>
                <a:path w="285" h="399">
                  <a:moveTo>
                    <a:pt x="273" y="4"/>
                  </a:moveTo>
                  <a:lnTo>
                    <a:pt x="273" y="4"/>
                  </a:lnTo>
                  <a:lnTo>
                    <a:pt x="270" y="11"/>
                  </a:lnTo>
                  <a:lnTo>
                    <a:pt x="267" y="18"/>
                  </a:lnTo>
                  <a:lnTo>
                    <a:pt x="256" y="31"/>
                  </a:lnTo>
                  <a:lnTo>
                    <a:pt x="233" y="55"/>
                  </a:lnTo>
                  <a:lnTo>
                    <a:pt x="233" y="55"/>
                  </a:lnTo>
                  <a:lnTo>
                    <a:pt x="223" y="65"/>
                  </a:lnTo>
                  <a:lnTo>
                    <a:pt x="215" y="76"/>
                  </a:lnTo>
                  <a:lnTo>
                    <a:pt x="200" y="98"/>
                  </a:lnTo>
                  <a:lnTo>
                    <a:pt x="200" y="98"/>
                  </a:lnTo>
                  <a:lnTo>
                    <a:pt x="163" y="157"/>
                  </a:lnTo>
                  <a:lnTo>
                    <a:pt x="127" y="216"/>
                  </a:lnTo>
                  <a:lnTo>
                    <a:pt x="127" y="216"/>
                  </a:lnTo>
                  <a:lnTo>
                    <a:pt x="108" y="241"/>
                  </a:lnTo>
                  <a:lnTo>
                    <a:pt x="89" y="264"/>
                  </a:lnTo>
                  <a:lnTo>
                    <a:pt x="70" y="288"/>
                  </a:lnTo>
                  <a:lnTo>
                    <a:pt x="62" y="300"/>
                  </a:lnTo>
                  <a:lnTo>
                    <a:pt x="53" y="313"/>
                  </a:lnTo>
                  <a:lnTo>
                    <a:pt x="53" y="313"/>
                  </a:lnTo>
                  <a:lnTo>
                    <a:pt x="40" y="336"/>
                  </a:lnTo>
                  <a:lnTo>
                    <a:pt x="25" y="358"/>
                  </a:lnTo>
                  <a:lnTo>
                    <a:pt x="25" y="358"/>
                  </a:lnTo>
                  <a:lnTo>
                    <a:pt x="14" y="375"/>
                  </a:lnTo>
                  <a:lnTo>
                    <a:pt x="9" y="385"/>
                  </a:lnTo>
                  <a:lnTo>
                    <a:pt x="6" y="387"/>
                  </a:lnTo>
                  <a:lnTo>
                    <a:pt x="5" y="388"/>
                  </a:lnTo>
                  <a:lnTo>
                    <a:pt x="5" y="388"/>
                  </a:lnTo>
                  <a:lnTo>
                    <a:pt x="2" y="388"/>
                  </a:lnTo>
                  <a:lnTo>
                    <a:pt x="1" y="390"/>
                  </a:lnTo>
                  <a:lnTo>
                    <a:pt x="0" y="394"/>
                  </a:lnTo>
                  <a:lnTo>
                    <a:pt x="1" y="398"/>
                  </a:lnTo>
                  <a:lnTo>
                    <a:pt x="2" y="399"/>
                  </a:lnTo>
                  <a:lnTo>
                    <a:pt x="5" y="399"/>
                  </a:lnTo>
                  <a:lnTo>
                    <a:pt x="5" y="399"/>
                  </a:lnTo>
                  <a:lnTo>
                    <a:pt x="11" y="398"/>
                  </a:lnTo>
                  <a:lnTo>
                    <a:pt x="17" y="394"/>
                  </a:lnTo>
                  <a:lnTo>
                    <a:pt x="22" y="387"/>
                  </a:lnTo>
                  <a:lnTo>
                    <a:pt x="27" y="379"/>
                  </a:lnTo>
                  <a:lnTo>
                    <a:pt x="35" y="364"/>
                  </a:lnTo>
                  <a:lnTo>
                    <a:pt x="39" y="357"/>
                  </a:lnTo>
                  <a:lnTo>
                    <a:pt x="43" y="352"/>
                  </a:lnTo>
                  <a:lnTo>
                    <a:pt x="43" y="352"/>
                  </a:lnTo>
                  <a:lnTo>
                    <a:pt x="52" y="340"/>
                  </a:lnTo>
                  <a:lnTo>
                    <a:pt x="60" y="327"/>
                  </a:lnTo>
                  <a:lnTo>
                    <a:pt x="73" y="302"/>
                  </a:lnTo>
                  <a:lnTo>
                    <a:pt x="73" y="302"/>
                  </a:lnTo>
                  <a:lnTo>
                    <a:pt x="79" y="293"/>
                  </a:lnTo>
                  <a:lnTo>
                    <a:pt x="87" y="285"/>
                  </a:lnTo>
                  <a:lnTo>
                    <a:pt x="95" y="277"/>
                  </a:lnTo>
                  <a:lnTo>
                    <a:pt x="103" y="269"/>
                  </a:lnTo>
                  <a:lnTo>
                    <a:pt x="103" y="269"/>
                  </a:lnTo>
                  <a:lnTo>
                    <a:pt x="111" y="258"/>
                  </a:lnTo>
                  <a:lnTo>
                    <a:pt x="119" y="246"/>
                  </a:lnTo>
                  <a:lnTo>
                    <a:pt x="119" y="246"/>
                  </a:lnTo>
                  <a:lnTo>
                    <a:pt x="141" y="213"/>
                  </a:lnTo>
                  <a:lnTo>
                    <a:pt x="162" y="181"/>
                  </a:lnTo>
                  <a:lnTo>
                    <a:pt x="204" y="114"/>
                  </a:lnTo>
                  <a:lnTo>
                    <a:pt x="204" y="114"/>
                  </a:lnTo>
                  <a:lnTo>
                    <a:pt x="215" y="96"/>
                  </a:lnTo>
                  <a:lnTo>
                    <a:pt x="227" y="80"/>
                  </a:lnTo>
                  <a:lnTo>
                    <a:pt x="255" y="48"/>
                  </a:lnTo>
                  <a:lnTo>
                    <a:pt x="255" y="48"/>
                  </a:lnTo>
                  <a:lnTo>
                    <a:pt x="272" y="29"/>
                  </a:lnTo>
                  <a:lnTo>
                    <a:pt x="280" y="18"/>
                  </a:lnTo>
                  <a:lnTo>
                    <a:pt x="282" y="13"/>
                  </a:lnTo>
                  <a:lnTo>
                    <a:pt x="285" y="7"/>
                  </a:lnTo>
                  <a:lnTo>
                    <a:pt x="285" y="7"/>
                  </a:lnTo>
                  <a:lnTo>
                    <a:pt x="285" y="5"/>
                  </a:lnTo>
                  <a:lnTo>
                    <a:pt x="284" y="3"/>
                  </a:lnTo>
                  <a:lnTo>
                    <a:pt x="281" y="0"/>
                  </a:lnTo>
                  <a:lnTo>
                    <a:pt x="277" y="0"/>
                  </a:lnTo>
                  <a:lnTo>
                    <a:pt x="274" y="1"/>
                  </a:lnTo>
                  <a:lnTo>
                    <a:pt x="273" y="4"/>
                  </a:lnTo>
                  <a:lnTo>
                    <a:pt x="273" y="4"/>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199">
                <a:latin typeface="微软雅黑" pitchFamily="34" charset="-122"/>
                <a:ea typeface="微软雅黑" pitchFamily="34" charset="-122"/>
              </a:endParaRPr>
            </a:p>
          </p:txBody>
        </p:sp>
        <p:sp>
          <p:nvSpPr>
            <p:cNvPr id="37" name="chenying0907 902"/>
            <p:cNvSpPr>
              <a:spLocks/>
            </p:cNvSpPr>
            <p:nvPr/>
          </p:nvSpPr>
          <p:spPr bwMode="auto">
            <a:xfrm>
              <a:off x="3600451" y="3543301"/>
              <a:ext cx="68263" cy="95250"/>
            </a:xfrm>
            <a:custGeom>
              <a:avLst/>
              <a:gdLst/>
              <a:ahLst/>
              <a:cxnLst>
                <a:cxn ang="0">
                  <a:pos x="162" y="1"/>
                </a:cxn>
                <a:cxn ang="0">
                  <a:pos x="162" y="1"/>
                </a:cxn>
                <a:cxn ang="0">
                  <a:pos x="152" y="12"/>
                </a:cxn>
                <a:cxn ang="0">
                  <a:pos x="144" y="23"/>
                </a:cxn>
                <a:cxn ang="0">
                  <a:pos x="128" y="46"/>
                </a:cxn>
                <a:cxn ang="0">
                  <a:pos x="114" y="70"/>
                </a:cxn>
                <a:cxn ang="0">
                  <a:pos x="100" y="95"/>
                </a:cxn>
                <a:cxn ang="0">
                  <a:pos x="100" y="95"/>
                </a:cxn>
                <a:cxn ang="0">
                  <a:pos x="92" y="108"/>
                </a:cxn>
                <a:cxn ang="0">
                  <a:pos x="81" y="121"/>
                </a:cxn>
                <a:cxn ang="0">
                  <a:pos x="60" y="148"/>
                </a:cxn>
                <a:cxn ang="0">
                  <a:pos x="60" y="148"/>
                </a:cxn>
                <a:cxn ang="0">
                  <a:pos x="38" y="175"/>
                </a:cxn>
                <a:cxn ang="0">
                  <a:pos x="17" y="203"/>
                </a:cxn>
                <a:cxn ang="0">
                  <a:pos x="17" y="203"/>
                </a:cxn>
                <a:cxn ang="0">
                  <a:pos x="5" y="217"/>
                </a:cxn>
                <a:cxn ang="0">
                  <a:pos x="2" y="227"/>
                </a:cxn>
                <a:cxn ang="0">
                  <a:pos x="0" y="231"/>
                </a:cxn>
                <a:cxn ang="0">
                  <a:pos x="0" y="235"/>
                </a:cxn>
                <a:cxn ang="0">
                  <a:pos x="0" y="235"/>
                </a:cxn>
                <a:cxn ang="0">
                  <a:pos x="2" y="237"/>
                </a:cxn>
                <a:cxn ang="0">
                  <a:pos x="4" y="238"/>
                </a:cxn>
                <a:cxn ang="0">
                  <a:pos x="8" y="239"/>
                </a:cxn>
                <a:cxn ang="0">
                  <a:pos x="9" y="238"/>
                </a:cxn>
                <a:cxn ang="0">
                  <a:pos x="12" y="237"/>
                </a:cxn>
                <a:cxn ang="0">
                  <a:pos x="12" y="234"/>
                </a:cxn>
                <a:cxn ang="0">
                  <a:pos x="12" y="231"/>
                </a:cxn>
                <a:cxn ang="0">
                  <a:pos x="12" y="231"/>
                </a:cxn>
                <a:cxn ang="0">
                  <a:pos x="12" y="229"/>
                </a:cxn>
                <a:cxn ang="0">
                  <a:pos x="15" y="225"/>
                </a:cxn>
                <a:cxn ang="0">
                  <a:pos x="22" y="213"/>
                </a:cxn>
                <a:cxn ang="0">
                  <a:pos x="37" y="195"/>
                </a:cxn>
                <a:cxn ang="0">
                  <a:pos x="37" y="195"/>
                </a:cxn>
                <a:cxn ang="0">
                  <a:pos x="58" y="169"/>
                </a:cxn>
                <a:cxn ang="0">
                  <a:pos x="79" y="144"/>
                </a:cxn>
                <a:cxn ang="0">
                  <a:pos x="79" y="144"/>
                </a:cxn>
                <a:cxn ang="0">
                  <a:pos x="91" y="127"/>
                </a:cxn>
                <a:cxn ang="0">
                  <a:pos x="102" y="110"/>
                </a:cxn>
                <a:cxn ang="0">
                  <a:pos x="123" y="76"/>
                </a:cxn>
                <a:cxn ang="0">
                  <a:pos x="134" y="59"/>
                </a:cxn>
                <a:cxn ang="0">
                  <a:pos x="144" y="40"/>
                </a:cxn>
                <a:cxn ang="0">
                  <a:pos x="157" y="25"/>
                </a:cxn>
                <a:cxn ang="0">
                  <a:pos x="170" y="9"/>
                </a:cxn>
                <a:cxn ang="0">
                  <a:pos x="170" y="9"/>
                </a:cxn>
                <a:cxn ang="0">
                  <a:pos x="172" y="8"/>
                </a:cxn>
                <a:cxn ang="0">
                  <a:pos x="172" y="5"/>
                </a:cxn>
                <a:cxn ang="0">
                  <a:pos x="170" y="1"/>
                </a:cxn>
                <a:cxn ang="0">
                  <a:pos x="166" y="0"/>
                </a:cxn>
                <a:cxn ang="0">
                  <a:pos x="164" y="0"/>
                </a:cxn>
                <a:cxn ang="0">
                  <a:pos x="162" y="1"/>
                </a:cxn>
                <a:cxn ang="0">
                  <a:pos x="162" y="1"/>
                </a:cxn>
              </a:cxnLst>
              <a:rect l="0" t="0" r="r" b="b"/>
              <a:pathLst>
                <a:path w="172" h="239">
                  <a:moveTo>
                    <a:pt x="162" y="1"/>
                  </a:moveTo>
                  <a:lnTo>
                    <a:pt x="162" y="1"/>
                  </a:lnTo>
                  <a:lnTo>
                    <a:pt x="152" y="12"/>
                  </a:lnTo>
                  <a:lnTo>
                    <a:pt x="144" y="23"/>
                  </a:lnTo>
                  <a:lnTo>
                    <a:pt x="128" y="46"/>
                  </a:lnTo>
                  <a:lnTo>
                    <a:pt x="114" y="70"/>
                  </a:lnTo>
                  <a:lnTo>
                    <a:pt x="100" y="95"/>
                  </a:lnTo>
                  <a:lnTo>
                    <a:pt x="100" y="95"/>
                  </a:lnTo>
                  <a:lnTo>
                    <a:pt x="92" y="108"/>
                  </a:lnTo>
                  <a:lnTo>
                    <a:pt x="81" y="121"/>
                  </a:lnTo>
                  <a:lnTo>
                    <a:pt x="60" y="148"/>
                  </a:lnTo>
                  <a:lnTo>
                    <a:pt x="60" y="148"/>
                  </a:lnTo>
                  <a:lnTo>
                    <a:pt x="38" y="175"/>
                  </a:lnTo>
                  <a:lnTo>
                    <a:pt x="17" y="203"/>
                  </a:lnTo>
                  <a:lnTo>
                    <a:pt x="17" y="203"/>
                  </a:lnTo>
                  <a:lnTo>
                    <a:pt x="5" y="217"/>
                  </a:lnTo>
                  <a:lnTo>
                    <a:pt x="2" y="227"/>
                  </a:lnTo>
                  <a:lnTo>
                    <a:pt x="0" y="231"/>
                  </a:lnTo>
                  <a:lnTo>
                    <a:pt x="0" y="235"/>
                  </a:lnTo>
                  <a:lnTo>
                    <a:pt x="0" y="235"/>
                  </a:lnTo>
                  <a:lnTo>
                    <a:pt x="2" y="237"/>
                  </a:lnTo>
                  <a:lnTo>
                    <a:pt x="4" y="238"/>
                  </a:lnTo>
                  <a:lnTo>
                    <a:pt x="8" y="239"/>
                  </a:lnTo>
                  <a:lnTo>
                    <a:pt x="9" y="238"/>
                  </a:lnTo>
                  <a:lnTo>
                    <a:pt x="12" y="237"/>
                  </a:lnTo>
                  <a:lnTo>
                    <a:pt x="12" y="234"/>
                  </a:lnTo>
                  <a:lnTo>
                    <a:pt x="12" y="231"/>
                  </a:lnTo>
                  <a:lnTo>
                    <a:pt x="12" y="231"/>
                  </a:lnTo>
                  <a:lnTo>
                    <a:pt x="12" y="229"/>
                  </a:lnTo>
                  <a:lnTo>
                    <a:pt x="15" y="225"/>
                  </a:lnTo>
                  <a:lnTo>
                    <a:pt x="22" y="213"/>
                  </a:lnTo>
                  <a:lnTo>
                    <a:pt x="37" y="195"/>
                  </a:lnTo>
                  <a:lnTo>
                    <a:pt x="37" y="195"/>
                  </a:lnTo>
                  <a:lnTo>
                    <a:pt x="58" y="169"/>
                  </a:lnTo>
                  <a:lnTo>
                    <a:pt x="79" y="144"/>
                  </a:lnTo>
                  <a:lnTo>
                    <a:pt x="79" y="144"/>
                  </a:lnTo>
                  <a:lnTo>
                    <a:pt x="91" y="127"/>
                  </a:lnTo>
                  <a:lnTo>
                    <a:pt x="102" y="110"/>
                  </a:lnTo>
                  <a:lnTo>
                    <a:pt x="123" y="76"/>
                  </a:lnTo>
                  <a:lnTo>
                    <a:pt x="134" y="59"/>
                  </a:lnTo>
                  <a:lnTo>
                    <a:pt x="144" y="40"/>
                  </a:lnTo>
                  <a:lnTo>
                    <a:pt x="157" y="25"/>
                  </a:lnTo>
                  <a:lnTo>
                    <a:pt x="170" y="9"/>
                  </a:lnTo>
                  <a:lnTo>
                    <a:pt x="170" y="9"/>
                  </a:lnTo>
                  <a:lnTo>
                    <a:pt x="172" y="8"/>
                  </a:lnTo>
                  <a:lnTo>
                    <a:pt x="172" y="5"/>
                  </a:lnTo>
                  <a:lnTo>
                    <a:pt x="170" y="1"/>
                  </a:lnTo>
                  <a:lnTo>
                    <a:pt x="166" y="0"/>
                  </a:lnTo>
                  <a:lnTo>
                    <a:pt x="164" y="0"/>
                  </a:lnTo>
                  <a:lnTo>
                    <a:pt x="162" y="1"/>
                  </a:lnTo>
                  <a:lnTo>
                    <a:pt x="162" y="1"/>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199">
                <a:latin typeface="微软雅黑" pitchFamily="34" charset="-122"/>
                <a:ea typeface="微软雅黑" pitchFamily="34" charset="-122"/>
              </a:endParaRPr>
            </a:p>
          </p:txBody>
        </p:sp>
        <p:sp>
          <p:nvSpPr>
            <p:cNvPr id="38" name="chenying0907 903"/>
            <p:cNvSpPr>
              <a:spLocks/>
            </p:cNvSpPr>
            <p:nvPr/>
          </p:nvSpPr>
          <p:spPr bwMode="auto">
            <a:xfrm>
              <a:off x="3633788" y="3560763"/>
              <a:ext cx="53975" cy="80963"/>
            </a:xfrm>
            <a:custGeom>
              <a:avLst/>
              <a:gdLst/>
              <a:ahLst/>
              <a:cxnLst>
                <a:cxn ang="0">
                  <a:pos x="125" y="2"/>
                </a:cxn>
                <a:cxn ang="0">
                  <a:pos x="125" y="2"/>
                </a:cxn>
                <a:cxn ang="0">
                  <a:pos x="119" y="17"/>
                </a:cxn>
                <a:cxn ang="0">
                  <a:pos x="111" y="31"/>
                </a:cxn>
                <a:cxn ang="0">
                  <a:pos x="94" y="58"/>
                </a:cxn>
                <a:cxn ang="0">
                  <a:pos x="57" y="113"/>
                </a:cxn>
                <a:cxn ang="0">
                  <a:pos x="57" y="113"/>
                </a:cxn>
                <a:cxn ang="0">
                  <a:pos x="22" y="164"/>
                </a:cxn>
                <a:cxn ang="0">
                  <a:pos x="22" y="164"/>
                </a:cxn>
                <a:cxn ang="0">
                  <a:pos x="15" y="172"/>
                </a:cxn>
                <a:cxn ang="0">
                  <a:pos x="9" y="180"/>
                </a:cxn>
                <a:cxn ang="0">
                  <a:pos x="4" y="188"/>
                </a:cxn>
                <a:cxn ang="0">
                  <a:pos x="1" y="192"/>
                </a:cxn>
                <a:cxn ang="0">
                  <a:pos x="0" y="197"/>
                </a:cxn>
                <a:cxn ang="0">
                  <a:pos x="0" y="197"/>
                </a:cxn>
                <a:cxn ang="0">
                  <a:pos x="0" y="200"/>
                </a:cxn>
                <a:cxn ang="0">
                  <a:pos x="0" y="202"/>
                </a:cxn>
                <a:cxn ang="0">
                  <a:pos x="4" y="204"/>
                </a:cxn>
                <a:cxn ang="0">
                  <a:pos x="6" y="205"/>
                </a:cxn>
                <a:cxn ang="0">
                  <a:pos x="7" y="204"/>
                </a:cxn>
                <a:cxn ang="0">
                  <a:pos x="9" y="202"/>
                </a:cxn>
                <a:cxn ang="0">
                  <a:pos x="10" y="201"/>
                </a:cxn>
                <a:cxn ang="0">
                  <a:pos x="10" y="201"/>
                </a:cxn>
                <a:cxn ang="0">
                  <a:pos x="11" y="196"/>
                </a:cxn>
                <a:cxn ang="0">
                  <a:pos x="14" y="192"/>
                </a:cxn>
                <a:cxn ang="0">
                  <a:pos x="22" y="180"/>
                </a:cxn>
                <a:cxn ang="0">
                  <a:pos x="31" y="171"/>
                </a:cxn>
                <a:cxn ang="0">
                  <a:pos x="38" y="162"/>
                </a:cxn>
                <a:cxn ang="0">
                  <a:pos x="38" y="162"/>
                </a:cxn>
                <a:cxn ang="0">
                  <a:pos x="56" y="136"/>
                </a:cxn>
                <a:cxn ang="0">
                  <a:pos x="73" y="111"/>
                </a:cxn>
                <a:cxn ang="0">
                  <a:pos x="73" y="111"/>
                </a:cxn>
                <a:cxn ang="0">
                  <a:pos x="107" y="60"/>
                </a:cxn>
                <a:cxn ang="0">
                  <a:pos x="123" y="35"/>
                </a:cxn>
                <a:cxn ang="0">
                  <a:pos x="136" y="7"/>
                </a:cxn>
                <a:cxn ang="0">
                  <a:pos x="136" y="7"/>
                </a:cxn>
                <a:cxn ang="0">
                  <a:pos x="136" y="5"/>
                </a:cxn>
                <a:cxn ang="0">
                  <a:pos x="136" y="4"/>
                </a:cxn>
                <a:cxn ang="0">
                  <a:pos x="133" y="0"/>
                </a:cxn>
                <a:cxn ang="0">
                  <a:pos x="130" y="0"/>
                </a:cxn>
                <a:cxn ang="0">
                  <a:pos x="129" y="0"/>
                </a:cxn>
                <a:cxn ang="0">
                  <a:pos x="126" y="0"/>
                </a:cxn>
                <a:cxn ang="0">
                  <a:pos x="125" y="2"/>
                </a:cxn>
                <a:cxn ang="0">
                  <a:pos x="125" y="2"/>
                </a:cxn>
              </a:cxnLst>
              <a:rect l="0" t="0" r="r" b="b"/>
              <a:pathLst>
                <a:path w="136" h="205">
                  <a:moveTo>
                    <a:pt x="125" y="2"/>
                  </a:moveTo>
                  <a:lnTo>
                    <a:pt x="125" y="2"/>
                  </a:lnTo>
                  <a:lnTo>
                    <a:pt x="119" y="17"/>
                  </a:lnTo>
                  <a:lnTo>
                    <a:pt x="111" y="31"/>
                  </a:lnTo>
                  <a:lnTo>
                    <a:pt x="94" y="58"/>
                  </a:lnTo>
                  <a:lnTo>
                    <a:pt x="57" y="113"/>
                  </a:lnTo>
                  <a:lnTo>
                    <a:pt x="57" y="113"/>
                  </a:lnTo>
                  <a:lnTo>
                    <a:pt x="22" y="164"/>
                  </a:lnTo>
                  <a:lnTo>
                    <a:pt x="22" y="164"/>
                  </a:lnTo>
                  <a:lnTo>
                    <a:pt x="15" y="172"/>
                  </a:lnTo>
                  <a:lnTo>
                    <a:pt x="9" y="180"/>
                  </a:lnTo>
                  <a:lnTo>
                    <a:pt x="4" y="188"/>
                  </a:lnTo>
                  <a:lnTo>
                    <a:pt x="1" y="192"/>
                  </a:lnTo>
                  <a:lnTo>
                    <a:pt x="0" y="197"/>
                  </a:lnTo>
                  <a:lnTo>
                    <a:pt x="0" y="197"/>
                  </a:lnTo>
                  <a:lnTo>
                    <a:pt x="0" y="200"/>
                  </a:lnTo>
                  <a:lnTo>
                    <a:pt x="0" y="202"/>
                  </a:lnTo>
                  <a:lnTo>
                    <a:pt x="4" y="204"/>
                  </a:lnTo>
                  <a:lnTo>
                    <a:pt x="6" y="205"/>
                  </a:lnTo>
                  <a:lnTo>
                    <a:pt x="7" y="204"/>
                  </a:lnTo>
                  <a:lnTo>
                    <a:pt x="9" y="202"/>
                  </a:lnTo>
                  <a:lnTo>
                    <a:pt x="10" y="201"/>
                  </a:lnTo>
                  <a:lnTo>
                    <a:pt x="10" y="201"/>
                  </a:lnTo>
                  <a:lnTo>
                    <a:pt x="11" y="196"/>
                  </a:lnTo>
                  <a:lnTo>
                    <a:pt x="14" y="192"/>
                  </a:lnTo>
                  <a:lnTo>
                    <a:pt x="22" y="180"/>
                  </a:lnTo>
                  <a:lnTo>
                    <a:pt x="31" y="171"/>
                  </a:lnTo>
                  <a:lnTo>
                    <a:pt x="38" y="162"/>
                  </a:lnTo>
                  <a:lnTo>
                    <a:pt x="38" y="162"/>
                  </a:lnTo>
                  <a:lnTo>
                    <a:pt x="56" y="136"/>
                  </a:lnTo>
                  <a:lnTo>
                    <a:pt x="73" y="111"/>
                  </a:lnTo>
                  <a:lnTo>
                    <a:pt x="73" y="111"/>
                  </a:lnTo>
                  <a:lnTo>
                    <a:pt x="107" y="60"/>
                  </a:lnTo>
                  <a:lnTo>
                    <a:pt x="123" y="35"/>
                  </a:lnTo>
                  <a:lnTo>
                    <a:pt x="136" y="7"/>
                  </a:lnTo>
                  <a:lnTo>
                    <a:pt x="136" y="7"/>
                  </a:lnTo>
                  <a:lnTo>
                    <a:pt x="136" y="5"/>
                  </a:lnTo>
                  <a:lnTo>
                    <a:pt x="136" y="4"/>
                  </a:lnTo>
                  <a:lnTo>
                    <a:pt x="133" y="0"/>
                  </a:lnTo>
                  <a:lnTo>
                    <a:pt x="130" y="0"/>
                  </a:lnTo>
                  <a:lnTo>
                    <a:pt x="129" y="0"/>
                  </a:lnTo>
                  <a:lnTo>
                    <a:pt x="126" y="0"/>
                  </a:lnTo>
                  <a:lnTo>
                    <a:pt x="125" y="2"/>
                  </a:lnTo>
                  <a:lnTo>
                    <a:pt x="125" y="2"/>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199">
                <a:latin typeface="微软雅黑" pitchFamily="34" charset="-122"/>
                <a:ea typeface="微软雅黑" pitchFamily="34" charset="-122"/>
              </a:endParaRPr>
            </a:p>
          </p:txBody>
        </p:sp>
        <p:sp>
          <p:nvSpPr>
            <p:cNvPr id="39" name="chenying0907 904"/>
            <p:cNvSpPr>
              <a:spLocks/>
            </p:cNvSpPr>
            <p:nvPr/>
          </p:nvSpPr>
          <p:spPr bwMode="auto">
            <a:xfrm>
              <a:off x="3668713" y="3586163"/>
              <a:ext cx="38100" cy="55563"/>
            </a:xfrm>
            <a:custGeom>
              <a:avLst/>
              <a:gdLst/>
              <a:ahLst/>
              <a:cxnLst>
                <a:cxn ang="0">
                  <a:pos x="86" y="4"/>
                </a:cxn>
                <a:cxn ang="0">
                  <a:pos x="86" y="4"/>
                </a:cxn>
                <a:cxn ang="0">
                  <a:pos x="75" y="25"/>
                </a:cxn>
                <a:cxn ang="0">
                  <a:pos x="64" y="46"/>
                </a:cxn>
                <a:cxn ang="0">
                  <a:pos x="49" y="64"/>
                </a:cxn>
                <a:cxn ang="0">
                  <a:pos x="34" y="83"/>
                </a:cxn>
                <a:cxn ang="0">
                  <a:pos x="34" y="83"/>
                </a:cxn>
                <a:cxn ang="0">
                  <a:pos x="22" y="95"/>
                </a:cxn>
                <a:cxn ang="0">
                  <a:pos x="13" y="106"/>
                </a:cxn>
                <a:cxn ang="0">
                  <a:pos x="5" y="121"/>
                </a:cxn>
                <a:cxn ang="0">
                  <a:pos x="2" y="127"/>
                </a:cxn>
                <a:cxn ang="0">
                  <a:pos x="0" y="135"/>
                </a:cxn>
                <a:cxn ang="0">
                  <a:pos x="0" y="135"/>
                </a:cxn>
                <a:cxn ang="0">
                  <a:pos x="0" y="138"/>
                </a:cxn>
                <a:cxn ang="0">
                  <a:pos x="1" y="140"/>
                </a:cxn>
                <a:cxn ang="0">
                  <a:pos x="4" y="142"/>
                </a:cxn>
                <a:cxn ang="0">
                  <a:pos x="9" y="142"/>
                </a:cxn>
                <a:cxn ang="0">
                  <a:pos x="10" y="140"/>
                </a:cxn>
                <a:cxn ang="0">
                  <a:pos x="11" y="139"/>
                </a:cxn>
                <a:cxn ang="0">
                  <a:pos x="11" y="139"/>
                </a:cxn>
                <a:cxn ang="0">
                  <a:pos x="14" y="129"/>
                </a:cxn>
                <a:cxn ang="0">
                  <a:pos x="19" y="118"/>
                </a:cxn>
                <a:cxn ang="0">
                  <a:pos x="24" y="110"/>
                </a:cxn>
                <a:cxn ang="0">
                  <a:pos x="31" y="101"/>
                </a:cxn>
                <a:cxn ang="0">
                  <a:pos x="45" y="87"/>
                </a:cxn>
                <a:cxn ang="0">
                  <a:pos x="61" y="71"/>
                </a:cxn>
                <a:cxn ang="0">
                  <a:pos x="61" y="71"/>
                </a:cxn>
                <a:cxn ang="0">
                  <a:pos x="72" y="57"/>
                </a:cxn>
                <a:cxn ang="0">
                  <a:pos x="81" y="41"/>
                </a:cxn>
                <a:cxn ang="0">
                  <a:pos x="90" y="24"/>
                </a:cxn>
                <a:cxn ang="0">
                  <a:pos x="96" y="7"/>
                </a:cxn>
                <a:cxn ang="0">
                  <a:pos x="96" y="7"/>
                </a:cxn>
                <a:cxn ang="0">
                  <a:pos x="96" y="4"/>
                </a:cxn>
                <a:cxn ang="0">
                  <a:pos x="96" y="3"/>
                </a:cxn>
                <a:cxn ang="0">
                  <a:pos x="95" y="2"/>
                </a:cxn>
                <a:cxn ang="0">
                  <a:pos x="92" y="0"/>
                </a:cxn>
                <a:cxn ang="0">
                  <a:pos x="89" y="0"/>
                </a:cxn>
                <a:cxn ang="0">
                  <a:pos x="87" y="2"/>
                </a:cxn>
                <a:cxn ang="0">
                  <a:pos x="86" y="4"/>
                </a:cxn>
                <a:cxn ang="0">
                  <a:pos x="86" y="4"/>
                </a:cxn>
              </a:cxnLst>
              <a:rect l="0" t="0" r="r" b="b"/>
              <a:pathLst>
                <a:path w="96" h="142">
                  <a:moveTo>
                    <a:pt x="86" y="4"/>
                  </a:moveTo>
                  <a:lnTo>
                    <a:pt x="86" y="4"/>
                  </a:lnTo>
                  <a:lnTo>
                    <a:pt x="75" y="25"/>
                  </a:lnTo>
                  <a:lnTo>
                    <a:pt x="64" y="46"/>
                  </a:lnTo>
                  <a:lnTo>
                    <a:pt x="49" y="64"/>
                  </a:lnTo>
                  <a:lnTo>
                    <a:pt x="34" y="83"/>
                  </a:lnTo>
                  <a:lnTo>
                    <a:pt x="34" y="83"/>
                  </a:lnTo>
                  <a:lnTo>
                    <a:pt x="22" y="95"/>
                  </a:lnTo>
                  <a:lnTo>
                    <a:pt x="13" y="106"/>
                  </a:lnTo>
                  <a:lnTo>
                    <a:pt x="5" y="121"/>
                  </a:lnTo>
                  <a:lnTo>
                    <a:pt x="2" y="127"/>
                  </a:lnTo>
                  <a:lnTo>
                    <a:pt x="0" y="135"/>
                  </a:lnTo>
                  <a:lnTo>
                    <a:pt x="0" y="135"/>
                  </a:lnTo>
                  <a:lnTo>
                    <a:pt x="0" y="138"/>
                  </a:lnTo>
                  <a:lnTo>
                    <a:pt x="1" y="140"/>
                  </a:lnTo>
                  <a:lnTo>
                    <a:pt x="4" y="142"/>
                  </a:lnTo>
                  <a:lnTo>
                    <a:pt x="9" y="142"/>
                  </a:lnTo>
                  <a:lnTo>
                    <a:pt x="10" y="140"/>
                  </a:lnTo>
                  <a:lnTo>
                    <a:pt x="11" y="139"/>
                  </a:lnTo>
                  <a:lnTo>
                    <a:pt x="11" y="139"/>
                  </a:lnTo>
                  <a:lnTo>
                    <a:pt x="14" y="129"/>
                  </a:lnTo>
                  <a:lnTo>
                    <a:pt x="19" y="118"/>
                  </a:lnTo>
                  <a:lnTo>
                    <a:pt x="24" y="110"/>
                  </a:lnTo>
                  <a:lnTo>
                    <a:pt x="31" y="101"/>
                  </a:lnTo>
                  <a:lnTo>
                    <a:pt x="45" y="87"/>
                  </a:lnTo>
                  <a:lnTo>
                    <a:pt x="61" y="71"/>
                  </a:lnTo>
                  <a:lnTo>
                    <a:pt x="61" y="71"/>
                  </a:lnTo>
                  <a:lnTo>
                    <a:pt x="72" y="57"/>
                  </a:lnTo>
                  <a:lnTo>
                    <a:pt x="81" y="41"/>
                  </a:lnTo>
                  <a:lnTo>
                    <a:pt x="90" y="24"/>
                  </a:lnTo>
                  <a:lnTo>
                    <a:pt x="96" y="7"/>
                  </a:lnTo>
                  <a:lnTo>
                    <a:pt x="96" y="7"/>
                  </a:lnTo>
                  <a:lnTo>
                    <a:pt x="96" y="4"/>
                  </a:lnTo>
                  <a:lnTo>
                    <a:pt x="96" y="3"/>
                  </a:lnTo>
                  <a:lnTo>
                    <a:pt x="95" y="2"/>
                  </a:lnTo>
                  <a:lnTo>
                    <a:pt x="92" y="0"/>
                  </a:lnTo>
                  <a:lnTo>
                    <a:pt x="89" y="0"/>
                  </a:lnTo>
                  <a:lnTo>
                    <a:pt x="87" y="2"/>
                  </a:lnTo>
                  <a:lnTo>
                    <a:pt x="86" y="4"/>
                  </a:lnTo>
                  <a:lnTo>
                    <a:pt x="86" y="4"/>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199">
                <a:latin typeface="微软雅黑" pitchFamily="34" charset="-122"/>
                <a:ea typeface="微软雅黑" pitchFamily="34" charset="-122"/>
              </a:endParaRPr>
            </a:p>
          </p:txBody>
        </p:sp>
        <p:sp>
          <p:nvSpPr>
            <p:cNvPr id="40" name="chenying0907 905"/>
            <p:cNvSpPr>
              <a:spLocks/>
            </p:cNvSpPr>
            <p:nvPr/>
          </p:nvSpPr>
          <p:spPr bwMode="auto">
            <a:xfrm>
              <a:off x="3271838" y="3430588"/>
              <a:ext cx="15875" cy="17463"/>
            </a:xfrm>
            <a:custGeom>
              <a:avLst/>
              <a:gdLst/>
              <a:ahLst/>
              <a:cxnLst>
                <a:cxn ang="0">
                  <a:pos x="34" y="2"/>
                </a:cxn>
                <a:cxn ang="0">
                  <a:pos x="34" y="2"/>
                </a:cxn>
                <a:cxn ang="0">
                  <a:pos x="25" y="8"/>
                </a:cxn>
                <a:cxn ang="0">
                  <a:pos x="16" y="16"/>
                </a:cxn>
                <a:cxn ang="0">
                  <a:pos x="8" y="25"/>
                </a:cxn>
                <a:cxn ang="0">
                  <a:pos x="2" y="34"/>
                </a:cxn>
                <a:cxn ang="0">
                  <a:pos x="2" y="34"/>
                </a:cxn>
                <a:cxn ang="0">
                  <a:pos x="0" y="37"/>
                </a:cxn>
                <a:cxn ang="0">
                  <a:pos x="0" y="38"/>
                </a:cxn>
                <a:cxn ang="0">
                  <a:pos x="2" y="40"/>
                </a:cxn>
                <a:cxn ang="0">
                  <a:pos x="3" y="41"/>
                </a:cxn>
                <a:cxn ang="0">
                  <a:pos x="7" y="42"/>
                </a:cxn>
                <a:cxn ang="0">
                  <a:pos x="9" y="42"/>
                </a:cxn>
                <a:cxn ang="0">
                  <a:pos x="11" y="40"/>
                </a:cxn>
                <a:cxn ang="0">
                  <a:pos x="11" y="40"/>
                </a:cxn>
                <a:cxn ang="0">
                  <a:pos x="17" y="32"/>
                </a:cxn>
                <a:cxn ang="0">
                  <a:pos x="24" y="24"/>
                </a:cxn>
                <a:cxn ang="0">
                  <a:pos x="32" y="17"/>
                </a:cxn>
                <a:cxn ang="0">
                  <a:pos x="39" y="11"/>
                </a:cxn>
                <a:cxn ang="0">
                  <a:pos x="39" y="11"/>
                </a:cxn>
                <a:cxn ang="0">
                  <a:pos x="41" y="10"/>
                </a:cxn>
                <a:cxn ang="0">
                  <a:pos x="42" y="8"/>
                </a:cxn>
                <a:cxn ang="0">
                  <a:pos x="41" y="3"/>
                </a:cxn>
                <a:cxn ang="0">
                  <a:pos x="39" y="2"/>
                </a:cxn>
                <a:cxn ang="0">
                  <a:pos x="38" y="0"/>
                </a:cxn>
                <a:cxn ang="0">
                  <a:pos x="36" y="0"/>
                </a:cxn>
                <a:cxn ang="0">
                  <a:pos x="34" y="2"/>
                </a:cxn>
                <a:cxn ang="0">
                  <a:pos x="34" y="2"/>
                </a:cxn>
              </a:cxnLst>
              <a:rect l="0" t="0" r="r" b="b"/>
              <a:pathLst>
                <a:path w="42" h="42">
                  <a:moveTo>
                    <a:pt x="34" y="2"/>
                  </a:moveTo>
                  <a:lnTo>
                    <a:pt x="34" y="2"/>
                  </a:lnTo>
                  <a:lnTo>
                    <a:pt x="25" y="8"/>
                  </a:lnTo>
                  <a:lnTo>
                    <a:pt x="16" y="16"/>
                  </a:lnTo>
                  <a:lnTo>
                    <a:pt x="8" y="25"/>
                  </a:lnTo>
                  <a:lnTo>
                    <a:pt x="2" y="34"/>
                  </a:lnTo>
                  <a:lnTo>
                    <a:pt x="2" y="34"/>
                  </a:lnTo>
                  <a:lnTo>
                    <a:pt x="0" y="37"/>
                  </a:lnTo>
                  <a:lnTo>
                    <a:pt x="0" y="38"/>
                  </a:lnTo>
                  <a:lnTo>
                    <a:pt x="2" y="40"/>
                  </a:lnTo>
                  <a:lnTo>
                    <a:pt x="3" y="41"/>
                  </a:lnTo>
                  <a:lnTo>
                    <a:pt x="7" y="42"/>
                  </a:lnTo>
                  <a:lnTo>
                    <a:pt x="9" y="42"/>
                  </a:lnTo>
                  <a:lnTo>
                    <a:pt x="11" y="40"/>
                  </a:lnTo>
                  <a:lnTo>
                    <a:pt x="11" y="40"/>
                  </a:lnTo>
                  <a:lnTo>
                    <a:pt x="17" y="32"/>
                  </a:lnTo>
                  <a:lnTo>
                    <a:pt x="24" y="24"/>
                  </a:lnTo>
                  <a:lnTo>
                    <a:pt x="32" y="17"/>
                  </a:lnTo>
                  <a:lnTo>
                    <a:pt x="39" y="11"/>
                  </a:lnTo>
                  <a:lnTo>
                    <a:pt x="39" y="11"/>
                  </a:lnTo>
                  <a:lnTo>
                    <a:pt x="41" y="10"/>
                  </a:lnTo>
                  <a:lnTo>
                    <a:pt x="42" y="8"/>
                  </a:lnTo>
                  <a:lnTo>
                    <a:pt x="41" y="3"/>
                  </a:lnTo>
                  <a:lnTo>
                    <a:pt x="39" y="2"/>
                  </a:lnTo>
                  <a:lnTo>
                    <a:pt x="38" y="0"/>
                  </a:lnTo>
                  <a:lnTo>
                    <a:pt x="36" y="0"/>
                  </a:lnTo>
                  <a:lnTo>
                    <a:pt x="34" y="2"/>
                  </a:lnTo>
                  <a:lnTo>
                    <a:pt x="34" y="2"/>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199">
                <a:latin typeface="微软雅黑" pitchFamily="34" charset="-122"/>
                <a:ea typeface="微软雅黑" pitchFamily="34" charset="-122"/>
              </a:endParaRPr>
            </a:p>
          </p:txBody>
        </p:sp>
        <p:sp>
          <p:nvSpPr>
            <p:cNvPr id="41" name="chenying0907 906"/>
            <p:cNvSpPr>
              <a:spLocks/>
            </p:cNvSpPr>
            <p:nvPr/>
          </p:nvSpPr>
          <p:spPr bwMode="auto">
            <a:xfrm>
              <a:off x="3295651" y="3446463"/>
              <a:ext cx="20638" cy="20638"/>
            </a:xfrm>
            <a:custGeom>
              <a:avLst/>
              <a:gdLst/>
              <a:ahLst/>
              <a:cxnLst>
                <a:cxn ang="0">
                  <a:pos x="40" y="0"/>
                </a:cxn>
                <a:cxn ang="0">
                  <a:pos x="40" y="0"/>
                </a:cxn>
                <a:cxn ang="0">
                  <a:pos x="28" y="7"/>
                </a:cxn>
                <a:cxn ang="0">
                  <a:pos x="17" y="19"/>
                </a:cxn>
                <a:cxn ang="0">
                  <a:pos x="8" y="31"/>
                </a:cxn>
                <a:cxn ang="0">
                  <a:pos x="0" y="44"/>
                </a:cxn>
                <a:cxn ang="0">
                  <a:pos x="0" y="44"/>
                </a:cxn>
                <a:cxn ang="0">
                  <a:pos x="0" y="45"/>
                </a:cxn>
                <a:cxn ang="0">
                  <a:pos x="0" y="48"/>
                </a:cxn>
                <a:cxn ang="0">
                  <a:pos x="2" y="52"/>
                </a:cxn>
                <a:cxn ang="0">
                  <a:pos x="6" y="52"/>
                </a:cxn>
                <a:cxn ang="0">
                  <a:pos x="9" y="51"/>
                </a:cxn>
                <a:cxn ang="0">
                  <a:pos x="10" y="49"/>
                </a:cxn>
                <a:cxn ang="0">
                  <a:pos x="10" y="49"/>
                </a:cxn>
                <a:cxn ang="0">
                  <a:pos x="17" y="38"/>
                </a:cxn>
                <a:cxn ang="0">
                  <a:pos x="25" y="27"/>
                </a:cxn>
                <a:cxn ang="0">
                  <a:pos x="35" y="17"/>
                </a:cxn>
                <a:cxn ang="0">
                  <a:pos x="46" y="10"/>
                </a:cxn>
                <a:cxn ang="0">
                  <a:pos x="46" y="10"/>
                </a:cxn>
                <a:cxn ang="0">
                  <a:pos x="48" y="7"/>
                </a:cxn>
                <a:cxn ang="0">
                  <a:pos x="49" y="6"/>
                </a:cxn>
                <a:cxn ang="0">
                  <a:pos x="48" y="2"/>
                </a:cxn>
                <a:cxn ang="0">
                  <a:pos x="46" y="0"/>
                </a:cxn>
                <a:cxn ang="0">
                  <a:pos x="43" y="0"/>
                </a:cxn>
                <a:cxn ang="0">
                  <a:pos x="40" y="0"/>
                </a:cxn>
                <a:cxn ang="0">
                  <a:pos x="40" y="0"/>
                </a:cxn>
              </a:cxnLst>
              <a:rect l="0" t="0" r="r" b="b"/>
              <a:pathLst>
                <a:path w="49" h="52">
                  <a:moveTo>
                    <a:pt x="40" y="0"/>
                  </a:moveTo>
                  <a:lnTo>
                    <a:pt x="40" y="0"/>
                  </a:lnTo>
                  <a:lnTo>
                    <a:pt x="28" y="7"/>
                  </a:lnTo>
                  <a:lnTo>
                    <a:pt x="17" y="19"/>
                  </a:lnTo>
                  <a:lnTo>
                    <a:pt x="8" y="31"/>
                  </a:lnTo>
                  <a:lnTo>
                    <a:pt x="0" y="44"/>
                  </a:lnTo>
                  <a:lnTo>
                    <a:pt x="0" y="44"/>
                  </a:lnTo>
                  <a:lnTo>
                    <a:pt x="0" y="45"/>
                  </a:lnTo>
                  <a:lnTo>
                    <a:pt x="0" y="48"/>
                  </a:lnTo>
                  <a:lnTo>
                    <a:pt x="2" y="52"/>
                  </a:lnTo>
                  <a:lnTo>
                    <a:pt x="6" y="52"/>
                  </a:lnTo>
                  <a:lnTo>
                    <a:pt x="9" y="51"/>
                  </a:lnTo>
                  <a:lnTo>
                    <a:pt x="10" y="49"/>
                  </a:lnTo>
                  <a:lnTo>
                    <a:pt x="10" y="49"/>
                  </a:lnTo>
                  <a:lnTo>
                    <a:pt x="17" y="38"/>
                  </a:lnTo>
                  <a:lnTo>
                    <a:pt x="25" y="27"/>
                  </a:lnTo>
                  <a:lnTo>
                    <a:pt x="35" y="17"/>
                  </a:lnTo>
                  <a:lnTo>
                    <a:pt x="46" y="10"/>
                  </a:lnTo>
                  <a:lnTo>
                    <a:pt x="46" y="10"/>
                  </a:lnTo>
                  <a:lnTo>
                    <a:pt x="48" y="7"/>
                  </a:lnTo>
                  <a:lnTo>
                    <a:pt x="49" y="6"/>
                  </a:lnTo>
                  <a:lnTo>
                    <a:pt x="48" y="2"/>
                  </a:lnTo>
                  <a:lnTo>
                    <a:pt x="46" y="0"/>
                  </a:lnTo>
                  <a:lnTo>
                    <a:pt x="43" y="0"/>
                  </a:lnTo>
                  <a:lnTo>
                    <a:pt x="40" y="0"/>
                  </a:lnTo>
                  <a:lnTo>
                    <a:pt x="40" y="0"/>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199">
                <a:latin typeface="微软雅黑" pitchFamily="34" charset="-122"/>
                <a:ea typeface="微软雅黑" pitchFamily="34" charset="-122"/>
              </a:endParaRPr>
            </a:p>
          </p:txBody>
        </p:sp>
        <p:sp>
          <p:nvSpPr>
            <p:cNvPr id="42" name="chenying0907 907"/>
            <p:cNvSpPr>
              <a:spLocks/>
            </p:cNvSpPr>
            <p:nvPr/>
          </p:nvSpPr>
          <p:spPr bwMode="auto">
            <a:xfrm>
              <a:off x="3322638" y="3460751"/>
              <a:ext cx="19050" cy="20638"/>
            </a:xfrm>
            <a:custGeom>
              <a:avLst/>
              <a:gdLst/>
              <a:ahLst/>
              <a:cxnLst>
                <a:cxn ang="0">
                  <a:pos x="35" y="2"/>
                </a:cxn>
                <a:cxn ang="0">
                  <a:pos x="35" y="2"/>
                </a:cxn>
                <a:cxn ang="0">
                  <a:pos x="31" y="7"/>
                </a:cxn>
                <a:cxn ang="0">
                  <a:pos x="27" y="13"/>
                </a:cxn>
                <a:cxn ang="0">
                  <a:pos x="18" y="22"/>
                </a:cxn>
                <a:cxn ang="0">
                  <a:pos x="8" y="32"/>
                </a:cxn>
                <a:cxn ang="0">
                  <a:pos x="4" y="37"/>
                </a:cxn>
                <a:cxn ang="0">
                  <a:pos x="1" y="44"/>
                </a:cxn>
                <a:cxn ang="0">
                  <a:pos x="1" y="44"/>
                </a:cxn>
                <a:cxn ang="0">
                  <a:pos x="0" y="47"/>
                </a:cxn>
                <a:cxn ang="0">
                  <a:pos x="1" y="48"/>
                </a:cxn>
                <a:cxn ang="0">
                  <a:pos x="4" y="52"/>
                </a:cxn>
                <a:cxn ang="0">
                  <a:pos x="5" y="52"/>
                </a:cxn>
                <a:cxn ang="0">
                  <a:pos x="8" y="52"/>
                </a:cxn>
                <a:cxn ang="0">
                  <a:pos x="9" y="52"/>
                </a:cxn>
                <a:cxn ang="0">
                  <a:pos x="10" y="49"/>
                </a:cxn>
                <a:cxn ang="0">
                  <a:pos x="10" y="49"/>
                </a:cxn>
                <a:cxn ang="0">
                  <a:pos x="14" y="43"/>
                </a:cxn>
                <a:cxn ang="0">
                  <a:pos x="18" y="37"/>
                </a:cxn>
                <a:cxn ang="0">
                  <a:pos x="27" y="28"/>
                </a:cxn>
                <a:cxn ang="0">
                  <a:pos x="36" y="19"/>
                </a:cxn>
                <a:cxn ang="0">
                  <a:pos x="42" y="14"/>
                </a:cxn>
                <a:cxn ang="0">
                  <a:pos x="46" y="7"/>
                </a:cxn>
                <a:cxn ang="0">
                  <a:pos x="46" y="7"/>
                </a:cxn>
                <a:cxn ang="0">
                  <a:pos x="46" y="5"/>
                </a:cxn>
                <a:cxn ang="0">
                  <a:pos x="46" y="3"/>
                </a:cxn>
                <a:cxn ang="0">
                  <a:pos x="43" y="0"/>
                </a:cxn>
                <a:cxn ang="0">
                  <a:pos x="39" y="0"/>
                </a:cxn>
                <a:cxn ang="0">
                  <a:pos x="36" y="0"/>
                </a:cxn>
                <a:cxn ang="0">
                  <a:pos x="35" y="2"/>
                </a:cxn>
                <a:cxn ang="0">
                  <a:pos x="35" y="2"/>
                </a:cxn>
              </a:cxnLst>
              <a:rect l="0" t="0" r="r" b="b"/>
              <a:pathLst>
                <a:path w="46" h="52">
                  <a:moveTo>
                    <a:pt x="35" y="2"/>
                  </a:moveTo>
                  <a:lnTo>
                    <a:pt x="35" y="2"/>
                  </a:lnTo>
                  <a:lnTo>
                    <a:pt x="31" y="7"/>
                  </a:lnTo>
                  <a:lnTo>
                    <a:pt x="27" y="13"/>
                  </a:lnTo>
                  <a:lnTo>
                    <a:pt x="18" y="22"/>
                  </a:lnTo>
                  <a:lnTo>
                    <a:pt x="8" y="32"/>
                  </a:lnTo>
                  <a:lnTo>
                    <a:pt x="4" y="37"/>
                  </a:lnTo>
                  <a:lnTo>
                    <a:pt x="1" y="44"/>
                  </a:lnTo>
                  <a:lnTo>
                    <a:pt x="1" y="44"/>
                  </a:lnTo>
                  <a:lnTo>
                    <a:pt x="0" y="47"/>
                  </a:lnTo>
                  <a:lnTo>
                    <a:pt x="1" y="48"/>
                  </a:lnTo>
                  <a:lnTo>
                    <a:pt x="4" y="52"/>
                  </a:lnTo>
                  <a:lnTo>
                    <a:pt x="5" y="52"/>
                  </a:lnTo>
                  <a:lnTo>
                    <a:pt x="8" y="52"/>
                  </a:lnTo>
                  <a:lnTo>
                    <a:pt x="9" y="52"/>
                  </a:lnTo>
                  <a:lnTo>
                    <a:pt x="10" y="49"/>
                  </a:lnTo>
                  <a:lnTo>
                    <a:pt x="10" y="49"/>
                  </a:lnTo>
                  <a:lnTo>
                    <a:pt x="14" y="43"/>
                  </a:lnTo>
                  <a:lnTo>
                    <a:pt x="18" y="37"/>
                  </a:lnTo>
                  <a:lnTo>
                    <a:pt x="27" y="28"/>
                  </a:lnTo>
                  <a:lnTo>
                    <a:pt x="36" y="19"/>
                  </a:lnTo>
                  <a:lnTo>
                    <a:pt x="42" y="14"/>
                  </a:lnTo>
                  <a:lnTo>
                    <a:pt x="46" y="7"/>
                  </a:lnTo>
                  <a:lnTo>
                    <a:pt x="46" y="7"/>
                  </a:lnTo>
                  <a:lnTo>
                    <a:pt x="46" y="5"/>
                  </a:lnTo>
                  <a:lnTo>
                    <a:pt x="46" y="3"/>
                  </a:lnTo>
                  <a:lnTo>
                    <a:pt x="43" y="0"/>
                  </a:lnTo>
                  <a:lnTo>
                    <a:pt x="39" y="0"/>
                  </a:lnTo>
                  <a:lnTo>
                    <a:pt x="36" y="0"/>
                  </a:lnTo>
                  <a:lnTo>
                    <a:pt x="35" y="2"/>
                  </a:lnTo>
                  <a:lnTo>
                    <a:pt x="35" y="2"/>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199">
                <a:latin typeface="微软雅黑" pitchFamily="34" charset="-122"/>
                <a:ea typeface="微软雅黑" pitchFamily="34" charset="-122"/>
              </a:endParaRPr>
            </a:p>
          </p:txBody>
        </p:sp>
        <p:sp>
          <p:nvSpPr>
            <p:cNvPr id="43" name="chenying0907 908"/>
            <p:cNvSpPr>
              <a:spLocks/>
            </p:cNvSpPr>
            <p:nvPr/>
          </p:nvSpPr>
          <p:spPr bwMode="auto">
            <a:xfrm>
              <a:off x="3348038" y="3482976"/>
              <a:ext cx="23813" cy="26988"/>
            </a:xfrm>
            <a:custGeom>
              <a:avLst/>
              <a:gdLst/>
              <a:ahLst/>
              <a:cxnLst>
                <a:cxn ang="0">
                  <a:pos x="53" y="1"/>
                </a:cxn>
                <a:cxn ang="0">
                  <a:pos x="53" y="1"/>
                </a:cxn>
                <a:cxn ang="0">
                  <a:pos x="43" y="8"/>
                </a:cxn>
                <a:cxn ang="0">
                  <a:pos x="36" y="14"/>
                </a:cxn>
                <a:cxn ang="0">
                  <a:pos x="29" y="22"/>
                </a:cxn>
                <a:cxn ang="0">
                  <a:pos x="22" y="30"/>
                </a:cxn>
                <a:cxn ang="0">
                  <a:pos x="22" y="30"/>
                </a:cxn>
                <a:cxn ang="0">
                  <a:pos x="9" y="46"/>
                </a:cxn>
                <a:cxn ang="0">
                  <a:pos x="4" y="52"/>
                </a:cxn>
                <a:cxn ang="0">
                  <a:pos x="0" y="61"/>
                </a:cxn>
                <a:cxn ang="0">
                  <a:pos x="0" y="61"/>
                </a:cxn>
                <a:cxn ang="0">
                  <a:pos x="0" y="64"/>
                </a:cxn>
                <a:cxn ang="0">
                  <a:pos x="0" y="65"/>
                </a:cxn>
                <a:cxn ang="0">
                  <a:pos x="2" y="66"/>
                </a:cxn>
                <a:cxn ang="0">
                  <a:pos x="4" y="68"/>
                </a:cxn>
                <a:cxn ang="0">
                  <a:pos x="8" y="68"/>
                </a:cxn>
                <a:cxn ang="0">
                  <a:pos x="9" y="66"/>
                </a:cxn>
                <a:cxn ang="0">
                  <a:pos x="11" y="64"/>
                </a:cxn>
                <a:cxn ang="0">
                  <a:pos x="11" y="64"/>
                </a:cxn>
                <a:cxn ang="0">
                  <a:pos x="15" y="57"/>
                </a:cxn>
                <a:cxn ang="0">
                  <a:pos x="20" y="51"/>
                </a:cxn>
                <a:cxn ang="0">
                  <a:pos x="29" y="39"/>
                </a:cxn>
                <a:cxn ang="0">
                  <a:pos x="29" y="39"/>
                </a:cxn>
                <a:cxn ang="0">
                  <a:pos x="36" y="31"/>
                </a:cxn>
                <a:cxn ang="0">
                  <a:pos x="42" y="23"/>
                </a:cxn>
                <a:cxn ang="0">
                  <a:pos x="50" y="17"/>
                </a:cxn>
                <a:cxn ang="0">
                  <a:pos x="58" y="10"/>
                </a:cxn>
                <a:cxn ang="0">
                  <a:pos x="58" y="10"/>
                </a:cxn>
                <a:cxn ang="0">
                  <a:pos x="59" y="9"/>
                </a:cxn>
                <a:cxn ang="0">
                  <a:pos x="60" y="6"/>
                </a:cxn>
                <a:cxn ang="0">
                  <a:pos x="59" y="2"/>
                </a:cxn>
                <a:cxn ang="0">
                  <a:pos x="58" y="1"/>
                </a:cxn>
                <a:cxn ang="0">
                  <a:pos x="56" y="0"/>
                </a:cxn>
                <a:cxn ang="0">
                  <a:pos x="54" y="0"/>
                </a:cxn>
                <a:cxn ang="0">
                  <a:pos x="53" y="1"/>
                </a:cxn>
                <a:cxn ang="0">
                  <a:pos x="53" y="1"/>
                </a:cxn>
              </a:cxnLst>
              <a:rect l="0" t="0" r="r" b="b"/>
              <a:pathLst>
                <a:path w="60" h="68">
                  <a:moveTo>
                    <a:pt x="53" y="1"/>
                  </a:moveTo>
                  <a:lnTo>
                    <a:pt x="53" y="1"/>
                  </a:lnTo>
                  <a:lnTo>
                    <a:pt x="43" y="8"/>
                  </a:lnTo>
                  <a:lnTo>
                    <a:pt x="36" y="14"/>
                  </a:lnTo>
                  <a:lnTo>
                    <a:pt x="29" y="22"/>
                  </a:lnTo>
                  <a:lnTo>
                    <a:pt x="22" y="30"/>
                  </a:lnTo>
                  <a:lnTo>
                    <a:pt x="22" y="30"/>
                  </a:lnTo>
                  <a:lnTo>
                    <a:pt x="9" y="46"/>
                  </a:lnTo>
                  <a:lnTo>
                    <a:pt x="4" y="52"/>
                  </a:lnTo>
                  <a:lnTo>
                    <a:pt x="0" y="61"/>
                  </a:lnTo>
                  <a:lnTo>
                    <a:pt x="0" y="61"/>
                  </a:lnTo>
                  <a:lnTo>
                    <a:pt x="0" y="64"/>
                  </a:lnTo>
                  <a:lnTo>
                    <a:pt x="0" y="65"/>
                  </a:lnTo>
                  <a:lnTo>
                    <a:pt x="2" y="66"/>
                  </a:lnTo>
                  <a:lnTo>
                    <a:pt x="4" y="68"/>
                  </a:lnTo>
                  <a:lnTo>
                    <a:pt x="8" y="68"/>
                  </a:lnTo>
                  <a:lnTo>
                    <a:pt x="9" y="66"/>
                  </a:lnTo>
                  <a:lnTo>
                    <a:pt x="11" y="64"/>
                  </a:lnTo>
                  <a:lnTo>
                    <a:pt x="11" y="64"/>
                  </a:lnTo>
                  <a:lnTo>
                    <a:pt x="15" y="57"/>
                  </a:lnTo>
                  <a:lnTo>
                    <a:pt x="20" y="51"/>
                  </a:lnTo>
                  <a:lnTo>
                    <a:pt x="29" y="39"/>
                  </a:lnTo>
                  <a:lnTo>
                    <a:pt x="29" y="39"/>
                  </a:lnTo>
                  <a:lnTo>
                    <a:pt x="36" y="31"/>
                  </a:lnTo>
                  <a:lnTo>
                    <a:pt x="42" y="23"/>
                  </a:lnTo>
                  <a:lnTo>
                    <a:pt x="50" y="17"/>
                  </a:lnTo>
                  <a:lnTo>
                    <a:pt x="58" y="10"/>
                  </a:lnTo>
                  <a:lnTo>
                    <a:pt x="58" y="10"/>
                  </a:lnTo>
                  <a:lnTo>
                    <a:pt x="59" y="9"/>
                  </a:lnTo>
                  <a:lnTo>
                    <a:pt x="60" y="6"/>
                  </a:lnTo>
                  <a:lnTo>
                    <a:pt x="59" y="2"/>
                  </a:lnTo>
                  <a:lnTo>
                    <a:pt x="58" y="1"/>
                  </a:lnTo>
                  <a:lnTo>
                    <a:pt x="56" y="0"/>
                  </a:lnTo>
                  <a:lnTo>
                    <a:pt x="54" y="0"/>
                  </a:lnTo>
                  <a:lnTo>
                    <a:pt x="53" y="1"/>
                  </a:lnTo>
                  <a:lnTo>
                    <a:pt x="53" y="1"/>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199">
                <a:latin typeface="微软雅黑" pitchFamily="34" charset="-122"/>
                <a:ea typeface="微软雅黑" pitchFamily="34" charset="-122"/>
              </a:endParaRPr>
            </a:p>
          </p:txBody>
        </p:sp>
        <p:sp>
          <p:nvSpPr>
            <p:cNvPr id="44" name="chenying0907 909"/>
            <p:cNvSpPr>
              <a:spLocks/>
            </p:cNvSpPr>
            <p:nvPr/>
          </p:nvSpPr>
          <p:spPr bwMode="auto">
            <a:xfrm>
              <a:off x="3398838" y="3498851"/>
              <a:ext cx="20638" cy="30163"/>
            </a:xfrm>
            <a:custGeom>
              <a:avLst/>
              <a:gdLst/>
              <a:ahLst/>
              <a:cxnLst>
                <a:cxn ang="0">
                  <a:pos x="42" y="1"/>
                </a:cxn>
                <a:cxn ang="0">
                  <a:pos x="42" y="1"/>
                </a:cxn>
                <a:cxn ang="0">
                  <a:pos x="31" y="20"/>
                </a:cxn>
                <a:cxn ang="0">
                  <a:pos x="31" y="20"/>
                </a:cxn>
                <a:cxn ang="0">
                  <a:pos x="25" y="31"/>
                </a:cxn>
                <a:cxn ang="0">
                  <a:pos x="22" y="37"/>
                </a:cxn>
                <a:cxn ang="0">
                  <a:pos x="18" y="42"/>
                </a:cxn>
                <a:cxn ang="0">
                  <a:pos x="18" y="42"/>
                </a:cxn>
                <a:cxn ang="0">
                  <a:pos x="6" y="54"/>
                </a:cxn>
                <a:cxn ang="0">
                  <a:pos x="2" y="60"/>
                </a:cxn>
                <a:cxn ang="0">
                  <a:pos x="0" y="68"/>
                </a:cxn>
                <a:cxn ang="0">
                  <a:pos x="0" y="68"/>
                </a:cxn>
                <a:cxn ang="0">
                  <a:pos x="0" y="71"/>
                </a:cxn>
                <a:cxn ang="0">
                  <a:pos x="1" y="72"/>
                </a:cxn>
                <a:cxn ang="0">
                  <a:pos x="4" y="75"/>
                </a:cxn>
                <a:cxn ang="0">
                  <a:pos x="6" y="75"/>
                </a:cxn>
                <a:cxn ang="0">
                  <a:pos x="9" y="75"/>
                </a:cxn>
                <a:cxn ang="0">
                  <a:pos x="10" y="73"/>
                </a:cxn>
                <a:cxn ang="0">
                  <a:pos x="10" y="71"/>
                </a:cxn>
                <a:cxn ang="0">
                  <a:pos x="10" y="71"/>
                </a:cxn>
                <a:cxn ang="0">
                  <a:pos x="11" y="67"/>
                </a:cxn>
                <a:cxn ang="0">
                  <a:pos x="13" y="64"/>
                </a:cxn>
                <a:cxn ang="0">
                  <a:pos x="18" y="58"/>
                </a:cxn>
                <a:cxn ang="0">
                  <a:pos x="25" y="52"/>
                </a:cxn>
                <a:cxn ang="0">
                  <a:pos x="28" y="46"/>
                </a:cxn>
                <a:cxn ang="0">
                  <a:pos x="28" y="46"/>
                </a:cxn>
                <a:cxn ang="0">
                  <a:pos x="40" y="26"/>
                </a:cxn>
                <a:cxn ang="0">
                  <a:pos x="52" y="8"/>
                </a:cxn>
                <a:cxn ang="0">
                  <a:pos x="52" y="8"/>
                </a:cxn>
                <a:cxn ang="0">
                  <a:pos x="53" y="5"/>
                </a:cxn>
                <a:cxn ang="0">
                  <a:pos x="52" y="4"/>
                </a:cxn>
                <a:cxn ang="0">
                  <a:pos x="49" y="0"/>
                </a:cxn>
                <a:cxn ang="0">
                  <a:pos x="46" y="0"/>
                </a:cxn>
                <a:cxn ang="0">
                  <a:pos x="44" y="0"/>
                </a:cxn>
                <a:cxn ang="0">
                  <a:pos x="42" y="1"/>
                </a:cxn>
                <a:cxn ang="0">
                  <a:pos x="42" y="1"/>
                </a:cxn>
              </a:cxnLst>
              <a:rect l="0" t="0" r="r" b="b"/>
              <a:pathLst>
                <a:path w="53" h="75">
                  <a:moveTo>
                    <a:pt x="42" y="1"/>
                  </a:moveTo>
                  <a:lnTo>
                    <a:pt x="42" y="1"/>
                  </a:lnTo>
                  <a:lnTo>
                    <a:pt x="31" y="20"/>
                  </a:lnTo>
                  <a:lnTo>
                    <a:pt x="31" y="20"/>
                  </a:lnTo>
                  <a:lnTo>
                    <a:pt x="25" y="31"/>
                  </a:lnTo>
                  <a:lnTo>
                    <a:pt x="22" y="37"/>
                  </a:lnTo>
                  <a:lnTo>
                    <a:pt x="18" y="42"/>
                  </a:lnTo>
                  <a:lnTo>
                    <a:pt x="18" y="42"/>
                  </a:lnTo>
                  <a:lnTo>
                    <a:pt x="6" y="54"/>
                  </a:lnTo>
                  <a:lnTo>
                    <a:pt x="2" y="60"/>
                  </a:lnTo>
                  <a:lnTo>
                    <a:pt x="0" y="68"/>
                  </a:lnTo>
                  <a:lnTo>
                    <a:pt x="0" y="68"/>
                  </a:lnTo>
                  <a:lnTo>
                    <a:pt x="0" y="71"/>
                  </a:lnTo>
                  <a:lnTo>
                    <a:pt x="1" y="72"/>
                  </a:lnTo>
                  <a:lnTo>
                    <a:pt x="4" y="75"/>
                  </a:lnTo>
                  <a:lnTo>
                    <a:pt x="6" y="75"/>
                  </a:lnTo>
                  <a:lnTo>
                    <a:pt x="9" y="75"/>
                  </a:lnTo>
                  <a:lnTo>
                    <a:pt x="10" y="73"/>
                  </a:lnTo>
                  <a:lnTo>
                    <a:pt x="10" y="71"/>
                  </a:lnTo>
                  <a:lnTo>
                    <a:pt x="10" y="71"/>
                  </a:lnTo>
                  <a:lnTo>
                    <a:pt x="11" y="67"/>
                  </a:lnTo>
                  <a:lnTo>
                    <a:pt x="13" y="64"/>
                  </a:lnTo>
                  <a:lnTo>
                    <a:pt x="18" y="58"/>
                  </a:lnTo>
                  <a:lnTo>
                    <a:pt x="25" y="52"/>
                  </a:lnTo>
                  <a:lnTo>
                    <a:pt x="28" y="46"/>
                  </a:lnTo>
                  <a:lnTo>
                    <a:pt x="28" y="46"/>
                  </a:lnTo>
                  <a:lnTo>
                    <a:pt x="40" y="26"/>
                  </a:lnTo>
                  <a:lnTo>
                    <a:pt x="52" y="8"/>
                  </a:lnTo>
                  <a:lnTo>
                    <a:pt x="52" y="8"/>
                  </a:lnTo>
                  <a:lnTo>
                    <a:pt x="53" y="5"/>
                  </a:lnTo>
                  <a:lnTo>
                    <a:pt x="52" y="4"/>
                  </a:lnTo>
                  <a:lnTo>
                    <a:pt x="49" y="0"/>
                  </a:lnTo>
                  <a:lnTo>
                    <a:pt x="46" y="0"/>
                  </a:lnTo>
                  <a:lnTo>
                    <a:pt x="44" y="0"/>
                  </a:lnTo>
                  <a:lnTo>
                    <a:pt x="42" y="1"/>
                  </a:lnTo>
                  <a:lnTo>
                    <a:pt x="42" y="1"/>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199">
                <a:latin typeface="微软雅黑" pitchFamily="34" charset="-122"/>
                <a:ea typeface="微软雅黑" pitchFamily="34" charset="-122"/>
              </a:endParaRPr>
            </a:p>
          </p:txBody>
        </p:sp>
        <p:sp>
          <p:nvSpPr>
            <p:cNvPr id="45" name="chenying0907 910"/>
            <p:cNvSpPr>
              <a:spLocks/>
            </p:cNvSpPr>
            <p:nvPr/>
          </p:nvSpPr>
          <p:spPr bwMode="auto">
            <a:xfrm>
              <a:off x="3460751" y="3505201"/>
              <a:ext cx="17463" cy="26988"/>
            </a:xfrm>
            <a:custGeom>
              <a:avLst/>
              <a:gdLst/>
              <a:ahLst/>
              <a:cxnLst>
                <a:cxn ang="0">
                  <a:pos x="36" y="2"/>
                </a:cxn>
                <a:cxn ang="0">
                  <a:pos x="36" y="2"/>
                </a:cxn>
                <a:cxn ang="0">
                  <a:pos x="30" y="8"/>
                </a:cxn>
                <a:cxn ang="0">
                  <a:pos x="27" y="16"/>
                </a:cxn>
                <a:cxn ang="0">
                  <a:pos x="17" y="30"/>
                </a:cxn>
                <a:cxn ang="0">
                  <a:pos x="11" y="46"/>
                </a:cxn>
                <a:cxn ang="0">
                  <a:pos x="2" y="61"/>
                </a:cxn>
                <a:cxn ang="0">
                  <a:pos x="2" y="61"/>
                </a:cxn>
                <a:cxn ang="0">
                  <a:pos x="0" y="62"/>
                </a:cxn>
                <a:cxn ang="0">
                  <a:pos x="0" y="64"/>
                </a:cxn>
                <a:cxn ang="0">
                  <a:pos x="2" y="66"/>
                </a:cxn>
                <a:cxn ang="0">
                  <a:pos x="3" y="67"/>
                </a:cxn>
                <a:cxn ang="0">
                  <a:pos x="7" y="68"/>
                </a:cxn>
                <a:cxn ang="0">
                  <a:pos x="10" y="67"/>
                </a:cxn>
                <a:cxn ang="0">
                  <a:pos x="11" y="66"/>
                </a:cxn>
                <a:cxn ang="0">
                  <a:pos x="11" y="66"/>
                </a:cxn>
                <a:cxn ang="0">
                  <a:pos x="20" y="53"/>
                </a:cxn>
                <a:cxn ang="0">
                  <a:pos x="27" y="37"/>
                </a:cxn>
                <a:cxn ang="0">
                  <a:pos x="34" y="23"/>
                </a:cxn>
                <a:cxn ang="0">
                  <a:pos x="40" y="16"/>
                </a:cxn>
                <a:cxn ang="0">
                  <a:pos x="45" y="10"/>
                </a:cxn>
                <a:cxn ang="0">
                  <a:pos x="45" y="10"/>
                </a:cxn>
                <a:cxn ang="0">
                  <a:pos x="46" y="8"/>
                </a:cxn>
                <a:cxn ang="0">
                  <a:pos x="46" y="6"/>
                </a:cxn>
                <a:cxn ang="0">
                  <a:pos x="44" y="2"/>
                </a:cxn>
                <a:cxn ang="0">
                  <a:pos x="41" y="0"/>
                </a:cxn>
                <a:cxn ang="0">
                  <a:pos x="38" y="0"/>
                </a:cxn>
                <a:cxn ang="0">
                  <a:pos x="36" y="2"/>
                </a:cxn>
                <a:cxn ang="0">
                  <a:pos x="36" y="2"/>
                </a:cxn>
              </a:cxnLst>
              <a:rect l="0" t="0" r="r" b="b"/>
              <a:pathLst>
                <a:path w="46" h="68">
                  <a:moveTo>
                    <a:pt x="36" y="2"/>
                  </a:moveTo>
                  <a:lnTo>
                    <a:pt x="36" y="2"/>
                  </a:lnTo>
                  <a:lnTo>
                    <a:pt x="30" y="8"/>
                  </a:lnTo>
                  <a:lnTo>
                    <a:pt x="27" y="16"/>
                  </a:lnTo>
                  <a:lnTo>
                    <a:pt x="17" y="30"/>
                  </a:lnTo>
                  <a:lnTo>
                    <a:pt x="11" y="46"/>
                  </a:lnTo>
                  <a:lnTo>
                    <a:pt x="2" y="61"/>
                  </a:lnTo>
                  <a:lnTo>
                    <a:pt x="2" y="61"/>
                  </a:lnTo>
                  <a:lnTo>
                    <a:pt x="0" y="62"/>
                  </a:lnTo>
                  <a:lnTo>
                    <a:pt x="0" y="64"/>
                  </a:lnTo>
                  <a:lnTo>
                    <a:pt x="2" y="66"/>
                  </a:lnTo>
                  <a:lnTo>
                    <a:pt x="3" y="67"/>
                  </a:lnTo>
                  <a:lnTo>
                    <a:pt x="7" y="68"/>
                  </a:lnTo>
                  <a:lnTo>
                    <a:pt x="10" y="67"/>
                  </a:lnTo>
                  <a:lnTo>
                    <a:pt x="11" y="66"/>
                  </a:lnTo>
                  <a:lnTo>
                    <a:pt x="11" y="66"/>
                  </a:lnTo>
                  <a:lnTo>
                    <a:pt x="20" y="53"/>
                  </a:lnTo>
                  <a:lnTo>
                    <a:pt x="27" y="37"/>
                  </a:lnTo>
                  <a:lnTo>
                    <a:pt x="34" y="23"/>
                  </a:lnTo>
                  <a:lnTo>
                    <a:pt x="40" y="16"/>
                  </a:lnTo>
                  <a:lnTo>
                    <a:pt x="45" y="10"/>
                  </a:lnTo>
                  <a:lnTo>
                    <a:pt x="45" y="10"/>
                  </a:lnTo>
                  <a:lnTo>
                    <a:pt x="46" y="8"/>
                  </a:lnTo>
                  <a:lnTo>
                    <a:pt x="46" y="6"/>
                  </a:lnTo>
                  <a:lnTo>
                    <a:pt x="44" y="2"/>
                  </a:lnTo>
                  <a:lnTo>
                    <a:pt x="41" y="0"/>
                  </a:lnTo>
                  <a:lnTo>
                    <a:pt x="38" y="0"/>
                  </a:lnTo>
                  <a:lnTo>
                    <a:pt x="36" y="2"/>
                  </a:lnTo>
                  <a:lnTo>
                    <a:pt x="36" y="2"/>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199">
                <a:latin typeface="微软雅黑" pitchFamily="34" charset="-122"/>
                <a:ea typeface="微软雅黑" pitchFamily="34" charset="-122"/>
              </a:endParaRPr>
            </a:p>
          </p:txBody>
        </p:sp>
        <p:sp>
          <p:nvSpPr>
            <p:cNvPr id="46" name="chenying0907 911"/>
            <p:cNvSpPr>
              <a:spLocks/>
            </p:cNvSpPr>
            <p:nvPr/>
          </p:nvSpPr>
          <p:spPr bwMode="auto">
            <a:xfrm>
              <a:off x="3506788" y="3503613"/>
              <a:ext cx="25400" cy="31750"/>
            </a:xfrm>
            <a:custGeom>
              <a:avLst/>
              <a:gdLst/>
              <a:ahLst/>
              <a:cxnLst>
                <a:cxn ang="0">
                  <a:pos x="52" y="2"/>
                </a:cxn>
                <a:cxn ang="0">
                  <a:pos x="52" y="2"/>
                </a:cxn>
                <a:cxn ang="0">
                  <a:pos x="43" y="8"/>
                </a:cxn>
                <a:cxn ang="0">
                  <a:pos x="34" y="15"/>
                </a:cxn>
                <a:cxn ang="0">
                  <a:pos x="26" y="24"/>
                </a:cxn>
                <a:cxn ang="0">
                  <a:pos x="20" y="32"/>
                </a:cxn>
                <a:cxn ang="0">
                  <a:pos x="13" y="42"/>
                </a:cxn>
                <a:cxn ang="0">
                  <a:pos x="9" y="51"/>
                </a:cxn>
                <a:cxn ang="0">
                  <a:pos x="4" y="62"/>
                </a:cxn>
                <a:cxn ang="0">
                  <a:pos x="0" y="74"/>
                </a:cxn>
                <a:cxn ang="0">
                  <a:pos x="0" y="74"/>
                </a:cxn>
                <a:cxn ang="0">
                  <a:pos x="0" y="75"/>
                </a:cxn>
                <a:cxn ang="0">
                  <a:pos x="1" y="78"/>
                </a:cxn>
                <a:cxn ang="0">
                  <a:pos x="4" y="80"/>
                </a:cxn>
                <a:cxn ang="0">
                  <a:pos x="9" y="80"/>
                </a:cxn>
                <a:cxn ang="0">
                  <a:pos x="11" y="79"/>
                </a:cxn>
                <a:cxn ang="0">
                  <a:pos x="12" y="76"/>
                </a:cxn>
                <a:cxn ang="0">
                  <a:pos x="12" y="76"/>
                </a:cxn>
                <a:cxn ang="0">
                  <a:pos x="18" y="57"/>
                </a:cxn>
                <a:cxn ang="0">
                  <a:pos x="24" y="48"/>
                </a:cxn>
                <a:cxn ang="0">
                  <a:pos x="29" y="40"/>
                </a:cxn>
                <a:cxn ang="0">
                  <a:pos x="35" y="31"/>
                </a:cxn>
                <a:cxn ang="0">
                  <a:pos x="42" y="24"/>
                </a:cxn>
                <a:cxn ang="0">
                  <a:pos x="50" y="17"/>
                </a:cxn>
                <a:cxn ang="0">
                  <a:pos x="59" y="11"/>
                </a:cxn>
                <a:cxn ang="0">
                  <a:pos x="59" y="11"/>
                </a:cxn>
                <a:cxn ang="0">
                  <a:pos x="60" y="10"/>
                </a:cxn>
                <a:cxn ang="0">
                  <a:pos x="62" y="7"/>
                </a:cxn>
                <a:cxn ang="0">
                  <a:pos x="60" y="3"/>
                </a:cxn>
                <a:cxn ang="0">
                  <a:pos x="58" y="0"/>
                </a:cxn>
                <a:cxn ang="0">
                  <a:pos x="55" y="0"/>
                </a:cxn>
                <a:cxn ang="0">
                  <a:pos x="52" y="2"/>
                </a:cxn>
                <a:cxn ang="0">
                  <a:pos x="52" y="2"/>
                </a:cxn>
              </a:cxnLst>
              <a:rect l="0" t="0" r="r" b="b"/>
              <a:pathLst>
                <a:path w="62" h="80">
                  <a:moveTo>
                    <a:pt x="52" y="2"/>
                  </a:moveTo>
                  <a:lnTo>
                    <a:pt x="52" y="2"/>
                  </a:lnTo>
                  <a:lnTo>
                    <a:pt x="43" y="8"/>
                  </a:lnTo>
                  <a:lnTo>
                    <a:pt x="34" y="15"/>
                  </a:lnTo>
                  <a:lnTo>
                    <a:pt x="26" y="24"/>
                  </a:lnTo>
                  <a:lnTo>
                    <a:pt x="20" y="32"/>
                  </a:lnTo>
                  <a:lnTo>
                    <a:pt x="13" y="42"/>
                  </a:lnTo>
                  <a:lnTo>
                    <a:pt x="9" y="51"/>
                  </a:lnTo>
                  <a:lnTo>
                    <a:pt x="4" y="62"/>
                  </a:lnTo>
                  <a:lnTo>
                    <a:pt x="0" y="74"/>
                  </a:lnTo>
                  <a:lnTo>
                    <a:pt x="0" y="74"/>
                  </a:lnTo>
                  <a:lnTo>
                    <a:pt x="0" y="75"/>
                  </a:lnTo>
                  <a:lnTo>
                    <a:pt x="1" y="78"/>
                  </a:lnTo>
                  <a:lnTo>
                    <a:pt x="4" y="80"/>
                  </a:lnTo>
                  <a:lnTo>
                    <a:pt x="9" y="80"/>
                  </a:lnTo>
                  <a:lnTo>
                    <a:pt x="11" y="79"/>
                  </a:lnTo>
                  <a:lnTo>
                    <a:pt x="12" y="76"/>
                  </a:lnTo>
                  <a:lnTo>
                    <a:pt x="12" y="76"/>
                  </a:lnTo>
                  <a:lnTo>
                    <a:pt x="18" y="57"/>
                  </a:lnTo>
                  <a:lnTo>
                    <a:pt x="24" y="48"/>
                  </a:lnTo>
                  <a:lnTo>
                    <a:pt x="29" y="40"/>
                  </a:lnTo>
                  <a:lnTo>
                    <a:pt x="35" y="31"/>
                  </a:lnTo>
                  <a:lnTo>
                    <a:pt x="42" y="24"/>
                  </a:lnTo>
                  <a:lnTo>
                    <a:pt x="50" y="17"/>
                  </a:lnTo>
                  <a:lnTo>
                    <a:pt x="59" y="11"/>
                  </a:lnTo>
                  <a:lnTo>
                    <a:pt x="59" y="11"/>
                  </a:lnTo>
                  <a:lnTo>
                    <a:pt x="60" y="10"/>
                  </a:lnTo>
                  <a:lnTo>
                    <a:pt x="62" y="7"/>
                  </a:lnTo>
                  <a:lnTo>
                    <a:pt x="60" y="3"/>
                  </a:lnTo>
                  <a:lnTo>
                    <a:pt x="58" y="0"/>
                  </a:lnTo>
                  <a:lnTo>
                    <a:pt x="55" y="0"/>
                  </a:lnTo>
                  <a:lnTo>
                    <a:pt x="52" y="2"/>
                  </a:lnTo>
                  <a:lnTo>
                    <a:pt x="52" y="2"/>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199">
                <a:latin typeface="微软雅黑" pitchFamily="34" charset="-122"/>
                <a:ea typeface="微软雅黑" pitchFamily="34" charset="-122"/>
              </a:endParaRPr>
            </a:p>
          </p:txBody>
        </p:sp>
        <p:sp>
          <p:nvSpPr>
            <p:cNvPr id="47" name="chenying0907 912"/>
            <p:cNvSpPr>
              <a:spLocks/>
            </p:cNvSpPr>
            <p:nvPr/>
          </p:nvSpPr>
          <p:spPr bwMode="auto">
            <a:xfrm>
              <a:off x="3549651" y="3498851"/>
              <a:ext cx="23813" cy="34925"/>
            </a:xfrm>
            <a:custGeom>
              <a:avLst/>
              <a:gdLst/>
              <a:ahLst/>
              <a:cxnLst>
                <a:cxn ang="0">
                  <a:pos x="49" y="6"/>
                </a:cxn>
                <a:cxn ang="0">
                  <a:pos x="49" y="6"/>
                </a:cxn>
                <a:cxn ang="0">
                  <a:pos x="46" y="14"/>
                </a:cxn>
                <a:cxn ang="0">
                  <a:pos x="41" y="23"/>
                </a:cxn>
                <a:cxn ang="0">
                  <a:pos x="34" y="32"/>
                </a:cxn>
                <a:cxn ang="0">
                  <a:pos x="29" y="39"/>
                </a:cxn>
                <a:cxn ang="0">
                  <a:pos x="29" y="39"/>
                </a:cxn>
                <a:cxn ang="0">
                  <a:pos x="20" y="48"/>
                </a:cxn>
                <a:cxn ang="0">
                  <a:pos x="13" y="59"/>
                </a:cxn>
                <a:cxn ang="0">
                  <a:pos x="7" y="69"/>
                </a:cxn>
                <a:cxn ang="0">
                  <a:pos x="0" y="79"/>
                </a:cxn>
                <a:cxn ang="0">
                  <a:pos x="0" y="79"/>
                </a:cxn>
                <a:cxn ang="0">
                  <a:pos x="0" y="81"/>
                </a:cxn>
                <a:cxn ang="0">
                  <a:pos x="0" y="83"/>
                </a:cxn>
                <a:cxn ang="0">
                  <a:pos x="3" y="87"/>
                </a:cxn>
                <a:cxn ang="0">
                  <a:pos x="7" y="87"/>
                </a:cxn>
                <a:cxn ang="0">
                  <a:pos x="10" y="87"/>
                </a:cxn>
                <a:cxn ang="0">
                  <a:pos x="11" y="85"/>
                </a:cxn>
                <a:cxn ang="0">
                  <a:pos x="11" y="85"/>
                </a:cxn>
                <a:cxn ang="0">
                  <a:pos x="17" y="73"/>
                </a:cxn>
                <a:cxn ang="0">
                  <a:pos x="24" y="62"/>
                </a:cxn>
                <a:cxn ang="0">
                  <a:pos x="24" y="62"/>
                </a:cxn>
                <a:cxn ang="0">
                  <a:pos x="33" y="52"/>
                </a:cxn>
                <a:cxn ang="0">
                  <a:pos x="38" y="47"/>
                </a:cxn>
                <a:cxn ang="0">
                  <a:pos x="42" y="40"/>
                </a:cxn>
                <a:cxn ang="0">
                  <a:pos x="42" y="40"/>
                </a:cxn>
                <a:cxn ang="0">
                  <a:pos x="54" y="25"/>
                </a:cxn>
                <a:cxn ang="0">
                  <a:pos x="58" y="15"/>
                </a:cxn>
                <a:cxn ang="0">
                  <a:pos x="59" y="11"/>
                </a:cxn>
                <a:cxn ang="0">
                  <a:pos x="61" y="6"/>
                </a:cxn>
                <a:cxn ang="0">
                  <a:pos x="61" y="6"/>
                </a:cxn>
                <a:cxn ang="0">
                  <a:pos x="61" y="4"/>
                </a:cxn>
                <a:cxn ang="0">
                  <a:pos x="59" y="2"/>
                </a:cxn>
                <a:cxn ang="0">
                  <a:pos x="58" y="1"/>
                </a:cxn>
                <a:cxn ang="0">
                  <a:pos x="55" y="0"/>
                </a:cxn>
                <a:cxn ang="0">
                  <a:pos x="51" y="2"/>
                </a:cxn>
                <a:cxn ang="0">
                  <a:pos x="50" y="4"/>
                </a:cxn>
                <a:cxn ang="0">
                  <a:pos x="49" y="6"/>
                </a:cxn>
                <a:cxn ang="0">
                  <a:pos x="49" y="6"/>
                </a:cxn>
              </a:cxnLst>
              <a:rect l="0" t="0" r="r" b="b"/>
              <a:pathLst>
                <a:path w="61" h="87">
                  <a:moveTo>
                    <a:pt x="49" y="6"/>
                  </a:moveTo>
                  <a:lnTo>
                    <a:pt x="49" y="6"/>
                  </a:lnTo>
                  <a:lnTo>
                    <a:pt x="46" y="14"/>
                  </a:lnTo>
                  <a:lnTo>
                    <a:pt x="41" y="23"/>
                  </a:lnTo>
                  <a:lnTo>
                    <a:pt x="34" y="32"/>
                  </a:lnTo>
                  <a:lnTo>
                    <a:pt x="29" y="39"/>
                  </a:lnTo>
                  <a:lnTo>
                    <a:pt x="29" y="39"/>
                  </a:lnTo>
                  <a:lnTo>
                    <a:pt x="20" y="48"/>
                  </a:lnTo>
                  <a:lnTo>
                    <a:pt x="13" y="59"/>
                  </a:lnTo>
                  <a:lnTo>
                    <a:pt x="7" y="69"/>
                  </a:lnTo>
                  <a:lnTo>
                    <a:pt x="0" y="79"/>
                  </a:lnTo>
                  <a:lnTo>
                    <a:pt x="0" y="79"/>
                  </a:lnTo>
                  <a:lnTo>
                    <a:pt x="0" y="81"/>
                  </a:lnTo>
                  <a:lnTo>
                    <a:pt x="0" y="83"/>
                  </a:lnTo>
                  <a:lnTo>
                    <a:pt x="3" y="87"/>
                  </a:lnTo>
                  <a:lnTo>
                    <a:pt x="7" y="87"/>
                  </a:lnTo>
                  <a:lnTo>
                    <a:pt x="10" y="87"/>
                  </a:lnTo>
                  <a:lnTo>
                    <a:pt x="11" y="85"/>
                  </a:lnTo>
                  <a:lnTo>
                    <a:pt x="11" y="85"/>
                  </a:lnTo>
                  <a:lnTo>
                    <a:pt x="17" y="73"/>
                  </a:lnTo>
                  <a:lnTo>
                    <a:pt x="24" y="62"/>
                  </a:lnTo>
                  <a:lnTo>
                    <a:pt x="24" y="62"/>
                  </a:lnTo>
                  <a:lnTo>
                    <a:pt x="33" y="52"/>
                  </a:lnTo>
                  <a:lnTo>
                    <a:pt x="38" y="47"/>
                  </a:lnTo>
                  <a:lnTo>
                    <a:pt x="42" y="40"/>
                  </a:lnTo>
                  <a:lnTo>
                    <a:pt x="42" y="40"/>
                  </a:lnTo>
                  <a:lnTo>
                    <a:pt x="54" y="25"/>
                  </a:lnTo>
                  <a:lnTo>
                    <a:pt x="58" y="15"/>
                  </a:lnTo>
                  <a:lnTo>
                    <a:pt x="59" y="11"/>
                  </a:lnTo>
                  <a:lnTo>
                    <a:pt x="61" y="6"/>
                  </a:lnTo>
                  <a:lnTo>
                    <a:pt x="61" y="6"/>
                  </a:lnTo>
                  <a:lnTo>
                    <a:pt x="61" y="4"/>
                  </a:lnTo>
                  <a:lnTo>
                    <a:pt x="59" y="2"/>
                  </a:lnTo>
                  <a:lnTo>
                    <a:pt x="58" y="1"/>
                  </a:lnTo>
                  <a:lnTo>
                    <a:pt x="55" y="0"/>
                  </a:lnTo>
                  <a:lnTo>
                    <a:pt x="51" y="2"/>
                  </a:lnTo>
                  <a:lnTo>
                    <a:pt x="50" y="4"/>
                  </a:lnTo>
                  <a:lnTo>
                    <a:pt x="49" y="6"/>
                  </a:lnTo>
                  <a:lnTo>
                    <a:pt x="49" y="6"/>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199">
                <a:latin typeface="微软雅黑" pitchFamily="34" charset="-122"/>
                <a:ea typeface="微软雅黑" pitchFamily="34" charset="-122"/>
              </a:endParaRPr>
            </a:p>
          </p:txBody>
        </p:sp>
        <p:sp>
          <p:nvSpPr>
            <p:cNvPr id="48" name="chenying0907 913"/>
            <p:cNvSpPr>
              <a:spLocks/>
            </p:cNvSpPr>
            <p:nvPr/>
          </p:nvSpPr>
          <p:spPr bwMode="auto">
            <a:xfrm>
              <a:off x="3594101" y="3487738"/>
              <a:ext cx="28575" cy="36513"/>
            </a:xfrm>
            <a:custGeom>
              <a:avLst/>
              <a:gdLst/>
              <a:ahLst/>
              <a:cxnLst>
                <a:cxn ang="0">
                  <a:pos x="63" y="1"/>
                </a:cxn>
                <a:cxn ang="0">
                  <a:pos x="63" y="1"/>
                </a:cxn>
                <a:cxn ang="0">
                  <a:pos x="45" y="19"/>
                </a:cxn>
                <a:cxn ang="0">
                  <a:pos x="29" y="39"/>
                </a:cxn>
                <a:cxn ang="0">
                  <a:pos x="15" y="60"/>
                </a:cxn>
                <a:cxn ang="0">
                  <a:pos x="2" y="82"/>
                </a:cxn>
                <a:cxn ang="0">
                  <a:pos x="2" y="82"/>
                </a:cxn>
                <a:cxn ang="0">
                  <a:pos x="0" y="85"/>
                </a:cxn>
                <a:cxn ang="0">
                  <a:pos x="0" y="87"/>
                </a:cxn>
                <a:cxn ang="0">
                  <a:pos x="3" y="90"/>
                </a:cxn>
                <a:cxn ang="0">
                  <a:pos x="8" y="91"/>
                </a:cxn>
                <a:cxn ang="0">
                  <a:pos x="9" y="90"/>
                </a:cxn>
                <a:cxn ang="0">
                  <a:pos x="11" y="88"/>
                </a:cxn>
                <a:cxn ang="0">
                  <a:pos x="11" y="88"/>
                </a:cxn>
                <a:cxn ang="0">
                  <a:pos x="24" y="66"/>
                </a:cxn>
                <a:cxn ang="0">
                  <a:pos x="38" y="47"/>
                </a:cxn>
                <a:cxn ang="0">
                  <a:pos x="54" y="27"/>
                </a:cxn>
                <a:cxn ang="0">
                  <a:pos x="71" y="9"/>
                </a:cxn>
                <a:cxn ang="0">
                  <a:pos x="71" y="9"/>
                </a:cxn>
                <a:cxn ang="0">
                  <a:pos x="72" y="7"/>
                </a:cxn>
                <a:cxn ang="0">
                  <a:pos x="72" y="5"/>
                </a:cxn>
                <a:cxn ang="0">
                  <a:pos x="71" y="1"/>
                </a:cxn>
                <a:cxn ang="0">
                  <a:pos x="67" y="0"/>
                </a:cxn>
                <a:cxn ang="0">
                  <a:pos x="64" y="0"/>
                </a:cxn>
                <a:cxn ang="0">
                  <a:pos x="63" y="1"/>
                </a:cxn>
                <a:cxn ang="0">
                  <a:pos x="63" y="1"/>
                </a:cxn>
              </a:cxnLst>
              <a:rect l="0" t="0" r="r" b="b"/>
              <a:pathLst>
                <a:path w="72" h="91">
                  <a:moveTo>
                    <a:pt x="63" y="1"/>
                  </a:moveTo>
                  <a:lnTo>
                    <a:pt x="63" y="1"/>
                  </a:lnTo>
                  <a:lnTo>
                    <a:pt x="45" y="19"/>
                  </a:lnTo>
                  <a:lnTo>
                    <a:pt x="29" y="39"/>
                  </a:lnTo>
                  <a:lnTo>
                    <a:pt x="15" y="60"/>
                  </a:lnTo>
                  <a:lnTo>
                    <a:pt x="2" y="82"/>
                  </a:lnTo>
                  <a:lnTo>
                    <a:pt x="2" y="82"/>
                  </a:lnTo>
                  <a:lnTo>
                    <a:pt x="0" y="85"/>
                  </a:lnTo>
                  <a:lnTo>
                    <a:pt x="0" y="87"/>
                  </a:lnTo>
                  <a:lnTo>
                    <a:pt x="3" y="90"/>
                  </a:lnTo>
                  <a:lnTo>
                    <a:pt x="8" y="91"/>
                  </a:lnTo>
                  <a:lnTo>
                    <a:pt x="9" y="90"/>
                  </a:lnTo>
                  <a:lnTo>
                    <a:pt x="11" y="88"/>
                  </a:lnTo>
                  <a:lnTo>
                    <a:pt x="11" y="88"/>
                  </a:lnTo>
                  <a:lnTo>
                    <a:pt x="24" y="66"/>
                  </a:lnTo>
                  <a:lnTo>
                    <a:pt x="38" y="47"/>
                  </a:lnTo>
                  <a:lnTo>
                    <a:pt x="54" y="27"/>
                  </a:lnTo>
                  <a:lnTo>
                    <a:pt x="71" y="9"/>
                  </a:lnTo>
                  <a:lnTo>
                    <a:pt x="71" y="9"/>
                  </a:lnTo>
                  <a:lnTo>
                    <a:pt x="72" y="7"/>
                  </a:lnTo>
                  <a:lnTo>
                    <a:pt x="72" y="5"/>
                  </a:lnTo>
                  <a:lnTo>
                    <a:pt x="71" y="1"/>
                  </a:lnTo>
                  <a:lnTo>
                    <a:pt x="67" y="0"/>
                  </a:lnTo>
                  <a:lnTo>
                    <a:pt x="64" y="0"/>
                  </a:lnTo>
                  <a:lnTo>
                    <a:pt x="63" y="1"/>
                  </a:lnTo>
                  <a:lnTo>
                    <a:pt x="63" y="1"/>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199">
                <a:latin typeface="微软雅黑" pitchFamily="34" charset="-122"/>
                <a:ea typeface="微软雅黑" pitchFamily="34" charset="-122"/>
              </a:endParaRPr>
            </a:p>
          </p:txBody>
        </p:sp>
        <p:sp>
          <p:nvSpPr>
            <p:cNvPr id="49" name="chenying0907 914"/>
            <p:cNvSpPr>
              <a:spLocks/>
            </p:cNvSpPr>
            <p:nvPr/>
          </p:nvSpPr>
          <p:spPr bwMode="auto">
            <a:xfrm>
              <a:off x="3641726" y="3463926"/>
              <a:ext cx="25400" cy="36513"/>
            </a:xfrm>
            <a:custGeom>
              <a:avLst/>
              <a:gdLst/>
              <a:ahLst/>
              <a:cxnLst>
                <a:cxn ang="0">
                  <a:pos x="55" y="3"/>
                </a:cxn>
                <a:cxn ang="0">
                  <a:pos x="55" y="3"/>
                </a:cxn>
                <a:cxn ang="0">
                  <a:pos x="50" y="11"/>
                </a:cxn>
                <a:cxn ang="0">
                  <a:pos x="44" y="18"/>
                </a:cxn>
                <a:cxn ang="0">
                  <a:pos x="34" y="35"/>
                </a:cxn>
                <a:cxn ang="0">
                  <a:pos x="34" y="35"/>
                </a:cxn>
                <a:cxn ang="0">
                  <a:pos x="27" y="48"/>
                </a:cxn>
                <a:cxn ang="0">
                  <a:pos x="20" y="60"/>
                </a:cxn>
                <a:cxn ang="0">
                  <a:pos x="1" y="82"/>
                </a:cxn>
                <a:cxn ang="0">
                  <a:pos x="1" y="82"/>
                </a:cxn>
                <a:cxn ang="0">
                  <a:pos x="1" y="84"/>
                </a:cxn>
                <a:cxn ang="0">
                  <a:pos x="0" y="86"/>
                </a:cxn>
                <a:cxn ang="0">
                  <a:pos x="3" y="90"/>
                </a:cxn>
                <a:cxn ang="0">
                  <a:pos x="4" y="92"/>
                </a:cxn>
                <a:cxn ang="0">
                  <a:pos x="6" y="92"/>
                </a:cxn>
                <a:cxn ang="0">
                  <a:pos x="8" y="92"/>
                </a:cxn>
                <a:cxn ang="0">
                  <a:pos x="10" y="90"/>
                </a:cxn>
                <a:cxn ang="0">
                  <a:pos x="10" y="90"/>
                </a:cxn>
                <a:cxn ang="0">
                  <a:pos x="25" y="71"/>
                </a:cxn>
                <a:cxn ang="0">
                  <a:pos x="39" y="51"/>
                </a:cxn>
                <a:cxn ang="0">
                  <a:pos x="39" y="51"/>
                </a:cxn>
                <a:cxn ang="0">
                  <a:pos x="44" y="41"/>
                </a:cxn>
                <a:cxn ang="0">
                  <a:pos x="51" y="30"/>
                </a:cxn>
                <a:cxn ang="0">
                  <a:pos x="56" y="20"/>
                </a:cxn>
                <a:cxn ang="0">
                  <a:pos x="63" y="11"/>
                </a:cxn>
                <a:cxn ang="0">
                  <a:pos x="63" y="11"/>
                </a:cxn>
                <a:cxn ang="0">
                  <a:pos x="64" y="8"/>
                </a:cxn>
                <a:cxn ang="0">
                  <a:pos x="64" y="5"/>
                </a:cxn>
                <a:cxn ang="0">
                  <a:pos x="63" y="3"/>
                </a:cxn>
                <a:cxn ang="0">
                  <a:pos x="61" y="1"/>
                </a:cxn>
                <a:cxn ang="0">
                  <a:pos x="59" y="0"/>
                </a:cxn>
                <a:cxn ang="0">
                  <a:pos x="57" y="1"/>
                </a:cxn>
                <a:cxn ang="0">
                  <a:pos x="55" y="3"/>
                </a:cxn>
                <a:cxn ang="0">
                  <a:pos x="55" y="3"/>
                </a:cxn>
              </a:cxnLst>
              <a:rect l="0" t="0" r="r" b="b"/>
              <a:pathLst>
                <a:path w="64" h="92">
                  <a:moveTo>
                    <a:pt x="55" y="3"/>
                  </a:moveTo>
                  <a:lnTo>
                    <a:pt x="55" y="3"/>
                  </a:lnTo>
                  <a:lnTo>
                    <a:pt x="50" y="11"/>
                  </a:lnTo>
                  <a:lnTo>
                    <a:pt x="44" y="18"/>
                  </a:lnTo>
                  <a:lnTo>
                    <a:pt x="34" y="35"/>
                  </a:lnTo>
                  <a:lnTo>
                    <a:pt x="34" y="35"/>
                  </a:lnTo>
                  <a:lnTo>
                    <a:pt x="27" y="48"/>
                  </a:lnTo>
                  <a:lnTo>
                    <a:pt x="20" y="60"/>
                  </a:lnTo>
                  <a:lnTo>
                    <a:pt x="1" y="82"/>
                  </a:lnTo>
                  <a:lnTo>
                    <a:pt x="1" y="82"/>
                  </a:lnTo>
                  <a:lnTo>
                    <a:pt x="1" y="84"/>
                  </a:lnTo>
                  <a:lnTo>
                    <a:pt x="0" y="86"/>
                  </a:lnTo>
                  <a:lnTo>
                    <a:pt x="3" y="90"/>
                  </a:lnTo>
                  <a:lnTo>
                    <a:pt x="4" y="92"/>
                  </a:lnTo>
                  <a:lnTo>
                    <a:pt x="6" y="92"/>
                  </a:lnTo>
                  <a:lnTo>
                    <a:pt x="8" y="92"/>
                  </a:lnTo>
                  <a:lnTo>
                    <a:pt x="10" y="90"/>
                  </a:lnTo>
                  <a:lnTo>
                    <a:pt x="10" y="90"/>
                  </a:lnTo>
                  <a:lnTo>
                    <a:pt x="25" y="71"/>
                  </a:lnTo>
                  <a:lnTo>
                    <a:pt x="39" y="51"/>
                  </a:lnTo>
                  <a:lnTo>
                    <a:pt x="39" y="51"/>
                  </a:lnTo>
                  <a:lnTo>
                    <a:pt x="44" y="41"/>
                  </a:lnTo>
                  <a:lnTo>
                    <a:pt x="51" y="30"/>
                  </a:lnTo>
                  <a:lnTo>
                    <a:pt x="56" y="20"/>
                  </a:lnTo>
                  <a:lnTo>
                    <a:pt x="63" y="11"/>
                  </a:lnTo>
                  <a:lnTo>
                    <a:pt x="63" y="11"/>
                  </a:lnTo>
                  <a:lnTo>
                    <a:pt x="64" y="8"/>
                  </a:lnTo>
                  <a:lnTo>
                    <a:pt x="64" y="5"/>
                  </a:lnTo>
                  <a:lnTo>
                    <a:pt x="63" y="3"/>
                  </a:lnTo>
                  <a:lnTo>
                    <a:pt x="61" y="1"/>
                  </a:lnTo>
                  <a:lnTo>
                    <a:pt x="59" y="0"/>
                  </a:lnTo>
                  <a:lnTo>
                    <a:pt x="57" y="1"/>
                  </a:lnTo>
                  <a:lnTo>
                    <a:pt x="55" y="3"/>
                  </a:lnTo>
                  <a:lnTo>
                    <a:pt x="55" y="3"/>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199">
                <a:latin typeface="微软雅黑" pitchFamily="34" charset="-122"/>
                <a:ea typeface="微软雅黑" pitchFamily="34" charset="-122"/>
              </a:endParaRPr>
            </a:p>
          </p:txBody>
        </p:sp>
        <p:sp>
          <p:nvSpPr>
            <p:cNvPr id="50" name="chenying0907 915"/>
            <p:cNvSpPr>
              <a:spLocks/>
            </p:cNvSpPr>
            <p:nvPr/>
          </p:nvSpPr>
          <p:spPr bwMode="auto">
            <a:xfrm>
              <a:off x="3375026" y="3309938"/>
              <a:ext cx="42863" cy="44450"/>
            </a:xfrm>
            <a:custGeom>
              <a:avLst/>
              <a:gdLst/>
              <a:ahLst/>
              <a:cxnLst>
                <a:cxn ang="0">
                  <a:pos x="55" y="0"/>
                </a:cxn>
                <a:cxn ang="0">
                  <a:pos x="55" y="0"/>
                </a:cxn>
                <a:cxn ang="0">
                  <a:pos x="42" y="2"/>
                </a:cxn>
                <a:cxn ang="0">
                  <a:pos x="32" y="6"/>
                </a:cxn>
                <a:cxn ang="0">
                  <a:pos x="22" y="11"/>
                </a:cxn>
                <a:cxn ang="0">
                  <a:pos x="15" y="19"/>
                </a:cxn>
                <a:cxn ang="0">
                  <a:pos x="8" y="26"/>
                </a:cxn>
                <a:cxn ang="0">
                  <a:pos x="4" y="37"/>
                </a:cxn>
                <a:cxn ang="0">
                  <a:pos x="2" y="47"/>
                </a:cxn>
                <a:cxn ang="0">
                  <a:pos x="0" y="58"/>
                </a:cxn>
                <a:cxn ang="0">
                  <a:pos x="2" y="68"/>
                </a:cxn>
                <a:cxn ang="0">
                  <a:pos x="4" y="79"/>
                </a:cxn>
                <a:cxn ang="0">
                  <a:pos x="8" y="88"/>
                </a:cxn>
                <a:cxn ang="0">
                  <a:pos x="15" y="97"/>
                </a:cxn>
                <a:cxn ang="0">
                  <a:pos x="22" y="104"/>
                </a:cxn>
                <a:cxn ang="0">
                  <a:pos x="32" y="110"/>
                </a:cxn>
                <a:cxn ang="0">
                  <a:pos x="42" y="113"/>
                </a:cxn>
                <a:cxn ang="0">
                  <a:pos x="55" y="114"/>
                </a:cxn>
                <a:cxn ang="0">
                  <a:pos x="55" y="114"/>
                </a:cxn>
                <a:cxn ang="0">
                  <a:pos x="68" y="113"/>
                </a:cxn>
                <a:cxn ang="0">
                  <a:pos x="80" y="110"/>
                </a:cxn>
                <a:cxn ang="0">
                  <a:pos x="89" y="104"/>
                </a:cxn>
                <a:cxn ang="0">
                  <a:pos x="97" y="97"/>
                </a:cxn>
                <a:cxn ang="0">
                  <a:pos x="104" y="88"/>
                </a:cxn>
                <a:cxn ang="0">
                  <a:pos x="108" y="79"/>
                </a:cxn>
                <a:cxn ang="0">
                  <a:pos x="110" y="68"/>
                </a:cxn>
                <a:cxn ang="0">
                  <a:pos x="111" y="58"/>
                </a:cxn>
                <a:cxn ang="0">
                  <a:pos x="110" y="47"/>
                </a:cxn>
                <a:cxn ang="0">
                  <a:pos x="108" y="37"/>
                </a:cxn>
                <a:cxn ang="0">
                  <a:pos x="104" y="26"/>
                </a:cxn>
                <a:cxn ang="0">
                  <a:pos x="97" y="19"/>
                </a:cxn>
                <a:cxn ang="0">
                  <a:pos x="89" y="11"/>
                </a:cxn>
                <a:cxn ang="0">
                  <a:pos x="80" y="6"/>
                </a:cxn>
                <a:cxn ang="0">
                  <a:pos x="68" y="2"/>
                </a:cxn>
                <a:cxn ang="0">
                  <a:pos x="55" y="0"/>
                </a:cxn>
                <a:cxn ang="0">
                  <a:pos x="55" y="0"/>
                </a:cxn>
              </a:cxnLst>
              <a:rect l="0" t="0" r="r" b="b"/>
              <a:pathLst>
                <a:path w="111" h="114">
                  <a:moveTo>
                    <a:pt x="55" y="0"/>
                  </a:moveTo>
                  <a:lnTo>
                    <a:pt x="55" y="0"/>
                  </a:lnTo>
                  <a:lnTo>
                    <a:pt x="42" y="2"/>
                  </a:lnTo>
                  <a:lnTo>
                    <a:pt x="32" y="6"/>
                  </a:lnTo>
                  <a:lnTo>
                    <a:pt x="22" y="11"/>
                  </a:lnTo>
                  <a:lnTo>
                    <a:pt x="15" y="19"/>
                  </a:lnTo>
                  <a:lnTo>
                    <a:pt x="8" y="26"/>
                  </a:lnTo>
                  <a:lnTo>
                    <a:pt x="4" y="37"/>
                  </a:lnTo>
                  <a:lnTo>
                    <a:pt x="2" y="47"/>
                  </a:lnTo>
                  <a:lnTo>
                    <a:pt x="0" y="58"/>
                  </a:lnTo>
                  <a:lnTo>
                    <a:pt x="2" y="68"/>
                  </a:lnTo>
                  <a:lnTo>
                    <a:pt x="4" y="79"/>
                  </a:lnTo>
                  <a:lnTo>
                    <a:pt x="8" y="88"/>
                  </a:lnTo>
                  <a:lnTo>
                    <a:pt x="15" y="97"/>
                  </a:lnTo>
                  <a:lnTo>
                    <a:pt x="22" y="104"/>
                  </a:lnTo>
                  <a:lnTo>
                    <a:pt x="32" y="110"/>
                  </a:lnTo>
                  <a:lnTo>
                    <a:pt x="42" y="113"/>
                  </a:lnTo>
                  <a:lnTo>
                    <a:pt x="55" y="114"/>
                  </a:lnTo>
                  <a:lnTo>
                    <a:pt x="55" y="114"/>
                  </a:lnTo>
                  <a:lnTo>
                    <a:pt x="68" y="113"/>
                  </a:lnTo>
                  <a:lnTo>
                    <a:pt x="80" y="110"/>
                  </a:lnTo>
                  <a:lnTo>
                    <a:pt x="89" y="104"/>
                  </a:lnTo>
                  <a:lnTo>
                    <a:pt x="97" y="97"/>
                  </a:lnTo>
                  <a:lnTo>
                    <a:pt x="104" y="88"/>
                  </a:lnTo>
                  <a:lnTo>
                    <a:pt x="108" y="79"/>
                  </a:lnTo>
                  <a:lnTo>
                    <a:pt x="110" y="68"/>
                  </a:lnTo>
                  <a:lnTo>
                    <a:pt x="111" y="58"/>
                  </a:lnTo>
                  <a:lnTo>
                    <a:pt x="110" y="47"/>
                  </a:lnTo>
                  <a:lnTo>
                    <a:pt x="108" y="37"/>
                  </a:lnTo>
                  <a:lnTo>
                    <a:pt x="104" y="26"/>
                  </a:lnTo>
                  <a:lnTo>
                    <a:pt x="97" y="19"/>
                  </a:lnTo>
                  <a:lnTo>
                    <a:pt x="89" y="11"/>
                  </a:lnTo>
                  <a:lnTo>
                    <a:pt x="80" y="6"/>
                  </a:lnTo>
                  <a:lnTo>
                    <a:pt x="68" y="2"/>
                  </a:lnTo>
                  <a:lnTo>
                    <a:pt x="55" y="0"/>
                  </a:lnTo>
                  <a:lnTo>
                    <a:pt x="55" y="0"/>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199">
                <a:latin typeface="微软雅黑" pitchFamily="34" charset="-122"/>
                <a:ea typeface="微软雅黑" pitchFamily="34" charset="-122"/>
              </a:endParaRPr>
            </a:p>
          </p:txBody>
        </p:sp>
        <p:sp>
          <p:nvSpPr>
            <p:cNvPr id="51" name="chenying0907 916"/>
            <p:cNvSpPr>
              <a:spLocks/>
            </p:cNvSpPr>
            <p:nvPr/>
          </p:nvSpPr>
          <p:spPr bwMode="auto">
            <a:xfrm>
              <a:off x="3533776" y="3309938"/>
              <a:ext cx="42863" cy="44450"/>
            </a:xfrm>
            <a:custGeom>
              <a:avLst/>
              <a:gdLst/>
              <a:ahLst/>
              <a:cxnLst>
                <a:cxn ang="0">
                  <a:pos x="54" y="0"/>
                </a:cxn>
                <a:cxn ang="0">
                  <a:pos x="54" y="0"/>
                </a:cxn>
                <a:cxn ang="0">
                  <a:pos x="41" y="2"/>
                </a:cxn>
                <a:cxn ang="0">
                  <a:pos x="30" y="6"/>
                </a:cxn>
                <a:cxn ang="0">
                  <a:pos x="20" y="11"/>
                </a:cxn>
                <a:cxn ang="0">
                  <a:pos x="13" y="19"/>
                </a:cxn>
                <a:cxn ang="0">
                  <a:pos x="7" y="26"/>
                </a:cxn>
                <a:cxn ang="0">
                  <a:pos x="2" y="37"/>
                </a:cxn>
                <a:cxn ang="0">
                  <a:pos x="0" y="47"/>
                </a:cxn>
                <a:cxn ang="0">
                  <a:pos x="0" y="58"/>
                </a:cxn>
                <a:cxn ang="0">
                  <a:pos x="0" y="68"/>
                </a:cxn>
                <a:cxn ang="0">
                  <a:pos x="2" y="79"/>
                </a:cxn>
                <a:cxn ang="0">
                  <a:pos x="7" y="88"/>
                </a:cxn>
                <a:cxn ang="0">
                  <a:pos x="13" y="97"/>
                </a:cxn>
                <a:cxn ang="0">
                  <a:pos x="20" y="104"/>
                </a:cxn>
                <a:cxn ang="0">
                  <a:pos x="30" y="110"/>
                </a:cxn>
                <a:cxn ang="0">
                  <a:pos x="41" y="113"/>
                </a:cxn>
                <a:cxn ang="0">
                  <a:pos x="54" y="114"/>
                </a:cxn>
                <a:cxn ang="0">
                  <a:pos x="54" y="114"/>
                </a:cxn>
                <a:cxn ang="0">
                  <a:pos x="68" y="113"/>
                </a:cxn>
                <a:cxn ang="0">
                  <a:pos x="78" y="110"/>
                </a:cxn>
                <a:cxn ang="0">
                  <a:pos x="88" y="104"/>
                </a:cxn>
                <a:cxn ang="0">
                  <a:pos x="95" y="97"/>
                </a:cxn>
                <a:cxn ang="0">
                  <a:pos x="102" y="88"/>
                </a:cxn>
                <a:cxn ang="0">
                  <a:pos x="105" y="79"/>
                </a:cxn>
                <a:cxn ang="0">
                  <a:pos x="108" y="68"/>
                </a:cxn>
                <a:cxn ang="0">
                  <a:pos x="109" y="58"/>
                </a:cxn>
                <a:cxn ang="0">
                  <a:pos x="108" y="47"/>
                </a:cxn>
                <a:cxn ang="0">
                  <a:pos x="105" y="37"/>
                </a:cxn>
                <a:cxn ang="0">
                  <a:pos x="102" y="26"/>
                </a:cxn>
                <a:cxn ang="0">
                  <a:pos x="95" y="19"/>
                </a:cxn>
                <a:cxn ang="0">
                  <a:pos x="88" y="11"/>
                </a:cxn>
                <a:cxn ang="0">
                  <a:pos x="78" y="6"/>
                </a:cxn>
                <a:cxn ang="0">
                  <a:pos x="68" y="2"/>
                </a:cxn>
                <a:cxn ang="0">
                  <a:pos x="54" y="0"/>
                </a:cxn>
                <a:cxn ang="0">
                  <a:pos x="54" y="0"/>
                </a:cxn>
              </a:cxnLst>
              <a:rect l="0" t="0" r="r" b="b"/>
              <a:pathLst>
                <a:path w="109" h="114">
                  <a:moveTo>
                    <a:pt x="54" y="0"/>
                  </a:moveTo>
                  <a:lnTo>
                    <a:pt x="54" y="0"/>
                  </a:lnTo>
                  <a:lnTo>
                    <a:pt x="41" y="2"/>
                  </a:lnTo>
                  <a:lnTo>
                    <a:pt x="30" y="6"/>
                  </a:lnTo>
                  <a:lnTo>
                    <a:pt x="20" y="11"/>
                  </a:lnTo>
                  <a:lnTo>
                    <a:pt x="13" y="19"/>
                  </a:lnTo>
                  <a:lnTo>
                    <a:pt x="7" y="26"/>
                  </a:lnTo>
                  <a:lnTo>
                    <a:pt x="2" y="37"/>
                  </a:lnTo>
                  <a:lnTo>
                    <a:pt x="0" y="47"/>
                  </a:lnTo>
                  <a:lnTo>
                    <a:pt x="0" y="58"/>
                  </a:lnTo>
                  <a:lnTo>
                    <a:pt x="0" y="68"/>
                  </a:lnTo>
                  <a:lnTo>
                    <a:pt x="2" y="79"/>
                  </a:lnTo>
                  <a:lnTo>
                    <a:pt x="7" y="88"/>
                  </a:lnTo>
                  <a:lnTo>
                    <a:pt x="13" y="97"/>
                  </a:lnTo>
                  <a:lnTo>
                    <a:pt x="20" y="104"/>
                  </a:lnTo>
                  <a:lnTo>
                    <a:pt x="30" y="110"/>
                  </a:lnTo>
                  <a:lnTo>
                    <a:pt x="41" y="113"/>
                  </a:lnTo>
                  <a:lnTo>
                    <a:pt x="54" y="114"/>
                  </a:lnTo>
                  <a:lnTo>
                    <a:pt x="54" y="114"/>
                  </a:lnTo>
                  <a:lnTo>
                    <a:pt x="68" y="113"/>
                  </a:lnTo>
                  <a:lnTo>
                    <a:pt x="78" y="110"/>
                  </a:lnTo>
                  <a:lnTo>
                    <a:pt x="88" y="104"/>
                  </a:lnTo>
                  <a:lnTo>
                    <a:pt x="95" y="97"/>
                  </a:lnTo>
                  <a:lnTo>
                    <a:pt x="102" y="88"/>
                  </a:lnTo>
                  <a:lnTo>
                    <a:pt x="105" y="79"/>
                  </a:lnTo>
                  <a:lnTo>
                    <a:pt x="108" y="68"/>
                  </a:lnTo>
                  <a:lnTo>
                    <a:pt x="109" y="58"/>
                  </a:lnTo>
                  <a:lnTo>
                    <a:pt x="108" y="47"/>
                  </a:lnTo>
                  <a:lnTo>
                    <a:pt x="105" y="37"/>
                  </a:lnTo>
                  <a:lnTo>
                    <a:pt x="102" y="26"/>
                  </a:lnTo>
                  <a:lnTo>
                    <a:pt x="95" y="19"/>
                  </a:lnTo>
                  <a:lnTo>
                    <a:pt x="88" y="11"/>
                  </a:lnTo>
                  <a:lnTo>
                    <a:pt x="78" y="6"/>
                  </a:lnTo>
                  <a:lnTo>
                    <a:pt x="68" y="2"/>
                  </a:lnTo>
                  <a:lnTo>
                    <a:pt x="54" y="0"/>
                  </a:lnTo>
                  <a:lnTo>
                    <a:pt x="54" y="0"/>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199">
                <a:latin typeface="微软雅黑" pitchFamily="34" charset="-122"/>
                <a:ea typeface="微软雅黑" pitchFamily="34" charset="-122"/>
              </a:endParaRPr>
            </a:p>
          </p:txBody>
        </p:sp>
        <p:sp>
          <p:nvSpPr>
            <p:cNvPr id="52" name="chenying0907 917"/>
            <p:cNvSpPr>
              <a:spLocks noEditPoints="1"/>
            </p:cNvSpPr>
            <p:nvPr/>
          </p:nvSpPr>
          <p:spPr bwMode="auto">
            <a:xfrm>
              <a:off x="3213101" y="3067051"/>
              <a:ext cx="527050" cy="474663"/>
            </a:xfrm>
            <a:custGeom>
              <a:avLst/>
              <a:gdLst/>
              <a:ahLst/>
              <a:cxnLst>
                <a:cxn ang="0">
                  <a:pos x="509" y="1190"/>
                </a:cxn>
                <a:cxn ang="0">
                  <a:pos x="373" y="1160"/>
                </a:cxn>
                <a:cxn ang="0">
                  <a:pos x="292" y="1118"/>
                </a:cxn>
                <a:cxn ang="0">
                  <a:pos x="163" y="1012"/>
                </a:cxn>
                <a:cxn ang="0">
                  <a:pos x="97" y="938"/>
                </a:cxn>
                <a:cxn ang="0">
                  <a:pos x="45" y="821"/>
                </a:cxn>
                <a:cxn ang="0">
                  <a:pos x="16" y="706"/>
                </a:cxn>
                <a:cxn ang="0">
                  <a:pos x="2" y="565"/>
                </a:cxn>
                <a:cxn ang="0">
                  <a:pos x="8" y="433"/>
                </a:cxn>
                <a:cxn ang="0">
                  <a:pos x="33" y="331"/>
                </a:cxn>
                <a:cxn ang="0">
                  <a:pos x="87" y="218"/>
                </a:cxn>
                <a:cxn ang="0">
                  <a:pos x="164" y="131"/>
                </a:cxn>
                <a:cxn ang="0">
                  <a:pos x="242" y="78"/>
                </a:cxn>
                <a:cxn ang="0">
                  <a:pos x="363" y="33"/>
                </a:cxn>
                <a:cxn ang="0">
                  <a:pos x="541" y="9"/>
                </a:cxn>
                <a:cxn ang="0">
                  <a:pos x="671" y="6"/>
                </a:cxn>
                <a:cxn ang="0">
                  <a:pos x="709" y="0"/>
                </a:cxn>
                <a:cxn ang="0">
                  <a:pos x="902" y="27"/>
                </a:cxn>
                <a:cxn ang="0">
                  <a:pos x="1042" y="78"/>
                </a:cxn>
                <a:cxn ang="0">
                  <a:pos x="1140" y="137"/>
                </a:cxn>
                <a:cxn ang="0">
                  <a:pos x="1222" y="213"/>
                </a:cxn>
                <a:cxn ang="0">
                  <a:pos x="1293" y="309"/>
                </a:cxn>
                <a:cxn ang="0">
                  <a:pos x="1318" y="379"/>
                </a:cxn>
                <a:cxn ang="0">
                  <a:pos x="1329" y="493"/>
                </a:cxn>
                <a:cxn ang="0">
                  <a:pos x="1323" y="731"/>
                </a:cxn>
                <a:cxn ang="0">
                  <a:pos x="1310" y="850"/>
                </a:cxn>
                <a:cxn ang="0">
                  <a:pos x="1286" y="926"/>
                </a:cxn>
                <a:cxn ang="0">
                  <a:pos x="1217" y="1033"/>
                </a:cxn>
                <a:cxn ang="0">
                  <a:pos x="1148" y="1095"/>
                </a:cxn>
                <a:cxn ang="0">
                  <a:pos x="1046" y="1148"/>
                </a:cxn>
                <a:cxn ang="0">
                  <a:pos x="923" y="1182"/>
                </a:cxn>
                <a:cxn ang="0">
                  <a:pos x="780" y="1195"/>
                </a:cxn>
                <a:cxn ang="0">
                  <a:pos x="648" y="1197"/>
                </a:cxn>
                <a:cxn ang="0">
                  <a:pos x="465" y="60"/>
                </a:cxn>
                <a:cxn ang="0">
                  <a:pos x="331" y="89"/>
                </a:cxn>
                <a:cxn ang="0">
                  <a:pos x="210" y="153"/>
                </a:cxn>
                <a:cxn ang="0">
                  <a:pos x="155" y="203"/>
                </a:cxn>
                <a:cxn ang="0">
                  <a:pos x="97" y="290"/>
                </a:cxn>
                <a:cxn ang="0">
                  <a:pos x="53" y="447"/>
                </a:cxn>
                <a:cxn ang="0">
                  <a:pos x="49" y="590"/>
                </a:cxn>
                <a:cxn ang="0">
                  <a:pos x="67" y="718"/>
                </a:cxn>
                <a:cxn ang="0">
                  <a:pos x="118" y="888"/>
                </a:cxn>
                <a:cxn ang="0">
                  <a:pos x="215" y="1003"/>
                </a:cxn>
                <a:cxn ang="0">
                  <a:pos x="300" y="1068"/>
                </a:cxn>
                <a:cxn ang="0">
                  <a:pos x="363" y="1105"/>
                </a:cxn>
                <a:cxn ang="0">
                  <a:pos x="463" y="1134"/>
                </a:cxn>
                <a:cxn ang="0">
                  <a:pos x="641" y="1149"/>
                </a:cxn>
                <a:cxn ang="0">
                  <a:pos x="817" y="1147"/>
                </a:cxn>
                <a:cxn ang="0">
                  <a:pos x="983" y="1121"/>
                </a:cxn>
                <a:cxn ang="0">
                  <a:pos x="1110" y="1066"/>
                </a:cxn>
                <a:cxn ang="0">
                  <a:pos x="1184" y="999"/>
                </a:cxn>
                <a:cxn ang="0">
                  <a:pos x="1256" y="866"/>
                </a:cxn>
                <a:cxn ang="0">
                  <a:pos x="1277" y="707"/>
                </a:cxn>
                <a:cxn ang="0">
                  <a:pos x="1284" y="507"/>
                </a:cxn>
                <a:cxn ang="0">
                  <a:pos x="1263" y="362"/>
                </a:cxn>
                <a:cxn ang="0">
                  <a:pos x="1237" y="305"/>
                </a:cxn>
                <a:cxn ang="0">
                  <a:pos x="1144" y="193"/>
                </a:cxn>
                <a:cxn ang="0">
                  <a:pos x="1033" y="124"/>
                </a:cxn>
                <a:cxn ang="0">
                  <a:pos x="814" y="55"/>
                </a:cxn>
                <a:cxn ang="0">
                  <a:pos x="725" y="48"/>
                </a:cxn>
                <a:cxn ang="0">
                  <a:pos x="709" y="54"/>
                </a:cxn>
              </a:cxnLst>
              <a:rect l="0" t="0" r="r" b="b"/>
              <a:pathLst>
                <a:path w="1329" h="1197">
                  <a:moveTo>
                    <a:pt x="648" y="1197"/>
                  </a:moveTo>
                  <a:lnTo>
                    <a:pt x="648" y="1197"/>
                  </a:lnTo>
                  <a:lnTo>
                    <a:pt x="602" y="1197"/>
                  </a:lnTo>
                  <a:lnTo>
                    <a:pt x="556" y="1195"/>
                  </a:lnTo>
                  <a:lnTo>
                    <a:pt x="509" y="1190"/>
                  </a:lnTo>
                  <a:lnTo>
                    <a:pt x="462" y="1183"/>
                  </a:lnTo>
                  <a:lnTo>
                    <a:pt x="440" y="1180"/>
                  </a:lnTo>
                  <a:lnTo>
                    <a:pt x="418" y="1174"/>
                  </a:lnTo>
                  <a:lnTo>
                    <a:pt x="395" y="1168"/>
                  </a:lnTo>
                  <a:lnTo>
                    <a:pt x="373" y="1160"/>
                  </a:lnTo>
                  <a:lnTo>
                    <a:pt x="352" y="1151"/>
                  </a:lnTo>
                  <a:lnTo>
                    <a:pt x="331" y="1142"/>
                  </a:lnTo>
                  <a:lnTo>
                    <a:pt x="312" y="1130"/>
                  </a:lnTo>
                  <a:lnTo>
                    <a:pt x="292" y="1118"/>
                  </a:lnTo>
                  <a:lnTo>
                    <a:pt x="292" y="1118"/>
                  </a:lnTo>
                  <a:lnTo>
                    <a:pt x="246" y="1084"/>
                  </a:lnTo>
                  <a:lnTo>
                    <a:pt x="224" y="1067"/>
                  </a:lnTo>
                  <a:lnTo>
                    <a:pt x="203" y="1049"/>
                  </a:lnTo>
                  <a:lnTo>
                    <a:pt x="182" y="1030"/>
                  </a:lnTo>
                  <a:lnTo>
                    <a:pt x="163" y="1012"/>
                  </a:lnTo>
                  <a:lnTo>
                    <a:pt x="143" y="993"/>
                  </a:lnTo>
                  <a:lnTo>
                    <a:pt x="125" y="972"/>
                  </a:lnTo>
                  <a:lnTo>
                    <a:pt x="125" y="972"/>
                  </a:lnTo>
                  <a:lnTo>
                    <a:pt x="110" y="955"/>
                  </a:lnTo>
                  <a:lnTo>
                    <a:pt x="97" y="938"/>
                  </a:lnTo>
                  <a:lnTo>
                    <a:pt x="87" y="921"/>
                  </a:lnTo>
                  <a:lnTo>
                    <a:pt x="76" y="904"/>
                  </a:lnTo>
                  <a:lnTo>
                    <a:pt x="68" y="885"/>
                  </a:lnTo>
                  <a:lnTo>
                    <a:pt x="61" y="866"/>
                  </a:lnTo>
                  <a:lnTo>
                    <a:pt x="45" y="821"/>
                  </a:lnTo>
                  <a:lnTo>
                    <a:pt x="45" y="821"/>
                  </a:lnTo>
                  <a:lnTo>
                    <a:pt x="37" y="792"/>
                  </a:lnTo>
                  <a:lnTo>
                    <a:pt x="29" y="764"/>
                  </a:lnTo>
                  <a:lnTo>
                    <a:pt x="23" y="735"/>
                  </a:lnTo>
                  <a:lnTo>
                    <a:pt x="16" y="706"/>
                  </a:lnTo>
                  <a:lnTo>
                    <a:pt x="12" y="677"/>
                  </a:lnTo>
                  <a:lnTo>
                    <a:pt x="8" y="649"/>
                  </a:lnTo>
                  <a:lnTo>
                    <a:pt x="4" y="621"/>
                  </a:lnTo>
                  <a:lnTo>
                    <a:pt x="3" y="594"/>
                  </a:lnTo>
                  <a:lnTo>
                    <a:pt x="2" y="565"/>
                  </a:lnTo>
                  <a:lnTo>
                    <a:pt x="0" y="537"/>
                  </a:lnTo>
                  <a:lnTo>
                    <a:pt x="2" y="511"/>
                  </a:lnTo>
                  <a:lnTo>
                    <a:pt x="3" y="484"/>
                  </a:lnTo>
                  <a:lnTo>
                    <a:pt x="6" y="458"/>
                  </a:lnTo>
                  <a:lnTo>
                    <a:pt x="8" y="433"/>
                  </a:lnTo>
                  <a:lnTo>
                    <a:pt x="14" y="407"/>
                  </a:lnTo>
                  <a:lnTo>
                    <a:pt x="19" y="383"/>
                  </a:lnTo>
                  <a:lnTo>
                    <a:pt x="19" y="383"/>
                  </a:lnTo>
                  <a:lnTo>
                    <a:pt x="25" y="356"/>
                  </a:lnTo>
                  <a:lnTo>
                    <a:pt x="33" y="331"/>
                  </a:lnTo>
                  <a:lnTo>
                    <a:pt x="42" y="307"/>
                  </a:lnTo>
                  <a:lnTo>
                    <a:pt x="51" y="284"/>
                  </a:lnTo>
                  <a:lnTo>
                    <a:pt x="62" y="260"/>
                  </a:lnTo>
                  <a:lnTo>
                    <a:pt x="74" y="239"/>
                  </a:lnTo>
                  <a:lnTo>
                    <a:pt x="87" y="218"/>
                  </a:lnTo>
                  <a:lnTo>
                    <a:pt x="100" y="199"/>
                  </a:lnTo>
                  <a:lnTo>
                    <a:pt x="114" y="180"/>
                  </a:lnTo>
                  <a:lnTo>
                    <a:pt x="130" y="163"/>
                  </a:lnTo>
                  <a:lnTo>
                    <a:pt x="146" y="146"/>
                  </a:lnTo>
                  <a:lnTo>
                    <a:pt x="164" y="131"/>
                  </a:lnTo>
                  <a:lnTo>
                    <a:pt x="182" y="116"/>
                  </a:lnTo>
                  <a:lnTo>
                    <a:pt x="201" y="102"/>
                  </a:lnTo>
                  <a:lnTo>
                    <a:pt x="221" y="90"/>
                  </a:lnTo>
                  <a:lnTo>
                    <a:pt x="242" y="78"/>
                  </a:lnTo>
                  <a:lnTo>
                    <a:pt x="242" y="78"/>
                  </a:lnTo>
                  <a:lnTo>
                    <a:pt x="266" y="67"/>
                  </a:lnTo>
                  <a:lnTo>
                    <a:pt x="290" y="56"/>
                  </a:lnTo>
                  <a:lnTo>
                    <a:pt x="313" y="47"/>
                  </a:lnTo>
                  <a:lnTo>
                    <a:pt x="338" y="39"/>
                  </a:lnTo>
                  <a:lnTo>
                    <a:pt x="363" y="33"/>
                  </a:lnTo>
                  <a:lnTo>
                    <a:pt x="388" y="27"/>
                  </a:lnTo>
                  <a:lnTo>
                    <a:pt x="412" y="22"/>
                  </a:lnTo>
                  <a:lnTo>
                    <a:pt x="437" y="18"/>
                  </a:lnTo>
                  <a:lnTo>
                    <a:pt x="488" y="13"/>
                  </a:lnTo>
                  <a:lnTo>
                    <a:pt x="541" y="9"/>
                  </a:lnTo>
                  <a:lnTo>
                    <a:pt x="594" y="8"/>
                  </a:lnTo>
                  <a:lnTo>
                    <a:pt x="649" y="8"/>
                  </a:lnTo>
                  <a:lnTo>
                    <a:pt x="670" y="8"/>
                  </a:lnTo>
                  <a:lnTo>
                    <a:pt x="671" y="6"/>
                  </a:lnTo>
                  <a:lnTo>
                    <a:pt x="671" y="6"/>
                  </a:lnTo>
                  <a:lnTo>
                    <a:pt x="678" y="3"/>
                  </a:lnTo>
                  <a:lnTo>
                    <a:pt x="687" y="0"/>
                  </a:lnTo>
                  <a:lnTo>
                    <a:pt x="687" y="0"/>
                  </a:lnTo>
                  <a:lnTo>
                    <a:pt x="709" y="0"/>
                  </a:lnTo>
                  <a:lnTo>
                    <a:pt x="709" y="0"/>
                  </a:lnTo>
                  <a:lnTo>
                    <a:pt x="747" y="1"/>
                  </a:lnTo>
                  <a:lnTo>
                    <a:pt x="785" y="4"/>
                  </a:lnTo>
                  <a:lnTo>
                    <a:pt x="825" y="9"/>
                  </a:lnTo>
                  <a:lnTo>
                    <a:pt x="862" y="17"/>
                  </a:lnTo>
                  <a:lnTo>
                    <a:pt x="902" y="27"/>
                  </a:lnTo>
                  <a:lnTo>
                    <a:pt x="941" y="39"/>
                  </a:lnTo>
                  <a:lnTo>
                    <a:pt x="980" y="52"/>
                  </a:lnTo>
                  <a:lnTo>
                    <a:pt x="1019" y="69"/>
                  </a:lnTo>
                  <a:lnTo>
                    <a:pt x="1019" y="69"/>
                  </a:lnTo>
                  <a:lnTo>
                    <a:pt x="1042" y="78"/>
                  </a:lnTo>
                  <a:lnTo>
                    <a:pt x="1063" y="89"/>
                  </a:lnTo>
                  <a:lnTo>
                    <a:pt x="1084" y="101"/>
                  </a:lnTo>
                  <a:lnTo>
                    <a:pt x="1102" y="111"/>
                  </a:lnTo>
                  <a:lnTo>
                    <a:pt x="1121" y="124"/>
                  </a:lnTo>
                  <a:lnTo>
                    <a:pt x="1140" y="137"/>
                  </a:lnTo>
                  <a:lnTo>
                    <a:pt x="1157" y="150"/>
                  </a:lnTo>
                  <a:lnTo>
                    <a:pt x="1174" y="165"/>
                  </a:lnTo>
                  <a:lnTo>
                    <a:pt x="1191" y="180"/>
                  </a:lnTo>
                  <a:lnTo>
                    <a:pt x="1206" y="196"/>
                  </a:lnTo>
                  <a:lnTo>
                    <a:pt x="1222" y="213"/>
                  </a:lnTo>
                  <a:lnTo>
                    <a:pt x="1237" y="230"/>
                  </a:lnTo>
                  <a:lnTo>
                    <a:pt x="1251" y="248"/>
                  </a:lnTo>
                  <a:lnTo>
                    <a:pt x="1265" y="268"/>
                  </a:lnTo>
                  <a:lnTo>
                    <a:pt x="1280" y="288"/>
                  </a:lnTo>
                  <a:lnTo>
                    <a:pt x="1293" y="309"/>
                  </a:lnTo>
                  <a:lnTo>
                    <a:pt x="1293" y="309"/>
                  </a:lnTo>
                  <a:lnTo>
                    <a:pt x="1298" y="319"/>
                  </a:lnTo>
                  <a:lnTo>
                    <a:pt x="1303" y="329"/>
                  </a:lnTo>
                  <a:lnTo>
                    <a:pt x="1312" y="354"/>
                  </a:lnTo>
                  <a:lnTo>
                    <a:pt x="1318" y="379"/>
                  </a:lnTo>
                  <a:lnTo>
                    <a:pt x="1323" y="405"/>
                  </a:lnTo>
                  <a:lnTo>
                    <a:pt x="1326" y="431"/>
                  </a:lnTo>
                  <a:lnTo>
                    <a:pt x="1328" y="455"/>
                  </a:lnTo>
                  <a:lnTo>
                    <a:pt x="1329" y="493"/>
                  </a:lnTo>
                  <a:lnTo>
                    <a:pt x="1329" y="493"/>
                  </a:lnTo>
                  <a:lnTo>
                    <a:pt x="1329" y="552"/>
                  </a:lnTo>
                  <a:lnTo>
                    <a:pt x="1329" y="612"/>
                  </a:lnTo>
                  <a:lnTo>
                    <a:pt x="1327" y="671"/>
                  </a:lnTo>
                  <a:lnTo>
                    <a:pt x="1326" y="701"/>
                  </a:lnTo>
                  <a:lnTo>
                    <a:pt x="1323" y="731"/>
                  </a:lnTo>
                  <a:lnTo>
                    <a:pt x="1323" y="731"/>
                  </a:lnTo>
                  <a:lnTo>
                    <a:pt x="1319" y="772"/>
                  </a:lnTo>
                  <a:lnTo>
                    <a:pt x="1319" y="772"/>
                  </a:lnTo>
                  <a:lnTo>
                    <a:pt x="1315" y="811"/>
                  </a:lnTo>
                  <a:lnTo>
                    <a:pt x="1310" y="850"/>
                  </a:lnTo>
                  <a:lnTo>
                    <a:pt x="1306" y="868"/>
                  </a:lnTo>
                  <a:lnTo>
                    <a:pt x="1301" y="888"/>
                  </a:lnTo>
                  <a:lnTo>
                    <a:pt x="1294" y="906"/>
                  </a:lnTo>
                  <a:lnTo>
                    <a:pt x="1286" y="926"/>
                  </a:lnTo>
                  <a:lnTo>
                    <a:pt x="1286" y="926"/>
                  </a:lnTo>
                  <a:lnTo>
                    <a:pt x="1273" y="949"/>
                  </a:lnTo>
                  <a:lnTo>
                    <a:pt x="1260" y="972"/>
                  </a:lnTo>
                  <a:lnTo>
                    <a:pt x="1247" y="994"/>
                  </a:lnTo>
                  <a:lnTo>
                    <a:pt x="1231" y="1013"/>
                  </a:lnTo>
                  <a:lnTo>
                    <a:pt x="1217" y="1033"/>
                  </a:lnTo>
                  <a:lnTo>
                    <a:pt x="1200" y="1050"/>
                  </a:lnTo>
                  <a:lnTo>
                    <a:pt x="1183" y="1067"/>
                  </a:lnTo>
                  <a:lnTo>
                    <a:pt x="1166" y="1081"/>
                  </a:lnTo>
                  <a:lnTo>
                    <a:pt x="1166" y="1081"/>
                  </a:lnTo>
                  <a:lnTo>
                    <a:pt x="1148" y="1095"/>
                  </a:lnTo>
                  <a:lnTo>
                    <a:pt x="1129" y="1106"/>
                  </a:lnTo>
                  <a:lnTo>
                    <a:pt x="1110" y="1118"/>
                  </a:lnTo>
                  <a:lnTo>
                    <a:pt x="1089" y="1129"/>
                  </a:lnTo>
                  <a:lnTo>
                    <a:pt x="1068" y="1139"/>
                  </a:lnTo>
                  <a:lnTo>
                    <a:pt x="1046" y="1148"/>
                  </a:lnTo>
                  <a:lnTo>
                    <a:pt x="1023" y="1156"/>
                  </a:lnTo>
                  <a:lnTo>
                    <a:pt x="1000" y="1164"/>
                  </a:lnTo>
                  <a:lnTo>
                    <a:pt x="975" y="1170"/>
                  </a:lnTo>
                  <a:lnTo>
                    <a:pt x="949" y="1177"/>
                  </a:lnTo>
                  <a:lnTo>
                    <a:pt x="923" y="1182"/>
                  </a:lnTo>
                  <a:lnTo>
                    <a:pt x="896" y="1186"/>
                  </a:lnTo>
                  <a:lnTo>
                    <a:pt x="868" y="1189"/>
                  </a:lnTo>
                  <a:lnTo>
                    <a:pt x="840" y="1193"/>
                  </a:lnTo>
                  <a:lnTo>
                    <a:pt x="810" y="1194"/>
                  </a:lnTo>
                  <a:lnTo>
                    <a:pt x="780" y="1195"/>
                  </a:lnTo>
                  <a:lnTo>
                    <a:pt x="780" y="1195"/>
                  </a:lnTo>
                  <a:lnTo>
                    <a:pt x="743" y="1195"/>
                  </a:lnTo>
                  <a:lnTo>
                    <a:pt x="743" y="1195"/>
                  </a:lnTo>
                  <a:lnTo>
                    <a:pt x="648" y="1197"/>
                  </a:lnTo>
                  <a:lnTo>
                    <a:pt x="648" y="1197"/>
                  </a:lnTo>
                  <a:close/>
                  <a:moveTo>
                    <a:pt x="630" y="54"/>
                  </a:moveTo>
                  <a:lnTo>
                    <a:pt x="630" y="54"/>
                  </a:lnTo>
                  <a:lnTo>
                    <a:pt x="575" y="54"/>
                  </a:lnTo>
                  <a:lnTo>
                    <a:pt x="520" y="56"/>
                  </a:lnTo>
                  <a:lnTo>
                    <a:pt x="465" y="60"/>
                  </a:lnTo>
                  <a:lnTo>
                    <a:pt x="437" y="64"/>
                  </a:lnTo>
                  <a:lnTo>
                    <a:pt x="410" y="69"/>
                  </a:lnTo>
                  <a:lnTo>
                    <a:pt x="384" y="74"/>
                  </a:lnTo>
                  <a:lnTo>
                    <a:pt x="358" y="81"/>
                  </a:lnTo>
                  <a:lnTo>
                    <a:pt x="331" y="89"/>
                  </a:lnTo>
                  <a:lnTo>
                    <a:pt x="305" y="98"/>
                  </a:lnTo>
                  <a:lnTo>
                    <a:pt x="280" y="110"/>
                  </a:lnTo>
                  <a:lnTo>
                    <a:pt x="257" y="122"/>
                  </a:lnTo>
                  <a:lnTo>
                    <a:pt x="232" y="136"/>
                  </a:lnTo>
                  <a:lnTo>
                    <a:pt x="210" y="153"/>
                  </a:lnTo>
                  <a:lnTo>
                    <a:pt x="210" y="153"/>
                  </a:lnTo>
                  <a:lnTo>
                    <a:pt x="194" y="165"/>
                  </a:lnTo>
                  <a:lnTo>
                    <a:pt x="181" y="176"/>
                  </a:lnTo>
                  <a:lnTo>
                    <a:pt x="168" y="190"/>
                  </a:lnTo>
                  <a:lnTo>
                    <a:pt x="155" y="203"/>
                  </a:lnTo>
                  <a:lnTo>
                    <a:pt x="143" y="217"/>
                  </a:lnTo>
                  <a:lnTo>
                    <a:pt x="133" y="230"/>
                  </a:lnTo>
                  <a:lnTo>
                    <a:pt x="123" y="244"/>
                  </a:lnTo>
                  <a:lnTo>
                    <a:pt x="114" y="260"/>
                  </a:lnTo>
                  <a:lnTo>
                    <a:pt x="97" y="290"/>
                  </a:lnTo>
                  <a:lnTo>
                    <a:pt x="84" y="322"/>
                  </a:lnTo>
                  <a:lnTo>
                    <a:pt x="74" y="353"/>
                  </a:lnTo>
                  <a:lnTo>
                    <a:pt x="65" y="384"/>
                  </a:lnTo>
                  <a:lnTo>
                    <a:pt x="58" y="416"/>
                  </a:lnTo>
                  <a:lnTo>
                    <a:pt x="53" y="447"/>
                  </a:lnTo>
                  <a:lnTo>
                    <a:pt x="49" y="479"/>
                  </a:lnTo>
                  <a:lnTo>
                    <a:pt x="48" y="507"/>
                  </a:lnTo>
                  <a:lnTo>
                    <a:pt x="48" y="536"/>
                  </a:lnTo>
                  <a:lnTo>
                    <a:pt x="48" y="564"/>
                  </a:lnTo>
                  <a:lnTo>
                    <a:pt x="49" y="590"/>
                  </a:lnTo>
                  <a:lnTo>
                    <a:pt x="50" y="613"/>
                  </a:lnTo>
                  <a:lnTo>
                    <a:pt x="50" y="613"/>
                  </a:lnTo>
                  <a:lnTo>
                    <a:pt x="53" y="638"/>
                  </a:lnTo>
                  <a:lnTo>
                    <a:pt x="57" y="663"/>
                  </a:lnTo>
                  <a:lnTo>
                    <a:pt x="67" y="718"/>
                  </a:lnTo>
                  <a:lnTo>
                    <a:pt x="80" y="777"/>
                  </a:lnTo>
                  <a:lnTo>
                    <a:pt x="99" y="841"/>
                  </a:lnTo>
                  <a:lnTo>
                    <a:pt x="99" y="841"/>
                  </a:lnTo>
                  <a:lnTo>
                    <a:pt x="106" y="864"/>
                  </a:lnTo>
                  <a:lnTo>
                    <a:pt x="118" y="888"/>
                  </a:lnTo>
                  <a:lnTo>
                    <a:pt x="133" y="913"/>
                  </a:lnTo>
                  <a:lnTo>
                    <a:pt x="150" y="936"/>
                  </a:lnTo>
                  <a:lnTo>
                    <a:pt x="169" y="960"/>
                  </a:lnTo>
                  <a:lnTo>
                    <a:pt x="191" y="982"/>
                  </a:lnTo>
                  <a:lnTo>
                    <a:pt x="215" y="1003"/>
                  </a:lnTo>
                  <a:lnTo>
                    <a:pt x="241" y="1023"/>
                  </a:lnTo>
                  <a:lnTo>
                    <a:pt x="241" y="1023"/>
                  </a:lnTo>
                  <a:lnTo>
                    <a:pt x="271" y="1046"/>
                  </a:lnTo>
                  <a:lnTo>
                    <a:pt x="271" y="1046"/>
                  </a:lnTo>
                  <a:lnTo>
                    <a:pt x="300" y="1068"/>
                  </a:lnTo>
                  <a:lnTo>
                    <a:pt x="314" y="1079"/>
                  </a:lnTo>
                  <a:lnTo>
                    <a:pt x="330" y="1088"/>
                  </a:lnTo>
                  <a:lnTo>
                    <a:pt x="330" y="1088"/>
                  </a:lnTo>
                  <a:lnTo>
                    <a:pt x="346" y="1097"/>
                  </a:lnTo>
                  <a:lnTo>
                    <a:pt x="363" y="1105"/>
                  </a:lnTo>
                  <a:lnTo>
                    <a:pt x="380" y="1112"/>
                  </a:lnTo>
                  <a:lnTo>
                    <a:pt x="397" y="1117"/>
                  </a:lnTo>
                  <a:lnTo>
                    <a:pt x="431" y="1126"/>
                  </a:lnTo>
                  <a:lnTo>
                    <a:pt x="463" y="1134"/>
                  </a:lnTo>
                  <a:lnTo>
                    <a:pt x="463" y="1134"/>
                  </a:lnTo>
                  <a:lnTo>
                    <a:pt x="494" y="1138"/>
                  </a:lnTo>
                  <a:lnTo>
                    <a:pt x="522" y="1142"/>
                  </a:lnTo>
                  <a:lnTo>
                    <a:pt x="552" y="1146"/>
                  </a:lnTo>
                  <a:lnTo>
                    <a:pt x="581" y="1147"/>
                  </a:lnTo>
                  <a:lnTo>
                    <a:pt x="641" y="1149"/>
                  </a:lnTo>
                  <a:lnTo>
                    <a:pt x="704" y="1149"/>
                  </a:lnTo>
                  <a:lnTo>
                    <a:pt x="739" y="1149"/>
                  </a:lnTo>
                  <a:lnTo>
                    <a:pt x="739" y="1149"/>
                  </a:lnTo>
                  <a:lnTo>
                    <a:pt x="779" y="1149"/>
                  </a:lnTo>
                  <a:lnTo>
                    <a:pt x="817" y="1147"/>
                  </a:lnTo>
                  <a:lnTo>
                    <a:pt x="853" y="1144"/>
                  </a:lnTo>
                  <a:lnTo>
                    <a:pt x="889" y="1140"/>
                  </a:lnTo>
                  <a:lnTo>
                    <a:pt x="921" y="1135"/>
                  </a:lnTo>
                  <a:lnTo>
                    <a:pt x="953" y="1129"/>
                  </a:lnTo>
                  <a:lnTo>
                    <a:pt x="983" y="1121"/>
                  </a:lnTo>
                  <a:lnTo>
                    <a:pt x="1012" y="1113"/>
                  </a:lnTo>
                  <a:lnTo>
                    <a:pt x="1038" y="1102"/>
                  </a:lnTo>
                  <a:lnTo>
                    <a:pt x="1064" y="1091"/>
                  </a:lnTo>
                  <a:lnTo>
                    <a:pt x="1087" y="1079"/>
                  </a:lnTo>
                  <a:lnTo>
                    <a:pt x="1110" y="1066"/>
                  </a:lnTo>
                  <a:lnTo>
                    <a:pt x="1131" y="1050"/>
                  </a:lnTo>
                  <a:lnTo>
                    <a:pt x="1150" y="1034"/>
                  </a:lnTo>
                  <a:lnTo>
                    <a:pt x="1169" y="1017"/>
                  </a:lnTo>
                  <a:lnTo>
                    <a:pt x="1184" y="999"/>
                  </a:lnTo>
                  <a:lnTo>
                    <a:pt x="1184" y="999"/>
                  </a:lnTo>
                  <a:lnTo>
                    <a:pt x="1204" y="974"/>
                  </a:lnTo>
                  <a:lnTo>
                    <a:pt x="1221" y="948"/>
                  </a:lnTo>
                  <a:lnTo>
                    <a:pt x="1235" y="922"/>
                  </a:lnTo>
                  <a:lnTo>
                    <a:pt x="1247" y="894"/>
                  </a:lnTo>
                  <a:lnTo>
                    <a:pt x="1256" y="866"/>
                  </a:lnTo>
                  <a:lnTo>
                    <a:pt x="1264" y="836"/>
                  </a:lnTo>
                  <a:lnTo>
                    <a:pt x="1269" y="802"/>
                  </a:lnTo>
                  <a:lnTo>
                    <a:pt x="1273" y="766"/>
                  </a:lnTo>
                  <a:lnTo>
                    <a:pt x="1273" y="766"/>
                  </a:lnTo>
                  <a:lnTo>
                    <a:pt x="1277" y="707"/>
                  </a:lnTo>
                  <a:lnTo>
                    <a:pt x="1281" y="649"/>
                  </a:lnTo>
                  <a:lnTo>
                    <a:pt x="1282" y="590"/>
                  </a:lnTo>
                  <a:lnTo>
                    <a:pt x="1284" y="532"/>
                  </a:lnTo>
                  <a:lnTo>
                    <a:pt x="1284" y="532"/>
                  </a:lnTo>
                  <a:lnTo>
                    <a:pt x="1284" y="507"/>
                  </a:lnTo>
                  <a:lnTo>
                    <a:pt x="1282" y="481"/>
                  </a:lnTo>
                  <a:lnTo>
                    <a:pt x="1280" y="452"/>
                  </a:lnTo>
                  <a:lnTo>
                    <a:pt x="1277" y="422"/>
                  </a:lnTo>
                  <a:lnTo>
                    <a:pt x="1271" y="392"/>
                  </a:lnTo>
                  <a:lnTo>
                    <a:pt x="1263" y="362"/>
                  </a:lnTo>
                  <a:lnTo>
                    <a:pt x="1257" y="346"/>
                  </a:lnTo>
                  <a:lnTo>
                    <a:pt x="1251" y="332"/>
                  </a:lnTo>
                  <a:lnTo>
                    <a:pt x="1244" y="318"/>
                  </a:lnTo>
                  <a:lnTo>
                    <a:pt x="1237" y="305"/>
                  </a:lnTo>
                  <a:lnTo>
                    <a:pt x="1237" y="305"/>
                  </a:lnTo>
                  <a:lnTo>
                    <a:pt x="1222" y="280"/>
                  </a:lnTo>
                  <a:lnTo>
                    <a:pt x="1204" y="256"/>
                  </a:lnTo>
                  <a:lnTo>
                    <a:pt x="1186" y="234"/>
                  </a:lnTo>
                  <a:lnTo>
                    <a:pt x="1165" y="213"/>
                  </a:lnTo>
                  <a:lnTo>
                    <a:pt x="1144" y="193"/>
                  </a:lnTo>
                  <a:lnTo>
                    <a:pt x="1121" y="175"/>
                  </a:lnTo>
                  <a:lnTo>
                    <a:pt x="1099" y="159"/>
                  </a:lnTo>
                  <a:lnTo>
                    <a:pt x="1076" y="146"/>
                  </a:lnTo>
                  <a:lnTo>
                    <a:pt x="1076" y="146"/>
                  </a:lnTo>
                  <a:lnTo>
                    <a:pt x="1033" y="124"/>
                  </a:lnTo>
                  <a:lnTo>
                    <a:pt x="989" y="105"/>
                  </a:lnTo>
                  <a:lnTo>
                    <a:pt x="946" y="89"/>
                  </a:lnTo>
                  <a:lnTo>
                    <a:pt x="902" y="74"/>
                  </a:lnTo>
                  <a:lnTo>
                    <a:pt x="859" y="64"/>
                  </a:lnTo>
                  <a:lnTo>
                    <a:pt x="814" y="55"/>
                  </a:lnTo>
                  <a:lnTo>
                    <a:pt x="771" y="50"/>
                  </a:lnTo>
                  <a:lnTo>
                    <a:pt x="729" y="46"/>
                  </a:lnTo>
                  <a:lnTo>
                    <a:pt x="726" y="46"/>
                  </a:lnTo>
                  <a:lnTo>
                    <a:pt x="725" y="48"/>
                  </a:lnTo>
                  <a:lnTo>
                    <a:pt x="725" y="48"/>
                  </a:lnTo>
                  <a:lnTo>
                    <a:pt x="721" y="51"/>
                  </a:lnTo>
                  <a:lnTo>
                    <a:pt x="717" y="52"/>
                  </a:lnTo>
                  <a:lnTo>
                    <a:pt x="713" y="54"/>
                  </a:lnTo>
                  <a:lnTo>
                    <a:pt x="709" y="54"/>
                  </a:lnTo>
                  <a:lnTo>
                    <a:pt x="709" y="54"/>
                  </a:lnTo>
                  <a:lnTo>
                    <a:pt x="670" y="54"/>
                  </a:lnTo>
                  <a:lnTo>
                    <a:pt x="670" y="54"/>
                  </a:lnTo>
                  <a:lnTo>
                    <a:pt x="630" y="54"/>
                  </a:lnTo>
                  <a:lnTo>
                    <a:pt x="630" y="54"/>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199">
                <a:latin typeface="微软雅黑" pitchFamily="34" charset="-122"/>
                <a:ea typeface="微软雅黑" pitchFamily="34" charset="-122"/>
              </a:endParaRPr>
            </a:p>
          </p:txBody>
        </p:sp>
        <p:sp>
          <p:nvSpPr>
            <p:cNvPr id="53" name="chenying0907 918"/>
            <p:cNvSpPr>
              <a:spLocks/>
            </p:cNvSpPr>
            <p:nvPr/>
          </p:nvSpPr>
          <p:spPr bwMode="auto">
            <a:xfrm>
              <a:off x="3213101" y="3149601"/>
              <a:ext cx="519113" cy="127000"/>
            </a:xfrm>
            <a:custGeom>
              <a:avLst/>
              <a:gdLst/>
              <a:ahLst/>
              <a:cxnLst>
                <a:cxn ang="0">
                  <a:pos x="103" y="321"/>
                </a:cxn>
                <a:cxn ang="0">
                  <a:pos x="15" y="309"/>
                </a:cxn>
                <a:cxn ang="0">
                  <a:pos x="6" y="306"/>
                </a:cxn>
                <a:cxn ang="0">
                  <a:pos x="0" y="292"/>
                </a:cxn>
                <a:cxn ang="0">
                  <a:pos x="2" y="281"/>
                </a:cxn>
                <a:cxn ang="0">
                  <a:pos x="14" y="268"/>
                </a:cxn>
                <a:cxn ang="0">
                  <a:pos x="23" y="265"/>
                </a:cxn>
                <a:cxn ang="0">
                  <a:pos x="55" y="270"/>
                </a:cxn>
                <a:cxn ang="0">
                  <a:pos x="137" y="277"/>
                </a:cxn>
                <a:cxn ang="0">
                  <a:pos x="202" y="273"/>
                </a:cxn>
                <a:cxn ang="0">
                  <a:pos x="308" y="256"/>
                </a:cxn>
                <a:cxn ang="0">
                  <a:pos x="430" y="224"/>
                </a:cxn>
                <a:cxn ang="0">
                  <a:pos x="481" y="206"/>
                </a:cxn>
                <a:cxn ang="0">
                  <a:pos x="548" y="173"/>
                </a:cxn>
                <a:cxn ang="0">
                  <a:pos x="608" y="128"/>
                </a:cxn>
                <a:cxn ang="0">
                  <a:pos x="625" y="113"/>
                </a:cxn>
                <a:cxn ang="0">
                  <a:pos x="660" y="92"/>
                </a:cxn>
                <a:cxn ang="0">
                  <a:pos x="718" y="48"/>
                </a:cxn>
                <a:cxn ang="0">
                  <a:pos x="765" y="10"/>
                </a:cxn>
                <a:cxn ang="0">
                  <a:pos x="766" y="9"/>
                </a:cxn>
                <a:cxn ang="0">
                  <a:pos x="781" y="0"/>
                </a:cxn>
                <a:cxn ang="0">
                  <a:pos x="791" y="0"/>
                </a:cxn>
                <a:cxn ang="0">
                  <a:pos x="802" y="6"/>
                </a:cxn>
                <a:cxn ang="0">
                  <a:pos x="806" y="15"/>
                </a:cxn>
                <a:cxn ang="0">
                  <a:pos x="821" y="48"/>
                </a:cxn>
                <a:cxn ang="0">
                  <a:pos x="846" y="74"/>
                </a:cxn>
                <a:cxn ang="0">
                  <a:pos x="883" y="100"/>
                </a:cxn>
                <a:cxn ang="0">
                  <a:pos x="942" y="142"/>
                </a:cxn>
                <a:cxn ang="0">
                  <a:pos x="1020" y="190"/>
                </a:cxn>
                <a:cxn ang="0">
                  <a:pos x="1066" y="218"/>
                </a:cxn>
                <a:cxn ang="0">
                  <a:pos x="1114" y="238"/>
                </a:cxn>
                <a:cxn ang="0">
                  <a:pos x="1148" y="243"/>
                </a:cxn>
                <a:cxn ang="0">
                  <a:pos x="1218" y="247"/>
                </a:cxn>
                <a:cxn ang="0">
                  <a:pos x="1286" y="249"/>
                </a:cxn>
                <a:cxn ang="0">
                  <a:pos x="1300" y="255"/>
                </a:cxn>
                <a:cxn ang="0">
                  <a:pos x="1307" y="265"/>
                </a:cxn>
                <a:cxn ang="0">
                  <a:pos x="1307" y="282"/>
                </a:cxn>
                <a:cxn ang="0">
                  <a:pos x="1296" y="294"/>
                </a:cxn>
                <a:cxn ang="0">
                  <a:pos x="1287" y="295"/>
                </a:cxn>
                <a:cxn ang="0">
                  <a:pos x="1250" y="295"/>
                </a:cxn>
                <a:cxn ang="0">
                  <a:pos x="1142" y="290"/>
                </a:cxn>
                <a:cxn ang="0">
                  <a:pos x="1109" y="283"/>
                </a:cxn>
                <a:cxn ang="0">
                  <a:pos x="1055" y="261"/>
                </a:cxn>
                <a:cxn ang="0">
                  <a:pos x="1004" y="232"/>
                </a:cxn>
                <a:cxn ang="0">
                  <a:pos x="940" y="196"/>
                </a:cxn>
                <a:cxn ang="0">
                  <a:pos x="876" y="151"/>
                </a:cxn>
                <a:cxn ang="0">
                  <a:pos x="817" y="109"/>
                </a:cxn>
                <a:cxn ang="0">
                  <a:pos x="785" y="79"/>
                </a:cxn>
                <a:cxn ang="0">
                  <a:pos x="768" y="65"/>
                </a:cxn>
                <a:cxn ang="0">
                  <a:pos x="673" y="139"/>
                </a:cxn>
                <a:cxn ang="0">
                  <a:pos x="605" y="192"/>
                </a:cxn>
                <a:cxn ang="0">
                  <a:pos x="547" y="230"/>
                </a:cxn>
                <a:cxn ang="0">
                  <a:pos x="484" y="255"/>
                </a:cxn>
                <a:cxn ang="0">
                  <a:pos x="371" y="287"/>
                </a:cxn>
                <a:cxn ang="0">
                  <a:pos x="256" y="312"/>
                </a:cxn>
                <a:cxn ang="0">
                  <a:pos x="134" y="321"/>
                </a:cxn>
              </a:cxnLst>
              <a:rect l="0" t="0" r="r" b="b"/>
              <a:pathLst>
                <a:path w="1308" h="321">
                  <a:moveTo>
                    <a:pt x="134" y="321"/>
                  </a:moveTo>
                  <a:lnTo>
                    <a:pt x="134" y="321"/>
                  </a:lnTo>
                  <a:lnTo>
                    <a:pt x="103" y="321"/>
                  </a:lnTo>
                  <a:lnTo>
                    <a:pt x="73" y="319"/>
                  </a:lnTo>
                  <a:lnTo>
                    <a:pt x="44" y="315"/>
                  </a:lnTo>
                  <a:lnTo>
                    <a:pt x="15" y="309"/>
                  </a:lnTo>
                  <a:lnTo>
                    <a:pt x="15" y="309"/>
                  </a:lnTo>
                  <a:lnTo>
                    <a:pt x="10" y="308"/>
                  </a:lnTo>
                  <a:lnTo>
                    <a:pt x="6" y="306"/>
                  </a:lnTo>
                  <a:lnTo>
                    <a:pt x="4" y="303"/>
                  </a:lnTo>
                  <a:lnTo>
                    <a:pt x="1" y="299"/>
                  </a:lnTo>
                  <a:lnTo>
                    <a:pt x="0" y="292"/>
                  </a:lnTo>
                  <a:lnTo>
                    <a:pt x="0" y="289"/>
                  </a:lnTo>
                  <a:lnTo>
                    <a:pt x="0" y="289"/>
                  </a:lnTo>
                  <a:lnTo>
                    <a:pt x="2" y="281"/>
                  </a:lnTo>
                  <a:lnTo>
                    <a:pt x="8" y="273"/>
                  </a:lnTo>
                  <a:lnTo>
                    <a:pt x="10" y="270"/>
                  </a:lnTo>
                  <a:lnTo>
                    <a:pt x="14" y="268"/>
                  </a:lnTo>
                  <a:lnTo>
                    <a:pt x="18" y="266"/>
                  </a:lnTo>
                  <a:lnTo>
                    <a:pt x="23" y="265"/>
                  </a:lnTo>
                  <a:lnTo>
                    <a:pt x="23" y="265"/>
                  </a:lnTo>
                  <a:lnTo>
                    <a:pt x="29" y="266"/>
                  </a:lnTo>
                  <a:lnTo>
                    <a:pt x="29" y="266"/>
                  </a:lnTo>
                  <a:lnTo>
                    <a:pt x="55" y="270"/>
                  </a:lnTo>
                  <a:lnTo>
                    <a:pt x="81" y="274"/>
                  </a:lnTo>
                  <a:lnTo>
                    <a:pt x="108" y="275"/>
                  </a:lnTo>
                  <a:lnTo>
                    <a:pt x="137" y="277"/>
                  </a:lnTo>
                  <a:lnTo>
                    <a:pt x="137" y="277"/>
                  </a:lnTo>
                  <a:lnTo>
                    <a:pt x="168" y="275"/>
                  </a:lnTo>
                  <a:lnTo>
                    <a:pt x="202" y="273"/>
                  </a:lnTo>
                  <a:lnTo>
                    <a:pt x="236" y="269"/>
                  </a:lnTo>
                  <a:lnTo>
                    <a:pt x="272" y="264"/>
                  </a:lnTo>
                  <a:lnTo>
                    <a:pt x="308" y="256"/>
                  </a:lnTo>
                  <a:lnTo>
                    <a:pt x="348" y="247"/>
                  </a:lnTo>
                  <a:lnTo>
                    <a:pt x="387" y="236"/>
                  </a:lnTo>
                  <a:lnTo>
                    <a:pt x="430" y="224"/>
                  </a:lnTo>
                  <a:lnTo>
                    <a:pt x="430" y="224"/>
                  </a:lnTo>
                  <a:lnTo>
                    <a:pt x="456" y="215"/>
                  </a:lnTo>
                  <a:lnTo>
                    <a:pt x="481" y="206"/>
                  </a:lnTo>
                  <a:lnTo>
                    <a:pt x="505" y="197"/>
                  </a:lnTo>
                  <a:lnTo>
                    <a:pt x="527" y="187"/>
                  </a:lnTo>
                  <a:lnTo>
                    <a:pt x="548" y="173"/>
                  </a:lnTo>
                  <a:lnTo>
                    <a:pt x="569" y="160"/>
                  </a:lnTo>
                  <a:lnTo>
                    <a:pt x="588" y="145"/>
                  </a:lnTo>
                  <a:lnTo>
                    <a:pt x="608" y="128"/>
                  </a:lnTo>
                  <a:lnTo>
                    <a:pt x="608" y="128"/>
                  </a:lnTo>
                  <a:lnTo>
                    <a:pt x="616" y="120"/>
                  </a:lnTo>
                  <a:lnTo>
                    <a:pt x="625" y="113"/>
                  </a:lnTo>
                  <a:lnTo>
                    <a:pt x="646" y="100"/>
                  </a:lnTo>
                  <a:lnTo>
                    <a:pt x="646" y="100"/>
                  </a:lnTo>
                  <a:lnTo>
                    <a:pt x="660" y="92"/>
                  </a:lnTo>
                  <a:lnTo>
                    <a:pt x="673" y="83"/>
                  </a:lnTo>
                  <a:lnTo>
                    <a:pt x="673" y="83"/>
                  </a:lnTo>
                  <a:lnTo>
                    <a:pt x="718" y="48"/>
                  </a:lnTo>
                  <a:lnTo>
                    <a:pt x="760" y="14"/>
                  </a:lnTo>
                  <a:lnTo>
                    <a:pt x="760" y="14"/>
                  </a:lnTo>
                  <a:lnTo>
                    <a:pt x="765" y="10"/>
                  </a:lnTo>
                  <a:lnTo>
                    <a:pt x="765" y="10"/>
                  </a:lnTo>
                  <a:lnTo>
                    <a:pt x="766" y="9"/>
                  </a:lnTo>
                  <a:lnTo>
                    <a:pt x="766" y="9"/>
                  </a:lnTo>
                  <a:lnTo>
                    <a:pt x="770" y="5"/>
                  </a:lnTo>
                  <a:lnTo>
                    <a:pt x="775" y="2"/>
                  </a:lnTo>
                  <a:lnTo>
                    <a:pt x="781" y="0"/>
                  </a:lnTo>
                  <a:lnTo>
                    <a:pt x="787" y="0"/>
                  </a:lnTo>
                  <a:lnTo>
                    <a:pt x="787" y="0"/>
                  </a:lnTo>
                  <a:lnTo>
                    <a:pt x="791" y="0"/>
                  </a:lnTo>
                  <a:lnTo>
                    <a:pt x="796" y="2"/>
                  </a:lnTo>
                  <a:lnTo>
                    <a:pt x="799" y="3"/>
                  </a:lnTo>
                  <a:lnTo>
                    <a:pt x="802" y="6"/>
                  </a:lnTo>
                  <a:lnTo>
                    <a:pt x="804" y="10"/>
                  </a:lnTo>
                  <a:lnTo>
                    <a:pt x="806" y="15"/>
                  </a:lnTo>
                  <a:lnTo>
                    <a:pt x="806" y="15"/>
                  </a:lnTo>
                  <a:lnTo>
                    <a:pt x="809" y="27"/>
                  </a:lnTo>
                  <a:lnTo>
                    <a:pt x="815" y="39"/>
                  </a:lnTo>
                  <a:lnTo>
                    <a:pt x="821" y="48"/>
                  </a:lnTo>
                  <a:lnTo>
                    <a:pt x="829" y="57"/>
                  </a:lnTo>
                  <a:lnTo>
                    <a:pt x="837" y="66"/>
                  </a:lnTo>
                  <a:lnTo>
                    <a:pt x="846" y="74"/>
                  </a:lnTo>
                  <a:lnTo>
                    <a:pt x="866" y="88"/>
                  </a:lnTo>
                  <a:lnTo>
                    <a:pt x="866" y="88"/>
                  </a:lnTo>
                  <a:lnTo>
                    <a:pt x="883" y="100"/>
                  </a:lnTo>
                  <a:lnTo>
                    <a:pt x="883" y="100"/>
                  </a:lnTo>
                  <a:lnTo>
                    <a:pt x="913" y="122"/>
                  </a:lnTo>
                  <a:lnTo>
                    <a:pt x="942" y="142"/>
                  </a:lnTo>
                  <a:lnTo>
                    <a:pt x="1002" y="179"/>
                  </a:lnTo>
                  <a:lnTo>
                    <a:pt x="1002" y="179"/>
                  </a:lnTo>
                  <a:lnTo>
                    <a:pt x="1020" y="190"/>
                  </a:lnTo>
                  <a:lnTo>
                    <a:pt x="1020" y="190"/>
                  </a:lnTo>
                  <a:lnTo>
                    <a:pt x="1050" y="209"/>
                  </a:lnTo>
                  <a:lnTo>
                    <a:pt x="1066" y="218"/>
                  </a:lnTo>
                  <a:lnTo>
                    <a:pt x="1082" y="226"/>
                  </a:lnTo>
                  <a:lnTo>
                    <a:pt x="1097" y="232"/>
                  </a:lnTo>
                  <a:lnTo>
                    <a:pt x="1114" y="238"/>
                  </a:lnTo>
                  <a:lnTo>
                    <a:pt x="1131" y="240"/>
                  </a:lnTo>
                  <a:lnTo>
                    <a:pt x="1148" y="243"/>
                  </a:lnTo>
                  <a:lnTo>
                    <a:pt x="1148" y="243"/>
                  </a:lnTo>
                  <a:lnTo>
                    <a:pt x="1184" y="244"/>
                  </a:lnTo>
                  <a:lnTo>
                    <a:pt x="1218" y="247"/>
                  </a:lnTo>
                  <a:lnTo>
                    <a:pt x="1218" y="247"/>
                  </a:lnTo>
                  <a:lnTo>
                    <a:pt x="1252" y="248"/>
                  </a:lnTo>
                  <a:lnTo>
                    <a:pt x="1286" y="249"/>
                  </a:lnTo>
                  <a:lnTo>
                    <a:pt x="1286" y="249"/>
                  </a:lnTo>
                  <a:lnTo>
                    <a:pt x="1291" y="251"/>
                  </a:lnTo>
                  <a:lnTo>
                    <a:pt x="1296" y="252"/>
                  </a:lnTo>
                  <a:lnTo>
                    <a:pt x="1300" y="255"/>
                  </a:lnTo>
                  <a:lnTo>
                    <a:pt x="1303" y="257"/>
                  </a:lnTo>
                  <a:lnTo>
                    <a:pt x="1305" y="261"/>
                  </a:lnTo>
                  <a:lnTo>
                    <a:pt x="1307" y="265"/>
                  </a:lnTo>
                  <a:lnTo>
                    <a:pt x="1308" y="274"/>
                  </a:lnTo>
                  <a:lnTo>
                    <a:pt x="1308" y="274"/>
                  </a:lnTo>
                  <a:lnTo>
                    <a:pt x="1307" y="282"/>
                  </a:lnTo>
                  <a:lnTo>
                    <a:pt x="1303" y="289"/>
                  </a:lnTo>
                  <a:lnTo>
                    <a:pt x="1300" y="291"/>
                  </a:lnTo>
                  <a:lnTo>
                    <a:pt x="1296" y="294"/>
                  </a:lnTo>
                  <a:lnTo>
                    <a:pt x="1292" y="295"/>
                  </a:lnTo>
                  <a:lnTo>
                    <a:pt x="1287" y="295"/>
                  </a:lnTo>
                  <a:lnTo>
                    <a:pt x="1287" y="295"/>
                  </a:lnTo>
                  <a:lnTo>
                    <a:pt x="1287" y="295"/>
                  </a:lnTo>
                  <a:lnTo>
                    <a:pt x="1250" y="295"/>
                  </a:lnTo>
                  <a:lnTo>
                    <a:pt x="1250" y="295"/>
                  </a:lnTo>
                  <a:lnTo>
                    <a:pt x="1214" y="295"/>
                  </a:lnTo>
                  <a:lnTo>
                    <a:pt x="1177" y="294"/>
                  </a:lnTo>
                  <a:lnTo>
                    <a:pt x="1142" y="290"/>
                  </a:lnTo>
                  <a:lnTo>
                    <a:pt x="1125" y="287"/>
                  </a:lnTo>
                  <a:lnTo>
                    <a:pt x="1109" y="283"/>
                  </a:lnTo>
                  <a:lnTo>
                    <a:pt x="1109" y="283"/>
                  </a:lnTo>
                  <a:lnTo>
                    <a:pt x="1095" y="279"/>
                  </a:lnTo>
                  <a:lnTo>
                    <a:pt x="1082" y="274"/>
                  </a:lnTo>
                  <a:lnTo>
                    <a:pt x="1055" y="261"/>
                  </a:lnTo>
                  <a:lnTo>
                    <a:pt x="1029" y="248"/>
                  </a:lnTo>
                  <a:lnTo>
                    <a:pt x="1004" y="232"/>
                  </a:lnTo>
                  <a:lnTo>
                    <a:pt x="1004" y="232"/>
                  </a:lnTo>
                  <a:lnTo>
                    <a:pt x="962" y="209"/>
                  </a:lnTo>
                  <a:lnTo>
                    <a:pt x="962" y="209"/>
                  </a:lnTo>
                  <a:lnTo>
                    <a:pt x="940" y="196"/>
                  </a:lnTo>
                  <a:lnTo>
                    <a:pt x="918" y="181"/>
                  </a:lnTo>
                  <a:lnTo>
                    <a:pt x="876" y="151"/>
                  </a:lnTo>
                  <a:lnTo>
                    <a:pt x="876" y="151"/>
                  </a:lnTo>
                  <a:lnTo>
                    <a:pt x="847" y="130"/>
                  </a:lnTo>
                  <a:lnTo>
                    <a:pt x="817" y="109"/>
                  </a:lnTo>
                  <a:lnTo>
                    <a:pt x="817" y="109"/>
                  </a:lnTo>
                  <a:lnTo>
                    <a:pt x="806" y="100"/>
                  </a:lnTo>
                  <a:lnTo>
                    <a:pt x="794" y="91"/>
                  </a:lnTo>
                  <a:lnTo>
                    <a:pt x="785" y="79"/>
                  </a:lnTo>
                  <a:lnTo>
                    <a:pt x="777" y="68"/>
                  </a:lnTo>
                  <a:lnTo>
                    <a:pt x="773" y="61"/>
                  </a:lnTo>
                  <a:lnTo>
                    <a:pt x="768" y="65"/>
                  </a:lnTo>
                  <a:lnTo>
                    <a:pt x="768" y="65"/>
                  </a:lnTo>
                  <a:lnTo>
                    <a:pt x="720" y="103"/>
                  </a:lnTo>
                  <a:lnTo>
                    <a:pt x="673" y="139"/>
                  </a:lnTo>
                  <a:lnTo>
                    <a:pt x="673" y="139"/>
                  </a:lnTo>
                  <a:lnTo>
                    <a:pt x="605" y="192"/>
                  </a:lnTo>
                  <a:lnTo>
                    <a:pt x="605" y="192"/>
                  </a:lnTo>
                  <a:lnTo>
                    <a:pt x="586" y="206"/>
                  </a:lnTo>
                  <a:lnTo>
                    <a:pt x="566" y="218"/>
                  </a:lnTo>
                  <a:lnTo>
                    <a:pt x="547" y="230"/>
                  </a:lnTo>
                  <a:lnTo>
                    <a:pt x="526" y="239"/>
                  </a:lnTo>
                  <a:lnTo>
                    <a:pt x="505" y="247"/>
                  </a:lnTo>
                  <a:lnTo>
                    <a:pt x="484" y="255"/>
                  </a:lnTo>
                  <a:lnTo>
                    <a:pt x="442" y="268"/>
                  </a:lnTo>
                  <a:lnTo>
                    <a:pt x="442" y="268"/>
                  </a:lnTo>
                  <a:lnTo>
                    <a:pt x="371" y="287"/>
                  </a:lnTo>
                  <a:lnTo>
                    <a:pt x="333" y="296"/>
                  </a:lnTo>
                  <a:lnTo>
                    <a:pt x="295" y="304"/>
                  </a:lnTo>
                  <a:lnTo>
                    <a:pt x="256" y="312"/>
                  </a:lnTo>
                  <a:lnTo>
                    <a:pt x="216" y="317"/>
                  </a:lnTo>
                  <a:lnTo>
                    <a:pt x="175" y="320"/>
                  </a:lnTo>
                  <a:lnTo>
                    <a:pt x="134" y="321"/>
                  </a:lnTo>
                  <a:lnTo>
                    <a:pt x="134" y="321"/>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199">
                <a:latin typeface="微软雅黑" pitchFamily="34" charset="-122"/>
                <a:ea typeface="微软雅黑" pitchFamily="34" charset="-122"/>
              </a:endParaRPr>
            </a:p>
          </p:txBody>
        </p:sp>
        <p:sp>
          <p:nvSpPr>
            <p:cNvPr id="54" name="chenying0907 919"/>
            <p:cNvSpPr>
              <a:spLocks/>
            </p:cNvSpPr>
            <p:nvPr/>
          </p:nvSpPr>
          <p:spPr bwMode="auto">
            <a:xfrm>
              <a:off x="3368676" y="3514726"/>
              <a:ext cx="252413" cy="92075"/>
            </a:xfrm>
            <a:custGeom>
              <a:avLst/>
              <a:gdLst/>
              <a:ahLst/>
              <a:cxnLst>
                <a:cxn ang="0">
                  <a:pos x="112" y="229"/>
                </a:cxn>
                <a:cxn ang="0">
                  <a:pos x="92" y="223"/>
                </a:cxn>
                <a:cxn ang="0">
                  <a:pos x="69" y="206"/>
                </a:cxn>
                <a:cxn ang="0">
                  <a:pos x="51" y="181"/>
                </a:cxn>
                <a:cxn ang="0">
                  <a:pos x="19" y="100"/>
                </a:cxn>
                <a:cxn ang="0">
                  <a:pos x="1" y="50"/>
                </a:cxn>
                <a:cxn ang="0">
                  <a:pos x="0" y="36"/>
                </a:cxn>
                <a:cxn ang="0">
                  <a:pos x="3" y="26"/>
                </a:cxn>
                <a:cxn ang="0">
                  <a:pos x="18" y="15"/>
                </a:cxn>
                <a:cxn ang="0">
                  <a:pos x="30" y="15"/>
                </a:cxn>
                <a:cxn ang="0">
                  <a:pos x="40" y="25"/>
                </a:cxn>
                <a:cxn ang="0">
                  <a:pos x="54" y="68"/>
                </a:cxn>
                <a:cxn ang="0">
                  <a:pos x="65" y="101"/>
                </a:cxn>
                <a:cxn ang="0">
                  <a:pos x="92" y="158"/>
                </a:cxn>
                <a:cxn ang="0">
                  <a:pos x="105" y="175"/>
                </a:cxn>
                <a:cxn ang="0">
                  <a:pos x="119" y="182"/>
                </a:cxn>
                <a:cxn ang="0">
                  <a:pos x="132" y="182"/>
                </a:cxn>
                <a:cxn ang="0">
                  <a:pos x="153" y="170"/>
                </a:cxn>
                <a:cxn ang="0">
                  <a:pos x="177" y="149"/>
                </a:cxn>
                <a:cxn ang="0">
                  <a:pos x="198" y="127"/>
                </a:cxn>
                <a:cxn ang="0">
                  <a:pos x="228" y="92"/>
                </a:cxn>
                <a:cxn ang="0">
                  <a:pos x="260" y="63"/>
                </a:cxn>
                <a:cxn ang="0">
                  <a:pos x="279" y="54"/>
                </a:cxn>
                <a:cxn ang="0">
                  <a:pos x="285" y="46"/>
                </a:cxn>
                <a:cxn ang="0">
                  <a:pos x="302" y="38"/>
                </a:cxn>
                <a:cxn ang="0">
                  <a:pos x="315" y="42"/>
                </a:cxn>
                <a:cxn ang="0">
                  <a:pos x="324" y="54"/>
                </a:cxn>
                <a:cxn ang="0">
                  <a:pos x="327" y="58"/>
                </a:cxn>
                <a:cxn ang="0">
                  <a:pos x="379" y="107"/>
                </a:cxn>
                <a:cxn ang="0">
                  <a:pos x="413" y="141"/>
                </a:cxn>
                <a:cxn ang="0">
                  <a:pos x="451" y="172"/>
                </a:cxn>
                <a:cxn ang="0">
                  <a:pos x="465" y="175"/>
                </a:cxn>
                <a:cxn ang="0">
                  <a:pos x="494" y="165"/>
                </a:cxn>
                <a:cxn ang="0">
                  <a:pos x="525" y="136"/>
                </a:cxn>
                <a:cxn ang="0">
                  <a:pos x="578" y="62"/>
                </a:cxn>
                <a:cxn ang="0">
                  <a:pos x="591" y="30"/>
                </a:cxn>
                <a:cxn ang="0">
                  <a:pos x="592" y="17"/>
                </a:cxn>
                <a:cxn ang="0">
                  <a:pos x="600" y="5"/>
                </a:cxn>
                <a:cxn ang="0">
                  <a:pos x="616" y="0"/>
                </a:cxn>
                <a:cxn ang="0">
                  <a:pos x="625" y="3"/>
                </a:cxn>
                <a:cxn ang="0">
                  <a:pos x="631" y="7"/>
                </a:cxn>
                <a:cxn ang="0">
                  <a:pos x="637" y="17"/>
                </a:cxn>
                <a:cxn ang="0">
                  <a:pos x="637" y="33"/>
                </a:cxn>
                <a:cxn ang="0">
                  <a:pos x="629" y="63"/>
                </a:cxn>
                <a:cxn ang="0">
                  <a:pos x="595" y="121"/>
                </a:cxn>
                <a:cxn ang="0">
                  <a:pos x="554" y="168"/>
                </a:cxn>
                <a:cxn ang="0">
                  <a:pos x="545" y="178"/>
                </a:cxn>
                <a:cxn ang="0">
                  <a:pos x="502" y="219"/>
                </a:cxn>
                <a:cxn ang="0">
                  <a:pos x="473" y="229"/>
                </a:cxn>
                <a:cxn ang="0">
                  <a:pos x="464" y="228"/>
                </a:cxn>
                <a:cxn ang="0">
                  <a:pos x="435" y="216"/>
                </a:cxn>
                <a:cxn ang="0">
                  <a:pos x="388" y="182"/>
                </a:cxn>
                <a:cxn ang="0">
                  <a:pos x="349" y="145"/>
                </a:cxn>
                <a:cxn ang="0">
                  <a:pos x="329" y="128"/>
                </a:cxn>
                <a:cxn ang="0">
                  <a:pos x="298" y="98"/>
                </a:cxn>
                <a:cxn ang="0">
                  <a:pos x="289" y="100"/>
                </a:cxn>
                <a:cxn ang="0">
                  <a:pos x="273" y="110"/>
                </a:cxn>
                <a:cxn ang="0">
                  <a:pos x="256" y="134"/>
                </a:cxn>
                <a:cxn ang="0">
                  <a:pos x="240" y="155"/>
                </a:cxn>
                <a:cxn ang="0">
                  <a:pos x="215" y="177"/>
                </a:cxn>
                <a:cxn ang="0">
                  <a:pos x="185" y="202"/>
                </a:cxn>
                <a:cxn ang="0">
                  <a:pos x="146" y="226"/>
                </a:cxn>
                <a:cxn ang="0">
                  <a:pos x="124" y="230"/>
                </a:cxn>
              </a:cxnLst>
              <a:rect l="0" t="0" r="r" b="b"/>
              <a:pathLst>
                <a:path w="637" h="230">
                  <a:moveTo>
                    <a:pt x="124" y="230"/>
                  </a:moveTo>
                  <a:lnTo>
                    <a:pt x="124" y="230"/>
                  </a:lnTo>
                  <a:lnTo>
                    <a:pt x="112" y="229"/>
                  </a:lnTo>
                  <a:lnTo>
                    <a:pt x="112" y="229"/>
                  </a:lnTo>
                  <a:lnTo>
                    <a:pt x="103" y="226"/>
                  </a:lnTo>
                  <a:lnTo>
                    <a:pt x="92" y="223"/>
                  </a:lnTo>
                  <a:lnTo>
                    <a:pt x="85" y="217"/>
                  </a:lnTo>
                  <a:lnTo>
                    <a:pt x="77" y="212"/>
                  </a:lnTo>
                  <a:lnTo>
                    <a:pt x="69" y="206"/>
                  </a:lnTo>
                  <a:lnTo>
                    <a:pt x="62" y="198"/>
                  </a:lnTo>
                  <a:lnTo>
                    <a:pt x="57" y="190"/>
                  </a:lnTo>
                  <a:lnTo>
                    <a:pt x="51" y="181"/>
                  </a:lnTo>
                  <a:lnTo>
                    <a:pt x="41" y="161"/>
                  </a:lnTo>
                  <a:lnTo>
                    <a:pt x="32" y="141"/>
                  </a:lnTo>
                  <a:lnTo>
                    <a:pt x="19" y="100"/>
                  </a:lnTo>
                  <a:lnTo>
                    <a:pt x="19" y="100"/>
                  </a:lnTo>
                  <a:lnTo>
                    <a:pt x="10" y="73"/>
                  </a:lnTo>
                  <a:lnTo>
                    <a:pt x="1" y="50"/>
                  </a:lnTo>
                  <a:lnTo>
                    <a:pt x="1" y="50"/>
                  </a:lnTo>
                  <a:lnTo>
                    <a:pt x="0" y="42"/>
                  </a:lnTo>
                  <a:lnTo>
                    <a:pt x="0" y="36"/>
                  </a:lnTo>
                  <a:lnTo>
                    <a:pt x="1" y="30"/>
                  </a:lnTo>
                  <a:lnTo>
                    <a:pt x="3" y="26"/>
                  </a:lnTo>
                  <a:lnTo>
                    <a:pt x="3" y="26"/>
                  </a:lnTo>
                  <a:lnTo>
                    <a:pt x="7" y="21"/>
                  </a:lnTo>
                  <a:lnTo>
                    <a:pt x="13" y="17"/>
                  </a:lnTo>
                  <a:lnTo>
                    <a:pt x="18" y="15"/>
                  </a:lnTo>
                  <a:lnTo>
                    <a:pt x="24" y="15"/>
                  </a:lnTo>
                  <a:lnTo>
                    <a:pt x="24" y="15"/>
                  </a:lnTo>
                  <a:lnTo>
                    <a:pt x="30" y="15"/>
                  </a:lnTo>
                  <a:lnTo>
                    <a:pt x="34" y="17"/>
                  </a:lnTo>
                  <a:lnTo>
                    <a:pt x="37" y="21"/>
                  </a:lnTo>
                  <a:lnTo>
                    <a:pt x="40" y="25"/>
                  </a:lnTo>
                  <a:lnTo>
                    <a:pt x="40" y="25"/>
                  </a:lnTo>
                  <a:lnTo>
                    <a:pt x="48" y="47"/>
                  </a:lnTo>
                  <a:lnTo>
                    <a:pt x="54" y="68"/>
                  </a:lnTo>
                  <a:lnTo>
                    <a:pt x="54" y="68"/>
                  </a:lnTo>
                  <a:lnTo>
                    <a:pt x="65" y="101"/>
                  </a:lnTo>
                  <a:lnTo>
                    <a:pt x="65" y="101"/>
                  </a:lnTo>
                  <a:lnTo>
                    <a:pt x="73" y="119"/>
                  </a:lnTo>
                  <a:lnTo>
                    <a:pt x="82" y="139"/>
                  </a:lnTo>
                  <a:lnTo>
                    <a:pt x="92" y="158"/>
                  </a:lnTo>
                  <a:lnTo>
                    <a:pt x="99" y="168"/>
                  </a:lnTo>
                  <a:lnTo>
                    <a:pt x="105" y="175"/>
                  </a:lnTo>
                  <a:lnTo>
                    <a:pt x="105" y="175"/>
                  </a:lnTo>
                  <a:lnTo>
                    <a:pt x="109" y="178"/>
                  </a:lnTo>
                  <a:lnTo>
                    <a:pt x="115" y="181"/>
                  </a:lnTo>
                  <a:lnTo>
                    <a:pt x="119" y="182"/>
                  </a:lnTo>
                  <a:lnTo>
                    <a:pt x="124" y="182"/>
                  </a:lnTo>
                  <a:lnTo>
                    <a:pt x="124" y="182"/>
                  </a:lnTo>
                  <a:lnTo>
                    <a:pt x="132" y="182"/>
                  </a:lnTo>
                  <a:lnTo>
                    <a:pt x="138" y="179"/>
                  </a:lnTo>
                  <a:lnTo>
                    <a:pt x="146" y="175"/>
                  </a:lnTo>
                  <a:lnTo>
                    <a:pt x="153" y="170"/>
                  </a:lnTo>
                  <a:lnTo>
                    <a:pt x="166" y="160"/>
                  </a:lnTo>
                  <a:lnTo>
                    <a:pt x="177" y="149"/>
                  </a:lnTo>
                  <a:lnTo>
                    <a:pt x="177" y="149"/>
                  </a:lnTo>
                  <a:lnTo>
                    <a:pt x="184" y="143"/>
                  </a:lnTo>
                  <a:lnTo>
                    <a:pt x="184" y="143"/>
                  </a:lnTo>
                  <a:lnTo>
                    <a:pt x="198" y="127"/>
                  </a:lnTo>
                  <a:lnTo>
                    <a:pt x="214" y="109"/>
                  </a:lnTo>
                  <a:lnTo>
                    <a:pt x="214" y="109"/>
                  </a:lnTo>
                  <a:lnTo>
                    <a:pt x="228" y="92"/>
                  </a:lnTo>
                  <a:lnTo>
                    <a:pt x="243" y="76"/>
                  </a:lnTo>
                  <a:lnTo>
                    <a:pt x="251" y="68"/>
                  </a:lnTo>
                  <a:lnTo>
                    <a:pt x="260" y="63"/>
                  </a:lnTo>
                  <a:lnTo>
                    <a:pt x="268" y="58"/>
                  </a:lnTo>
                  <a:lnTo>
                    <a:pt x="277" y="55"/>
                  </a:lnTo>
                  <a:lnTo>
                    <a:pt x="279" y="54"/>
                  </a:lnTo>
                  <a:lnTo>
                    <a:pt x="281" y="51"/>
                  </a:lnTo>
                  <a:lnTo>
                    <a:pt x="281" y="51"/>
                  </a:lnTo>
                  <a:lnTo>
                    <a:pt x="285" y="46"/>
                  </a:lnTo>
                  <a:lnTo>
                    <a:pt x="290" y="42"/>
                  </a:lnTo>
                  <a:lnTo>
                    <a:pt x="296" y="39"/>
                  </a:lnTo>
                  <a:lnTo>
                    <a:pt x="302" y="38"/>
                  </a:lnTo>
                  <a:lnTo>
                    <a:pt x="302" y="38"/>
                  </a:lnTo>
                  <a:lnTo>
                    <a:pt x="308" y="39"/>
                  </a:lnTo>
                  <a:lnTo>
                    <a:pt x="315" y="42"/>
                  </a:lnTo>
                  <a:lnTo>
                    <a:pt x="321" y="47"/>
                  </a:lnTo>
                  <a:lnTo>
                    <a:pt x="323" y="50"/>
                  </a:lnTo>
                  <a:lnTo>
                    <a:pt x="324" y="54"/>
                  </a:lnTo>
                  <a:lnTo>
                    <a:pt x="325" y="56"/>
                  </a:lnTo>
                  <a:lnTo>
                    <a:pt x="327" y="58"/>
                  </a:lnTo>
                  <a:lnTo>
                    <a:pt x="327" y="58"/>
                  </a:lnTo>
                  <a:lnTo>
                    <a:pt x="340" y="68"/>
                  </a:lnTo>
                  <a:lnTo>
                    <a:pt x="353" y="81"/>
                  </a:lnTo>
                  <a:lnTo>
                    <a:pt x="379" y="107"/>
                  </a:lnTo>
                  <a:lnTo>
                    <a:pt x="379" y="107"/>
                  </a:lnTo>
                  <a:lnTo>
                    <a:pt x="396" y="124"/>
                  </a:lnTo>
                  <a:lnTo>
                    <a:pt x="413" y="141"/>
                  </a:lnTo>
                  <a:lnTo>
                    <a:pt x="431" y="158"/>
                  </a:lnTo>
                  <a:lnTo>
                    <a:pt x="451" y="172"/>
                  </a:lnTo>
                  <a:lnTo>
                    <a:pt x="451" y="172"/>
                  </a:lnTo>
                  <a:lnTo>
                    <a:pt x="457" y="174"/>
                  </a:lnTo>
                  <a:lnTo>
                    <a:pt x="465" y="175"/>
                  </a:lnTo>
                  <a:lnTo>
                    <a:pt x="465" y="175"/>
                  </a:lnTo>
                  <a:lnTo>
                    <a:pt x="474" y="174"/>
                  </a:lnTo>
                  <a:lnTo>
                    <a:pt x="484" y="170"/>
                  </a:lnTo>
                  <a:lnTo>
                    <a:pt x="494" y="165"/>
                  </a:lnTo>
                  <a:lnTo>
                    <a:pt x="504" y="157"/>
                  </a:lnTo>
                  <a:lnTo>
                    <a:pt x="515" y="148"/>
                  </a:lnTo>
                  <a:lnTo>
                    <a:pt x="525" y="136"/>
                  </a:lnTo>
                  <a:lnTo>
                    <a:pt x="545" y="113"/>
                  </a:lnTo>
                  <a:lnTo>
                    <a:pt x="563" y="87"/>
                  </a:lnTo>
                  <a:lnTo>
                    <a:pt x="578" y="62"/>
                  </a:lnTo>
                  <a:lnTo>
                    <a:pt x="583" y="50"/>
                  </a:lnTo>
                  <a:lnTo>
                    <a:pt x="588" y="39"/>
                  </a:lnTo>
                  <a:lnTo>
                    <a:pt x="591" y="30"/>
                  </a:lnTo>
                  <a:lnTo>
                    <a:pt x="592" y="22"/>
                  </a:lnTo>
                  <a:lnTo>
                    <a:pt x="592" y="22"/>
                  </a:lnTo>
                  <a:lnTo>
                    <a:pt x="592" y="17"/>
                  </a:lnTo>
                  <a:lnTo>
                    <a:pt x="593" y="13"/>
                  </a:lnTo>
                  <a:lnTo>
                    <a:pt x="596" y="9"/>
                  </a:lnTo>
                  <a:lnTo>
                    <a:pt x="600" y="5"/>
                  </a:lnTo>
                  <a:lnTo>
                    <a:pt x="603" y="4"/>
                  </a:lnTo>
                  <a:lnTo>
                    <a:pt x="606" y="2"/>
                  </a:lnTo>
                  <a:lnTo>
                    <a:pt x="616" y="0"/>
                  </a:lnTo>
                  <a:lnTo>
                    <a:pt x="616" y="0"/>
                  </a:lnTo>
                  <a:lnTo>
                    <a:pt x="620" y="2"/>
                  </a:lnTo>
                  <a:lnTo>
                    <a:pt x="625" y="3"/>
                  </a:lnTo>
                  <a:lnTo>
                    <a:pt x="629" y="4"/>
                  </a:lnTo>
                  <a:lnTo>
                    <a:pt x="631" y="7"/>
                  </a:lnTo>
                  <a:lnTo>
                    <a:pt x="631" y="7"/>
                  </a:lnTo>
                  <a:lnTo>
                    <a:pt x="634" y="11"/>
                  </a:lnTo>
                  <a:lnTo>
                    <a:pt x="637" y="13"/>
                  </a:lnTo>
                  <a:lnTo>
                    <a:pt x="637" y="17"/>
                  </a:lnTo>
                  <a:lnTo>
                    <a:pt x="637" y="22"/>
                  </a:lnTo>
                  <a:lnTo>
                    <a:pt x="637" y="22"/>
                  </a:lnTo>
                  <a:lnTo>
                    <a:pt x="637" y="33"/>
                  </a:lnTo>
                  <a:lnTo>
                    <a:pt x="634" y="43"/>
                  </a:lnTo>
                  <a:lnTo>
                    <a:pt x="631" y="53"/>
                  </a:lnTo>
                  <a:lnTo>
                    <a:pt x="629" y="63"/>
                  </a:lnTo>
                  <a:lnTo>
                    <a:pt x="620" y="83"/>
                  </a:lnTo>
                  <a:lnTo>
                    <a:pt x="608" y="102"/>
                  </a:lnTo>
                  <a:lnTo>
                    <a:pt x="595" y="121"/>
                  </a:lnTo>
                  <a:lnTo>
                    <a:pt x="582" y="138"/>
                  </a:lnTo>
                  <a:lnTo>
                    <a:pt x="567" y="153"/>
                  </a:lnTo>
                  <a:lnTo>
                    <a:pt x="554" y="168"/>
                  </a:lnTo>
                  <a:lnTo>
                    <a:pt x="554" y="168"/>
                  </a:lnTo>
                  <a:lnTo>
                    <a:pt x="545" y="178"/>
                  </a:lnTo>
                  <a:lnTo>
                    <a:pt x="545" y="178"/>
                  </a:lnTo>
                  <a:lnTo>
                    <a:pt x="529" y="195"/>
                  </a:lnTo>
                  <a:lnTo>
                    <a:pt x="511" y="211"/>
                  </a:lnTo>
                  <a:lnTo>
                    <a:pt x="502" y="219"/>
                  </a:lnTo>
                  <a:lnTo>
                    <a:pt x="493" y="224"/>
                  </a:lnTo>
                  <a:lnTo>
                    <a:pt x="482" y="228"/>
                  </a:lnTo>
                  <a:lnTo>
                    <a:pt x="473" y="229"/>
                  </a:lnTo>
                  <a:lnTo>
                    <a:pt x="473" y="229"/>
                  </a:lnTo>
                  <a:lnTo>
                    <a:pt x="473" y="229"/>
                  </a:lnTo>
                  <a:lnTo>
                    <a:pt x="464" y="228"/>
                  </a:lnTo>
                  <a:lnTo>
                    <a:pt x="464" y="228"/>
                  </a:lnTo>
                  <a:lnTo>
                    <a:pt x="450" y="223"/>
                  </a:lnTo>
                  <a:lnTo>
                    <a:pt x="435" y="216"/>
                  </a:lnTo>
                  <a:lnTo>
                    <a:pt x="423" y="209"/>
                  </a:lnTo>
                  <a:lnTo>
                    <a:pt x="412" y="200"/>
                  </a:lnTo>
                  <a:lnTo>
                    <a:pt x="388" y="182"/>
                  </a:lnTo>
                  <a:lnTo>
                    <a:pt x="366" y="161"/>
                  </a:lnTo>
                  <a:lnTo>
                    <a:pt x="366" y="161"/>
                  </a:lnTo>
                  <a:lnTo>
                    <a:pt x="349" y="145"/>
                  </a:lnTo>
                  <a:lnTo>
                    <a:pt x="332" y="130"/>
                  </a:lnTo>
                  <a:lnTo>
                    <a:pt x="329" y="128"/>
                  </a:lnTo>
                  <a:lnTo>
                    <a:pt x="329" y="128"/>
                  </a:lnTo>
                  <a:lnTo>
                    <a:pt x="313" y="115"/>
                  </a:lnTo>
                  <a:lnTo>
                    <a:pt x="299" y="101"/>
                  </a:lnTo>
                  <a:lnTo>
                    <a:pt x="298" y="98"/>
                  </a:lnTo>
                  <a:lnTo>
                    <a:pt x="295" y="98"/>
                  </a:lnTo>
                  <a:lnTo>
                    <a:pt x="295" y="98"/>
                  </a:lnTo>
                  <a:lnTo>
                    <a:pt x="289" y="100"/>
                  </a:lnTo>
                  <a:lnTo>
                    <a:pt x="283" y="102"/>
                  </a:lnTo>
                  <a:lnTo>
                    <a:pt x="277" y="106"/>
                  </a:lnTo>
                  <a:lnTo>
                    <a:pt x="273" y="110"/>
                  </a:lnTo>
                  <a:lnTo>
                    <a:pt x="264" y="122"/>
                  </a:lnTo>
                  <a:lnTo>
                    <a:pt x="256" y="134"/>
                  </a:lnTo>
                  <a:lnTo>
                    <a:pt x="256" y="134"/>
                  </a:lnTo>
                  <a:lnTo>
                    <a:pt x="247" y="147"/>
                  </a:lnTo>
                  <a:lnTo>
                    <a:pt x="247" y="147"/>
                  </a:lnTo>
                  <a:lnTo>
                    <a:pt x="240" y="155"/>
                  </a:lnTo>
                  <a:lnTo>
                    <a:pt x="232" y="162"/>
                  </a:lnTo>
                  <a:lnTo>
                    <a:pt x="215" y="177"/>
                  </a:lnTo>
                  <a:lnTo>
                    <a:pt x="215" y="177"/>
                  </a:lnTo>
                  <a:lnTo>
                    <a:pt x="204" y="187"/>
                  </a:lnTo>
                  <a:lnTo>
                    <a:pt x="204" y="187"/>
                  </a:lnTo>
                  <a:lnTo>
                    <a:pt x="185" y="202"/>
                  </a:lnTo>
                  <a:lnTo>
                    <a:pt x="167" y="216"/>
                  </a:lnTo>
                  <a:lnTo>
                    <a:pt x="157" y="221"/>
                  </a:lnTo>
                  <a:lnTo>
                    <a:pt x="146" y="226"/>
                  </a:lnTo>
                  <a:lnTo>
                    <a:pt x="134" y="229"/>
                  </a:lnTo>
                  <a:lnTo>
                    <a:pt x="124" y="230"/>
                  </a:lnTo>
                  <a:lnTo>
                    <a:pt x="124" y="230"/>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199">
                <a:latin typeface="微软雅黑" pitchFamily="34" charset="-122"/>
                <a:ea typeface="微软雅黑" pitchFamily="34" charset="-122"/>
              </a:endParaRPr>
            </a:p>
          </p:txBody>
        </p:sp>
        <p:sp>
          <p:nvSpPr>
            <p:cNvPr id="55" name="chenying0907 920"/>
            <p:cNvSpPr>
              <a:spLocks/>
            </p:cNvSpPr>
            <p:nvPr/>
          </p:nvSpPr>
          <p:spPr bwMode="auto">
            <a:xfrm>
              <a:off x="3444876" y="3551238"/>
              <a:ext cx="80963" cy="52388"/>
            </a:xfrm>
            <a:custGeom>
              <a:avLst/>
              <a:gdLst/>
              <a:ahLst/>
              <a:cxnLst>
                <a:cxn ang="0">
                  <a:pos x="204" y="100"/>
                </a:cxn>
                <a:cxn ang="0">
                  <a:pos x="197" y="63"/>
                </a:cxn>
                <a:cxn ang="0">
                  <a:pos x="188" y="26"/>
                </a:cxn>
                <a:cxn ang="0">
                  <a:pos x="187" y="21"/>
                </a:cxn>
                <a:cxn ang="0">
                  <a:pos x="182" y="14"/>
                </a:cxn>
                <a:cxn ang="0">
                  <a:pos x="174" y="10"/>
                </a:cxn>
                <a:cxn ang="0">
                  <a:pos x="162" y="10"/>
                </a:cxn>
                <a:cxn ang="0">
                  <a:pos x="150" y="17"/>
                </a:cxn>
                <a:cxn ang="0">
                  <a:pos x="145" y="23"/>
                </a:cxn>
                <a:cxn ang="0">
                  <a:pos x="144" y="32"/>
                </a:cxn>
                <a:cxn ang="0">
                  <a:pos x="144" y="38"/>
                </a:cxn>
                <a:cxn ang="0">
                  <a:pos x="157" y="86"/>
                </a:cxn>
                <a:cxn ang="0">
                  <a:pos x="142" y="87"/>
                </a:cxn>
                <a:cxn ang="0">
                  <a:pos x="101" y="85"/>
                </a:cxn>
                <a:cxn ang="0">
                  <a:pos x="77" y="85"/>
                </a:cxn>
                <a:cxn ang="0">
                  <a:pos x="53" y="85"/>
                </a:cxn>
                <a:cxn ang="0">
                  <a:pos x="48" y="83"/>
                </a:cxn>
                <a:cxn ang="0">
                  <a:pos x="50" y="74"/>
                </a:cxn>
                <a:cxn ang="0">
                  <a:pos x="57" y="52"/>
                </a:cxn>
                <a:cxn ang="0">
                  <a:pos x="64" y="29"/>
                </a:cxn>
                <a:cxn ang="0">
                  <a:pos x="64" y="23"/>
                </a:cxn>
                <a:cxn ang="0">
                  <a:pos x="63" y="14"/>
                </a:cxn>
                <a:cxn ang="0">
                  <a:pos x="53" y="4"/>
                </a:cxn>
                <a:cxn ang="0">
                  <a:pos x="38" y="0"/>
                </a:cxn>
                <a:cxn ang="0">
                  <a:pos x="30" y="2"/>
                </a:cxn>
                <a:cxn ang="0">
                  <a:pos x="23" y="8"/>
                </a:cxn>
                <a:cxn ang="0">
                  <a:pos x="21" y="17"/>
                </a:cxn>
                <a:cxn ang="0">
                  <a:pos x="17" y="32"/>
                </a:cxn>
                <a:cxn ang="0">
                  <a:pos x="5" y="70"/>
                </a:cxn>
                <a:cxn ang="0">
                  <a:pos x="0" y="98"/>
                </a:cxn>
                <a:cxn ang="0">
                  <a:pos x="2" y="112"/>
                </a:cxn>
                <a:cxn ang="0">
                  <a:pos x="12" y="123"/>
                </a:cxn>
                <a:cxn ang="0">
                  <a:pos x="30" y="129"/>
                </a:cxn>
                <a:cxn ang="0">
                  <a:pos x="42" y="129"/>
                </a:cxn>
                <a:cxn ang="0">
                  <a:pos x="102" y="129"/>
                </a:cxn>
                <a:cxn ang="0">
                  <a:pos x="161" y="131"/>
                </a:cxn>
                <a:cxn ang="0">
                  <a:pos x="174" y="129"/>
                </a:cxn>
                <a:cxn ang="0">
                  <a:pos x="187" y="125"/>
                </a:cxn>
                <a:cxn ang="0">
                  <a:pos x="195" y="121"/>
                </a:cxn>
                <a:cxn ang="0">
                  <a:pos x="191" y="121"/>
                </a:cxn>
                <a:cxn ang="0">
                  <a:pos x="193" y="120"/>
                </a:cxn>
                <a:cxn ang="0">
                  <a:pos x="196" y="117"/>
                </a:cxn>
                <a:cxn ang="0">
                  <a:pos x="203" y="110"/>
                </a:cxn>
                <a:cxn ang="0">
                  <a:pos x="204" y="100"/>
                </a:cxn>
              </a:cxnLst>
              <a:rect l="0" t="0" r="r" b="b"/>
              <a:pathLst>
                <a:path w="204" h="131">
                  <a:moveTo>
                    <a:pt x="204" y="100"/>
                  </a:moveTo>
                  <a:lnTo>
                    <a:pt x="204" y="100"/>
                  </a:lnTo>
                  <a:lnTo>
                    <a:pt x="201" y="82"/>
                  </a:lnTo>
                  <a:lnTo>
                    <a:pt x="197" y="63"/>
                  </a:lnTo>
                  <a:lnTo>
                    <a:pt x="192" y="44"/>
                  </a:lnTo>
                  <a:lnTo>
                    <a:pt x="188" y="26"/>
                  </a:lnTo>
                  <a:lnTo>
                    <a:pt x="188" y="26"/>
                  </a:lnTo>
                  <a:lnTo>
                    <a:pt x="187" y="21"/>
                  </a:lnTo>
                  <a:lnTo>
                    <a:pt x="184" y="17"/>
                  </a:lnTo>
                  <a:lnTo>
                    <a:pt x="182" y="14"/>
                  </a:lnTo>
                  <a:lnTo>
                    <a:pt x="178" y="12"/>
                  </a:lnTo>
                  <a:lnTo>
                    <a:pt x="174" y="10"/>
                  </a:lnTo>
                  <a:lnTo>
                    <a:pt x="170" y="9"/>
                  </a:lnTo>
                  <a:lnTo>
                    <a:pt x="162" y="10"/>
                  </a:lnTo>
                  <a:lnTo>
                    <a:pt x="154" y="14"/>
                  </a:lnTo>
                  <a:lnTo>
                    <a:pt x="150" y="17"/>
                  </a:lnTo>
                  <a:lnTo>
                    <a:pt x="148" y="19"/>
                  </a:lnTo>
                  <a:lnTo>
                    <a:pt x="145" y="23"/>
                  </a:lnTo>
                  <a:lnTo>
                    <a:pt x="144" y="27"/>
                  </a:lnTo>
                  <a:lnTo>
                    <a:pt x="144" y="32"/>
                  </a:lnTo>
                  <a:lnTo>
                    <a:pt x="144" y="38"/>
                  </a:lnTo>
                  <a:lnTo>
                    <a:pt x="144" y="38"/>
                  </a:lnTo>
                  <a:lnTo>
                    <a:pt x="150" y="61"/>
                  </a:lnTo>
                  <a:lnTo>
                    <a:pt x="157" y="86"/>
                  </a:lnTo>
                  <a:lnTo>
                    <a:pt x="157" y="86"/>
                  </a:lnTo>
                  <a:lnTo>
                    <a:pt x="142" y="87"/>
                  </a:lnTo>
                  <a:lnTo>
                    <a:pt x="128" y="86"/>
                  </a:lnTo>
                  <a:lnTo>
                    <a:pt x="101" y="85"/>
                  </a:lnTo>
                  <a:lnTo>
                    <a:pt x="101" y="85"/>
                  </a:lnTo>
                  <a:lnTo>
                    <a:pt x="77" y="85"/>
                  </a:lnTo>
                  <a:lnTo>
                    <a:pt x="53" y="85"/>
                  </a:lnTo>
                  <a:lnTo>
                    <a:pt x="53" y="85"/>
                  </a:lnTo>
                  <a:lnTo>
                    <a:pt x="48" y="83"/>
                  </a:lnTo>
                  <a:lnTo>
                    <a:pt x="48" y="83"/>
                  </a:lnTo>
                  <a:lnTo>
                    <a:pt x="50" y="74"/>
                  </a:lnTo>
                  <a:lnTo>
                    <a:pt x="50" y="74"/>
                  </a:lnTo>
                  <a:lnTo>
                    <a:pt x="53" y="63"/>
                  </a:lnTo>
                  <a:lnTo>
                    <a:pt x="57" y="52"/>
                  </a:lnTo>
                  <a:lnTo>
                    <a:pt x="61" y="40"/>
                  </a:lnTo>
                  <a:lnTo>
                    <a:pt x="64" y="29"/>
                  </a:lnTo>
                  <a:lnTo>
                    <a:pt x="64" y="29"/>
                  </a:lnTo>
                  <a:lnTo>
                    <a:pt x="64" y="23"/>
                  </a:lnTo>
                  <a:lnTo>
                    <a:pt x="64" y="18"/>
                  </a:lnTo>
                  <a:lnTo>
                    <a:pt x="63" y="14"/>
                  </a:lnTo>
                  <a:lnTo>
                    <a:pt x="60" y="10"/>
                  </a:lnTo>
                  <a:lnTo>
                    <a:pt x="53" y="4"/>
                  </a:lnTo>
                  <a:lnTo>
                    <a:pt x="46" y="1"/>
                  </a:lnTo>
                  <a:lnTo>
                    <a:pt x="38" y="0"/>
                  </a:lnTo>
                  <a:lnTo>
                    <a:pt x="34" y="0"/>
                  </a:lnTo>
                  <a:lnTo>
                    <a:pt x="30" y="2"/>
                  </a:lnTo>
                  <a:lnTo>
                    <a:pt x="26" y="4"/>
                  </a:lnTo>
                  <a:lnTo>
                    <a:pt x="23" y="8"/>
                  </a:lnTo>
                  <a:lnTo>
                    <a:pt x="22" y="12"/>
                  </a:lnTo>
                  <a:lnTo>
                    <a:pt x="21" y="17"/>
                  </a:lnTo>
                  <a:lnTo>
                    <a:pt x="21" y="17"/>
                  </a:lnTo>
                  <a:lnTo>
                    <a:pt x="17" y="32"/>
                  </a:lnTo>
                  <a:lnTo>
                    <a:pt x="10" y="51"/>
                  </a:lnTo>
                  <a:lnTo>
                    <a:pt x="5" y="70"/>
                  </a:lnTo>
                  <a:lnTo>
                    <a:pt x="1" y="89"/>
                  </a:lnTo>
                  <a:lnTo>
                    <a:pt x="0" y="98"/>
                  </a:lnTo>
                  <a:lnTo>
                    <a:pt x="1" y="106"/>
                  </a:lnTo>
                  <a:lnTo>
                    <a:pt x="2" y="112"/>
                  </a:lnTo>
                  <a:lnTo>
                    <a:pt x="6" y="119"/>
                  </a:lnTo>
                  <a:lnTo>
                    <a:pt x="12" y="123"/>
                  </a:lnTo>
                  <a:lnTo>
                    <a:pt x="19" y="127"/>
                  </a:lnTo>
                  <a:lnTo>
                    <a:pt x="30" y="129"/>
                  </a:lnTo>
                  <a:lnTo>
                    <a:pt x="42" y="129"/>
                  </a:lnTo>
                  <a:lnTo>
                    <a:pt x="42" y="129"/>
                  </a:lnTo>
                  <a:lnTo>
                    <a:pt x="72" y="128"/>
                  </a:lnTo>
                  <a:lnTo>
                    <a:pt x="102" y="129"/>
                  </a:lnTo>
                  <a:lnTo>
                    <a:pt x="132" y="131"/>
                  </a:lnTo>
                  <a:lnTo>
                    <a:pt x="161" y="131"/>
                  </a:lnTo>
                  <a:lnTo>
                    <a:pt x="161" y="131"/>
                  </a:lnTo>
                  <a:lnTo>
                    <a:pt x="174" y="129"/>
                  </a:lnTo>
                  <a:lnTo>
                    <a:pt x="180" y="128"/>
                  </a:lnTo>
                  <a:lnTo>
                    <a:pt x="187" y="125"/>
                  </a:lnTo>
                  <a:lnTo>
                    <a:pt x="187" y="125"/>
                  </a:lnTo>
                  <a:lnTo>
                    <a:pt x="195" y="121"/>
                  </a:lnTo>
                  <a:lnTo>
                    <a:pt x="196" y="120"/>
                  </a:lnTo>
                  <a:lnTo>
                    <a:pt x="191" y="121"/>
                  </a:lnTo>
                  <a:lnTo>
                    <a:pt x="191" y="121"/>
                  </a:lnTo>
                  <a:lnTo>
                    <a:pt x="193" y="120"/>
                  </a:lnTo>
                  <a:lnTo>
                    <a:pt x="196" y="117"/>
                  </a:lnTo>
                  <a:lnTo>
                    <a:pt x="196" y="117"/>
                  </a:lnTo>
                  <a:lnTo>
                    <a:pt x="200" y="114"/>
                  </a:lnTo>
                  <a:lnTo>
                    <a:pt x="203" y="110"/>
                  </a:lnTo>
                  <a:lnTo>
                    <a:pt x="204" y="104"/>
                  </a:lnTo>
                  <a:lnTo>
                    <a:pt x="204" y="100"/>
                  </a:lnTo>
                  <a:lnTo>
                    <a:pt x="204" y="100"/>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199">
                <a:latin typeface="微软雅黑" pitchFamily="34" charset="-122"/>
                <a:ea typeface="微软雅黑" pitchFamily="34" charset="-122"/>
              </a:endParaRPr>
            </a:p>
          </p:txBody>
        </p:sp>
        <p:sp>
          <p:nvSpPr>
            <p:cNvPr id="56" name="chenying0907 921"/>
            <p:cNvSpPr>
              <a:spLocks/>
            </p:cNvSpPr>
            <p:nvPr/>
          </p:nvSpPr>
          <p:spPr bwMode="auto">
            <a:xfrm>
              <a:off x="3436938" y="3586163"/>
              <a:ext cx="96838" cy="152400"/>
            </a:xfrm>
            <a:custGeom>
              <a:avLst/>
              <a:gdLst/>
              <a:ahLst/>
              <a:cxnLst>
                <a:cxn ang="0">
                  <a:pos x="228" y="124"/>
                </a:cxn>
                <a:cxn ang="0">
                  <a:pos x="218" y="80"/>
                </a:cxn>
                <a:cxn ang="0">
                  <a:pos x="206" y="41"/>
                </a:cxn>
                <a:cxn ang="0">
                  <a:pos x="206" y="30"/>
                </a:cxn>
                <a:cxn ang="0">
                  <a:pos x="205" y="16"/>
                </a:cxn>
                <a:cxn ang="0">
                  <a:pos x="188" y="1"/>
                </a:cxn>
                <a:cxn ang="0">
                  <a:pos x="172" y="3"/>
                </a:cxn>
                <a:cxn ang="0">
                  <a:pos x="163" y="13"/>
                </a:cxn>
                <a:cxn ang="0">
                  <a:pos x="160" y="26"/>
                </a:cxn>
                <a:cxn ang="0">
                  <a:pos x="167" y="61"/>
                </a:cxn>
                <a:cxn ang="0">
                  <a:pos x="177" y="105"/>
                </a:cxn>
                <a:cxn ang="0">
                  <a:pos x="188" y="190"/>
                </a:cxn>
                <a:cxn ang="0">
                  <a:pos x="193" y="234"/>
                </a:cxn>
                <a:cxn ang="0">
                  <a:pos x="192" y="268"/>
                </a:cxn>
                <a:cxn ang="0">
                  <a:pos x="189" y="276"/>
                </a:cxn>
                <a:cxn ang="0">
                  <a:pos x="137" y="327"/>
                </a:cxn>
                <a:cxn ang="0">
                  <a:pos x="120" y="335"/>
                </a:cxn>
                <a:cxn ang="0">
                  <a:pos x="82" y="298"/>
                </a:cxn>
                <a:cxn ang="0">
                  <a:pos x="60" y="275"/>
                </a:cxn>
                <a:cxn ang="0">
                  <a:pos x="47" y="267"/>
                </a:cxn>
                <a:cxn ang="0">
                  <a:pos x="57" y="225"/>
                </a:cxn>
                <a:cxn ang="0">
                  <a:pos x="62" y="199"/>
                </a:cxn>
                <a:cxn ang="0">
                  <a:pos x="73" y="118"/>
                </a:cxn>
                <a:cxn ang="0">
                  <a:pos x="87" y="46"/>
                </a:cxn>
                <a:cxn ang="0">
                  <a:pos x="91" y="17"/>
                </a:cxn>
                <a:cxn ang="0">
                  <a:pos x="86" y="5"/>
                </a:cxn>
                <a:cxn ang="0">
                  <a:pos x="70" y="0"/>
                </a:cxn>
                <a:cxn ang="0">
                  <a:pos x="51" y="8"/>
                </a:cxn>
                <a:cxn ang="0">
                  <a:pos x="45" y="22"/>
                </a:cxn>
                <a:cxn ang="0">
                  <a:pos x="34" y="84"/>
                </a:cxn>
                <a:cxn ang="0">
                  <a:pos x="20" y="145"/>
                </a:cxn>
                <a:cxn ang="0">
                  <a:pos x="2" y="247"/>
                </a:cxn>
                <a:cxn ang="0">
                  <a:pos x="0" y="265"/>
                </a:cxn>
                <a:cxn ang="0">
                  <a:pos x="10" y="292"/>
                </a:cxn>
                <a:cxn ang="0">
                  <a:pos x="45" y="331"/>
                </a:cxn>
                <a:cxn ang="0">
                  <a:pos x="90" y="369"/>
                </a:cxn>
                <a:cxn ang="0">
                  <a:pos x="103" y="375"/>
                </a:cxn>
                <a:cxn ang="0">
                  <a:pos x="109" y="382"/>
                </a:cxn>
                <a:cxn ang="0">
                  <a:pos x="121" y="383"/>
                </a:cxn>
                <a:cxn ang="0">
                  <a:pos x="149" y="374"/>
                </a:cxn>
                <a:cxn ang="0">
                  <a:pos x="197" y="341"/>
                </a:cxn>
                <a:cxn ang="0">
                  <a:pos x="228" y="305"/>
                </a:cxn>
                <a:cxn ang="0">
                  <a:pos x="240" y="279"/>
                </a:cxn>
                <a:cxn ang="0">
                  <a:pos x="240" y="238"/>
                </a:cxn>
                <a:cxn ang="0">
                  <a:pos x="230" y="140"/>
                </a:cxn>
              </a:cxnLst>
              <a:rect l="0" t="0" r="r" b="b"/>
              <a:pathLst>
                <a:path w="242" h="383">
                  <a:moveTo>
                    <a:pt x="230" y="140"/>
                  </a:moveTo>
                  <a:lnTo>
                    <a:pt x="230" y="140"/>
                  </a:lnTo>
                  <a:lnTo>
                    <a:pt x="228" y="124"/>
                  </a:lnTo>
                  <a:lnTo>
                    <a:pt x="226" y="110"/>
                  </a:lnTo>
                  <a:lnTo>
                    <a:pt x="218" y="80"/>
                  </a:lnTo>
                  <a:lnTo>
                    <a:pt x="218" y="80"/>
                  </a:lnTo>
                  <a:lnTo>
                    <a:pt x="215" y="68"/>
                  </a:lnTo>
                  <a:lnTo>
                    <a:pt x="210" y="54"/>
                  </a:lnTo>
                  <a:lnTo>
                    <a:pt x="206" y="41"/>
                  </a:lnTo>
                  <a:lnTo>
                    <a:pt x="206" y="34"/>
                  </a:lnTo>
                  <a:lnTo>
                    <a:pt x="206" y="30"/>
                  </a:lnTo>
                  <a:lnTo>
                    <a:pt x="206" y="30"/>
                  </a:lnTo>
                  <a:lnTo>
                    <a:pt x="206" y="25"/>
                  </a:lnTo>
                  <a:lnTo>
                    <a:pt x="206" y="20"/>
                  </a:lnTo>
                  <a:lnTo>
                    <a:pt x="205" y="16"/>
                  </a:lnTo>
                  <a:lnTo>
                    <a:pt x="202" y="12"/>
                  </a:lnTo>
                  <a:lnTo>
                    <a:pt x="196" y="5"/>
                  </a:lnTo>
                  <a:lnTo>
                    <a:pt x="188" y="1"/>
                  </a:lnTo>
                  <a:lnTo>
                    <a:pt x="180" y="1"/>
                  </a:lnTo>
                  <a:lnTo>
                    <a:pt x="175" y="1"/>
                  </a:lnTo>
                  <a:lnTo>
                    <a:pt x="172" y="3"/>
                  </a:lnTo>
                  <a:lnTo>
                    <a:pt x="168" y="5"/>
                  </a:lnTo>
                  <a:lnTo>
                    <a:pt x="166" y="8"/>
                  </a:lnTo>
                  <a:lnTo>
                    <a:pt x="163" y="13"/>
                  </a:lnTo>
                  <a:lnTo>
                    <a:pt x="162" y="17"/>
                  </a:lnTo>
                  <a:lnTo>
                    <a:pt x="162" y="17"/>
                  </a:lnTo>
                  <a:lnTo>
                    <a:pt x="160" y="26"/>
                  </a:lnTo>
                  <a:lnTo>
                    <a:pt x="162" y="33"/>
                  </a:lnTo>
                  <a:lnTo>
                    <a:pt x="163" y="47"/>
                  </a:lnTo>
                  <a:lnTo>
                    <a:pt x="167" y="61"/>
                  </a:lnTo>
                  <a:lnTo>
                    <a:pt x="171" y="77"/>
                  </a:lnTo>
                  <a:lnTo>
                    <a:pt x="171" y="77"/>
                  </a:lnTo>
                  <a:lnTo>
                    <a:pt x="177" y="105"/>
                  </a:lnTo>
                  <a:lnTo>
                    <a:pt x="181" y="133"/>
                  </a:lnTo>
                  <a:lnTo>
                    <a:pt x="185" y="161"/>
                  </a:lnTo>
                  <a:lnTo>
                    <a:pt x="188" y="190"/>
                  </a:lnTo>
                  <a:lnTo>
                    <a:pt x="188" y="190"/>
                  </a:lnTo>
                  <a:lnTo>
                    <a:pt x="189" y="208"/>
                  </a:lnTo>
                  <a:lnTo>
                    <a:pt x="193" y="234"/>
                  </a:lnTo>
                  <a:lnTo>
                    <a:pt x="194" y="247"/>
                  </a:lnTo>
                  <a:lnTo>
                    <a:pt x="194" y="259"/>
                  </a:lnTo>
                  <a:lnTo>
                    <a:pt x="192" y="268"/>
                  </a:lnTo>
                  <a:lnTo>
                    <a:pt x="191" y="272"/>
                  </a:lnTo>
                  <a:lnTo>
                    <a:pt x="189" y="276"/>
                  </a:lnTo>
                  <a:lnTo>
                    <a:pt x="189" y="276"/>
                  </a:lnTo>
                  <a:lnTo>
                    <a:pt x="164" y="303"/>
                  </a:lnTo>
                  <a:lnTo>
                    <a:pt x="151" y="316"/>
                  </a:lnTo>
                  <a:lnTo>
                    <a:pt x="137" y="327"/>
                  </a:lnTo>
                  <a:lnTo>
                    <a:pt x="137" y="327"/>
                  </a:lnTo>
                  <a:lnTo>
                    <a:pt x="129" y="331"/>
                  </a:lnTo>
                  <a:lnTo>
                    <a:pt x="120" y="335"/>
                  </a:lnTo>
                  <a:lnTo>
                    <a:pt x="120" y="335"/>
                  </a:lnTo>
                  <a:lnTo>
                    <a:pt x="94" y="311"/>
                  </a:lnTo>
                  <a:lnTo>
                    <a:pt x="82" y="298"/>
                  </a:lnTo>
                  <a:lnTo>
                    <a:pt x="70" y="285"/>
                  </a:lnTo>
                  <a:lnTo>
                    <a:pt x="70" y="285"/>
                  </a:lnTo>
                  <a:lnTo>
                    <a:pt x="60" y="275"/>
                  </a:lnTo>
                  <a:lnTo>
                    <a:pt x="51" y="267"/>
                  </a:lnTo>
                  <a:lnTo>
                    <a:pt x="48" y="265"/>
                  </a:lnTo>
                  <a:lnTo>
                    <a:pt x="47" y="267"/>
                  </a:lnTo>
                  <a:lnTo>
                    <a:pt x="47" y="267"/>
                  </a:lnTo>
                  <a:lnTo>
                    <a:pt x="47" y="267"/>
                  </a:lnTo>
                  <a:lnTo>
                    <a:pt x="57" y="225"/>
                  </a:lnTo>
                  <a:lnTo>
                    <a:pt x="57" y="225"/>
                  </a:lnTo>
                  <a:lnTo>
                    <a:pt x="60" y="212"/>
                  </a:lnTo>
                  <a:lnTo>
                    <a:pt x="62" y="199"/>
                  </a:lnTo>
                  <a:lnTo>
                    <a:pt x="65" y="171"/>
                  </a:lnTo>
                  <a:lnTo>
                    <a:pt x="68" y="144"/>
                  </a:lnTo>
                  <a:lnTo>
                    <a:pt x="73" y="118"/>
                  </a:lnTo>
                  <a:lnTo>
                    <a:pt x="73" y="118"/>
                  </a:lnTo>
                  <a:lnTo>
                    <a:pt x="83" y="69"/>
                  </a:lnTo>
                  <a:lnTo>
                    <a:pt x="87" y="46"/>
                  </a:lnTo>
                  <a:lnTo>
                    <a:pt x="91" y="22"/>
                  </a:lnTo>
                  <a:lnTo>
                    <a:pt x="91" y="22"/>
                  </a:lnTo>
                  <a:lnTo>
                    <a:pt x="91" y="17"/>
                  </a:lnTo>
                  <a:lnTo>
                    <a:pt x="90" y="12"/>
                  </a:lnTo>
                  <a:lnTo>
                    <a:pt x="88" y="8"/>
                  </a:lnTo>
                  <a:lnTo>
                    <a:pt x="86" y="5"/>
                  </a:lnTo>
                  <a:lnTo>
                    <a:pt x="82" y="3"/>
                  </a:lnTo>
                  <a:lnTo>
                    <a:pt x="78" y="1"/>
                  </a:lnTo>
                  <a:lnTo>
                    <a:pt x="70" y="0"/>
                  </a:lnTo>
                  <a:lnTo>
                    <a:pt x="62" y="1"/>
                  </a:lnTo>
                  <a:lnTo>
                    <a:pt x="54" y="5"/>
                  </a:lnTo>
                  <a:lnTo>
                    <a:pt x="51" y="8"/>
                  </a:lnTo>
                  <a:lnTo>
                    <a:pt x="48" y="12"/>
                  </a:lnTo>
                  <a:lnTo>
                    <a:pt x="47" y="17"/>
                  </a:lnTo>
                  <a:lnTo>
                    <a:pt x="45" y="22"/>
                  </a:lnTo>
                  <a:lnTo>
                    <a:pt x="45" y="22"/>
                  </a:lnTo>
                  <a:lnTo>
                    <a:pt x="40" y="52"/>
                  </a:lnTo>
                  <a:lnTo>
                    <a:pt x="34" y="84"/>
                  </a:lnTo>
                  <a:lnTo>
                    <a:pt x="27" y="114"/>
                  </a:lnTo>
                  <a:lnTo>
                    <a:pt x="20" y="145"/>
                  </a:lnTo>
                  <a:lnTo>
                    <a:pt x="20" y="145"/>
                  </a:lnTo>
                  <a:lnTo>
                    <a:pt x="14" y="196"/>
                  </a:lnTo>
                  <a:lnTo>
                    <a:pt x="9" y="222"/>
                  </a:lnTo>
                  <a:lnTo>
                    <a:pt x="2" y="247"/>
                  </a:lnTo>
                  <a:lnTo>
                    <a:pt x="2" y="247"/>
                  </a:lnTo>
                  <a:lnTo>
                    <a:pt x="0" y="256"/>
                  </a:lnTo>
                  <a:lnTo>
                    <a:pt x="0" y="265"/>
                  </a:lnTo>
                  <a:lnTo>
                    <a:pt x="2" y="275"/>
                  </a:lnTo>
                  <a:lnTo>
                    <a:pt x="5" y="284"/>
                  </a:lnTo>
                  <a:lnTo>
                    <a:pt x="10" y="292"/>
                  </a:lnTo>
                  <a:lnTo>
                    <a:pt x="15" y="299"/>
                  </a:lnTo>
                  <a:lnTo>
                    <a:pt x="30" y="316"/>
                  </a:lnTo>
                  <a:lnTo>
                    <a:pt x="45" y="331"/>
                  </a:lnTo>
                  <a:lnTo>
                    <a:pt x="61" y="345"/>
                  </a:lnTo>
                  <a:lnTo>
                    <a:pt x="77" y="357"/>
                  </a:lnTo>
                  <a:lnTo>
                    <a:pt x="90" y="369"/>
                  </a:lnTo>
                  <a:lnTo>
                    <a:pt x="90" y="369"/>
                  </a:lnTo>
                  <a:lnTo>
                    <a:pt x="96" y="374"/>
                  </a:lnTo>
                  <a:lnTo>
                    <a:pt x="103" y="375"/>
                  </a:lnTo>
                  <a:lnTo>
                    <a:pt x="103" y="375"/>
                  </a:lnTo>
                  <a:lnTo>
                    <a:pt x="105" y="379"/>
                  </a:lnTo>
                  <a:lnTo>
                    <a:pt x="109" y="382"/>
                  </a:lnTo>
                  <a:lnTo>
                    <a:pt x="115" y="383"/>
                  </a:lnTo>
                  <a:lnTo>
                    <a:pt x="121" y="383"/>
                  </a:lnTo>
                  <a:lnTo>
                    <a:pt x="121" y="383"/>
                  </a:lnTo>
                  <a:lnTo>
                    <a:pt x="129" y="382"/>
                  </a:lnTo>
                  <a:lnTo>
                    <a:pt x="138" y="378"/>
                  </a:lnTo>
                  <a:lnTo>
                    <a:pt x="149" y="374"/>
                  </a:lnTo>
                  <a:lnTo>
                    <a:pt x="158" y="369"/>
                  </a:lnTo>
                  <a:lnTo>
                    <a:pt x="177" y="357"/>
                  </a:lnTo>
                  <a:lnTo>
                    <a:pt x="197" y="341"/>
                  </a:lnTo>
                  <a:lnTo>
                    <a:pt x="214" y="323"/>
                  </a:lnTo>
                  <a:lnTo>
                    <a:pt x="222" y="314"/>
                  </a:lnTo>
                  <a:lnTo>
                    <a:pt x="228" y="305"/>
                  </a:lnTo>
                  <a:lnTo>
                    <a:pt x="234" y="296"/>
                  </a:lnTo>
                  <a:lnTo>
                    <a:pt x="238" y="286"/>
                  </a:lnTo>
                  <a:lnTo>
                    <a:pt x="240" y="279"/>
                  </a:lnTo>
                  <a:lnTo>
                    <a:pt x="242" y="269"/>
                  </a:lnTo>
                  <a:lnTo>
                    <a:pt x="242" y="269"/>
                  </a:lnTo>
                  <a:lnTo>
                    <a:pt x="240" y="238"/>
                  </a:lnTo>
                  <a:lnTo>
                    <a:pt x="238" y="205"/>
                  </a:lnTo>
                  <a:lnTo>
                    <a:pt x="230" y="140"/>
                  </a:lnTo>
                  <a:lnTo>
                    <a:pt x="230" y="140"/>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199">
                <a:latin typeface="微软雅黑" pitchFamily="34" charset="-122"/>
                <a:ea typeface="微软雅黑" pitchFamily="34" charset="-122"/>
              </a:endParaRPr>
            </a:p>
          </p:txBody>
        </p:sp>
        <p:sp>
          <p:nvSpPr>
            <p:cNvPr id="57" name="chenying0907 922"/>
            <p:cNvSpPr>
              <a:spLocks/>
            </p:cNvSpPr>
            <p:nvPr/>
          </p:nvSpPr>
          <p:spPr bwMode="auto">
            <a:xfrm>
              <a:off x="3230563" y="3502026"/>
              <a:ext cx="523875" cy="285750"/>
            </a:xfrm>
            <a:custGeom>
              <a:avLst/>
              <a:gdLst/>
              <a:ahLst/>
              <a:cxnLst>
                <a:cxn ang="0">
                  <a:pos x="1287" y="425"/>
                </a:cxn>
                <a:cxn ang="0">
                  <a:pos x="1255" y="322"/>
                </a:cxn>
                <a:cxn ang="0">
                  <a:pos x="1205" y="201"/>
                </a:cxn>
                <a:cxn ang="0">
                  <a:pos x="1140" y="98"/>
                </a:cxn>
                <a:cxn ang="0">
                  <a:pos x="1061" y="17"/>
                </a:cxn>
                <a:cxn ang="0">
                  <a:pos x="1028" y="0"/>
                </a:cxn>
                <a:cxn ang="0">
                  <a:pos x="1009" y="19"/>
                </a:cxn>
                <a:cxn ang="0">
                  <a:pos x="1015" y="40"/>
                </a:cxn>
                <a:cxn ang="0">
                  <a:pos x="1074" y="90"/>
                </a:cxn>
                <a:cxn ang="0">
                  <a:pos x="1143" y="189"/>
                </a:cxn>
                <a:cxn ang="0">
                  <a:pos x="1201" y="305"/>
                </a:cxn>
                <a:cxn ang="0">
                  <a:pos x="1223" y="384"/>
                </a:cxn>
                <a:cxn ang="0">
                  <a:pos x="1255" y="503"/>
                </a:cxn>
                <a:cxn ang="0">
                  <a:pos x="1269" y="594"/>
                </a:cxn>
                <a:cxn ang="0">
                  <a:pos x="1234" y="650"/>
                </a:cxn>
                <a:cxn ang="0">
                  <a:pos x="1126" y="660"/>
                </a:cxn>
                <a:cxn ang="0">
                  <a:pos x="935" y="667"/>
                </a:cxn>
                <a:cxn ang="0">
                  <a:pos x="665" y="675"/>
                </a:cxn>
                <a:cxn ang="0">
                  <a:pos x="659" y="675"/>
                </a:cxn>
                <a:cxn ang="0">
                  <a:pos x="585" y="675"/>
                </a:cxn>
                <a:cxn ang="0">
                  <a:pos x="382" y="667"/>
                </a:cxn>
                <a:cxn ang="0">
                  <a:pos x="191" y="660"/>
                </a:cxn>
                <a:cxn ang="0">
                  <a:pos x="47" y="647"/>
                </a:cxn>
                <a:cxn ang="0">
                  <a:pos x="51" y="575"/>
                </a:cxn>
                <a:cxn ang="0">
                  <a:pos x="64" y="482"/>
                </a:cxn>
                <a:cxn ang="0">
                  <a:pos x="100" y="365"/>
                </a:cxn>
                <a:cxn ang="0">
                  <a:pos x="126" y="285"/>
                </a:cxn>
                <a:cxn ang="0">
                  <a:pos x="186" y="169"/>
                </a:cxn>
                <a:cxn ang="0">
                  <a:pos x="261" y="73"/>
                </a:cxn>
                <a:cxn ang="0">
                  <a:pos x="306" y="36"/>
                </a:cxn>
                <a:cxn ang="0">
                  <a:pos x="305" y="12"/>
                </a:cxn>
                <a:cxn ang="0">
                  <a:pos x="284" y="0"/>
                </a:cxn>
                <a:cxn ang="0">
                  <a:pos x="240" y="31"/>
                </a:cxn>
                <a:cxn ang="0">
                  <a:pos x="165" y="116"/>
                </a:cxn>
                <a:cxn ang="0">
                  <a:pos x="100" y="225"/>
                </a:cxn>
                <a:cxn ang="0">
                  <a:pos x="63" y="322"/>
                </a:cxn>
                <a:cxn ang="0">
                  <a:pos x="25" y="446"/>
                </a:cxn>
                <a:cxn ang="0">
                  <a:pos x="12" y="533"/>
                </a:cxn>
                <a:cxn ang="0">
                  <a:pos x="2" y="651"/>
                </a:cxn>
                <a:cxn ang="0">
                  <a:pos x="12" y="681"/>
                </a:cxn>
                <a:cxn ang="0">
                  <a:pos x="26" y="692"/>
                </a:cxn>
                <a:cxn ang="0">
                  <a:pos x="105" y="697"/>
                </a:cxn>
                <a:cxn ang="0">
                  <a:pos x="268" y="706"/>
                </a:cxn>
                <a:cxn ang="0">
                  <a:pos x="402" y="714"/>
                </a:cxn>
                <a:cxn ang="0">
                  <a:pos x="659" y="720"/>
                </a:cxn>
                <a:cxn ang="0">
                  <a:pos x="879" y="716"/>
                </a:cxn>
                <a:cxn ang="0">
                  <a:pos x="1001" y="707"/>
                </a:cxn>
                <a:cxn ang="0">
                  <a:pos x="1179" y="701"/>
                </a:cxn>
                <a:cxn ang="0">
                  <a:pos x="1286" y="693"/>
                </a:cxn>
                <a:cxn ang="0">
                  <a:pos x="1302" y="685"/>
                </a:cxn>
                <a:cxn ang="0">
                  <a:pos x="1315" y="662"/>
                </a:cxn>
                <a:cxn ang="0">
                  <a:pos x="1314" y="580"/>
                </a:cxn>
              </a:cxnLst>
              <a:rect l="0" t="0" r="r" b="b"/>
              <a:pathLst>
                <a:path w="1317" h="720">
                  <a:moveTo>
                    <a:pt x="1300" y="489"/>
                  </a:moveTo>
                  <a:lnTo>
                    <a:pt x="1300" y="489"/>
                  </a:lnTo>
                  <a:lnTo>
                    <a:pt x="1298" y="467"/>
                  </a:lnTo>
                  <a:lnTo>
                    <a:pt x="1293" y="446"/>
                  </a:lnTo>
                  <a:lnTo>
                    <a:pt x="1287" y="425"/>
                  </a:lnTo>
                  <a:lnTo>
                    <a:pt x="1280" y="405"/>
                  </a:lnTo>
                  <a:lnTo>
                    <a:pt x="1265" y="363"/>
                  </a:lnTo>
                  <a:lnTo>
                    <a:pt x="1260" y="342"/>
                  </a:lnTo>
                  <a:lnTo>
                    <a:pt x="1255" y="322"/>
                  </a:lnTo>
                  <a:lnTo>
                    <a:pt x="1255" y="322"/>
                  </a:lnTo>
                  <a:lnTo>
                    <a:pt x="1248" y="299"/>
                  </a:lnTo>
                  <a:lnTo>
                    <a:pt x="1240" y="274"/>
                  </a:lnTo>
                  <a:lnTo>
                    <a:pt x="1230" y="250"/>
                  </a:lnTo>
                  <a:lnTo>
                    <a:pt x="1218" y="225"/>
                  </a:lnTo>
                  <a:lnTo>
                    <a:pt x="1205" y="201"/>
                  </a:lnTo>
                  <a:lnTo>
                    <a:pt x="1192" y="178"/>
                  </a:lnTo>
                  <a:lnTo>
                    <a:pt x="1166" y="136"/>
                  </a:lnTo>
                  <a:lnTo>
                    <a:pt x="1166" y="136"/>
                  </a:lnTo>
                  <a:lnTo>
                    <a:pt x="1153" y="116"/>
                  </a:lnTo>
                  <a:lnTo>
                    <a:pt x="1140" y="98"/>
                  </a:lnTo>
                  <a:lnTo>
                    <a:pt x="1125" y="81"/>
                  </a:lnTo>
                  <a:lnTo>
                    <a:pt x="1111" y="64"/>
                  </a:lnTo>
                  <a:lnTo>
                    <a:pt x="1095" y="47"/>
                  </a:lnTo>
                  <a:lnTo>
                    <a:pt x="1078" y="31"/>
                  </a:lnTo>
                  <a:lnTo>
                    <a:pt x="1061" y="17"/>
                  </a:lnTo>
                  <a:lnTo>
                    <a:pt x="1041" y="4"/>
                  </a:lnTo>
                  <a:lnTo>
                    <a:pt x="1041" y="4"/>
                  </a:lnTo>
                  <a:lnTo>
                    <a:pt x="1038" y="1"/>
                  </a:lnTo>
                  <a:lnTo>
                    <a:pt x="1034" y="0"/>
                  </a:lnTo>
                  <a:lnTo>
                    <a:pt x="1028" y="0"/>
                  </a:lnTo>
                  <a:lnTo>
                    <a:pt x="1024" y="1"/>
                  </a:lnTo>
                  <a:lnTo>
                    <a:pt x="1021" y="2"/>
                  </a:lnTo>
                  <a:lnTo>
                    <a:pt x="1018" y="5"/>
                  </a:lnTo>
                  <a:lnTo>
                    <a:pt x="1013" y="12"/>
                  </a:lnTo>
                  <a:lnTo>
                    <a:pt x="1009" y="19"/>
                  </a:lnTo>
                  <a:lnTo>
                    <a:pt x="1009" y="23"/>
                  </a:lnTo>
                  <a:lnTo>
                    <a:pt x="1009" y="27"/>
                  </a:lnTo>
                  <a:lnTo>
                    <a:pt x="1010" y="33"/>
                  </a:lnTo>
                  <a:lnTo>
                    <a:pt x="1011" y="36"/>
                  </a:lnTo>
                  <a:lnTo>
                    <a:pt x="1015" y="40"/>
                  </a:lnTo>
                  <a:lnTo>
                    <a:pt x="1019" y="43"/>
                  </a:lnTo>
                  <a:lnTo>
                    <a:pt x="1019" y="43"/>
                  </a:lnTo>
                  <a:lnTo>
                    <a:pt x="1039" y="57"/>
                  </a:lnTo>
                  <a:lnTo>
                    <a:pt x="1057" y="73"/>
                  </a:lnTo>
                  <a:lnTo>
                    <a:pt x="1074" y="90"/>
                  </a:lnTo>
                  <a:lnTo>
                    <a:pt x="1091" y="108"/>
                  </a:lnTo>
                  <a:lnTo>
                    <a:pt x="1106" y="128"/>
                  </a:lnTo>
                  <a:lnTo>
                    <a:pt x="1120" y="148"/>
                  </a:lnTo>
                  <a:lnTo>
                    <a:pt x="1132" y="169"/>
                  </a:lnTo>
                  <a:lnTo>
                    <a:pt x="1143" y="189"/>
                  </a:lnTo>
                  <a:lnTo>
                    <a:pt x="1143" y="189"/>
                  </a:lnTo>
                  <a:lnTo>
                    <a:pt x="1163" y="227"/>
                  </a:lnTo>
                  <a:lnTo>
                    <a:pt x="1183" y="265"/>
                  </a:lnTo>
                  <a:lnTo>
                    <a:pt x="1192" y="285"/>
                  </a:lnTo>
                  <a:lnTo>
                    <a:pt x="1201" y="305"/>
                  </a:lnTo>
                  <a:lnTo>
                    <a:pt x="1208" y="325"/>
                  </a:lnTo>
                  <a:lnTo>
                    <a:pt x="1213" y="345"/>
                  </a:lnTo>
                  <a:lnTo>
                    <a:pt x="1213" y="345"/>
                  </a:lnTo>
                  <a:lnTo>
                    <a:pt x="1218" y="365"/>
                  </a:lnTo>
                  <a:lnTo>
                    <a:pt x="1223" y="384"/>
                  </a:lnTo>
                  <a:lnTo>
                    <a:pt x="1238" y="424"/>
                  </a:lnTo>
                  <a:lnTo>
                    <a:pt x="1243" y="443"/>
                  </a:lnTo>
                  <a:lnTo>
                    <a:pt x="1249" y="463"/>
                  </a:lnTo>
                  <a:lnTo>
                    <a:pt x="1253" y="482"/>
                  </a:lnTo>
                  <a:lnTo>
                    <a:pt x="1255" y="503"/>
                  </a:lnTo>
                  <a:lnTo>
                    <a:pt x="1255" y="503"/>
                  </a:lnTo>
                  <a:lnTo>
                    <a:pt x="1256" y="520"/>
                  </a:lnTo>
                  <a:lnTo>
                    <a:pt x="1260" y="537"/>
                  </a:lnTo>
                  <a:lnTo>
                    <a:pt x="1266" y="575"/>
                  </a:lnTo>
                  <a:lnTo>
                    <a:pt x="1269" y="594"/>
                  </a:lnTo>
                  <a:lnTo>
                    <a:pt x="1272" y="612"/>
                  </a:lnTo>
                  <a:lnTo>
                    <a:pt x="1272" y="630"/>
                  </a:lnTo>
                  <a:lnTo>
                    <a:pt x="1270" y="647"/>
                  </a:lnTo>
                  <a:lnTo>
                    <a:pt x="1270" y="647"/>
                  </a:lnTo>
                  <a:lnTo>
                    <a:pt x="1234" y="650"/>
                  </a:lnTo>
                  <a:lnTo>
                    <a:pt x="1198" y="654"/>
                  </a:lnTo>
                  <a:lnTo>
                    <a:pt x="1162" y="658"/>
                  </a:lnTo>
                  <a:lnTo>
                    <a:pt x="1143" y="659"/>
                  </a:lnTo>
                  <a:lnTo>
                    <a:pt x="1126" y="660"/>
                  </a:lnTo>
                  <a:lnTo>
                    <a:pt x="1126" y="660"/>
                  </a:lnTo>
                  <a:lnTo>
                    <a:pt x="1078" y="660"/>
                  </a:lnTo>
                  <a:lnTo>
                    <a:pt x="1031" y="662"/>
                  </a:lnTo>
                  <a:lnTo>
                    <a:pt x="984" y="663"/>
                  </a:lnTo>
                  <a:lnTo>
                    <a:pt x="935" y="667"/>
                  </a:lnTo>
                  <a:lnTo>
                    <a:pt x="935" y="667"/>
                  </a:lnTo>
                  <a:lnTo>
                    <a:pt x="901" y="669"/>
                  </a:lnTo>
                  <a:lnTo>
                    <a:pt x="867" y="672"/>
                  </a:lnTo>
                  <a:lnTo>
                    <a:pt x="801" y="673"/>
                  </a:lnTo>
                  <a:lnTo>
                    <a:pt x="733" y="675"/>
                  </a:lnTo>
                  <a:lnTo>
                    <a:pt x="665" y="675"/>
                  </a:lnTo>
                  <a:lnTo>
                    <a:pt x="665" y="675"/>
                  </a:lnTo>
                  <a:lnTo>
                    <a:pt x="663" y="675"/>
                  </a:lnTo>
                  <a:lnTo>
                    <a:pt x="663" y="675"/>
                  </a:lnTo>
                  <a:lnTo>
                    <a:pt x="659" y="675"/>
                  </a:lnTo>
                  <a:lnTo>
                    <a:pt x="659" y="675"/>
                  </a:lnTo>
                  <a:lnTo>
                    <a:pt x="654" y="675"/>
                  </a:lnTo>
                  <a:lnTo>
                    <a:pt x="654" y="675"/>
                  </a:lnTo>
                  <a:lnTo>
                    <a:pt x="653" y="675"/>
                  </a:lnTo>
                  <a:lnTo>
                    <a:pt x="653" y="675"/>
                  </a:lnTo>
                  <a:lnTo>
                    <a:pt x="585" y="675"/>
                  </a:lnTo>
                  <a:lnTo>
                    <a:pt x="517" y="673"/>
                  </a:lnTo>
                  <a:lnTo>
                    <a:pt x="450" y="672"/>
                  </a:lnTo>
                  <a:lnTo>
                    <a:pt x="416" y="669"/>
                  </a:lnTo>
                  <a:lnTo>
                    <a:pt x="382" y="667"/>
                  </a:lnTo>
                  <a:lnTo>
                    <a:pt x="382" y="667"/>
                  </a:lnTo>
                  <a:lnTo>
                    <a:pt x="334" y="663"/>
                  </a:lnTo>
                  <a:lnTo>
                    <a:pt x="287" y="662"/>
                  </a:lnTo>
                  <a:lnTo>
                    <a:pt x="240" y="660"/>
                  </a:lnTo>
                  <a:lnTo>
                    <a:pt x="191" y="660"/>
                  </a:lnTo>
                  <a:lnTo>
                    <a:pt x="191" y="660"/>
                  </a:lnTo>
                  <a:lnTo>
                    <a:pt x="174" y="659"/>
                  </a:lnTo>
                  <a:lnTo>
                    <a:pt x="156" y="658"/>
                  </a:lnTo>
                  <a:lnTo>
                    <a:pt x="119" y="654"/>
                  </a:lnTo>
                  <a:lnTo>
                    <a:pt x="84" y="650"/>
                  </a:lnTo>
                  <a:lnTo>
                    <a:pt x="47" y="647"/>
                  </a:lnTo>
                  <a:lnTo>
                    <a:pt x="47" y="647"/>
                  </a:lnTo>
                  <a:lnTo>
                    <a:pt x="46" y="630"/>
                  </a:lnTo>
                  <a:lnTo>
                    <a:pt x="46" y="612"/>
                  </a:lnTo>
                  <a:lnTo>
                    <a:pt x="49" y="594"/>
                  </a:lnTo>
                  <a:lnTo>
                    <a:pt x="51" y="575"/>
                  </a:lnTo>
                  <a:lnTo>
                    <a:pt x="58" y="537"/>
                  </a:lnTo>
                  <a:lnTo>
                    <a:pt x="62" y="520"/>
                  </a:lnTo>
                  <a:lnTo>
                    <a:pt x="63" y="503"/>
                  </a:lnTo>
                  <a:lnTo>
                    <a:pt x="63" y="503"/>
                  </a:lnTo>
                  <a:lnTo>
                    <a:pt x="64" y="482"/>
                  </a:lnTo>
                  <a:lnTo>
                    <a:pt x="68" y="463"/>
                  </a:lnTo>
                  <a:lnTo>
                    <a:pt x="75" y="443"/>
                  </a:lnTo>
                  <a:lnTo>
                    <a:pt x="80" y="424"/>
                  </a:lnTo>
                  <a:lnTo>
                    <a:pt x="94" y="384"/>
                  </a:lnTo>
                  <a:lnTo>
                    <a:pt x="100" y="365"/>
                  </a:lnTo>
                  <a:lnTo>
                    <a:pt x="105" y="345"/>
                  </a:lnTo>
                  <a:lnTo>
                    <a:pt x="105" y="345"/>
                  </a:lnTo>
                  <a:lnTo>
                    <a:pt x="110" y="325"/>
                  </a:lnTo>
                  <a:lnTo>
                    <a:pt x="118" y="305"/>
                  </a:lnTo>
                  <a:lnTo>
                    <a:pt x="126" y="285"/>
                  </a:lnTo>
                  <a:lnTo>
                    <a:pt x="135" y="265"/>
                  </a:lnTo>
                  <a:lnTo>
                    <a:pt x="155" y="227"/>
                  </a:lnTo>
                  <a:lnTo>
                    <a:pt x="174" y="189"/>
                  </a:lnTo>
                  <a:lnTo>
                    <a:pt x="174" y="189"/>
                  </a:lnTo>
                  <a:lnTo>
                    <a:pt x="186" y="169"/>
                  </a:lnTo>
                  <a:lnTo>
                    <a:pt x="198" y="148"/>
                  </a:lnTo>
                  <a:lnTo>
                    <a:pt x="212" y="128"/>
                  </a:lnTo>
                  <a:lnTo>
                    <a:pt x="227" y="108"/>
                  </a:lnTo>
                  <a:lnTo>
                    <a:pt x="244" y="90"/>
                  </a:lnTo>
                  <a:lnTo>
                    <a:pt x="261" y="73"/>
                  </a:lnTo>
                  <a:lnTo>
                    <a:pt x="279" y="57"/>
                  </a:lnTo>
                  <a:lnTo>
                    <a:pt x="298" y="43"/>
                  </a:lnTo>
                  <a:lnTo>
                    <a:pt x="298" y="43"/>
                  </a:lnTo>
                  <a:lnTo>
                    <a:pt x="302" y="40"/>
                  </a:lnTo>
                  <a:lnTo>
                    <a:pt x="306" y="36"/>
                  </a:lnTo>
                  <a:lnTo>
                    <a:pt x="308" y="33"/>
                  </a:lnTo>
                  <a:lnTo>
                    <a:pt x="309" y="27"/>
                  </a:lnTo>
                  <a:lnTo>
                    <a:pt x="309" y="23"/>
                  </a:lnTo>
                  <a:lnTo>
                    <a:pt x="309" y="19"/>
                  </a:lnTo>
                  <a:lnTo>
                    <a:pt x="305" y="12"/>
                  </a:lnTo>
                  <a:lnTo>
                    <a:pt x="300" y="5"/>
                  </a:lnTo>
                  <a:lnTo>
                    <a:pt x="297" y="2"/>
                  </a:lnTo>
                  <a:lnTo>
                    <a:pt x="293" y="1"/>
                  </a:lnTo>
                  <a:lnTo>
                    <a:pt x="289" y="0"/>
                  </a:lnTo>
                  <a:lnTo>
                    <a:pt x="284" y="0"/>
                  </a:lnTo>
                  <a:lnTo>
                    <a:pt x="280" y="1"/>
                  </a:lnTo>
                  <a:lnTo>
                    <a:pt x="276" y="4"/>
                  </a:lnTo>
                  <a:lnTo>
                    <a:pt x="276" y="4"/>
                  </a:lnTo>
                  <a:lnTo>
                    <a:pt x="257" y="17"/>
                  </a:lnTo>
                  <a:lnTo>
                    <a:pt x="240" y="31"/>
                  </a:lnTo>
                  <a:lnTo>
                    <a:pt x="223" y="47"/>
                  </a:lnTo>
                  <a:lnTo>
                    <a:pt x="207" y="64"/>
                  </a:lnTo>
                  <a:lnTo>
                    <a:pt x="192" y="81"/>
                  </a:lnTo>
                  <a:lnTo>
                    <a:pt x="178" y="98"/>
                  </a:lnTo>
                  <a:lnTo>
                    <a:pt x="165" y="116"/>
                  </a:lnTo>
                  <a:lnTo>
                    <a:pt x="152" y="136"/>
                  </a:lnTo>
                  <a:lnTo>
                    <a:pt x="152" y="136"/>
                  </a:lnTo>
                  <a:lnTo>
                    <a:pt x="126" y="178"/>
                  </a:lnTo>
                  <a:lnTo>
                    <a:pt x="113" y="201"/>
                  </a:lnTo>
                  <a:lnTo>
                    <a:pt x="100" y="225"/>
                  </a:lnTo>
                  <a:lnTo>
                    <a:pt x="88" y="250"/>
                  </a:lnTo>
                  <a:lnTo>
                    <a:pt x="77" y="274"/>
                  </a:lnTo>
                  <a:lnTo>
                    <a:pt x="70" y="299"/>
                  </a:lnTo>
                  <a:lnTo>
                    <a:pt x="63" y="322"/>
                  </a:lnTo>
                  <a:lnTo>
                    <a:pt x="63" y="322"/>
                  </a:lnTo>
                  <a:lnTo>
                    <a:pt x="58" y="342"/>
                  </a:lnTo>
                  <a:lnTo>
                    <a:pt x="53" y="363"/>
                  </a:lnTo>
                  <a:lnTo>
                    <a:pt x="38" y="405"/>
                  </a:lnTo>
                  <a:lnTo>
                    <a:pt x="30" y="425"/>
                  </a:lnTo>
                  <a:lnTo>
                    <a:pt x="25" y="446"/>
                  </a:lnTo>
                  <a:lnTo>
                    <a:pt x="20" y="467"/>
                  </a:lnTo>
                  <a:lnTo>
                    <a:pt x="17" y="489"/>
                  </a:lnTo>
                  <a:lnTo>
                    <a:pt x="17" y="489"/>
                  </a:lnTo>
                  <a:lnTo>
                    <a:pt x="16" y="510"/>
                  </a:lnTo>
                  <a:lnTo>
                    <a:pt x="12" y="533"/>
                  </a:lnTo>
                  <a:lnTo>
                    <a:pt x="4" y="580"/>
                  </a:lnTo>
                  <a:lnTo>
                    <a:pt x="0" y="605"/>
                  </a:lnTo>
                  <a:lnTo>
                    <a:pt x="0" y="629"/>
                  </a:lnTo>
                  <a:lnTo>
                    <a:pt x="0" y="641"/>
                  </a:lnTo>
                  <a:lnTo>
                    <a:pt x="2" y="651"/>
                  </a:lnTo>
                  <a:lnTo>
                    <a:pt x="3" y="662"/>
                  </a:lnTo>
                  <a:lnTo>
                    <a:pt x="7" y="672"/>
                  </a:lnTo>
                  <a:lnTo>
                    <a:pt x="7" y="672"/>
                  </a:lnTo>
                  <a:lnTo>
                    <a:pt x="9" y="677"/>
                  </a:lnTo>
                  <a:lnTo>
                    <a:pt x="12" y="681"/>
                  </a:lnTo>
                  <a:lnTo>
                    <a:pt x="16" y="685"/>
                  </a:lnTo>
                  <a:lnTo>
                    <a:pt x="20" y="686"/>
                  </a:lnTo>
                  <a:lnTo>
                    <a:pt x="20" y="686"/>
                  </a:lnTo>
                  <a:lnTo>
                    <a:pt x="24" y="689"/>
                  </a:lnTo>
                  <a:lnTo>
                    <a:pt x="26" y="692"/>
                  </a:lnTo>
                  <a:lnTo>
                    <a:pt x="32" y="693"/>
                  </a:lnTo>
                  <a:lnTo>
                    <a:pt x="36" y="693"/>
                  </a:lnTo>
                  <a:lnTo>
                    <a:pt x="36" y="693"/>
                  </a:lnTo>
                  <a:lnTo>
                    <a:pt x="70" y="694"/>
                  </a:lnTo>
                  <a:lnTo>
                    <a:pt x="105" y="697"/>
                  </a:lnTo>
                  <a:lnTo>
                    <a:pt x="139" y="701"/>
                  </a:lnTo>
                  <a:lnTo>
                    <a:pt x="173" y="705"/>
                  </a:lnTo>
                  <a:lnTo>
                    <a:pt x="173" y="705"/>
                  </a:lnTo>
                  <a:lnTo>
                    <a:pt x="221" y="706"/>
                  </a:lnTo>
                  <a:lnTo>
                    <a:pt x="268" y="706"/>
                  </a:lnTo>
                  <a:lnTo>
                    <a:pt x="317" y="707"/>
                  </a:lnTo>
                  <a:lnTo>
                    <a:pt x="340" y="709"/>
                  </a:lnTo>
                  <a:lnTo>
                    <a:pt x="364" y="711"/>
                  </a:lnTo>
                  <a:lnTo>
                    <a:pt x="364" y="711"/>
                  </a:lnTo>
                  <a:lnTo>
                    <a:pt x="402" y="714"/>
                  </a:lnTo>
                  <a:lnTo>
                    <a:pt x="438" y="716"/>
                  </a:lnTo>
                  <a:lnTo>
                    <a:pt x="475" y="719"/>
                  </a:lnTo>
                  <a:lnTo>
                    <a:pt x="512" y="719"/>
                  </a:lnTo>
                  <a:lnTo>
                    <a:pt x="585" y="720"/>
                  </a:lnTo>
                  <a:lnTo>
                    <a:pt x="659" y="720"/>
                  </a:lnTo>
                  <a:lnTo>
                    <a:pt x="659" y="720"/>
                  </a:lnTo>
                  <a:lnTo>
                    <a:pt x="733" y="720"/>
                  </a:lnTo>
                  <a:lnTo>
                    <a:pt x="806" y="719"/>
                  </a:lnTo>
                  <a:lnTo>
                    <a:pt x="843" y="719"/>
                  </a:lnTo>
                  <a:lnTo>
                    <a:pt x="879" y="716"/>
                  </a:lnTo>
                  <a:lnTo>
                    <a:pt x="916" y="714"/>
                  </a:lnTo>
                  <a:lnTo>
                    <a:pt x="954" y="711"/>
                  </a:lnTo>
                  <a:lnTo>
                    <a:pt x="954" y="711"/>
                  </a:lnTo>
                  <a:lnTo>
                    <a:pt x="977" y="709"/>
                  </a:lnTo>
                  <a:lnTo>
                    <a:pt x="1001" y="707"/>
                  </a:lnTo>
                  <a:lnTo>
                    <a:pt x="1049" y="706"/>
                  </a:lnTo>
                  <a:lnTo>
                    <a:pt x="1098" y="706"/>
                  </a:lnTo>
                  <a:lnTo>
                    <a:pt x="1145" y="705"/>
                  </a:lnTo>
                  <a:lnTo>
                    <a:pt x="1145" y="705"/>
                  </a:lnTo>
                  <a:lnTo>
                    <a:pt x="1179" y="701"/>
                  </a:lnTo>
                  <a:lnTo>
                    <a:pt x="1213" y="697"/>
                  </a:lnTo>
                  <a:lnTo>
                    <a:pt x="1248" y="694"/>
                  </a:lnTo>
                  <a:lnTo>
                    <a:pt x="1282" y="693"/>
                  </a:lnTo>
                  <a:lnTo>
                    <a:pt x="1282" y="693"/>
                  </a:lnTo>
                  <a:lnTo>
                    <a:pt x="1286" y="693"/>
                  </a:lnTo>
                  <a:lnTo>
                    <a:pt x="1291" y="692"/>
                  </a:lnTo>
                  <a:lnTo>
                    <a:pt x="1294" y="689"/>
                  </a:lnTo>
                  <a:lnTo>
                    <a:pt x="1298" y="686"/>
                  </a:lnTo>
                  <a:lnTo>
                    <a:pt x="1298" y="686"/>
                  </a:lnTo>
                  <a:lnTo>
                    <a:pt x="1302" y="685"/>
                  </a:lnTo>
                  <a:lnTo>
                    <a:pt x="1306" y="681"/>
                  </a:lnTo>
                  <a:lnTo>
                    <a:pt x="1308" y="677"/>
                  </a:lnTo>
                  <a:lnTo>
                    <a:pt x="1311" y="672"/>
                  </a:lnTo>
                  <a:lnTo>
                    <a:pt x="1311" y="672"/>
                  </a:lnTo>
                  <a:lnTo>
                    <a:pt x="1315" y="662"/>
                  </a:lnTo>
                  <a:lnTo>
                    <a:pt x="1316" y="651"/>
                  </a:lnTo>
                  <a:lnTo>
                    <a:pt x="1317" y="641"/>
                  </a:lnTo>
                  <a:lnTo>
                    <a:pt x="1317" y="629"/>
                  </a:lnTo>
                  <a:lnTo>
                    <a:pt x="1317" y="605"/>
                  </a:lnTo>
                  <a:lnTo>
                    <a:pt x="1314" y="580"/>
                  </a:lnTo>
                  <a:lnTo>
                    <a:pt x="1306" y="533"/>
                  </a:lnTo>
                  <a:lnTo>
                    <a:pt x="1302" y="510"/>
                  </a:lnTo>
                  <a:lnTo>
                    <a:pt x="1300" y="489"/>
                  </a:lnTo>
                  <a:lnTo>
                    <a:pt x="1300" y="489"/>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199">
                <a:latin typeface="微软雅黑" pitchFamily="34" charset="-122"/>
                <a:ea typeface="微软雅黑" pitchFamily="34" charset="-122"/>
              </a:endParaRPr>
            </a:p>
          </p:txBody>
        </p:sp>
        <p:sp>
          <p:nvSpPr>
            <p:cNvPr id="58" name="chenying0907 923"/>
            <p:cNvSpPr>
              <a:spLocks noEditPoints="1"/>
            </p:cNvSpPr>
            <p:nvPr/>
          </p:nvSpPr>
          <p:spPr bwMode="auto">
            <a:xfrm>
              <a:off x="3565526" y="3633788"/>
              <a:ext cx="120650" cy="47625"/>
            </a:xfrm>
            <a:custGeom>
              <a:avLst/>
              <a:gdLst/>
              <a:ahLst/>
              <a:cxnLst>
                <a:cxn ang="0">
                  <a:pos x="300" y="30"/>
                </a:cxn>
                <a:cxn ang="0">
                  <a:pos x="298" y="21"/>
                </a:cxn>
                <a:cxn ang="0">
                  <a:pos x="294" y="14"/>
                </a:cxn>
                <a:cxn ang="0">
                  <a:pos x="280" y="8"/>
                </a:cxn>
                <a:cxn ang="0">
                  <a:pos x="274" y="8"/>
                </a:cxn>
                <a:cxn ang="0">
                  <a:pos x="214" y="3"/>
                </a:cxn>
                <a:cxn ang="0">
                  <a:pos x="94" y="0"/>
                </a:cxn>
                <a:cxn ang="0">
                  <a:pos x="34" y="0"/>
                </a:cxn>
                <a:cxn ang="0">
                  <a:pos x="27" y="1"/>
                </a:cxn>
                <a:cxn ang="0">
                  <a:pos x="18" y="1"/>
                </a:cxn>
                <a:cxn ang="0">
                  <a:pos x="9" y="5"/>
                </a:cxn>
                <a:cxn ang="0">
                  <a:pos x="2" y="12"/>
                </a:cxn>
                <a:cxn ang="0">
                  <a:pos x="0" y="22"/>
                </a:cxn>
                <a:cxn ang="0">
                  <a:pos x="1" y="41"/>
                </a:cxn>
                <a:cxn ang="0">
                  <a:pos x="7" y="76"/>
                </a:cxn>
                <a:cxn ang="0">
                  <a:pos x="14" y="92"/>
                </a:cxn>
                <a:cxn ang="0">
                  <a:pos x="18" y="95"/>
                </a:cxn>
                <a:cxn ang="0">
                  <a:pos x="28" y="103"/>
                </a:cxn>
                <a:cxn ang="0">
                  <a:pos x="48" y="109"/>
                </a:cxn>
                <a:cxn ang="0">
                  <a:pos x="95" y="112"/>
                </a:cxn>
                <a:cxn ang="0">
                  <a:pos x="121" y="114"/>
                </a:cxn>
                <a:cxn ang="0">
                  <a:pos x="201" y="119"/>
                </a:cxn>
                <a:cxn ang="0">
                  <a:pos x="242" y="116"/>
                </a:cxn>
                <a:cxn ang="0">
                  <a:pos x="280" y="109"/>
                </a:cxn>
                <a:cxn ang="0">
                  <a:pos x="285" y="107"/>
                </a:cxn>
                <a:cxn ang="0">
                  <a:pos x="294" y="101"/>
                </a:cxn>
                <a:cxn ang="0">
                  <a:pos x="300" y="86"/>
                </a:cxn>
                <a:cxn ang="0">
                  <a:pos x="303" y="63"/>
                </a:cxn>
                <a:cxn ang="0">
                  <a:pos x="300" y="30"/>
                </a:cxn>
                <a:cxn ang="0">
                  <a:pos x="121" y="68"/>
                </a:cxn>
                <a:cxn ang="0">
                  <a:pos x="87" y="64"/>
                </a:cxn>
                <a:cxn ang="0">
                  <a:pos x="53" y="60"/>
                </a:cxn>
                <a:cxn ang="0">
                  <a:pos x="49" y="56"/>
                </a:cxn>
                <a:cxn ang="0">
                  <a:pos x="47" y="46"/>
                </a:cxn>
                <a:cxn ang="0">
                  <a:pos x="205" y="48"/>
                </a:cxn>
                <a:cxn ang="0">
                  <a:pos x="257" y="52"/>
                </a:cxn>
                <a:cxn ang="0">
                  <a:pos x="257" y="67"/>
                </a:cxn>
                <a:cxn ang="0">
                  <a:pos x="223" y="69"/>
                </a:cxn>
                <a:cxn ang="0">
                  <a:pos x="155" y="71"/>
                </a:cxn>
                <a:cxn ang="0">
                  <a:pos x="121" y="68"/>
                </a:cxn>
              </a:cxnLst>
              <a:rect l="0" t="0" r="r" b="b"/>
              <a:pathLst>
                <a:path w="303" h="119">
                  <a:moveTo>
                    <a:pt x="300" y="30"/>
                  </a:moveTo>
                  <a:lnTo>
                    <a:pt x="300" y="30"/>
                  </a:lnTo>
                  <a:lnTo>
                    <a:pt x="300" y="25"/>
                  </a:lnTo>
                  <a:lnTo>
                    <a:pt x="298" y="21"/>
                  </a:lnTo>
                  <a:lnTo>
                    <a:pt x="297" y="18"/>
                  </a:lnTo>
                  <a:lnTo>
                    <a:pt x="294" y="14"/>
                  </a:lnTo>
                  <a:lnTo>
                    <a:pt x="287" y="10"/>
                  </a:lnTo>
                  <a:lnTo>
                    <a:pt x="280" y="8"/>
                  </a:lnTo>
                  <a:lnTo>
                    <a:pt x="280" y="8"/>
                  </a:lnTo>
                  <a:lnTo>
                    <a:pt x="274" y="8"/>
                  </a:lnTo>
                  <a:lnTo>
                    <a:pt x="274" y="8"/>
                  </a:lnTo>
                  <a:lnTo>
                    <a:pt x="214" y="3"/>
                  </a:lnTo>
                  <a:lnTo>
                    <a:pt x="154" y="1"/>
                  </a:lnTo>
                  <a:lnTo>
                    <a:pt x="94" y="0"/>
                  </a:lnTo>
                  <a:lnTo>
                    <a:pt x="34" y="0"/>
                  </a:lnTo>
                  <a:lnTo>
                    <a:pt x="34" y="0"/>
                  </a:lnTo>
                  <a:lnTo>
                    <a:pt x="27" y="1"/>
                  </a:lnTo>
                  <a:lnTo>
                    <a:pt x="27" y="1"/>
                  </a:lnTo>
                  <a:lnTo>
                    <a:pt x="22" y="0"/>
                  </a:lnTo>
                  <a:lnTo>
                    <a:pt x="18" y="1"/>
                  </a:lnTo>
                  <a:lnTo>
                    <a:pt x="13" y="3"/>
                  </a:lnTo>
                  <a:lnTo>
                    <a:pt x="9" y="5"/>
                  </a:lnTo>
                  <a:lnTo>
                    <a:pt x="5" y="8"/>
                  </a:lnTo>
                  <a:lnTo>
                    <a:pt x="2" y="12"/>
                  </a:lnTo>
                  <a:lnTo>
                    <a:pt x="1" y="17"/>
                  </a:lnTo>
                  <a:lnTo>
                    <a:pt x="0" y="22"/>
                  </a:lnTo>
                  <a:lnTo>
                    <a:pt x="0" y="22"/>
                  </a:lnTo>
                  <a:lnTo>
                    <a:pt x="1" y="41"/>
                  </a:lnTo>
                  <a:lnTo>
                    <a:pt x="2" y="58"/>
                  </a:lnTo>
                  <a:lnTo>
                    <a:pt x="7" y="76"/>
                  </a:lnTo>
                  <a:lnTo>
                    <a:pt x="10" y="84"/>
                  </a:lnTo>
                  <a:lnTo>
                    <a:pt x="14" y="92"/>
                  </a:lnTo>
                  <a:lnTo>
                    <a:pt x="14" y="92"/>
                  </a:lnTo>
                  <a:lnTo>
                    <a:pt x="18" y="95"/>
                  </a:lnTo>
                  <a:lnTo>
                    <a:pt x="23" y="99"/>
                  </a:lnTo>
                  <a:lnTo>
                    <a:pt x="28" y="103"/>
                  </a:lnTo>
                  <a:lnTo>
                    <a:pt x="34" y="106"/>
                  </a:lnTo>
                  <a:lnTo>
                    <a:pt x="48" y="109"/>
                  </a:lnTo>
                  <a:lnTo>
                    <a:pt x="64" y="111"/>
                  </a:lnTo>
                  <a:lnTo>
                    <a:pt x="95" y="112"/>
                  </a:lnTo>
                  <a:lnTo>
                    <a:pt x="121" y="114"/>
                  </a:lnTo>
                  <a:lnTo>
                    <a:pt x="121" y="114"/>
                  </a:lnTo>
                  <a:lnTo>
                    <a:pt x="161" y="116"/>
                  </a:lnTo>
                  <a:lnTo>
                    <a:pt x="201" y="119"/>
                  </a:lnTo>
                  <a:lnTo>
                    <a:pt x="221" y="118"/>
                  </a:lnTo>
                  <a:lnTo>
                    <a:pt x="242" y="116"/>
                  </a:lnTo>
                  <a:lnTo>
                    <a:pt x="261" y="114"/>
                  </a:lnTo>
                  <a:lnTo>
                    <a:pt x="280" y="109"/>
                  </a:lnTo>
                  <a:lnTo>
                    <a:pt x="280" y="109"/>
                  </a:lnTo>
                  <a:lnTo>
                    <a:pt x="285" y="107"/>
                  </a:lnTo>
                  <a:lnTo>
                    <a:pt x="290" y="105"/>
                  </a:lnTo>
                  <a:lnTo>
                    <a:pt x="294" y="101"/>
                  </a:lnTo>
                  <a:lnTo>
                    <a:pt x="297" y="97"/>
                  </a:lnTo>
                  <a:lnTo>
                    <a:pt x="300" y="86"/>
                  </a:lnTo>
                  <a:lnTo>
                    <a:pt x="302" y="75"/>
                  </a:lnTo>
                  <a:lnTo>
                    <a:pt x="303" y="63"/>
                  </a:lnTo>
                  <a:lnTo>
                    <a:pt x="302" y="51"/>
                  </a:lnTo>
                  <a:lnTo>
                    <a:pt x="300" y="30"/>
                  </a:lnTo>
                  <a:lnTo>
                    <a:pt x="300" y="30"/>
                  </a:lnTo>
                  <a:close/>
                  <a:moveTo>
                    <a:pt x="121" y="68"/>
                  </a:moveTo>
                  <a:lnTo>
                    <a:pt x="121" y="68"/>
                  </a:lnTo>
                  <a:lnTo>
                    <a:pt x="87" y="64"/>
                  </a:lnTo>
                  <a:lnTo>
                    <a:pt x="53" y="60"/>
                  </a:lnTo>
                  <a:lnTo>
                    <a:pt x="53" y="60"/>
                  </a:lnTo>
                  <a:lnTo>
                    <a:pt x="51" y="59"/>
                  </a:lnTo>
                  <a:lnTo>
                    <a:pt x="49" y="56"/>
                  </a:lnTo>
                  <a:lnTo>
                    <a:pt x="47" y="46"/>
                  </a:lnTo>
                  <a:lnTo>
                    <a:pt x="47" y="46"/>
                  </a:lnTo>
                  <a:lnTo>
                    <a:pt x="153" y="47"/>
                  </a:lnTo>
                  <a:lnTo>
                    <a:pt x="205" y="48"/>
                  </a:lnTo>
                  <a:lnTo>
                    <a:pt x="257" y="52"/>
                  </a:lnTo>
                  <a:lnTo>
                    <a:pt x="257" y="52"/>
                  </a:lnTo>
                  <a:lnTo>
                    <a:pt x="257" y="59"/>
                  </a:lnTo>
                  <a:lnTo>
                    <a:pt x="257" y="67"/>
                  </a:lnTo>
                  <a:lnTo>
                    <a:pt x="257" y="67"/>
                  </a:lnTo>
                  <a:lnTo>
                    <a:pt x="223" y="69"/>
                  </a:lnTo>
                  <a:lnTo>
                    <a:pt x="189" y="71"/>
                  </a:lnTo>
                  <a:lnTo>
                    <a:pt x="155" y="71"/>
                  </a:lnTo>
                  <a:lnTo>
                    <a:pt x="121" y="68"/>
                  </a:lnTo>
                  <a:lnTo>
                    <a:pt x="121" y="68"/>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199">
                <a:latin typeface="微软雅黑" pitchFamily="34" charset="-122"/>
                <a:ea typeface="微软雅黑" pitchFamily="34" charset="-122"/>
              </a:endParaRPr>
            </a:p>
          </p:txBody>
        </p:sp>
      </p:grpSp>
    </p:spTree>
    <p:extLst>
      <p:ext uri="{BB962C8B-B14F-4D97-AF65-F5344CB8AC3E}">
        <p14:creationId xmlns:p14="http://schemas.microsoft.com/office/powerpoint/2010/main" val="1347351830"/>
      </p:ext>
    </p:extLst>
  </p:cSld>
  <p:clrMapOvr>
    <a:masterClrMapping/>
  </p:clrMapOvr>
  <mc:AlternateContent xmlns:mc="http://schemas.openxmlformats.org/markup-compatibility/2006" xmlns:p14="http://schemas.microsoft.com/office/powerpoint/2010/main">
    <mc:Choice Requires="p14">
      <p:transition>
        <p14:flip dir="r"/>
        <p:sndAc>
          <p:stSnd>
            <p:snd r:embed="rId2" name="chimes.wav"/>
          </p:stSnd>
        </p:sndAc>
      </p:transition>
    </mc:Choice>
    <mc:Fallback xmlns="">
      <p:transition>
        <p:fade/>
        <p:sndAc>
          <p:stSnd>
            <p:snd r:embed="rId8" name="chimes.wav"/>
          </p:stSnd>
        </p:sndAc>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260592" y="1683118"/>
            <a:ext cx="3900428" cy="424732"/>
          </a:xfrm>
          <a:prstGeom prst="rect">
            <a:avLst/>
          </a:prstGeom>
        </p:spPr>
        <p:txBody>
          <a:bodyPr wrap="none">
            <a:spAutoFit/>
          </a:bodyPr>
          <a:lstStyle/>
          <a:p>
            <a:pPr algn="ctr">
              <a:lnSpc>
                <a:spcPct val="90000"/>
              </a:lnSpc>
              <a:spcBef>
                <a:spcPct val="0"/>
              </a:spcBef>
            </a:pPr>
            <a:r>
              <a:rPr lang="en-US" altLang="zh-CN" sz="2400" b="1" dirty="0" smtClean="0">
                <a:solidFill>
                  <a:schemeClr val="accent1">
                    <a:lumMod val="75000"/>
                  </a:schemeClr>
                </a:solidFill>
                <a:latin typeface="仿宋" panose="02010609060101010101" pitchFamily="49" charset="-122"/>
                <a:ea typeface="仿宋" panose="02010609060101010101" pitchFamily="49" charset="-122"/>
              </a:rPr>
              <a:t>1.3 </a:t>
            </a:r>
            <a:r>
              <a:rPr lang="zh-CN" altLang="en-US" sz="2400" b="1" dirty="0" smtClean="0">
                <a:solidFill>
                  <a:schemeClr val="accent1">
                    <a:lumMod val="75000"/>
                  </a:schemeClr>
                </a:solidFill>
                <a:latin typeface="仿宋" panose="02010609060101010101" pitchFamily="49" charset="-122"/>
                <a:ea typeface="仿宋" panose="02010609060101010101" pitchFamily="49" charset="-122"/>
              </a:rPr>
              <a:t>入侵</a:t>
            </a:r>
            <a:r>
              <a:rPr lang="zh-CN" altLang="en-US" sz="2400" b="1" dirty="0">
                <a:solidFill>
                  <a:schemeClr val="accent1">
                    <a:lumMod val="75000"/>
                  </a:schemeClr>
                </a:solidFill>
                <a:latin typeface="仿宋" panose="02010609060101010101" pitchFamily="49" charset="-122"/>
                <a:ea typeface="仿宋" panose="02010609060101010101" pitchFamily="49" charset="-122"/>
              </a:rPr>
              <a:t>者的攻击手段列举</a:t>
            </a:r>
          </a:p>
        </p:txBody>
      </p:sp>
      <p:sp>
        <p:nvSpPr>
          <p:cNvPr id="4" name="矩形 3"/>
          <p:cNvSpPr/>
          <p:nvPr/>
        </p:nvSpPr>
        <p:spPr>
          <a:xfrm>
            <a:off x="760725" y="2248675"/>
            <a:ext cx="7857182" cy="1477328"/>
          </a:xfrm>
          <a:prstGeom prst="rect">
            <a:avLst/>
          </a:prstGeom>
        </p:spPr>
        <p:txBody>
          <a:bodyPr wrap="square">
            <a:spAutoFit/>
          </a:bodyPr>
          <a:lstStyle/>
          <a:p>
            <a:pPr>
              <a:lnSpc>
                <a:spcPct val="150000"/>
              </a:lnSpc>
            </a:pPr>
            <a:r>
              <a:rPr lang="en-US" altLang="zh-CN" sz="2000" b="1" dirty="0" smtClean="0">
                <a:solidFill>
                  <a:srgbClr val="000000"/>
                </a:solidFill>
                <a:latin typeface="Inter"/>
              </a:rPr>
              <a:t>1.</a:t>
            </a:r>
            <a:r>
              <a:rPr lang="zh-CN" altLang="en-US" sz="2000" b="1" dirty="0" smtClean="0">
                <a:solidFill>
                  <a:srgbClr val="000000"/>
                </a:solidFill>
                <a:latin typeface="Inter"/>
              </a:rPr>
              <a:t>暴力</a:t>
            </a:r>
            <a:r>
              <a:rPr lang="zh-CN" altLang="en-US" sz="2000" b="1" dirty="0">
                <a:solidFill>
                  <a:srgbClr val="000000"/>
                </a:solidFill>
                <a:latin typeface="Inter"/>
              </a:rPr>
              <a:t>破解</a:t>
            </a:r>
            <a:r>
              <a:rPr lang="zh-CN" altLang="en-US" sz="2000" dirty="0">
                <a:solidFill>
                  <a:srgbClr val="000000"/>
                </a:solidFill>
                <a:latin typeface="Inter"/>
              </a:rPr>
              <a:t>：攻击者使用自动化工具，尝试大量的用户名和密码组合，以获取系统或账户的访问权限。这种方法通常针对设置简单或弱密码的账户，如使用常见的单词、数字组合作为密码的情况。</a:t>
            </a:r>
            <a:endParaRPr lang="zh-CN" altLang="en-US" sz="2000" b="0" i="0" dirty="0">
              <a:solidFill>
                <a:srgbClr val="000000"/>
              </a:solidFill>
              <a:effectLst/>
              <a:latin typeface="Inter"/>
            </a:endParaRPr>
          </a:p>
        </p:txBody>
      </p:sp>
      <p:sp>
        <p:nvSpPr>
          <p:cNvPr id="7" name="文本框 6">
            <a:extLst>
              <a:ext uri="{FF2B5EF4-FFF2-40B4-BE49-F238E27FC236}">
                <a16:creationId xmlns:a16="http://schemas.microsoft.com/office/drawing/2014/main" id="{240941DB-0F68-17B9-F2CF-7B0529628DCC}"/>
              </a:ext>
            </a:extLst>
          </p:cNvPr>
          <p:cNvSpPr txBox="1"/>
          <p:nvPr/>
        </p:nvSpPr>
        <p:spPr>
          <a:xfrm>
            <a:off x="351574" y="838180"/>
            <a:ext cx="3070071" cy="535531"/>
          </a:xfrm>
          <a:prstGeom prst="rect">
            <a:avLst/>
          </a:prstGeom>
          <a:noFill/>
        </p:spPr>
        <p:txBody>
          <a:bodyPr wrap="none" rtlCol="0">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lnSpc>
                <a:spcPct val="90000"/>
              </a:lnSpc>
              <a:spcBef>
                <a:spcPct val="0"/>
              </a:spcBef>
            </a:pPr>
            <a:r>
              <a:rPr lang="en-US" altLang="zh-CN" sz="3200" b="1" dirty="0" smtClean="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1.</a:t>
            </a:r>
            <a:r>
              <a:rPr lang="zh-CN" altLang="en-US" sz="3200" b="1" dirty="0" smtClean="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入侵检测概述</a:t>
            </a:r>
            <a:endParaRPr lang="zh-CN" altLang="en-US" sz="3200" b="1" dirty="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endParaRPr>
          </a:p>
        </p:txBody>
      </p:sp>
      <p:sp>
        <p:nvSpPr>
          <p:cNvPr id="9" name="矩形 8"/>
          <p:cNvSpPr/>
          <p:nvPr/>
        </p:nvSpPr>
        <p:spPr>
          <a:xfrm>
            <a:off x="760725" y="3866828"/>
            <a:ext cx="7857181" cy="1938992"/>
          </a:xfrm>
          <a:prstGeom prst="rect">
            <a:avLst/>
          </a:prstGeom>
        </p:spPr>
        <p:txBody>
          <a:bodyPr wrap="square">
            <a:spAutoFit/>
          </a:bodyPr>
          <a:lstStyle/>
          <a:p>
            <a:pPr>
              <a:lnSpc>
                <a:spcPct val="150000"/>
              </a:lnSpc>
            </a:pPr>
            <a:r>
              <a:rPr lang="en-US" altLang="zh-CN" sz="2000" b="1" dirty="0">
                <a:solidFill>
                  <a:srgbClr val="000000"/>
                </a:solidFill>
                <a:latin typeface="Inter"/>
              </a:rPr>
              <a:t>2</a:t>
            </a:r>
            <a:r>
              <a:rPr lang="en-US" altLang="zh-CN" sz="2000" b="1" dirty="0">
                <a:solidFill>
                  <a:srgbClr val="000000"/>
                </a:solidFill>
                <a:latin typeface="Inter"/>
              </a:rPr>
              <a:t>.SQL </a:t>
            </a:r>
            <a:r>
              <a:rPr lang="zh-CN" altLang="en-US" sz="2000" b="1" dirty="0">
                <a:solidFill>
                  <a:srgbClr val="000000"/>
                </a:solidFill>
                <a:latin typeface="Inter"/>
              </a:rPr>
              <a:t>注入攻击：</a:t>
            </a:r>
            <a:r>
              <a:rPr lang="zh-CN" altLang="en-US" sz="2000" dirty="0">
                <a:solidFill>
                  <a:srgbClr val="000000"/>
                </a:solidFill>
                <a:latin typeface="Inter"/>
              </a:rPr>
              <a:t>主要针对使用数据库的 </a:t>
            </a:r>
            <a:r>
              <a:rPr lang="en-US" altLang="zh-CN" sz="2000" dirty="0">
                <a:solidFill>
                  <a:srgbClr val="000000"/>
                </a:solidFill>
                <a:latin typeface="Inter"/>
              </a:rPr>
              <a:t>Web </a:t>
            </a:r>
            <a:r>
              <a:rPr lang="zh-CN" altLang="en-US" sz="2000" dirty="0">
                <a:solidFill>
                  <a:srgbClr val="000000"/>
                </a:solidFill>
                <a:latin typeface="Inter"/>
              </a:rPr>
              <a:t>应用程序。攻击者通过在输入字段中注入恶意的 </a:t>
            </a:r>
            <a:r>
              <a:rPr lang="en-US" altLang="zh-CN" sz="2000" dirty="0">
                <a:solidFill>
                  <a:srgbClr val="000000"/>
                </a:solidFill>
                <a:latin typeface="Inter"/>
              </a:rPr>
              <a:t>SQL </a:t>
            </a:r>
            <a:r>
              <a:rPr lang="zh-CN" altLang="en-US" sz="2000" dirty="0">
                <a:solidFill>
                  <a:srgbClr val="000000"/>
                </a:solidFill>
                <a:latin typeface="Inter"/>
              </a:rPr>
              <a:t>语句，试图篡改数据库查询逻辑，以获取敏感信息，如用户账号、密码、信用卡信息等，或者执行非法的数据库操作，如删除数据、修改数据等。</a:t>
            </a:r>
          </a:p>
        </p:txBody>
      </p:sp>
    </p:spTree>
    <p:extLst>
      <p:ext uri="{BB962C8B-B14F-4D97-AF65-F5344CB8AC3E}">
        <p14:creationId xmlns:p14="http://schemas.microsoft.com/office/powerpoint/2010/main" val="2128772790"/>
      </p:ext>
    </p:extLst>
  </p:cSld>
  <p:clrMapOvr>
    <a:masterClrMapping/>
  </p:clrMapOvr>
  <mc:AlternateContent xmlns:mc="http://schemas.openxmlformats.org/markup-compatibility/2006" xmlns:p14="http://schemas.microsoft.com/office/powerpoint/2010/main">
    <mc:Choice Requires="p14">
      <p:transition>
        <p14:flip dir="r"/>
        <p:sndAc>
          <p:stSnd>
            <p:snd r:embed="rId2" name="chimes.wav"/>
          </p:stSnd>
        </p:sndAc>
      </p:transition>
    </mc:Choice>
    <mc:Fallback xmlns="">
      <p:transition>
        <p:fade/>
        <p:sndAc>
          <p:stSnd>
            <p:snd r:embed="rId8" name="chimes.wav"/>
          </p:stSnd>
        </p:sndAc>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40941DB-0F68-17B9-F2CF-7B0529628DCC}"/>
              </a:ext>
            </a:extLst>
          </p:cNvPr>
          <p:cNvSpPr txBox="1"/>
          <p:nvPr/>
        </p:nvSpPr>
        <p:spPr>
          <a:xfrm>
            <a:off x="351574" y="838180"/>
            <a:ext cx="3070071" cy="535531"/>
          </a:xfrm>
          <a:prstGeom prst="rect">
            <a:avLst/>
          </a:prstGeom>
          <a:noFill/>
        </p:spPr>
        <p:txBody>
          <a:bodyPr wrap="none" rtlCol="0">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lnSpc>
                <a:spcPct val="90000"/>
              </a:lnSpc>
              <a:spcBef>
                <a:spcPct val="0"/>
              </a:spcBef>
            </a:pPr>
            <a:r>
              <a:rPr lang="en-US" altLang="zh-CN" sz="3200" b="1" dirty="0" smtClean="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1.</a:t>
            </a:r>
            <a:r>
              <a:rPr lang="zh-CN" altLang="en-US" sz="3200" b="1" dirty="0" smtClean="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入侵检测概述</a:t>
            </a:r>
            <a:endParaRPr lang="zh-CN" altLang="en-US" sz="3200" b="1" dirty="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endParaRPr>
          </a:p>
        </p:txBody>
      </p:sp>
      <p:sp>
        <p:nvSpPr>
          <p:cNvPr id="4" name="矩形 3"/>
          <p:cNvSpPr/>
          <p:nvPr/>
        </p:nvSpPr>
        <p:spPr>
          <a:xfrm>
            <a:off x="986194" y="2284573"/>
            <a:ext cx="7045127" cy="2400657"/>
          </a:xfrm>
          <a:prstGeom prst="rect">
            <a:avLst/>
          </a:prstGeom>
        </p:spPr>
        <p:txBody>
          <a:bodyPr wrap="square">
            <a:spAutoFit/>
          </a:bodyPr>
          <a:lstStyle/>
          <a:p>
            <a:pPr>
              <a:lnSpc>
                <a:spcPct val="150000"/>
              </a:lnSpc>
            </a:pPr>
            <a:r>
              <a:rPr lang="en-US" altLang="zh-CN" sz="2000" b="1" dirty="0">
                <a:solidFill>
                  <a:srgbClr val="000000"/>
                </a:solidFill>
                <a:latin typeface="Inter"/>
              </a:rPr>
              <a:t>3</a:t>
            </a:r>
            <a:r>
              <a:rPr lang="en-US" altLang="zh-CN" sz="2000" b="1" dirty="0" smtClean="0">
                <a:solidFill>
                  <a:srgbClr val="000000"/>
                </a:solidFill>
                <a:latin typeface="Inter"/>
              </a:rPr>
              <a:t>.</a:t>
            </a:r>
            <a:r>
              <a:rPr lang="zh-CN" altLang="en-US" sz="2000" b="1" dirty="0">
                <a:solidFill>
                  <a:srgbClr val="000000"/>
                </a:solidFill>
                <a:latin typeface="Inter"/>
              </a:rPr>
              <a:t>漏洞</a:t>
            </a:r>
            <a:r>
              <a:rPr lang="zh-CN" altLang="en-US" sz="2000" b="1" dirty="0">
                <a:solidFill>
                  <a:srgbClr val="000000"/>
                </a:solidFill>
                <a:latin typeface="Inter"/>
              </a:rPr>
              <a:t>利用攻击：</a:t>
            </a:r>
            <a:r>
              <a:rPr lang="zh-CN" altLang="en-US" sz="2000" dirty="0">
                <a:solidFill>
                  <a:srgbClr val="000000"/>
                </a:solidFill>
                <a:latin typeface="Inter"/>
              </a:rPr>
              <a:t>攻击者通过发现和利用软件、操作系统或网络设备中的漏洞来入侵系统。这些漏洞可能是由于软件设计缺陷、编程错误或未及时更新补丁造成的。例如，利用操作系统的远程代码执行漏洞，攻击者可以在目标系统上执行任意代码，从而控制该系统。</a:t>
            </a:r>
          </a:p>
        </p:txBody>
      </p:sp>
      <p:grpSp>
        <p:nvGrpSpPr>
          <p:cNvPr id="5" name="组合 4"/>
          <p:cNvGrpSpPr/>
          <p:nvPr/>
        </p:nvGrpSpPr>
        <p:grpSpPr>
          <a:xfrm>
            <a:off x="7221815" y="4203035"/>
            <a:ext cx="1619012" cy="2077131"/>
            <a:chOff x="4839855" y="2556820"/>
            <a:chExt cx="2512290" cy="3222180"/>
          </a:xfrm>
          <a:solidFill>
            <a:schemeClr val="accent4"/>
          </a:solidFill>
        </p:grpSpPr>
        <p:sp>
          <p:nvSpPr>
            <p:cNvPr id="6" name="Freeform 7"/>
            <p:cNvSpPr>
              <a:spLocks noEditPoints="1"/>
            </p:cNvSpPr>
            <p:nvPr/>
          </p:nvSpPr>
          <p:spPr bwMode="auto">
            <a:xfrm>
              <a:off x="5037180" y="2556820"/>
              <a:ext cx="502940" cy="743581"/>
            </a:xfrm>
            <a:custGeom>
              <a:avLst/>
              <a:gdLst>
                <a:gd name="T0" fmla="*/ 24 w 154"/>
                <a:gd name="T1" fmla="*/ 22 h 228"/>
                <a:gd name="T2" fmla="*/ 41 w 154"/>
                <a:gd name="T3" fmla="*/ 193 h 228"/>
                <a:gd name="T4" fmla="*/ 154 w 154"/>
                <a:gd name="T5" fmla="*/ 125 h 228"/>
                <a:gd name="T6" fmla="*/ 118 w 154"/>
                <a:gd name="T7" fmla="*/ 110 h 228"/>
                <a:gd name="T8" fmla="*/ 105 w 154"/>
                <a:gd name="T9" fmla="*/ 99 h 228"/>
                <a:gd name="T10" fmla="*/ 99 w 154"/>
                <a:gd name="T11" fmla="*/ 154 h 228"/>
                <a:gd name="T12" fmla="*/ 76 w 154"/>
                <a:gd name="T13" fmla="*/ 166 h 228"/>
                <a:gd name="T14" fmla="*/ 66 w 154"/>
                <a:gd name="T15" fmla="*/ 143 h 228"/>
                <a:gd name="T16" fmla="*/ 34 w 154"/>
                <a:gd name="T17" fmla="*/ 95 h 228"/>
                <a:gd name="T18" fmla="*/ 82 w 154"/>
                <a:gd name="T19" fmla="*/ 58 h 228"/>
                <a:gd name="T20" fmla="*/ 94 w 154"/>
                <a:gd name="T21" fmla="*/ 31 h 228"/>
                <a:gd name="T22" fmla="*/ 96 w 154"/>
                <a:gd name="T23" fmla="*/ 70 h 228"/>
                <a:gd name="T24" fmla="*/ 96 w 154"/>
                <a:gd name="T25" fmla="*/ 123 h 228"/>
                <a:gd name="T26" fmla="*/ 81 w 154"/>
                <a:gd name="T27" fmla="*/ 80 h 228"/>
                <a:gd name="T28" fmla="*/ 80 w 154"/>
                <a:gd name="T29" fmla="*/ 105 h 228"/>
                <a:gd name="T30" fmla="*/ 93 w 154"/>
                <a:gd name="T31" fmla="*/ 82 h 228"/>
                <a:gd name="T32" fmla="*/ 91 w 154"/>
                <a:gd name="T33" fmla="*/ 96 h 228"/>
                <a:gd name="T34" fmla="*/ 89 w 154"/>
                <a:gd name="T35" fmla="*/ 35 h 228"/>
                <a:gd name="T36" fmla="*/ 78 w 154"/>
                <a:gd name="T37" fmla="*/ 53 h 228"/>
                <a:gd name="T38" fmla="*/ 76 w 154"/>
                <a:gd name="T39" fmla="*/ 81 h 228"/>
                <a:gd name="T40" fmla="*/ 58 w 154"/>
                <a:gd name="T41" fmla="*/ 47 h 228"/>
                <a:gd name="T42" fmla="*/ 60 w 154"/>
                <a:gd name="T43" fmla="*/ 55 h 228"/>
                <a:gd name="T44" fmla="*/ 67 w 154"/>
                <a:gd name="T45" fmla="*/ 16 h 228"/>
                <a:gd name="T46" fmla="*/ 51 w 154"/>
                <a:gd name="T47" fmla="*/ 65 h 228"/>
                <a:gd name="T48" fmla="*/ 53 w 154"/>
                <a:gd name="T49" fmla="*/ 135 h 228"/>
                <a:gd name="T50" fmla="*/ 47 w 154"/>
                <a:gd name="T51" fmla="*/ 73 h 228"/>
                <a:gd name="T52" fmla="*/ 43 w 154"/>
                <a:gd name="T53" fmla="*/ 52 h 228"/>
                <a:gd name="T54" fmla="*/ 43 w 154"/>
                <a:gd name="T55" fmla="*/ 138 h 228"/>
                <a:gd name="T56" fmla="*/ 48 w 154"/>
                <a:gd name="T57" fmla="*/ 129 h 228"/>
                <a:gd name="T58" fmla="*/ 54 w 154"/>
                <a:gd name="T59" fmla="*/ 93 h 228"/>
                <a:gd name="T60" fmla="*/ 63 w 154"/>
                <a:gd name="T61" fmla="*/ 92 h 228"/>
                <a:gd name="T62" fmla="*/ 67 w 154"/>
                <a:gd name="T63" fmla="*/ 78 h 228"/>
                <a:gd name="T64" fmla="*/ 70 w 154"/>
                <a:gd name="T65" fmla="*/ 115 h 228"/>
                <a:gd name="T66" fmla="*/ 79 w 154"/>
                <a:gd name="T67" fmla="*/ 139 h 228"/>
                <a:gd name="T68" fmla="*/ 85 w 154"/>
                <a:gd name="T69" fmla="*/ 175 h 228"/>
                <a:gd name="T70" fmla="*/ 94 w 154"/>
                <a:gd name="T71" fmla="*/ 157 h 228"/>
                <a:gd name="T72" fmla="*/ 91 w 154"/>
                <a:gd name="T73" fmla="*/ 177 h 228"/>
                <a:gd name="T74" fmla="*/ 96 w 154"/>
                <a:gd name="T75" fmla="*/ 141 h 228"/>
                <a:gd name="T76" fmla="*/ 99 w 154"/>
                <a:gd name="T77" fmla="*/ 64 h 228"/>
                <a:gd name="T78" fmla="*/ 109 w 154"/>
                <a:gd name="T79" fmla="*/ 96 h 228"/>
                <a:gd name="T80" fmla="*/ 109 w 154"/>
                <a:gd name="T81" fmla="*/ 137 h 228"/>
                <a:gd name="T82" fmla="*/ 113 w 154"/>
                <a:gd name="T83" fmla="*/ 147 h 228"/>
                <a:gd name="T84" fmla="*/ 110 w 154"/>
                <a:gd name="T85" fmla="*/ 66 h 228"/>
                <a:gd name="T86" fmla="*/ 125 w 154"/>
                <a:gd name="T87" fmla="*/ 60 h 228"/>
                <a:gd name="T88" fmla="*/ 87 w 154"/>
                <a:gd name="T89" fmla="*/ 12 h 228"/>
                <a:gd name="T90" fmla="*/ 72 w 154"/>
                <a:gd name="T91" fmla="*/ 47 h 228"/>
                <a:gd name="T92" fmla="*/ 12 w 154"/>
                <a:gd name="T93" fmla="*/ 98 h 228"/>
                <a:gd name="T94" fmla="*/ 19 w 154"/>
                <a:gd name="T95" fmla="*/ 41 h 228"/>
                <a:gd name="T96" fmla="*/ 20 w 154"/>
                <a:gd name="T97" fmla="*/ 46 h 228"/>
                <a:gd name="T98" fmla="*/ 26 w 154"/>
                <a:gd name="T99" fmla="*/ 83 h 228"/>
                <a:gd name="T100" fmla="*/ 32 w 154"/>
                <a:gd name="T101" fmla="*/ 73 h 228"/>
                <a:gd name="T102" fmla="*/ 32 w 154"/>
                <a:gd name="T103" fmla="*/ 109 h 228"/>
                <a:gd name="T104" fmla="*/ 58 w 154"/>
                <a:gd name="T105" fmla="*/ 142 h 228"/>
                <a:gd name="T106" fmla="*/ 63 w 154"/>
                <a:gd name="T107" fmla="*/ 197 h 228"/>
                <a:gd name="T108" fmla="*/ 70 w 154"/>
                <a:gd name="T109" fmla="*/ 165 h 228"/>
                <a:gd name="T110" fmla="*/ 87 w 154"/>
                <a:gd name="T111" fmla="*/ 203 h 228"/>
                <a:gd name="T112" fmla="*/ 118 w 154"/>
                <a:gd name="T113" fmla="*/ 132 h 228"/>
                <a:gd name="T114" fmla="*/ 124 w 154"/>
                <a:gd name="T115" fmla="*/ 156 h 228"/>
                <a:gd name="T116" fmla="*/ 124 w 154"/>
                <a:gd name="T117" fmla="*/ 118 h 228"/>
                <a:gd name="T118" fmla="*/ 130 w 154"/>
                <a:gd name="T119" fmla="*/ 93 h 228"/>
                <a:gd name="T120" fmla="*/ 122 w 154"/>
                <a:gd name="T121" fmla="*/ 68 h 228"/>
                <a:gd name="T122" fmla="*/ 137 w 154"/>
                <a:gd name="T123" fmla="*/ 18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4" h="228">
                  <a:moveTo>
                    <a:pt x="143" y="74"/>
                  </a:moveTo>
                  <a:cubicBezTo>
                    <a:pt x="142" y="69"/>
                    <a:pt x="139" y="63"/>
                    <a:pt x="138" y="60"/>
                  </a:cubicBezTo>
                  <a:cubicBezTo>
                    <a:pt x="137" y="58"/>
                    <a:pt x="136" y="59"/>
                    <a:pt x="136" y="58"/>
                  </a:cubicBezTo>
                  <a:cubicBezTo>
                    <a:pt x="135" y="55"/>
                    <a:pt x="136" y="53"/>
                    <a:pt x="135" y="50"/>
                  </a:cubicBezTo>
                  <a:cubicBezTo>
                    <a:pt x="134" y="48"/>
                    <a:pt x="131" y="46"/>
                    <a:pt x="128" y="44"/>
                  </a:cubicBezTo>
                  <a:cubicBezTo>
                    <a:pt x="121" y="34"/>
                    <a:pt x="113" y="23"/>
                    <a:pt x="103" y="16"/>
                  </a:cubicBezTo>
                  <a:cubicBezTo>
                    <a:pt x="91" y="7"/>
                    <a:pt x="77" y="0"/>
                    <a:pt x="57" y="3"/>
                  </a:cubicBezTo>
                  <a:cubicBezTo>
                    <a:pt x="50" y="4"/>
                    <a:pt x="40" y="10"/>
                    <a:pt x="35" y="13"/>
                  </a:cubicBezTo>
                  <a:cubicBezTo>
                    <a:pt x="32" y="16"/>
                    <a:pt x="27" y="19"/>
                    <a:pt x="24" y="22"/>
                  </a:cubicBezTo>
                  <a:cubicBezTo>
                    <a:pt x="21" y="25"/>
                    <a:pt x="18" y="31"/>
                    <a:pt x="15" y="37"/>
                  </a:cubicBezTo>
                  <a:cubicBezTo>
                    <a:pt x="11" y="44"/>
                    <a:pt x="8" y="50"/>
                    <a:pt x="6" y="56"/>
                  </a:cubicBezTo>
                  <a:cubicBezTo>
                    <a:pt x="6" y="57"/>
                    <a:pt x="5" y="58"/>
                    <a:pt x="5" y="59"/>
                  </a:cubicBezTo>
                  <a:cubicBezTo>
                    <a:pt x="2" y="69"/>
                    <a:pt x="1" y="78"/>
                    <a:pt x="2" y="84"/>
                  </a:cubicBezTo>
                  <a:cubicBezTo>
                    <a:pt x="2" y="91"/>
                    <a:pt x="0" y="96"/>
                    <a:pt x="0" y="102"/>
                  </a:cubicBezTo>
                  <a:cubicBezTo>
                    <a:pt x="1" y="112"/>
                    <a:pt x="4" y="121"/>
                    <a:pt x="6" y="131"/>
                  </a:cubicBezTo>
                  <a:cubicBezTo>
                    <a:pt x="7" y="134"/>
                    <a:pt x="7" y="137"/>
                    <a:pt x="8" y="140"/>
                  </a:cubicBezTo>
                  <a:cubicBezTo>
                    <a:pt x="13" y="156"/>
                    <a:pt x="25" y="168"/>
                    <a:pt x="32" y="183"/>
                  </a:cubicBezTo>
                  <a:cubicBezTo>
                    <a:pt x="36" y="185"/>
                    <a:pt x="39" y="189"/>
                    <a:pt x="41" y="193"/>
                  </a:cubicBezTo>
                  <a:cubicBezTo>
                    <a:pt x="48" y="199"/>
                    <a:pt x="55" y="204"/>
                    <a:pt x="61" y="211"/>
                  </a:cubicBezTo>
                  <a:cubicBezTo>
                    <a:pt x="65" y="211"/>
                    <a:pt x="67" y="214"/>
                    <a:pt x="71" y="215"/>
                  </a:cubicBezTo>
                  <a:cubicBezTo>
                    <a:pt x="76" y="217"/>
                    <a:pt x="81" y="217"/>
                    <a:pt x="85" y="219"/>
                  </a:cubicBezTo>
                  <a:cubicBezTo>
                    <a:pt x="88" y="220"/>
                    <a:pt x="90" y="223"/>
                    <a:pt x="93" y="224"/>
                  </a:cubicBezTo>
                  <a:cubicBezTo>
                    <a:pt x="105" y="228"/>
                    <a:pt x="120" y="219"/>
                    <a:pt x="127" y="211"/>
                  </a:cubicBezTo>
                  <a:cubicBezTo>
                    <a:pt x="130" y="207"/>
                    <a:pt x="134" y="200"/>
                    <a:pt x="137" y="196"/>
                  </a:cubicBezTo>
                  <a:cubicBezTo>
                    <a:pt x="142" y="189"/>
                    <a:pt x="148" y="180"/>
                    <a:pt x="147" y="170"/>
                  </a:cubicBezTo>
                  <a:cubicBezTo>
                    <a:pt x="149" y="168"/>
                    <a:pt x="150" y="163"/>
                    <a:pt x="151" y="160"/>
                  </a:cubicBezTo>
                  <a:cubicBezTo>
                    <a:pt x="153" y="149"/>
                    <a:pt x="154" y="136"/>
                    <a:pt x="154" y="125"/>
                  </a:cubicBezTo>
                  <a:cubicBezTo>
                    <a:pt x="153" y="114"/>
                    <a:pt x="149" y="104"/>
                    <a:pt x="146" y="93"/>
                  </a:cubicBezTo>
                  <a:cubicBezTo>
                    <a:pt x="145" y="87"/>
                    <a:pt x="145" y="80"/>
                    <a:pt x="143" y="74"/>
                  </a:cubicBezTo>
                  <a:close/>
                  <a:moveTo>
                    <a:pt x="119" y="94"/>
                  </a:moveTo>
                  <a:cubicBezTo>
                    <a:pt x="116" y="93"/>
                    <a:pt x="116" y="89"/>
                    <a:pt x="117" y="85"/>
                  </a:cubicBezTo>
                  <a:cubicBezTo>
                    <a:pt x="121" y="86"/>
                    <a:pt x="120" y="91"/>
                    <a:pt x="119" y="94"/>
                  </a:cubicBezTo>
                  <a:close/>
                  <a:moveTo>
                    <a:pt x="119" y="77"/>
                  </a:moveTo>
                  <a:cubicBezTo>
                    <a:pt x="122" y="78"/>
                    <a:pt x="123" y="80"/>
                    <a:pt x="124" y="83"/>
                  </a:cubicBezTo>
                  <a:cubicBezTo>
                    <a:pt x="121" y="82"/>
                    <a:pt x="120" y="80"/>
                    <a:pt x="119" y="77"/>
                  </a:cubicBezTo>
                  <a:close/>
                  <a:moveTo>
                    <a:pt x="118" y="110"/>
                  </a:moveTo>
                  <a:cubicBezTo>
                    <a:pt x="117" y="110"/>
                    <a:pt x="117" y="109"/>
                    <a:pt x="116" y="108"/>
                  </a:cubicBezTo>
                  <a:cubicBezTo>
                    <a:pt x="117" y="106"/>
                    <a:pt x="118" y="104"/>
                    <a:pt x="119" y="102"/>
                  </a:cubicBezTo>
                  <a:cubicBezTo>
                    <a:pt x="120" y="103"/>
                    <a:pt x="119" y="107"/>
                    <a:pt x="118" y="110"/>
                  </a:cubicBezTo>
                  <a:close/>
                  <a:moveTo>
                    <a:pt x="118" y="99"/>
                  </a:moveTo>
                  <a:cubicBezTo>
                    <a:pt x="117" y="102"/>
                    <a:pt x="116" y="103"/>
                    <a:pt x="115" y="106"/>
                  </a:cubicBezTo>
                  <a:cubicBezTo>
                    <a:pt x="113" y="104"/>
                    <a:pt x="114" y="98"/>
                    <a:pt x="115" y="95"/>
                  </a:cubicBezTo>
                  <a:cubicBezTo>
                    <a:pt x="116" y="96"/>
                    <a:pt x="117" y="98"/>
                    <a:pt x="118" y="99"/>
                  </a:cubicBezTo>
                  <a:close/>
                  <a:moveTo>
                    <a:pt x="105" y="102"/>
                  </a:moveTo>
                  <a:cubicBezTo>
                    <a:pt x="104" y="101"/>
                    <a:pt x="105" y="101"/>
                    <a:pt x="105" y="99"/>
                  </a:cubicBezTo>
                  <a:cubicBezTo>
                    <a:pt x="107" y="99"/>
                    <a:pt x="106" y="101"/>
                    <a:pt x="108" y="101"/>
                  </a:cubicBezTo>
                  <a:cubicBezTo>
                    <a:pt x="108" y="104"/>
                    <a:pt x="106" y="105"/>
                    <a:pt x="108" y="107"/>
                  </a:cubicBezTo>
                  <a:cubicBezTo>
                    <a:pt x="103" y="107"/>
                    <a:pt x="107" y="103"/>
                    <a:pt x="105" y="102"/>
                  </a:cubicBezTo>
                  <a:close/>
                  <a:moveTo>
                    <a:pt x="107" y="185"/>
                  </a:moveTo>
                  <a:cubicBezTo>
                    <a:pt x="106" y="185"/>
                    <a:pt x="105" y="183"/>
                    <a:pt x="105" y="181"/>
                  </a:cubicBezTo>
                  <a:cubicBezTo>
                    <a:pt x="108" y="181"/>
                    <a:pt x="107" y="184"/>
                    <a:pt x="107" y="185"/>
                  </a:cubicBezTo>
                  <a:close/>
                  <a:moveTo>
                    <a:pt x="97" y="160"/>
                  </a:moveTo>
                  <a:cubicBezTo>
                    <a:pt x="98" y="160"/>
                    <a:pt x="98" y="159"/>
                    <a:pt x="99" y="159"/>
                  </a:cubicBezTo>
                  <a:cubicBezTo>
                    <a:pt x="98" y="157"/>
                    <a:pt x="98" y="156"/>
                    <a:pt x="99" y="154"/>
                  </a:cubicBezTo>
                  <a:cubicBezTo>
                    <a:pt x="100" y="156"/>
                    <a:pt x="101" y="157"/>
                    <a:pt x="101" y="160"/>
                  </a:cubicBezTo>
                  <a:cubicBezTo>
                    <a:pt x="100" y="160"/>
                    <a:pt x="100" y="160"/>
                    <a:pt x="99" y="160"/>
                  </a:cubicBezTo>
                  <a:cubicBezTo>
                    <a:pt x="103" y="162"/>
                    <a:pt x="99" y="165"/>
                    <a:pt x="102" y="169"/>
                  </a:cubicBezTo>
                  <a:cubicBezTo>
                    <a:pt x="98" y="168"/>
                    <a:pt x="99" y="162"/>
                    <a:pt x="97" y="160"/>
                  </a:cubicBezTo>
                  <a:close/>
                  <a:moveTo>
                    <a:pt x="101" y="192"/>
                  </a:moveTo>
                  <a:cubicBezTo>
                    <a:pt x="99" y="192"/>
                    <a:pt x="101" y="190"/>
                    <a:pt x="99" y="190"/>
                  </a:cubicBezTo>
                  <a:cubicBezTo>
                    <a:pt x="100" y="188"/>
                    <a:pt x="102" y="190"/>
                    <a:pt x="101" y="192"/>
                  </a:cubicBezTo>
                  <a:close/>
                  <a:moveTo>
                    <a:pt x="75" y="155"/>
                  </a:moveTo>
                  <a:cubicBezTo>
                    <a:pt x="79" y="157"/>
                    <a:pt x="80" y="164"/>
                    <a:pt x="76" y="166"/>
                  </a:cubicBezTo>
                  <a:cubicBezTo>
                    <a:pt x="75" y="162"/>
                    <a:pt x="76" y="161"/>
                    <a:pt x="75" y="155"/>
                  </a:cubicBezTo>
                  <a:close/>
                  <a:moveTo>
                    <a:pt x="66" y="143"/>
                  </a:moveTo>
                  <a:cubicBezTo>
                    <a:pt x="66" y="141"/>
                    <a:pt x="65" y="142"/>
                    <a:pt x="64" y="142"/>
                  </a:cubicBezTo>
                  <a:cubicBezTo>
                    <a:pt x="63" y="141"/>
                    <a:pt x="64" y="141"/>
                    <a:pt x="64" y="140"/>
                  </a:cubicBezTo>
                  <a:cubicBezTo>
                    <a:pt x="64" y="140"/>
                    <a:pt x="64" y="140"/>
                    <a:pt x="64" y="140"/>
                  </a:cubicBezTo>
                  <a:cubicBezTo>
                    <a:pt x="64" y="140"/>
                    <a:pt x="64" y="140"/>
                    <a:pt x="64" y="140"/>
                  </a:cubicBezTo>
                  <a:cubicBezTo>
                    <a:pt x="66" y="141"/>
                    <a:pt x="68" y="146"/>
                    <a:pt x="70" y="147"/>
                  </a:cubicBezTo>
                  <a:cubicBezTo>
                    <a:pt x="69" y="150"/>
                    <a:pt x="70" y="154"/>
                    <a:pt x="67" y="154"/>
                  </a:cubicBezTo>
                  <a:cubicBezTo>
                    <a:pt x="68" y="150"/>
                    <a:pt x="64" y="146"/>
                    <a:pt x="66" y="143"/>
                  </a:cubicBezTo>
                  <a:close/>
                  <a:moveTo>
                    <a:pt x="64" y="166"/>
                  </a:moveTo>
                  <a:cubicBezTo>
                    <a:pt x="63" y="164"/>
                    <a:pt x="63" y="162"/>
                    <a:pt x="64" y="160"/>
                  </a:cubicBezTo>
                  <a:cubicBezTo>
                    <a:pt x="65" y="161"/>
                    <a:pt x="66" y="164"/>
                    <a:pt x="64" y="166"/>
                  </a:cubicBezTo>
                  <a:close/>
                  <a:moveTo>
                    <a:pt x="67" y="129"/>
                  </a:moveTo>
                  <a:cubicBezTo>
                    <a:pt x="70" y="131"/>
                    <a:pt x="71" y="135"/>
                    <a:pt x="70" y="141"/>
                  </a:cubicBezTo>
                  <a:cubicBezTo>
                    <a:pt x="67" y="138"/>
                    <a:pt x="64" y="135"/>
                    <a:pt x="67" y="129"/>
                  </a:cubicBezTo>
                  <a:close/>
                  <a:moveTo>
                    <a:pt x="36" y="88"/>
                  </a:moveTo>
                  <a:cubicBezTo>
                    <a:pt x="40" y="89"/>
                    <a:pt x="41" y="95"/>
                    <a:pt x="41" y="101"/>
                  </a:cubicBezTo>
                  <a:cubicBezTo>
                    <a:pt x="37" y="100"/>
                    <a:pt x="36" y="96"/>
                    <a:pt x="34" y="95"/>
                  </a:cubicBezTo>
                  <a:cubicBezTo>
                    <a:pt x="34" y="92"/>
                    <a:pt x="35" y="90"/>
                    <a:pt x="36" y="88"/>
                  </a:cubicBezTo>
                  <a:close/>
                  <a:moveTo>
                    <a:pt x="35" y="66"/>
                  </a:moveTo>
                  <a:cubicBezTo>
                    <a:pt x="37" y="67"/>
                    <a:pt x="38" y="70"/>
                    <a:pt x="35" y="69"/>
                  </a:cubicBezTo>
                  <a:cubicBezTo>
                    <a:pt x="36" y="68"/>
                    <a:pt x="34" y="68"/>
                    <a:pt x="35" y="66"/>
                  </a:cubicBezTo>
                  <a:close/>
                  <a:moveTo>
                    <a:pt x="47" y="60"/>
                  </a:moveTo>
                  <a:cubicBezTo>
                    <a:pt x="44" y="60"/>
                    <a:pt x="46" y="58"/>
                    <a:pt x="46" y="56"/>
                  </a:cubicBezTo>
                  <a:cubicBezTo>
                    <a:pt x="48" y="57"/>
                    <a:pt x="46" y="58"/>
                    <a:pt x="47" y="60"/>
                  </a:cubicBezTo>
                  <a:close/>
                  <a:moveTo>
                    <a:pt x="83" y="50"/>
                  </a:moveTo>
                  <a:cubicBezTo>
                    <a:pt x="83" y="54"/>
                    <a:pt x="82" y="56"/>
                    <a:pt x="82" y="58"/>
                  </a:cubicBezTo>
                  <a:cubicBezTo>
                    <a:pt x="80" y="57"/>
                    <a:pt x="80" y="56"/>
                    <a:pt x="78" y="55"/>
                  </a:cubicBezTo>
                  <a:cubicBezTo>
                    <a:pt x="80" y="52"/>
                    <a:pt x="79" y="50"/>
                    <a:pt x="79" y="46"/>
                  </a:cubicBezTo>
                  <a:cubicBezTo>
                    <a:pt x="81" y="47"/>
                    <a:pt x="82" y="49"/>
                    <a:pt x="83" y="50"/>
                  </a:cubicBezTo>
                  <a:close/>
                  <a:moveTo>
                    <a:pt x="78" y="20"/>
                  </a:moveTo>
                  <a:cubicBezTo>
                    <a:pt x="79" y="19"/>
                    <a:pt x="81" y="21"/>
                    <a:pt x="82" y="21"/>
                  </a:cubicBezTo>
                  <a:cubicBezTo>
                    <a:pt x="82" y="23"/>
                    <a:pt x="82" y="25"/>
                    <a:pt x="80" y="25"/>
                  </a:cubicBezTo>
                  <a:cubicBezTo>
                    <a:pt x="80" y="23"/>
                    <a:pt x="79" y="21"/>
                    <a:pt x="78" y="20"/>
                  </a:cubicBezTo>
                  <a:close/>
                  <a:moveTo>
                    <a:pt x="100" y="41"/>
                  </a:moveTo>
                  <a:cubicBezTo>
                    <a:pt x="97" y="39"/>
                    <a:pt x="95" y="36"/>
                    <a:pt x="94" y="31"/>
                  </a:cubicBezTo>
                  <a:cubicBezTo>
                    <a:pt x="98" y="26"/>
                    <a:pt x="106" y="38"/>
                    <a:pt x="100" y="41"/>
                  </a:cubicBezTo>
                  <a:close/>
                  <a:moveTo>
                    <a:pt x="108" y="61"/>
                  </a:moveTo>
                  <a:cubicBezTo>
                    <a:pt x="104" y="59"/>
                    <a:pt x="103" y="55"/>
                    <a:pt x="100" y="52"/>
                  </a:cubicBezTo>
                  <a:cubicBezTo>
                    <a:pt x="103" y="52"/>
                    <a:pt x="106" y="58"/>
                    <a:pt x="108" y="61"/>
                  </a:cubicBezTo>
                  <a:close/>
                  <a:moveTo>
                    <a:pt x="99" y="80"/>
                  </a:moveTo>
                  <a:cubicBezTo>
                    <a:pt x="99" y="80"/>
                    <a:pt x="99" y="80"/>
                    <a:pt x="99" y="80"/>
                  </a:cubicBezTo>
                  <a:cubicBezTo>
                    <a:pt x="99" y="81"/>
                    <a:pt x="99" y="81"/>
                    <a:pt x="99" y="82"/>
                  </a:cubicBezTo>
                  <a:cubicBezTo>
                    <a:pt x="96" y="81"/>
                    <a:pt x="96" y="77"/>
                    <a:pt x="94" y="75"/>
                  </a:cubicBezTo>
                  <a:cubicBezTo>
                    <a:pt x="94" y="74"/>
                    <a:pt x="95" y="71"/>
                    <a:pt x="96" y="70"/>
                  </a:cubicBezTo>
                  <a:cubicBezTo>
                    <a:pt x="98" y="74"/>
                    <a:pt x="97" y="76"/>
                    <a:pt x="97" y="79"/>
                  </a:cubicBezTo>
                  <a:cubicBezTo>
                    <a:pt x="99" y="78"/>
                    <a:pt x="99" y="79"/>
                    <a:pt x="97" y="80"/>
                  </a:cubicBezTo>
                  <a:cubicBezTo>
                    <a:pt x="97" y="80"/>
                    <a:pt x="99" y="80"/>
                    <a:pt x="99" y="80"/>
                  </a:cubicBezTo>
                  <a:close/>
                  <a:moveTo>
                    <a:pt x="100" y="113"/>
                  </a:moveTo>
                  <a:cubicBezTo>
                    <a:pt x="96" y="113"/>
                    <a:pt x="97" y="107"/>
                    <a:pt x="99" y="105"/>
                  </a:cubicBezTo>
                  <a:cubicBezTo>
                    <a:pt x="101" y="107"/>
                    <a:pt x="98" y="110"/>
                    <a:pt x="100" y="113"/>
                  </a:cubicBezTo>
                  <a:close/>
                  <a:moveTo>
                    <a:pt x="100" y="132"/>
                  </a:moveTo>
                  <a:cubicBezTo>
                    <a:pt x="98" y="130"/>
                    <a:pt x="95" y="127"/>
                    <a:pt x="94" y="123"/>
                  </a:cubicBezTo>
                  <a:cubicBezTo>
                    <a:pt x="95" y="123"/>
                    <a:pt x="95" y="123"/>
                    <a:pt x="96" y="123"/>
                  </a:cubicBezTo>
                  <a:cubicBezTo>
                    <a:pt x="93" y="122"/>
                    <a:pt x="95" y="118"/>
                    <a:pt x="96" y="115"/>
                  </a:cubicBezTo>
                  <a:cubicBezTo>
                    <a:pt x="100" y="118"/>
                    <a:pt x="101" y="124"/>
                    <a:pt x="101" y="130"/>
                  </a:cubicBezTo>
                  <a:cubicBezTo>
                    <a:pt x="100" y="129"/>
                    <a:pt x="99" y="128"/>
                    <a:pt x="99" y="126"/>
                  </a:cubicBezTo>
                  <a:cubicBezTo>
                    <a:pt x="97" y="128"/>
                    <a:pt x="101" y="130"/>
                    <a:pt x="100" y="132"/>
                  </a:cubicBezTo>
                  <a:close/>
                  <a:moveTo>
                    <a:pt x="82" y="96"/>
                  </a:moveTo>
                  <a:cubicBezTo>
                    <a:pt x="84" y="98"/>
                    <a:pt x="85" y="101"/>
                    <a:pt x="82" y="103"/>
                  </a:cubicBezTo>
                  <a:cubicBezTo>
                    <a:pt x="82" y="101"/>
                    <a:pt x="84" y="99"/>
                    <a:pt x="82" y="96"/>
                  </a:cubicBezTo>
                  <a:close/>
                  <a:moveTo>
                    <a:pt x="79" y="86"/>
                  </a:moveTo>
                  <a:cubicBezTo>
                    <a:pt x="80" y="84"/>
                    <a:pt x="81" y="83"/>
                    <a:pt x="81" y="80"/>
                  </a:cubicBezTo>
                  <a:cubicBezTo>
                    <a:pt x="84" y="84"/>
                    <a:pt x="89" y="87"/>
                    <a:pt x="86" y="93"/>
                  </a:cubicBezTo>
                  <a:cubicBezTo>
                    <a:pt x="83" y="92"/>
                    <a:pt x="81" y="88"/>
                    <a:pt x="79" y="86"/>
                  </a:cubicBezTo>
                  <a:close/>
                  <a:moveTo>
                    <a:pt x="76" y="111"/>
                  </a:moveTo>
                  <a:cubicBezTo>
                    <a:pt x="77" y="111"/>
                    <a:pt x="77" y="110"/>
                    <a:pt x="77" y="109"/>
                  </a:cubicBezTo>
                  <a:cubicBezTo>
                    <a:pt x="82" y="111"/>
                    <a:pt x="80" y="116"/>
                    <a:pt x="79" y="119"/>
                  </a:cubicBezTo>
                  <a:cubicBezTo>
                    <a:pt x="76" y="118"/>
                    <a:pt x="78" y="112"/>
                    <a:pt x="76" y="111"/>
                  </a:cubicBezTo>
                  <a:close/>
                  <a:moveTo>
                    <a:pt x="75" y="99"/>
                  </a:moveTo>
                  <a:cubicBezTo>
                    <a:pt x="76" y="96"/>
                    <a:pt x="76" y="93"/>
                    <a:pt x="77" y="90"/>
                  </a:cubicBezTo>
                  <a:cubicBezTo>
                    <a:pt x="81" y="92"/>
                    <a:pt x="79" y="100"/>
                    <a:pt x="80" y="105"/>
                  </a:cubicBezTo>
                  <a:cubicBezTo>
                    <a:pt x="78" y="103"/>
                    <a:pt x="77" y="101"/>
                    <a:pt x="75" y="99"/>
                  </a:cubicBezTo>
                  <a:close/>
                  <a:moveTo>
                    <a:pt x="87" y="104"/>
                  </a:moveTo>
                  <a:cubicBezTo>
                    <a:pt x="92" y="107"/>
                    <a:pt x="90" y="111"/>
                    <a:pt x="91" y="118"/>
                  </a:cubicBezTo>
                  <a:cubicBezTo>
                    <a:pt x="88" y="117"/>
                    <a:pt x="87" y="114"/>
                    <a:pt x="85" y="111"/>
                  </a:cubicBezTo>
                  <a:cubicBezTo>
                    <a:pt x="86" y="109"/>
                    <a:pt x="86" y="106"/>
                    <a:pt x="87" y="104"/>
                  </a:cubicBezTo>
                  <a:close/>
                  <a:moveTo>
                    <a:pt x="91" y="71"/>
                  </a:moveTo>
                  <a:cubicBezTo>
                    <a:pt x="87" y="69"/>
                    <a:pt x="89" y="64"/>
                    <a:pt x="87" y="59"/>
                  </a:cubicBezTo>
                  <a:cubicBezTo>
                    <a:pt x="92" y="61"/>
                    <a:pt x="94" y="66"/>
                    <a:pt x="91" y="71"/>
                  </a:cubicBezTo>
                  <a:close/>
                  <a:moveTo>
                    <a:pt x="93" y="82"/>
                  </a:moveTo>
                  <a:cubicBezTo>
                    <a:pt x="98" y="85"/>
                    <a:pt x="98" y="91"/>
                    <a:pt x="97" y="95"/>
                  </a:cubicBezTo>
                  <a:cubicBezTo>
                    <a:pt x="94" y="92"/>
                    <a:pt x="89" y="88"/>
                    <a:pt x="93" y="82"/>
                  </a:cubicBezTo>
                  <a:close/>
                  <a:moveTo>
                    <a:pt x="91" y="128"/>
                  </a:moveTo>
                  <a:cubicBezTo>
                    <a:pt x="94" y="131"/>
                    <a:pt x="91" y="134"/>
                    <a:pt x="93" y="138"/>
                  </a:cubicBezTo>
                  <a:cubicBezTo>
                    <a:pt x="91" y="138"/>
                    <a:pt x="90" y="136"/>
                    <a:pt x="90" y="135"/>
                  </a:cubicBezTo>
                  <a:cubicBezTo>
                    <a:pt x="92" y="132"/>
                    <a:pt x="90" y="131"/>
                    <a:pt x="91" y="128"/>
                  </a:cubicBezTo>
                  <a:close/>
                  <a:moveTo>
                    <a:pt x="91" y="96"/>
                  </a:moveTo>
                  <a:cubicBezTo>
                    <a:pt x="95" y="97"/>
                    <a:pt x="97" y="102"/>
                    <a:pt x="94" y="106"/>
                  </a:cubicBezTo>
                  <a:cubicBezTo>
                    <a:pt x="92" y="103"/>
                    <a:pt x="92" y="99"/>
                    <a:pt x="91" y="96"/>
                  </a:cubicBezTo>
                  <a:close/>
                  <a:moveTo>
                    <a:pt x="96" y="44"/>
                  </a:moveTo>
                  <a:cubicBezTo>
                    <a:pt x="92" y="43"/>
                    <a:pt x="91" y="40"/>
                    <a:pt x="91" y="37"/>
                  </a:cubicBezTo>
                  <a:cubicBezTo>
                    <a:pt x="94" y="38"/>
                    <a:pt x="96" y="42"/>
                    <a:pt x="96" y="44"/>
                  </a:cubicBezTo>
                  <a:close/>
                  <a:moveTo>
                    <a:pt x="94" y="59"/>
                  </a:moveTo>
                  <a:cubicBezTo>
                    <a:pt x="90" y="56"/>
                    <a:pt x="86" y="50"/>
                    <a:pt x="89" y="43"/>
                  </a:cubicBezTo>
                  <a:cubicBezTo>
                    <a:pt x="93" y="47"/>
                    <a:pt x="95" y="52"/>
                    <a:pt x="94" y="59"/>
                  </a:cubicBezTo>
                  <a:close/>
                  <a:moveTo>
                    <a:pt x="84" y="30"/>
                  </a:moveTo>
                  <a:cubicBezTo>
                    <a:pt x="85" y="28"/>
                    <a:pt x="85" y="26"/>
                    <a:pt x="85" y="25"/>
                  </a:cubicBezTo>
                  <a:cubicBezTo>
                    <a:pt x="87" y="27"/>
                    <a:pt x="89" y="31"/>
                    <a:pt x="89" y="35"/>
                  </a:cubicBezTo>
                  <a:cubicBezTo>
                    <a:pt x="86" y="35"/>
                    <a:pt x="86" y="31"/>
                    <a:pt x="84" y="30"/>
                  </a:cubicBezTo>
                  <a:close/>
                  <a:moveTo>
                    <a:pt x="87" y="39"/>
                  </a:moveTo>
                  <a:cubicBezTo>
                    <a:pt x="87" y="41"/>
                    <a:pt x="87" y="42"/>
                    <a:pt x="86" y="43"/>
                  </a:cubicBezTo>
                  <a:cubicBezTo>
                    <a:pt x="85" y="42"/>
                    <a:pt x="85" y="39"/>
                    <a:pt x="84" y="38"/>
                  </a:cubicBezTo>
                  <a:cubicBezTo>
                    <a:pt x="86" y="37"/>
                    <a:pt x="85" y="39"/>
                    <a:pt x="87" y="39"/>
                  </a:cubicBezTo>
                  <a:close/>
                  <a:moveTo>
                    <a:pt x="87" y="79"/>
                  </a:moveTo>
                  <a:cubicBezTo>
                    <a:pt x="83" y="79"/>
                    <a:pt x="80" y="73"/>
                    <a:pt x="82" y="68"/>
                  </a:cubicBezTo>
                  <a:cubicBezTo>
                    <a:pt x="87" y="69"/>
                    <a:pt x="85" y="75"/>
                    <a:pt x="87" y="79"/>
                  </a:cubicBezTo>
                  <a:close/>
                  <a:moveTo>
                    <a:pt x="78" y="53"/>
                  </a:moveTo>
                  <a:cubicBezTo>
                    <a:pt x="75" y="52"/>
                    <a:pt x="77" y="50"/>
                    <a:pt x="77" y="49"/>
                  </a:cubicBezTo>
                  <a:cubicBezTo>
                    <a:pt x="80" y="49"/>
                    <a:pt x="77" y="51"/>
                    <a:pt x="78" y="53"/>
                  </a:cubicBezTo>
                  <a:close/>
                  <a:moveTo>
                    <a:pt x="77" y="66"/>
                  </a:moveTo>
                  <a:cubicBezTo>
                    <a:pt x="73" y="65"/>
                    <a:pt x="73" y="61"/>
                    <a:pt x="75" y="57"/>
                  </a:cubicBezTo>
                  <a:cubicBezTo>
                    <a:pt x="78" y="58"/>
                    <a:pt x="76" y="62"/>
                    <a:pt x="77" y="66"/>
                  </a:cubicBezTo>
                  <a:close/>
                  <a:moveTo>
                    <a:pt x="76" y="81"/>
                  </a:moveTo>
                  <a:cubicBezTo>
                    <a:pt x="73" y="79"/>
                    <a:pt x="72" y="75"/>
                    <a:pt x="69" y="72"/>
                  </a:cubicBezTo>
                  <a:cubicBezTo>
                    <a:pt x="70" y="70"/>
                    <a:pt x="71" y="69"/>
                    <a:pt x="71" y="67"/>
                  </a:cubicBezTo>
                  <a:cubicBezTo>
                    <a:pt x="74" y="70"/>
                    <a:pt x="79" y="75"/>
                    <a:pt x="76" y="81"/>
                  </a:cubicBezTo>
                  <a:close/>
                  <a:moveTo>
                    <a:pt x="74" y="88"/>
                  </a:moveTo>
                  <a:cubicBezTo>
                    <a:pt x="73" y="87"/>
                    <a:pt x="71" y="86"/>
                    <a:pt x="72" y="84"/>
                  </a:cubicBezTo>
                  <a:cubicBezTo>
                    <a:pt x="74" y="84"/>
                    <a:pt x="76" y="86"/>
                    <a:pt x="74" y="88"/>
                  </a:cubicBezTo>
                  <a:close/>
                  <a:moveTo>
                    <a:pt x="70" y="58"/>
                  </a:moveTo>
                  <a:cubicBezTo>
                    <a:pt x="66" y="55"/>
                    <a:pt x="65" y="49"/>
                    <a:pt x="64" y="42"/>
                  </a:cubicBezTo>
                  <a:cubicBezTo>
                    <a:pt x="64" y="42"/>
                    <a:pt x="65" y="42"/>
                    <a:pt x="66" y="42"/>
                  </a:cubicBezTo>
                  <a:cubicBezTo>
                    <a:pt x="67" y="48"/>
                    <a:pt x="75" y="51"/>
                    <a:pt x="70" y="58"/>
                  </a:cubicBezTo>
                  <a:close/>
                  <a:moveTo>
                    <a:pt x="55" y="46"/>
                  </a:moveTo>
                  <a:cubicBezTo>
                    <a:pt x="57" y="45"/>
                    <a:pt x="56" y="48"/>
                    <a:pt x="58" y="47"/>
                  </a:cubicBezTo>
                  <a:cubicBezTo>
                    <a:pt x="58" y="49"/>
                    <a:pt x="57" y="50"/>
                    <a:pt x="57" y="51"/>
                  </a:cubicBezTo>
                  <a:cubicBezTo>
                    <a:pt x="55" y="51"/>
                    <a:pt x="57" y="47"/>
                    <a:pt x="55" y="46"/>
                  </a:cubicBezTo>
                  <a:close/>
                  <a:moveTo>
                    <a:pt x="58" y="63"/>
                  </a:moveTo>
                  <a:cubicBezTo>
                    <a:pt x="59" y="64"/>
                    <a:pt x="60" y="65"/>
                    <a:pt x="60" y="67"/>
                  </a:cubicBezTo>
                  <a:cubicBezTo>
                    <a:pt x="58" y="67"/>
                    <a:pt x="60" y="70"/>
                    <a:pt x="57" y="70"/>
                  </a:cubicBezTo>
                  <a:cubicBezTo>
                    <a:pt x="57" y="66"/>
                    <a:pt x="57" y="66"/>
                    <a:pt x="57" y="63"/>
                  </a:cubicBezTo>
                  <a:cubicBezTo>
                    <a:pt x="57" y="64"/>
                    <a:pt x="58" y="63"/>
                    <a:pt x="58" y="63"/>
                  </a:cubicBezTo>
                  <a:close/>
                  <a:moveTo>
                    <a:pt x="58" y="57"/>
                  </a:moveTo>
                  <a:cubicBezTo>
                    <a:pt x="59" y="57"/>
                    <a:pt x="58" y="55"/>
                    <a:pt x="60" y="55"/>
                  </a:cubicBezTo>
                  <a:cubicBezTo>
                    <a:pt x="61" y="56"/>
                    <a:pt x="60" y="59"/>
                    <a:pt x="61" y="59"/>
                  </a:cubicBezTo>
                  <a:cubicBezTo>
                    <a:pt x="60" y="60"/>
                    <a:pt x="60" y="57"/>
                    <a:pt x="58" y="57"/>
                  </a:cubicBezTo>
                  <a:close/>
                  <a:moveTo>
                    <a:pt x="59" y="42"/>
                  </a:moveTo>
                  <a:cubicBezTo>
                    <a:pt x="51" y="36"/>
                    <a:pt x="60" y="27"/>
                    <a:pt x="60" y="19"/>
                  </a:cubicBezTo>
                  <a:cubicBezTo>
                    <a:pt x="60" y="19"/>
                    <a:pt x="59" y="19"/>
                    <a:pt x="59" y="18"/>
                  </a:cubicBezTo>
                  <a:cubicBezTo>
                    <a:pt x="54" y="18"/>
                    <a:pt x="54" y="23"/>
                    <a:pt x="51" y="26"/>
                  </a:cubicBezTo>
                  <a:cubicBezTo>
                    <a:pt x="53" y="25"/>
                    <a:pt x="54" y="24"/>
                    <a:pt x="55" y="22"/>
                  </a:cubicBezTo>
                  <a:cubicBezTo>
                    <a:pt x="56" y="24"/>
                    <a:pt x="53" y="28"/>
                    <a:pt x="53" y="31"/>
                  </a:cubicBezTo>
                  <a:cubicBezTo>
                    <a:pt x="41" y="23"/>
                    <a:pt x="55" y="14"/>
                    <a:pt x="67" y="16"/>
                  </a:cubicBezTo>
                  <a:cubicBezTo>
                    <a:pt x="68" y="20"/>
                    <a:pt x="64" y="24"/>
                    <a:pt x="63" y="29"/>
                  </a:cubicBezTo>
                  <a:cubicBezTo>
                    <a:pt x="62" y="30"/>
                    <a:pt x="59" y="30"/>
                    <a:pt x="59" y="31"/>
                  </a:cubicBezTo>
                  <a:cubicBezTo>
                    <a:pt x="61" y="34"/>
                    <a:pt x="62" y="39"/>
                    <a:pt x="59" y="42"/>
                  </a:cubicBezTo>
                  <a:close/>
                  <a:moveTo>
                    <a:pt x="52" y="142"/>
                  </a:moveTo>
                  <a:cubicBezTo>
                    <a:pt x="55" y="144"/>
                    <a:pt x="55" y="150"/>
                    <a:pt x="54" y="153"/>
                  </a:cubicBezTo>
                  <a:cubicBezTo>
                    <a:pt x="51" y="151"/>
                    <a:pt x="54" y="146"/>
                    <a:pt x="52" y="142"/>
                  </a:cubicBezTo>
                  <a:close/>
                  <a:moveTo>
                    <a:pt x="51" y="65"/>
                  </a:moveTo>
                  <a:cubicBezTo>
                    <a:pt x="52" y="59"/>
                    <a:pt x="48" y="56"/>
                    <a:pt x="49" y="51"/>
                  </a:cubicBezTo>
                  <a:cubicBezTo>
                    <a:pt x="53" y="53"/>
                    <a:pt x="53" y="63"/>
                    <a:pt x="51" y="65"/>
                  </a:cubicBezTo>
                  <a:close/>
                  <a:moveTo>
                    <a:pt x="53" y="77"/>
                  </a:moveTo>
                  <a:cubicBezTo>
                    <a:pt x="54" y="77"/>
                    <a:pt x="55" y="79"/>
                    <a:pt x="54" y="81"/>
                  </a:cubicBezTo>
                  <a:cubicBezTo>
                    <a:pt x="51" y="81"/>
                    <a:pt x="53" y="79"/>
                    <a:pt x="53" y="77"/>
                  </a:cubicBezTo>
                  <a:close/>
                  <a:moveTo>
                    <a:pt x="50" y="108"/>
                  </a:moveTo>
                  <a:cubicBezTo>
                    <a:pt x="52" y="109"/>
                    <a:pt x="51" y="113"/>
                    <a:pt x="52" y="115"/>
                  </a:cubicBezTo>
                  <a:cubicBezTo>
                    <a:pt x="51" y="115"/>
                    <a:pt x="50" y="113"/>
                    <a:pt x="49" y="113"/>
                  </a:cubicBezTo>
                  <a:cubicBezTo>
                    <a:pt x="50" y="110"/>
                    <a:pt x="51" y="110"/>
                    <a:pt x="50" y="108"/>
                  </a:cubicBezTo>
                  <a:close/>
                  <a:moveTo>
                    <a:pt x="52" y="130"/>
                  </a:moveTo>
                  <a:cubicBezTo>
                    <a:pt x="54" y="131"/>
                    <a:pt x="53" y="133"/>
                    <a:pt x="53" y="135"/>
                  </a:cubicBezTo>
                  <a:cubicBezTo>
                    <a:pt x="51" y="134"/>
                    <a:pt x="51" y="132"/>
                    <a:pt x="52" y="130"/>
                  </a:cubicBezTo>
                  <a:close/>
                  <a:moveTo>
                    <a:pt x="54" y="83"/>
                  </a:moveTo>
                  <a:cubicBezTo>
                    <a:pt x="56" y="83"/>
                    <a:pt x="55" y="85"/>
                    <a:pt x="55" y="87"/>
                  </a:cubicBezTo>
                  <a:cubicBezTo>
                    <a:pt x="53" y="87"/>
                    <a:pt x="54" y="85"/>
                    <a:pt x="54" y="83"/>
                  </a:cubicBezTo>
                  <a:close/>
                  <a:moveTo>
                    <a:pt x="49" y="38"/>
                  </a:moveTo>
                  <a:cubicBezTo>
                    <a:pt x="48" y="37"/>
                    <a:pt x="47" y="36"/>
                    <a:pt x="48" y="34"/>
                  </a:cubicBezTo>
                  <a:cubicBezTo>
                    <a:pt x="50" y="34"/>
                    <a:pt x="49" y="36"/>
                    <a:pt x="49" y="38"/>
                  </a:cubicBezTo>
                  <a:close/>
                  <a:moveTo>
                    <a:pt x="48" y="75"/>
                  </a:moveTo>
                  <a:cubicBezTo>
                    <a:pt x="47" y="77"/>
                    <a:pt x="45" y="74"/>
                    <a:pt x="47" y="73"/>
                  </a:cubicBezTo>
                  <a:cubicBezTo>
                    <a:pt x="48" y="73"/>
                    <a:pt x="47" y="75"/>
                    <a:pt x="48" y="75"/>
                  </a:cubicBezTo>
                  <a:close/>
                  <a:moveTo>
                    <a:pt x="45" y="72"/>
                  </a:moveTo>
                  <a:cubicBezTo>
                    <a:pt x="44" y="71"/>
                    <a:pt x="42" y="69"/>
                    <a:pt x="41" y="66"/>
                  </a:cubicBezTo>
                  <a:cubicBezTo>
                    <a:pt x="41" y="65"/>
                    <a:pt x="44" y="65"/>
                    <a:pt x="43" y="62"/>
                  </a:cubicBezTo>
                  <a:cubicBezTo>
                    <a:pt x="46" y="64"/>
                    <a:pt x="46" y="69"/>
                    <a:pt x="45" y="72"/>
                  </a:cubicBezTo>
                  <a:close/>
                  <a:moveTo>
                    <a:pt x="44" y="91"/>
                  </a:moveTo>
                  <a:cubicBezTo>
                    <a:pt x="42" y="86"/>
                    <a:pt x="43" y="82"/>
                    <a:pt x="42" y="76"/>
                  </a:cubicBezTo>
                  <a:cubicBezTo>
                    <a:pt x="47" y="79"/>
                    <a:pt x="47" y="86"/>
                    <a:pt x="44" y="91"/>
                  </a:cubicBezTo>
                  <a:close/>
                  <a:moveTo>
                    <a:pt x="43" y="52"/>
                  </a:moveTo>
                  <a:cubicBezTo>
                    <a:pt x="37" y="50"/>
                    <a:pt x="40" y="43"/>
                    <a:pt x="42" y="40"/>
                  </a:cubicBezTo>
                  <a:cubicBezTo>
                    <a:pt x="46" y="42"/>
                    <a:pt x="45" y="48"/>
                    <a:pt x="43" y="52"/>
                  </a:cubicBezTo>
                  <a:close/>
                  <a:moveTo>
                    <a:pt x="38" y="34"/>
                  </a:moveTo>
                  <a:cubicBezTo>
                    <a:pt x="35" y="32"/>
                    <a:pt x="39" y="28"/>
                    <a:pt x="42" y="25"/>
                  </a:cubicBezTo>
                  <a:cubicBezTo>
                    <a:pt x="43" y="28"/>
                    <a:pt x="39" y="31"/>
                    <a:pt x="38" y="34"/>
                  </a:cubicBezTo>
                  <a:close/>
                  <a:moveTo>
                    <a:pt x="38" y="80"/>
                  </a:moveTo>
                  <a:cubicBezTo>
                    <a:pt x="40" y="81"/>
                    <a:pt x="38" y="82"/>
                    <a:pt x="39" y="84"/>
                  </a:cubicBezTo>
                  <a:cubicBezTo>
                    <a:pt x="37" y="85"/>
                    <a:pt x="39" y="81"/>
                    <a:pt x="38" y="80"/>
                  </a:cubicBezTo>
                  <a:close/>
                  <a:moveTo>
                    <a:pt x="43" y="138"/>
                  </a:moveTo>
                  <a:cubicBezTo>
                    <a:pt x="41" y="137"/>
                    <a:pt x="39" y="134"/>
                    <a:pt x="38" y="133"/>
                  </a:cubicBezTo>
                  <a:cubicBezTo>
                    <a:pt x="37" y="130"/>
                    <a:pt x="39" y="128"/>
                    <a:pt x="39" y="126"/>
                  </a:cubicBezTo>
                  <a:cubicBezTo>
                    <a:pt x="44" y="127"/>
                    <a:pt x="43" y="133"/>
                    <a:pt x="43" y="138"/>
                  </a:cubicBezTo>
                  <a:close/>
                  <a:moveTo>
                    <a:pt x="45" y="159"/>
                  </a:moveTo>
                  <a:cubicBezTo>
                    <a:pt x="44" y="161"/>
                    <a:pt x="45" y="164"/>
                    <a:pt x="47" y="166"/>
                  </a:cubicBezTo>
                  <a:cubicBezTo>
                    <a:pt x="46" y="167"/>
                    <a:pt x="44" y="163"/>
                    <a:pt x="43" y="162"/>
                  </a:cubicBezTo>
                  <a:cubicBezTo>
                    <a:pt x="43" y="160"/>
                    <a:pt x="43" y="158"/>
                    <a:pt x="45" y="159"/>
                  </a:cubicBezTo>
                  <a:close/>
                  <a:moveTo>
                    <a:pt x="45" y="115"/>
                  </a:moveTo>
                  <a:cubicBezTo>
                    <a:pt x="48" y="114"/>
                    <a:pt x="49" y="124"/>
                    <a:pt x="48" y="129"/>
                  </a:cubicBezTo>
                  <a:cubicBezTo>
                    <a:pt x="44" y="126"/>
                    <a:pt x="46" y="118"/>
                    <a:pt x="45" y="115"/>
                  </a:cubicBezTo>
                  <a:close/>
                  <a:moveTo>
                    <a:pt x="45" y="108"/>
                  </a:moveTo>
                  <a:cubicBezTo>
                    <a:pt x="46" y="106"/>
                    <a:pt x="46" y="105"/>
                    <a:pt x="47" y="103"/>
                  </a:cubicBezTo>
                  <a:cubicBezTo>
                    <a:pt x="48" y="106"/>
                    <a:pt x="48" y="109"/>
                    <a:pt x="49" y="112"/>
                  </a:cubicBezTo>
                  <a:cubicBezTo>
                    <a:pt x="47" y="112"/>
                    <a:pt x="47" y="109"/>
                    <a:pt x="45" y="108"/>
                  </a:cubicBezTo>
                  <a:close/>
                  <a:moveTo>
                    <a:pt x="55" y="185"/>
                  </a:moveTo>
                  <a:cubicBezTo>
                    <a:pt x="53" y="186"/>
                    <a:pt x="49" y="184"/>
                    <a:pt x="49" y="181"/>
                  </a:cubicBezTo>
                  <a:cubicBezTo>
                    <a:pt x="52" y="181"/>
                    <a:pt x="52" y="185"/>
                    <a:pt x="55" y="185"/>
                  </a:cubicBezTo>
                  <a:close/>
                  <a:moveTo>
                    <a:pt x="54" y="93"/>
                  </a:moveTo>
                  <a:cubicBezTo>
                    <a:pt x="58" y="94"/>
                    <a:pt x="57" y="101"/>
                    <a:pt x="55" y="104"/>
                  </a:cubicBezTo>
                  <a:cubicBezTo>
                    <a:pt x="52" y="101"/>
                    <a:pt x="56" y="98"/>
                    <a:pt x="54" y="93"/>
                  </a:cubicBezTo>
                  <a:close/>
                  <a:moveTo>
                    <a:pt x="56" y="115"/>
                  </a:moveTo>
                  <a:cubicBezTo>
                    <a:pt x="61" y="115"/>
                    <a:pt x="58" y="124"/>
                    <a:pt x="60" y="125"/>
                  </a:cubicBezTo>
                  <a:cubicBezTo>
                    <a:pt x="57" y="125"/>
                    <a:pt x="54" y="119"/>
                    <a:pt x="56" y="115"/>
                  </a:cubicBezTo>
                  <a:close/>
                  <a:moveTo>
                    <a:pt x="60" y="68"/>
                  </a:moveTo>
                  <a:cubicBezTo>
                    <a:pt x="63" y="70"/>
                    <a:pt x="62" y="77"/>
                    <a:pt x="62" y="81"/>
                  </a:cubicBezTo>
                  <a:cubicBezTo>
                    <a:pt x="57" y="79"/>
                    <a:pt x="58" y="73"/>
                    <a:pt x="60" y="68"/>
                  </a:cubicBezTo>
                  <a:close/>
                  <a:moveTo>
                    <a:pt x="63" y="92"/>
                  </a:moveTo>
                  <a:cubicBezTo>
                    <a:pt x="65" y="92"/>
                    <a:pt x="64" y="97"/>
                    <a:pt x="65" y="100"/>
                  </a:cubicBezTo>
                  <a:cubicBezTo>
                    <a:pt x="63" y="99"/>
                    <a:pt x="63" y="98"/>
                    <a:pt x="61" y="96"/>
                  </a:cubicBezTo>
                  <a:cubicBezTo>
                    <a:pt x="62" y="94"/>
                    <a:pt x="63" y="94"/>
                    <a:pt x="63" y="92"/>
                  </a:cubicBezTo>
                  <a:close/>
                  <a:moveTo>
                    <a:pt x="62" y="61"/>
                  </a:moveTo>
                  <a:cubicBezTo>
                    <a:pt x="63" y="61"/>
                    <a:pt x="63" y="62"/>
                    <a:pt x="63" y="62"/>
                  </a:cubicBezTo>
                  <a:cubicBezTo>
                    <a:pt x="64" y="62"/>
                    <a:pt x="63" y="60"/>
                    <a:pt x="63" y="59"/>
                  </a:cubicBezTo>
                  <a:cubicBezTo>
                    <a:pt x="65" y="61"/>
                    <a:pt x="65" y="63"/>
                    <a:pt x="65" y="66"/>
                  </a:cubicBezTo>
                  <a:cubicBezTo>
                    <a:pt x="64" y="65"/>
                    <a:pt x="63" y="63"/>
                    <a:pt x="62" y="61"/>
                  </a:cubicBezTo>
                  <a:close/>
                  <a:moveTo>
                    <a:pt x="67" y="78"/>
                  </a:moveTo>
                  <a:cubicBezTo>
                    <a:pt x="69" y="82"/>
                    <a:pt x="71" y="89"/>
                    <a:pt x="70" y="92"/>
                  </a:cubicBezTo>
                  <a:cubicBezTo>
                    <a:pt x="68" y="91"/>
                    <a:pt x="67" y="89"/>
                    <a:pt x="65" y="87"/>
                  </a:cubicBezTo>
                  <a:cubicBezTo>
                    <a:pt x="65" y="84"/>
                    <a:pt x="66" y="81"/>
                    <a:pt x="67" y="78"/>
                  </a:cubicBezTo>
                  <a:close/>
                  <a:moveTo>
                    <a:pt x="67" y="97"/>
                  </a:moveTo>
                  <a:cubicBezTo>
                    <a:pt x="72" y="98"/>
                    <a:pt x="71" y="102"/>
                    <a:pt x="70" y="106"/>
                  </a:cubicBezTo>
                  <a:cubicBezTo>
                    <a:pt x="68" y="104"/>
                    <a:pt x="67" y="99"/>
                    <a:pt x="67" y="97"/>
                  </a:cubicBezTo>
                  <a:close/>
                  <a:moveTo>
                    <a:pt x="70" y="115"/>
                  </a:moveTo>
                  <a:cubicBezTo>
                    <a:pt x="76" y="117"/>
                    <a:pt x="77" y="128"/>
                    <a:pt x="75" y="132"/>
                  </a:cubicBezTo>
                  <a:cubicBezTo>
                    <a:pt x="71" y="128"/>
                    <a:pt x="69" y="121"/>
                    <a:pt x="70" y="115"/>
                  </a:cubicBezTo>
                  <a:close/>
                  <a:moveTo>
                    <a:pt x="76" y="142"/>
                  </a:moveTo>
                  <a:cubicBezTo>
                    <a:pt x="76" y="142"/>
                    <a:pt x="77" y="142"/>
                    <a:pt x="78" y="142"/>
                  </a:cubicBezTo>
                  <a:cubicBezTo>
                    <a:pt x="77" y="146"/>
                    <a:pt x="79" y="148"/>
                    <a:pt x="78" y="150"/>
                  </a:cubicBezTo>
                  <a:cubicBezTo>
                    <a:pt x="76" y="149"/>
                    <a:pt x="76" y="147"/>
                    <a:pt x="74" y="146"/>
                  </a:cubicBezTo>
                  <a:cubicBezTo>
                    <a:pt x="75" y="145"/>
                    <a:pt x="75" y="143"/>
                    <a:pt x="76" y="142"/>
                  </a:cubicBezTo>
                  <a:close/>
                  <a:moveTo>
                    <a:pt x="79" y="176"/>
                  </a:moveTo>
                  <a:cubicBezTo>
                    <a:pt x="81" y="178"/>
                    <a:pt x="83" y="181"/>
                    <a:pt x="82" y="185"/>
                  </a:cubicBezTo>
                  <a:cubicBezTo>
                    <a:pt x="80" y="184"/>
                    <a:pt x="76" y="180"/>
                    <a:pt x="79" y="176"/>
                  </a:cubicBezTo>
                  <a:close/>
                  <a:moveTo>
                    <a:pt x="79" y="139"/>
                  </a:moveTo>
                  <a:cubicBezTo>
                    <a:pt x="82" y="136"/>
                    <a:pt x="79" y="133"/>
                    <a:pt x="79" y="128"/>
                  </a:cubicBezTo>
                  <a:cubicBezTo>
                    <a:pt x="85" y="131"/>
                    <a:pt x="82" y="138"/>
                    <a:pt x="84" y="143"/>
                  </a:cubicBezTo>
                  <a:cubicBezTo>
                    <a:pt x="81" y="143"/>
                    <a:pt x="81" y="140"/>
                    <a:pt x="79" y="139"/>
                  </a:cubicBezTo>
                  <a:close/>
                  <a:moveTo>
                    <a:pt x="84" y="156"/>
                  </a:moveTo>
                  <a:cubicBezTo>
                    <a:pt x="85" y="153"/>
                    <a:pt x="84" y="160"/>
                    <a:pt x="85" y="160"/>
                  </a:cubicBezTo>
                  <a:cubicBezTo>
                    <a:pt x="82" y="161"/>
                    <a:pt x="85" y="156"/>
                    <a:pt x="84" y="156"/>
                  </a:cubicBezTo>
                  <a:close/>
                  <a:moveTo>
                    <a:pt x="85" y="175"/>
                  </a:moveTo>
                  <a:cubicBezTo>
                    <a:pt x="85" y="173"/>
                    <a:pt x="83" y="168"/>
                    <a:pt x="83" y="166"/>
                  </a:cubicBezTo>
                  <a:cubicBezTo>
                    <a:pt x="86" y="167"/>
                    <a:pt x="86" y="174"/>
                    <a:pt x="85" y="175"/>
                  </a:cubicBezTo>
                  <a:close/>
                  <a:moveTo>
                    <a:pt x="85" y="118"/>
                  </a:moveTo>
                  <a:cubicBezTo>
                    <a:pt x="88" y="121"/>
                    <a:pt x="90" y="126"/>
                    <a:pt x="87" y="130"/>
                  </a:cubicBezTo>
                  <a:cubicBezTo>
                    <a:pt x="83" y="128"/>
                    <a:pt x="83" y="121"/>
                    <a:pt x="85" y="118"/>
                  </a:cubicBezTo>
                  <a:close/>
                  <a:moveTo>
                    <a:pt x="87" y="144"/>
                  </a:moveTo>
                  <a:cubicBezTo>
                    <a:pt x="88" y="144"/>
                    <a:pt x="89" y="144"/>
                    <a:pt x="89" y="146"/>
                  </a:cubicBezTo>
                  <a:cubicBezTo>
                    <a:pt x="91" y="144"/>
                    <a:pt x="86" y="143"/>
                    <a:pt x="88" y="140"/>
                  </a:cubicBezTo>
                  <a:cubicBezTo>
                    <a:pt x="92" y="142"/>
                    <a:pt x="95" y="148"/>
                    <a:pt x="94" y="153"/>
                  </a:cubicBezTo>
                  <a:cubicBezTo>
                    <a:pt x="92" y="152"/>
                    <a:pt x="92" y="149"/>
                    <a:pt x="90" y="148"/>
                  </a:cubicBezTo>
                  <a:cubicBezTo>
                    <a:pt x="88" y="152"/>
                    <a:pt x="95" y="154"/>
                    <a:pt x="94" y="157"/>
                  </a:cubicBezTo>
                  <a:cubicBezTo>
                    <a:pt x="90" y="155"/>
                    <a:pt x="86" y="150"/>
                    <a:pt x="87" y="144"/>
                  </a:cubicBezTo>
                  <a:close/>
                  <a:moveTo>
                    <a:pt x="88" y="160"/>
                  </a:moveTo>
                  <a:cubicBezTo>
                    <a:pt x="91" y="159"/>
                    <a:pt x="90" y="163"/>
                    <a:pt x="92" y="163"/>
                  </a:cubicBezTo>
                  <a:cubicBezTo>
                    <a:pt x="92" y="164"/>
                    <a:pt x="90" y="164"/>
                    <a:pt x="91" y="166"/>
                  </a:cubicBezTo>
                  <a:cubicBezTo>
                    <a:pt x="88" y="167"/>
                    <a:pt x="88" y="165"/>
                    <a:pt x="88" y="163"/>
                  </a:cubicBezTo>
                  <a:cubicBezTo>
                    <a:pt x="89" y="163"/>
                    <a:pt x="89" y="164"/>
                    <a:pt x="90" y="164"/>
                  </a:cubicBezTo>
                  <a:cubicBezTo>
                    <a:pt x="91" y="164"/>
                    <a:pt x="91" y="164"/>
                    <a:pt x="91" y="163"/>
                  </a:cubicBezTo>
                  <a:cubicBezTo>
                    <a:pt x="90" y="162"/>
                    <a:pt x="88" y="162"/>
                    <a:pt x="88" y="160"/>
                  </a:cubicBezTo>
                  <a:close/>
                  <a:moveTo>
                    <a:pt x="91" y="177"/>
                  </a:moveTo>
                  <a:cubicBezTo>
                    <a:pt x="94" y="179"/>
                    <a:pt x="95" y="182"/>
                    <a:pt x="96" y="185"/>
                  </a:cubicBezTo>
                  <a:cubicBezTo>
                    <a:pt x="94" y="184"/>
                    <a:pt x="93" y="182"/>
                    <a:pt x="91" y="180"/>
                  </a:cubicBezTo>
                  <a:cubicBezTo>
                    <a:pt x="91" y="179"/>
                    <a:pt x="92" y="179"/>
                    <a:pt x="91" y="177"/>
                  </a:cubicBezTo>
                  <a:close/>
                  <a:moveTo>
                    <a:pt x="94" y="167"/>
                  </a:moveTo>
                  <a:cubicBezTo>
                    <a:pt x="95" y="167"/>
                    <a:pt x="96" y="168"/>
                    <a:pt x="96" y="170"/>
                  </a:cubicBezTo>
                  <a:cubicBezTo>
                    <a:pt x="95" y="170"/>
                    <a:pt x="95" y="169"/>
                    <a:pt x="94" y="169"/>
                  </a:cubicBezTo>
                  <a:cubicBezTo>
                    <a:pt x="96" y="172"/>
                    <a:pt x="96" y="174"/>
                    <a:pt x="97" y="178"/>
                  </a:cubicBezTo>
                  <a:cubicBezTo>
                    <a:pt x="94" y="175"/>
                    <a:pt x="92" y="172"/>
                    <a:pt x="94" y="167"/>
                  </a:cubicBezTo>
                  <a:close/>
                  <a:moveTo>
                    <a:pt x="96" y="141"/>
                  </a:moveTo>
                  <a:cubicBezTo>
                    <a:pt x="96" y="138"/>
                    <a:pt x="95" y="137"/>
                    <a:pt x="96" y="135"/>
                  </a:cubicBezTo>
                  <a:cubicBezTo>
                    <a:pt x="98" y="136"/>
                    <a:pt x="100" y="139"/>
                    <a:pt x="99" y="141"/>
                  </a:cubicBezTo>
                  <a:cubicBezTo>
                    <a:pt x="97" y="142"/>
                    <a:pt x="97" y="140"/>
                    <a:pt x="96" y="141"/>
                  </a:cubicBezTo>
                  <a:close/>
                  <a:moveTo>
                    <a:pt x="100" y="149"/>
                  </a:moveTo>
                  <a:cubicBezTo>
                    <a:pt x="101" y="149"/>
                    <a:pt x="101" y="148"/>
                    <a:pt x="101" y="148"/>
                  </a:cubicBezTo>
                  <a:cubicBezTo>
                    <a:pt x="103" y="149"/>
                    <a:pt x="102" y="150"/>
                    <a:pt x="102" y="152"/>
                  </a:cubicBezTo>
                  <a:cubicBezTo>
                    <a:pt x="101" y="151"/>
                    <a:pt x="100" y="151"/>
                    <a:pt x="100" y="149"/>
                  </a:cubicBezTo>
                  <a:close/>
                  <a:moveTo>
                    <a:pt x="100" y="69"/>
                  </a:moveTo>
                  <a:cubicBezTo>
                    <a:pt x="101" y="68"/>
                    <a:pt x="101" y="65"/>
                    <a:pt x="99" y="64"/>
                  </a:cubicBezTo>
                  <a:cubicBezTo>
                    <a:pt x="98" y="61"/>
                    <a:pt x="100" y="61"/>
                    <a:pt x="100" y="59"/>
                  </a:cubicBezTo>
                  <a:cubicBezTo>
                    <a:pt x="102" y="61"/>
                    <a:pt x="105" y="63"/>
                    <a:pt x="105" y="68"/>
                  </a:cubicBezTo>
                  <a:cubicBezTo>
                    <a:pt x="103" y="67"/>
                    <a:pt x="105" y="70"/>
                    <a:pt x="103" y="69"/>
                  </a:cubicBezTo>
                  <a:cubicBezTo>
                    <a:pt x="104" y="70"/>
                    <a:pt x="104" y="69"/>
                    <a:pt x="105" y="69"/>
                  </a:cubicBezTo>
                  <a:cubicBezTo>
                    <a:pt x="106" y="72"/>
                    <a:pt x="104" y="72"/>
                    <a:pt x="104" y="74"/>
                  </a:cubicBezTo>
                  <a:cubicBezTo>
                    <a:pt x="102" y="73"/>
                    <a:pt x="102" y="70"/>
                    <a:pt x="100" y="69"/>
                  </a:cubicBezTo>
                  <a:close/>
                  <a:moveTo>
                    <a:pt x="106" y="83"/>
                  </a:moveTo>
                  <a:cubicBezTo>
                    <a:pt x="106" y="86"/>
                    <a:pt x="108" y="89"/>
                    <a:pt x="106" y="91"/>
                  </a:cubicBezTo>
                  <a:cubicBezTo>
                    <a:pt x="108" y="94"/>
                    <a:pt x="109" y="93"/>
                    <a:pt x="109" y="96"/>
                  </a:cubicBezTo>
                  <a:cubicBezTo>
                    <a:pt x="107" y="93"/>
                    <a:pt x="105" y="91"/>
                    <a:pt x="103" y="89"/>
                  </a:cubicBezTo>
                  <a:cubicBezTo>
                    <a:pt x="104" y="87"/>
                    <a:pt x="105" y="84"/>
                    <a:pt x="106" y="83"/>
                  </a:cubicBezTo>
                  <a:close/>
                  <a:moveTo>
                    <a:pt x="108" y="132"/>
                  </a:moveTo>
                  <a:cubicBezTo>
                    <a:pt x="108" y="132"/>
                    <a:pt x="108" y="132"/>
                    <a:pt x="109" y="132"/>
                  </a:cubicBezTo>
                  <a:cubicBezTo>
                    <a:pt x="109" y="134"/>
                    <a:pt x="109" y="135"/>
                    <a:pt x="109" y="136"/>
                  </a:cubicBezTo>
                  <a:cubicBezTo>
                    <a:pt x="108" y="136"/>
                    <a:pt x="107" y="132"/>
                    <a:pt x="108" y="132"/>
                  </a:cubicBezTo>
                  <a:close/>
                  <a:moveTo>
                    <a:pt x="109" y="137"/>
                  </a:moveTo>
                  <a:cubicBezTo>
                    <a:pt x="110" y="138"/>
                    <a:pt x="110" y="140"/>
                    <a:pt x="109" y="142"/>
                  </a:cubicBezTo>
                  <a:cubicBezTo>
                    <a:pt x="107" y="141"/>
                    <a:pt x="109" y="138"/>
                    <a:pt x="109" y="137"/>
                  </a:cubicBezTo>
                  <a:close/>
                  <a:moveTo>
                    <a:pt x="109" y="127"/>
                  </a:moveTo>
                  <a:cubicBezTo>
                    <a:pt x="109" y="125"/>
                    <a:pt x="111" y="126"/>
                    <a:pt x="111" y="124"/>
                  </a:cubicBezTo>
                  <a:cubicBezTo>
                    <a:pt x="114" y="124"/>
                    <a:pt x="114" y="129"/>
                    <a:pt x="112" y="129"/>
                  </a:cubicBezTo>
                  <a:cubicBezTo>
                    <a:pt x="112" y="127"/>
                    <a:pt x="111" y="126"/>
                    <a:pt x="109" y="127"/>
                  </a:cubicBezTo>
                  <a:close/>
                  <a:moveTo>
                    <a:pt x="110" y="73"/>
                  </a:moveTo>
                  <a:cubicBezTo>
                    <a:pt x="112" y="75"/>
                    <a:pt x="117" y="83"/>
                    <a:pt x="112" y="85"/>
                  </a:cubicBezTo>
                  <a:cubicBezTo>
                    <a:pt x="111" y="81"/>
                    <a:pt x="110" y="77"/>
                    <a:pt x="110" y="73"/>
                  </a:cubicBezTo>
                  <a:close/>
                  <a:moveTo>
                    <a:pt x="112" y="147"/>
                  </a:moveTo>
                  <a:cubicBezTo>
                    <a:pt x="112" y="147"/>
                    <a:pt x="113" y="147"/>
                    <a:pt x="113" y="147"/>
                  </a:cubicBezTo>
                  <a:cubicBezTo>
                    <a:pt x="113" y="145"/>
                    <a:pt x="113" y="143"/>
                    <a:pt x="113" y="141"/>
                  </a:cubicBezTo>
                  <a:cubicBezTo>
                    <a:pt x="115" y="145"/>
                    <a:pt x="114" y="149"/>
                    <a:pt x="115" y="153"/>
                  </a:cubicBezTo>
                  <a:cubicBezTo>
                    <a:pt x="114" y="154"/>
                    <a:pt x="113" y="150"/>
                    <a:pt x="113" y="148"/>
                  </a:cubicBezTo>
                  <a:cubicBezTo>
                    <a:pt x="112" y="148"/>
                    <a:pt x="112" y="149"/>
                    <a:pt x="112" y="150"/>
                  </a:cubicBezTo>
                  <a:cubicBezTo>
                    <a:pt x="111" y="150"/>
                    <a:pt x="112" y="147"/>
                    <a:pt x="112" y="147"/>
                  </a:cubicBezTo>
                  <a:close/>
                  <a:moveTo>
                    <a:pt x="115" y="191"/>
                  </a:moveTo>
                  <a:cubicBezTo>
                    <a:pt x="116" y="192"/>
                    <a:pt x="116" y="195"/>
                    <a:pt x="115" y="196"/>
                  </a:cubicBezTo>
                  <a:cubicBezTo>
                    <a:pt x="111" y="195"/>
                    <a:pt x="111" y="192"/>
                    <a:pt x="115" y="191"/>
                  </a:cubicBezTo>
                  <a:close/>
                  <a:moveTo>
                    <a:pt x="110" y="66"/>
                  </a:moveTo>
                  <a:cubicBezTo>
                    <a:pt x="111" y="66"/>
                    <a:pt x="111" y="66"/>
                    <a:pt x="111" y="65"/>
                  </a:cubicBezTo>
                  <a:cubicBezTo>
                    <a:pt x="114" y="67"/>
                    <a:pt x="114" y="71"/>
                    <a:pt x="116" y="72"/>
                  </a:cubicBezTo>
                  <a:cubicBezTo>
                    <a:pt x="115" y="73"/>
                    <a:pt x="112" y="68"/>
                    <a:pt x="110" y="66"/>
                  </a:cubicBezTo>
                  <a:close/>
                  <a:moveTo>
                    <a:pt x="109" y="55"/>
                  </a:moveTo>
                  <a:cubicBezTo>
                    <a:pt x="106" y="50"/>
                    <a:pt x="100" y="46"/>
                    <a:pt x="105" y="41"/>
                  </a:cubicBezTo>
                  <a:cubicBezTo>
                    <a:pt x="108" y="43"/>
                    <a:pt x="109" y="47"/>
                    <a:pt x="112" y="50"/>
                  </a:cubicBezTo>
                  <a:cubicBezTo>
                    <a:pt x="111" y="52"/>
                    <a:pt x="111" y="54"/>
                    <a:pt x="109" y="55"/>
                  </a:cubicBezTo>
                  <a:close/>
                  <a:moveTo>
                    <a:pt x="110" y="40"/>
                  </a:moveTo>
                  <a:cubicBezTo>
                    <a:pt x="118" y="43"/>
                    <a:pt x="123" y="51"/>
                    <a:pt x="125" y="60"/>
                  </a:cubicBezTo>
                  <a:cubicBezTo>
                    <a:pt x="119" y="54"/>
                    <a:pt x="114" y="48"/>
                    <a:pt x="110" y="40"/>
                  </a:cubicBezTo>
                  <a:close/>
                  <a:moveTo>
                    <a:pt x="118" y="37"/>
                  </a:moveTo>
                  <a:cubicBezTo>
                    <a:pt x="117" y="37"/>
                    <a:pt x="116" y="38"/>
                    <a:pt x="116" y="38"/>
                  </a:cubicBezTo>
                  <a:cubicBezTo>
                    <a:pt x="111" y="36"/>
                    <a:pt x="106" y="33"/>
                    <a:pt x="103" y="28"/>
                  </a:cubicBezTo>
                  <a:cubicBezTo>
                    <a:pt x="103" y="26"/>
                    <a:pt x="102" y="29"/>
                    <a:pt x="100" y="28"/>
                  </a:cubicBezTo>
                  <a:cubicBezTo>
                    <a:pt x="99" y="26"/>
                    <a:pt x="98" y="26"/>
                    <a:pt x="99" y="23"/>
                  </a:cubicBezTo>
                  <a:cubicBezTo>
                    <a:pt x="93" y="24"/>
                    <a:pt x="89" y="19"/>
                    <a:pt x="83" y="17"/>
                  </a:cubicBezTo>
                  <a:cubicBezTo>
                    <a:pt x="97" y="13"/>
                    <a:pt x="111" y="26"/>
                    <a:pt x="118" y="37"/>
                  </a:cubicBezTo>
                  <a:close/>
                  <a:moveTo>
                    <a:pt x="87" y="12"/>
                  </a:moveTo>
                  <a:cubicBezTo>
                    <a:pt x="82" y="12"/>
                    <a:pt x="80" y="14"/>
                    <a:pt x="75" y="14"/>
                  </a:cubicBezTo>
                  <a:cubicBezTo>
                    <a:pt x="75" y="11"/>
                    <a:pt x="72" y="9"/>
                    <a:pt x="73" y="7"/>
                  </a:cubicBezTo>
                  <a:cubicBezTo>
                    <a:pt x="77" y="9"/>
                    <a:pt x="84" y="8"/>
                    <a:pt x="87" y="12"/>
                  </a:cubicBezTo>
                  <a:close/>
                  <a:moveTo>
                    <a:pt x="78" y="35"/>
                  </a:moveTo>
                  <a:cubicBezTo>
                    <a:pt x="75" y="32"/>
                    <a:pt x="74" y="28"/>
                    <a:pt x="72" y="24"/>
                  </a:cubicBezTo>
                  <a:cubicBezTo>
                    <a:pt x="70" y="24"/>
                    <a:pt x="70" y="25"/>
                    <a:pt x="69" y="25"/>
                  </a:cubicBezTo>
                  <a:cubicBezTo>
                    <a:pt x="69" y="27"/>
                    <a:pt x="72" y="29"/>
                    <a:pt x="69" y="30"/>
                  </a:cubicBezTo>
                  <a:cubicBezTo>
                    <a:pt x="72" y="32"/>
                    <a:pt x="74" y="37"/>
                    <a:pt x="76" y="40"/>
                  </a:cubicBezTo>
                  <a:cubicBezTo>
                    <a:pt x="75" y="43"/>
                    <a:pt x="77" y="48"/>
                    <a:pt x="72" y="47"/>
                  </a:cubicBezTo>
                  <a:cubicBezTo>
                    <a:pt x="71" y="41"/>
                    <a:pt x="67" y="39"/>
                    <a:pt x="65" y="35"/>
                  </a:cubicBezTo>
                  <a:cubicBezTo>
                    <a:pt x="68" y="29"/>
                    <a:pt x="67" y="23"/>
                    <a:pt x="72" y="17"/>
                  </a:cubicBezTo>
                  <a:cubicBezTo>
                    <a:pt x="74" y="23"/>
                    <a:pt x="82" y="28"/>
                    <a:pt x="78" y="35"/>
                  </a:cubicBezTo>
                  <a:close/>
                  <a:moveTo>
                    <a:pt x="10" y="65"/>
                  </a:moveTo>
                  <a:cubicBezTo>
                    <a:pt x="12" y="65"/>
                    <a:pt x="12" y="64"/>
                    <a:pt x="14" y="64"/>
                  </a:cubicBezTo>
                  <a:cubicBezTo>
                    <a:pt x="13" y="69"/>
                    <a:pt x="12" y="74"/>
                    <a:pt x="11" y="77"/>
                  </a:cubicBezTo>
                  <a:cubicBezTo>
                    <a:pt x="8" y="72"/>
                    <a:pt x="11" y="70"/>
                    <a:pt x="10" y="65"/>
                  </a:cubicBezTo>
                  <a:close/>
                  <a:moveTo>
                    <a:pt x="12" y="102"/>
                  </a:moveTo>
                  <a:cubicBezTo>
                    <a:pt x="9" y="102"/>
                    <a:pt x="11" y="99"/>
                    <a:pt x="12" y="98"/>
                  </a:cubicBezTo>
                  <a:cubicBezTo>
                    <a:pt x="12" y="99"/>
                    <a:pt x="12" y="101"/>
                    <a:pt x="12" y="102"/>
                  </a:cubicBezTo>
                  <a:close/>
                  <a:moveTo>
                    <a:pt x="10" y="133"/>
                  </a:moveTo>
                  <a:cubicBezTo>
                    <a:pt x="10" y="133"/>
                    <a:pt x="12" y="133"/>
                    <a:pt x="12" y="133"/>
                  </a:cubicBezTo>
                  <a:cubicBezTo>
                    <a:pt x="14" y="141"/>
                    <a:pt x="19" y="147"/>
                    <a:pt x="20" y="154"/>
                  </a:cubicBezTo>
                  <a:cubicBezTo>
                    <a:pt x="15" y="149"/>
                    <a:pt x="13" y="141"/>
                    <a:pt x="10" y="133"/>
                  </a:cubicBezTo>
                  <a:close/>
                  <a:moveTo>
                    <a:pt x="13" y="55"/>
                  </a:moveTo>
                  <a:cubicBezTo>
                    <a:pt x="15" y="51"/>
                    <a:pt x="16" y="47"/>
                    <a:pt x="19" y="44"/>
                  </a:cubicBezTo>
                  <a:cubicBezTo>
                    <a:pt x="18" y="44"/>
                    <a:pt x="18" y="45"/>
                    <a:pt x="17" y="45"/>
                  </a:cubicBezTo>
                  <a:cubicBezTo>
                    <a:pt x="18" y="44"/>
                    <a:pt x="18" y="42"/>
                    <a:pt x="19" y="41"/>
                  </a:cubicBezTo>
                  <a:cubicBezTo>
                    <a:pt x="20" y="41"/>
                    <a:pt x="20" y="41"/>
                    <a:pt x="19" y="41"/>
                  </a:cubicBezTo>
                  <a:cubicBezTo>
                    <a:pt x="25" y="26"/>
                    <a:pt x="37" y="11"/>
                    <a:pt x="57" y="11"/>
                  </a:cubicBezTo>
                  <a:cubicBezTo>
                    <a:pt x="57" y="9"/>
                    <a:pt x="55" y="9"/>
                    <a:pt x="54" y="8"/>
                  </a:cubicBezTo>
                  <a:cubicBezTo>
                    <a:pt x="60" y="5"/>
                    <a:pt x="65" y="8"/>
                    <a:pt x="70" y="8"/>
                  </a:cubicBezTo>
                  <a:cubicBezTo>
                    <a:pt x="71" y="11"/>
                    <a:pt x="69" y="11"/>
                    <a:pt x="67" y="13"/>
                  </a:cubicBezTo>
                  <a:cubicBezTo>
                    <a:pt x="56" y="11"/>
                    <a:pt x="45" y="17"/>
                    <a:pt x="38" y="23"/>
                  </a:cubicBezTo>
                  <a:cubicBezTo>
                    <a:pt x="37" y="23"/>
                    <a:pt x="36" y="23"/>
                    <a:pt x="35" y="23"/>
                  </a:cubicBezTo>
                  <a:cubicBezTo>
                    <a:pt x="32" y="26"/>
                    <a:pt x="25" y="31"/>
                    <a:pt x="28" y="34"/>
                  </a:cubicBezTo>
                  <a:cubicBezTo>
                    <a:pt x="24" y="36"/>
                    <a:pt x="20" y="42"/>
                    <a:pt x="20" y="46"/>
                  </a:cubicBezTo>
                  <a:cubicBezTo>
                    <a:pt x="16" y="47"/>
                    <a:pt x="17" y="53"/>
                    <a:pt x="13" y="55"/>
                  </a:cubicBezTo>
                  <a:close/>
                  <a:moveTo>
                    <a:pt x="26" y="101"/>
                  </a:moveTo>
                  <a:cubicBezTo>
                    <a:pt x="20" y="99"/>
                    <a:pt x="23" y="91"/>
                    <a:pt x="23" y="86"/>
                  </a:cubicBezTo>
                  <a:cubicBezTo>
                    <a:pt x="28" y="89"/>
                    <a:pt x="26" y="93"/>
                    <a:pt x="26" y="101"/>
                  </a:cubicBezTo>
                  <a:close/>
                  <a:moveTo>
                    <a:pt x="23" y="70"/>
                  </a:moveTo>
                  <a:cubicBezTo>
                    <a:pt x="24" y="70"/>
                    <a:pt x="23" y="71"/>
                    <a:pt x="24" y="71"/>
                  </a:cubicBezTo>
                  <a:cubicBezTo>
                    <a:pt x="24" y="74"/>
                    <a:pt x="23" y="75"/>
                    <a:pt x="23" y="78"/>
                  </a:cubicBezTo>
                  <a:cubicBezTo>
                    <a:pt x="19" y="77"/>
                    <a:pt x="22" y="72"/>
                    <a:pt x="23" y="70"/>
                  </a:cubicBezTo>
                  <a:close/>
                  <a:moveTo>
                    <a:pt x="26" y="83"/>
                  </a:moveTo>
                  <a:cubicBezTo>
                    <a:pt x="25" y="82"/>
                    <a:pt x="27" y="79"/>
                    <a:pt x="27" y="78"/>
                  </a:cubicBezTo>
                  <a:cubicBezTo>
                    <a:pt x="29" y="79"/>
                    <a:pt x="25" y="80"/>
                    <a:pt x="26" y="83"/>
                  </a:cubicBezTo>
                  <a:close/>
                  <a:moveTo>
                    <a:pt x="26" y="65"/>
                  </a:moveTo>
                  <a:cubicBezTo>
                    <a:pt x="24" y="63"/>
                    <a:pt x="27" y="63"/>
                    <a:pt x="27" y="61"/>
                  </a:cubicBezTo>
                  <a:cubicBezTo>
                    <a:pt x="29" y="61"/>
                    <a:pt x="28" y="67"/>
                    <a:pt x="26" y="65"/>
                  </a:cubicBezTo>
                  <a:close/>
                  <a:moveTo>
                    <a:pt x="22" y="65"/>
                  </a:moveTo>
                  <a:cubicBezTo>
                    <a:pt x="20" y="57"/>
                    <a:pt x="26" y="53"/>
                    <a:pt x="27" y="47"/>
                  </a:cubicBezTo>
                  <a:cubicBezTo>
                    <a:pt x="30" y="54"/>
                    <a:pt x="26" y="59"/>
                    <a:pt x="22" y="65"/>
                  </a:cubicBezTo>
                  <a:close/>
                  <a:moveTo>
                    <a:pt x="32" y="73"/>
                  </a:moveTo>
                  <a:cubicBezTo>
                    <a:pt x="30" y="71"/>
                    <a:pt x="31" y="70"/>
                    <a:pt x="31" y="68"/>
                  </a:cubicBezTo>
                  <a:cubicBezTo>
                    <a:pt x="32" y="69"/>
                    <a:pt x="31" y="72"/>
                    <a:pt x="32" y="73"/>
                  </a:cubicBezTo>
                  <a:close/>
                  <a:moveTo>
                    <a:pt x="32" y="40"/>
                  </a:moveTo>
                  <a:cubicBezTo>
                    <a:pt x="30" y="39"/>
                    <a:pt x="33" y="37"/>
                    <a:pt x="33" y="36"/>
                  </a:cubicBezTo>
                  <a:cubicBezTo>
                    <a:pt x="35" y="37"/>
                    <a:pt x="32" y="39"/>
                    <a:pt x="32" y="40"/>
                  </a:cubicBezTo>
                  <a:close/>
                  <a:moveTo>
                    <a:pt x="32" y="109"/>
                  </a:moveTo>
                  <a:cubicBezTo>
                    <a:pt x="33" y="106"/>
                    <a:pt x="33" y="104"/>
                    <a:pt x="34" y="101"/>
                  </a:cubicBezTo>
                  <a:cubicBezTo>
                    <a:pt x="39" y="103"/>
                    <a:pt x="39" y="109"/>
                    <a:pt x="37" y="114"/>
                  </a:cubicBezTo>
                  <a:cubicBezTo>
                    <a:pt x="33" y="115"/>
                    <a:pt x="36" y="108"/>
                    <a:pt x="32" y="109"/>
                  </a:cubicBezTo>
                  <a:close/>
                  <a:moveTo>
                    <a:pt x="41" y="151"/>
                  </a:moveTo>
                  <a:cubicBezTo>
                    <a:pt x="38" y="149"/>
                    <a:pt x="36" y="146"/>
                    <a:pt x="35" y="142"/>
                  </a:cubicBezTo>
                  <a:cubicBezTo>
                    <a:pt x="35" y="141"/>
                    <a:pt x="36" y="140"/>
                    <a:pt x="36" y="138"/>
                  </a:cubicBezTo>
                  <a:cubicBezTo>
                    <a:pt x="40" y="140"/>
                    <a:pt x="44" y="145"/>
                    <a:pt x="41" y="151"/>
                  </a:cubicBezTo>
                  <a:close/>
                  <a:moveTo>
                    <a:pt x="42" y="186"/>
                  </a:moveTo>
                  <a:cubicBezTo>
                    <a:pt x="44" y="183"/>
                    <a:pt x="47" y="187"/>
                    <a:pt x="49" y="188"/>
                  </a:cubicBezTo>
                  <a:cubicBezTo>
                    <a:pt x="53" y="192"/>
                    <a:pt x="58" y="194"/>
                    <a:pt x="59" y="199"/>
                  </a:cubicBezTo>
                  <a:cubicBezTo>
                    <a:pt x="52" y="196"/>
                    <a:pt x="48" y="191"/>
                    <a:pt x="42" y="186"/>
                  </a:cubicBezTo>
                  <a:close/>
                  <a:moveTo>
                    <a:pt x="58" y="142"/>
                  </a:moveTo>
                  <a:cubicBezTo>
                    <a:pt x="57" y="138"/>
                    <a:pt x="57" y="134"/>
                    <a:pt x="55" y="130"/>
                  </a:cubicBezTo>
                  <a:cubicBezTo>
                    <a:pt x="60" y="129"/>
                    <a:pt x="62" y="140"/>
                    <a:pt x="58" y="142"/>
                  </a:cubicBezTo>
                  <a:close/>
                  <a:moveTo>
                    <a:pt x="60" y="152"/>
                  </a:moveTo>
                  <a:cubicBezTo>
                    <a:pt x="62" y="154"/>
                    <a:pt x="60" y="158"/>
                    <a:pt x="61" y="160"/>
                  </a:cubicBezTo>
                  <a:cubicBezTo>
                    <a:pt x="58" y="162"/>
                    <a:pt x="60" y="154"/>
                    <a:pt x="60" y="152"/>
                  </a:cubicBezTo>
                  <a:close/>
                  <a:moveTo>
                    <a:pt x="60" y="102"/>
                  </a:moveTo>
                  <a:cubicBezTo>
                    <a:pt x="65" y="105"/>
                    <a:pt x="69" y="113"/>
                    <a:pt x="66" y="120"/>
                  </a:cubicBezTo>
                  <a:cubicBezTo>
                    <a:pt x="60" y="117"/>
                    <a:pt x="63" y="108"/>
                    <a:pt x="60" y="102"/>
                  </a:cubicBezTo>
                  <a:close/>
                  <a:moveTo>
                    <a:pt x="63" y="197"/>
                  </a:moveTo>
                  <a:cubicBezTo>
                    <a:pt x="66" y="197"/>
                    <a:pt x="67" y="198"/>
                    <a:pt x="66" y="201"/>
                  </a:cubicBezTo>
                  <a:cubicBezTo>
                    <a:pt x="65" y="200"/>
                    <a:pt x="64" y="199"/>
                    <a:pt x="63" y="197"/>
                  </a:cubicBezTo>
                  <a:close/>
                  <a:moveTo>
                    <a:pt x="70" y="185"/>
                  </a:moveTo>
                  <a:cubicBezTo>
                    <a:pt x="66" y="183"/>
                    <a:pt x="63" y="179"/>
                    <a:pt x="65" y="175"/>
                  </a:cubicBezTo>
                  <a:cubicBezTo>
                    <a:pt x="68" y="176"/>
                    <a:pt x="69" y="180"/>
                    <a:pt x="71" y="182"/>
                  </a:cubicBezTo>
                  <a:cubicBezTo>
                    <a:pt x="71" y="184"/>
                    <a:pt x="69" y="183"/>
                    <a:pt x="70" y="185"/>
                  </a:cubicBezTo>
                  <a:close/>
                  <a:moveTo>
                    <a:pt x="70" y="165"/>
                  </a:moveTo>
                  <a:cubicBezTo>
                    <a:pt x="71" y="166"/>
                    <a:pt x="72" y="167"/>
                    <a:pt x="72" y="170"/>
                  </a:cubicBezTo>
                  <a:cubicBezTo>
                    <a:pt x="70" y="169"/>
                    <a:pt x="69" y="167"/>
                    <a:pt x="70" y="165"/>
                  </a:cubicBezTo>
                  <a:close/>
                  <a:moveTo>
                    <a:pt x="72" y="161"/>
                  </a:moveTo>
                  <a:cubicBezTo>
                    <a:pt x="70" y="160"/>
                    <a:pt x="71" y="157"/>
                    <a:pt x="72" y="156"/>
                  </a:cubicBezTo>
                  <a:cubicBezTo>
                    <a:pt x="73" y="156"/>
                    <a:pt x="72" y="159"/>
                    <a:pt x="72" y="161"/>
                  </a:cubicBezTo>
                  <a:close/>
                  <a:moveTo>
                    <a:pt x="73" y="210"/>
                  </a:moveTo>
                  <a:cubicBezTo>
                    <a:pt x="79" y="211"/>
                    <a:pt x="81" y="212"/>
                    <a:pt x="86" y="214"/>
                  </a:cubicBezTo>
                  <a:cubicBezTo>
                    <a:pt x="82" y="217"/>
                    <a:pt x="76" y="212"/>
                    <a:pt x="73" y="210"/>
                  </a:cubicBezTo>
                  <a:close/>
                  <a:moveTo>
                    <a:pt x="94" y="203"/>
                  </a:moveTo>
                  <a:cubicBezTo>
                    <a:pt x="96" y="198"/>
                    <a:pt x="100" y="200"/>
                    <a:pt x="103" y="202"/>
                  </a:cubicBezTo>
                  <a:cubicBezTo>
                    <a:pt x="100" y="209"/>
                    <a:pt x="91" y="208"/>
                    <a:pt x="87" y="203"/>
                  </a:cubicBezTo>
                  <a:cubicBezTo>
                    <a:pt x="88" y="201"/>
                    <a:pt x="93" y="203"/>
                    <a:pt x="94" y="203"/>
                  </a:cubicBezTo>
                  <a:close/>
                  <a:moveTo>
                    <a:pt x="87" y="215"/>
                  </a:moveTo>
                  <a:cubicBezTo>
                    <a:pt x="88" y="215"/>
                    <a:pt x="92" y="214"/>
                    <a:pt x="94" y="215"/>
                  </a:cubicBezTo>
                  <a:cubicBezTo>
                    <a:pt x="94" y="217"/>
                    <a:pt x="88" y="216"/>
                    <a:pt x="87" y="215"/>
                  </a:cubicBezTo>
                  <a:close/>
                  <a:moveTo>
                    <a:pt x="94" y="220"/>
                  </a:moveTo>
                  <a:cubicBezTo>
                    <a:pt x="103" y="217"/>
                    <a:pt x="109" y="213"/>
                    <a:pt x="118" y="211"/>
                  </a:cubicBezTo>
                  <a:cubicBezTo>
                    <a:pt x="114" y="218"/>
                    <a:pt x="104" y="220"/>
                    <a:pt x="94" y="220"/>
                  </a:cubicBezTo>
                  <a:close/>
                  <a:moveTo>
                    <a:pt x="118" y="132"/>
                  </a:moveTo>
                  <a:cubicBezTo>
                    <a:pt x="120" y="142"/>
                    <a:pt x="116" y="136"/>
                    <a:pt x="118" y="132"/>
                  </a:cubicBezTo>
                  <a:close/>
                  <a:moveTo>
                    <a:pt x="119" y="159"/>
                  </a:moveTo>
                  <a:cubicBezTo>
                    <a:pt x="117" y="157"/>
                    <a:pt x="120" y="151"/>
                    <a:pt x="119" y="150"/>
                  </a:cubicBezTo>
                  <a:cubicBezTo>
                    <a:pt x="120" y="150"/>
                    <a:pt x="120" y="151"/>
                    <a:pt x="121" y="151"/>
                  </a:cubicBezTo>
                  <a:cubicBezTo>
                    <a:pt x="120" y="153"/>
                    <a:pt x="120" y="156"/>
                    <a:pt x="119" y="159"/>
                  </a:cubicBezTo>
                  <a:close/>
                  <a:moveTo>
                    <a:pt x="121" y="138"/>
                  </a:moveTo>
                  <a:cubicBezTo>
                    <a:pt x="123" y="139"/>
                    <a:pt x="125" y="143"/>
                    <a:pt x="121" y="143"/>
                  </a:cubicBezTo>
                  <a:cubicBezTo>
                    <a:pt x="121" y="142"/>
                    <a:pt x="120" y="139"/>
                    <a:pt x="121" y="138"/>
                  </a:cubicBezTo>
                  <a:close/>
                  <a:moveTo>
                    <a:pt x="124" y="166"/>
                  </a:moveTo>
                  <a:cubicBezTo>
                    <a:pt x="119" y="165"/>
                    <a:pt x="124" y="159"/>
                    <a:pt x="124" y="156"/>
                  </a:cubicBezTo>
                  <a:cubicBezTo>
                    <a:pt x="128" y="158"/>
                    <a:pt x="125" y="163"/>
                    <a:pt x="124" y="166"/>
                  </a:cubicBezTo>
                  <a:close/>
                  <a:moveTo>
                    <a:pt x="125" y="109"/>
                  </a:moveTo>
                  <a:cubicBezTo>
                    <a:pt x="127" y="110"/>
                    <a:pt x="126" y="114"/>
                    <a:pt x="125" y="115"/>
                  </a:cubicBezTo>
                  <a:cubicBezTo>
                    <a:pt x="123" y="114"/>
                    <a:pt x="125" y="112"/>
                    <a:pt x="125" y="109"/>
                  </a:cubicBezTo>
                  <a:close/>
                  <a:moveTo>
                    <a:pt x="125" y="133"/>
                  </a:moveTo>
                  <a:cubicBezTo>
                    <a:pt x="124" y="132"/>
                    <a:pt x="125" y="131"/>
                    <a:pt x="124" y="129"/>
                  </a:cubicBezTo>
                  <a:cubicBezTo>
                    <a:pt x="125" y="129"/>
                    <a:pt x="125" y="130"/>
                    <a:pt x="126" y="130"/>
                  </a:cubicBezTo>
                  <a:cubicBezTo>
                    <a:pt x="127" y="132"/>
                    <a:pt x="125" y="132"/>
                    <a:pt x="125" y="133"/>
                  </a:cubicBezTo>
                  <a:close/>
                  <a:moveTo>
                    <a:pt x="124" y="118"/>
                  </a:moveTo>
                  <a:cubicBezTo>
                    <a:pt x="125" y="117"/>
                    <a:pt x="127" y="116"/>
                    <a:pt x="127" y="114"/>
                  </a:cubicBezTo>
                  <a:cubicBezTo>
                    <a:pt x="128" y="116"/>
                    <a:pt x="128" y="119"/>
                    <a:pt x="128" y="123"/>
                  </a:cubicBezTo>
                  <a:cubicBezTo>
                    <a:pt x="127" y="121"/>
                    <a:pt x="125" y="120"/>
                    <a:pt x="124" y="118"/>
                  </a:cubicBezTo>
                  <a:close/>
                  <a:moveTo>
                    <a:pt x="127" y="151"/>
                  </a:moveTo>
                  <a:cubicBezTo>
                    <a:pt x="126" y="150"/>
                    <a:pt x="128" y="149"/>
                    <a:pt x="128" y="148"/>
                  </a:cubicBezTo>
                  <a:cubicBezTo>
                    <a:pt x="130" y="148"/>
                    <a:pt x="129" y="151"/>
                    <a:pt x="127" y="151"/>
                  </a:cubicBezTo>
                  <a:close/>
                  <a:moveTo>
                    <a:pt x="130" y="93"/>
                  </a:moveTo>
                  <a:cubicBezTo>
                    <a:pt x="128" y="93"/>
                    <a:pt x="127" y="90"/>
                    <a:pt x="128" y="89"/>
                  </a:cubicBezTo>
                  <a:cubicBezTo>
                    <a:pt x="130" y="89"/>
                    <a:pt x="130" y="92"/>
                    <a:pt x="130" y="93"/>
                  </a:cubicBezTo>
                  <a:close/>
                  <a:moveTo>
                    <a:pt x="133" y="128"/>
                  </a:moveTo>
                  <a:cubicBezTo>
                    <a:pt x="133" y="128"/>
                    <a:pt x="133" y="128"/>
                    <a:pt x="133" y="127"/>
                  </a:cubicBezTo>
                  <a:cubicBezTo>
                    <a:pt x="132" y="127"/>
                    <a:pt x="132" y="127"/>
                    <a:pt x="131" y="127"/>
                  </a:cubicBezTo>
                  <a:cubicBezTo>
                    <a:pt x="131" y="125"/>
                    <a:pt x="133" y="125"/>
                    <a:pt x="133" y="121"/>
                  </a:cubicBezTo>
                  <a:cubicBezTo>
                    <a:pt x="134" y="122"/>
                    <a:pt x="134" y="126"/>
                    <a:pt x="133" y="128"/>
                  </a:cubicBezTo>
                  <a:close/>
                  <a:moveTo>
                    <a:pt x="133" y="79"/>
                  </a:moveTo>
                  <a:cubicBezTo>
                    <a:pt x="131" y="78"/>
                    <a:pt x="129" y="78"/>
                    <a:pt x="128" y="77"/>
                  </a:cubicBezTo>
                  <a:cubicBezTo>
                    <a:pt x="127" y="78"/>
                    <a:pt x="130" y="79"/>
                    <a:pt x="129" y="81"/>
                  </a:cubicBezTo>
                  <a:cubicBezTo>
                    <a:pt x="125" y="78"/>
                    <a:pt x="121" y="73"/>
                    <a:pt x="122" y="68"/>
                  </a:cubicBezTo>
                  <a:cubicBezTo>
                    <a:pt x="122" y="67"/>
                    <a:pt x="119" y="68"/>
                    <a:pt x="118" y="68"/>
                  </a:cubicBezTo>
                  <a:cubicBezTo>
                    <a:pt x="116" y="64"/>
                    <a:pt x="110" y="60"/>
                    <a:pt x="115" y="55"/>
                  </a:cubicBezTo>
                  <a:cubicBezTo>
                    <a:pt x="123" y="61"/>
                    <a:pt x="126" y="72"/>
                    <a:pt x="134" y="79"/>
                  </a:cubicBezTo>
                  <a:cubicBezTo>
                    <a:pt x="137" y="79"/>
                    <a:pt x="134" y="76"/>
                    <a:pt x="137" y="75"/>
                  </a:cubicBezTo>
                  <a:cubicBezTo>
                    <a:pt x="138" y="79"/>
                    <a:pt x="139" y="84"/>
                    <a:pt x="142" y="85"/>
                  </a:cubicBezTo>
                  <a:cubicBezTo>
                    <a:pt x="142" y="94"/>
                    <a:pt x="146" y="104"/>
                    <a:pt x="142" y="111"/>
                  </a:cubicBezTo>
                  <a:cubicBezTo>
                    <a:pt x="140" y="108"/>
                    <a:pt x="141" y="102"/>
                    <a:pt x="138" y="101"/>
                  </a:cubicBezTo>
                  <a:cubicBezTo>
                    <a:pt x="144" y="93"/>
                    <a:pt x="131" y="87"/>
                    <a:pt x="133" y="79"/>
                  </a:cubicBezTo>
                  <a:close/>
                  <a:moveTo>
                    <a:pt x="137" y="185"/>
                  </a:moveTo>
                  <a:cubicBezTo>
                    <a:pt x="142" y="163"/>
                    <a:pt x="144" y="134"/>
                    <a:pt x="148" y="111"/>
                  </a:cubicBezTo>
                  <a:cubicBezTo>
                    <a:pt x="153" y="135"/>
                    <a:pt x="148" y="165"/>
                    <a:pt x="137" y="1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2" tIns="60941" rIns="121882" bIns="60941"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399"/>
            </a:p>
          </p:txBody>
        </p:sp>
        <p:sp>
          <p:nvSpPr>
            <p:cNvPr id="7" name="Freeform 9"/>
            <p:cNvSpPr>
              <a:spLocks noEditPoints="1"/>
            </p:cNvSpPr>
            <p:nvPr/>
          </p:nvSpPr>
          <p:spPr bwMode="auto">
            <a:xfrm>
              <a:off x="6649474" y="2614574"/>
              <a:ext cx="437966" cy="666576"/>
            </a:xfrm>
            <a:custGeom>
              <a:avLst/>
              <a:gdLst>
                <a:gd name="T0" fmla="*/ 7 w 134"/>
                <a:gd name="T1" fmla="*/ 81 h 204"/>
                <a:gd name="T2" fmla="*/ 14 w 134"/>
                <a:gd name="T3" fmla="*/ 30 h 204"/>
                <a:gd name="T4" fmla="*/ 86 w 134"/>
                <a:gd name="T5" fmla="*/ 198 h 204"/>
                <a:gd name="T6" fmla="*/ 88 w 134"/>
                <a:gd name="T7" fmla="*/ 11 h 204"/>
                <a:gd name="T8" fmla="*/ 65 w 134"/>
                <a:gd name="T9" fmla="*/ 6 h 204"/>
                <a:gd name="T10" fmla="*/ 116 w 134"/>
                <a:gd name="T11" fmla="*/ 147 h 204"/>
                <a:gd name="T12" fmla="*/ 110 w 134"/>
                <a:gd name="T13" fmla="*/ 105 h 204"/>
                <a:gd name="T14" fmla="*/ 116 w 134"/>
                <a:gd name="T15" fmla="*/ 124 h 204"/>
                <a:gd name="T16" fmla="*/ 41 w 134"/>
                <a:gd name="T17" fmla="*/ 114 h 204"/>
                <a:gd name="T18" fmla="*/ 42 w 134"/>
                <a:gd name="T19" fmla="*/ 86 h 204"/>
                <a:gd name="T20" fmla="*/ 53 w 134"/>
                <a:gd name="T21" fmla="*/ 53 h 204"/>
                <a:gd name="T22" fmla="*/ 61 w 134"/>
                <a:gd name="T23" fmla="*/ 48 h 204"/>
                <a:gd name="T24" fmla="*/ 87 w 134"/>
                <a:gd name="T25" fmla="*/ 36 h 204"/>
                <a:gd name="T26" fmla="*/ 96 w 134"/>
                <a:gd name="T27" fmla="*/ 64 h 204"/>
                <a:gd name="T28" fmla="*/ 99 w 134"/>
                <a:gd name="T29" fmla="*/ 111 h 204"/>
                <a:gd name="T30" fmla="*/ 89 w 134"/>
                <a:gd name="T31" fmla="*/ 26 h 204"/>
                <a:gd name="T32" fmla="*/ 59 w 134"/>
                <a:gd name="T33" fmla="*/ 90 h 204"/>
                <a:gd name="T34" fmla="*/ 76 w 134"/>
                <a:gd name="T35" fmla="*/ 84 h 204"/>
                <a:gd name="T36" fmla="*/ 68 w 134"/>
                <a:gd name="T37" fmla="*/ 80 h 204"/>
                <a:gd name="T38" fmla="*/ 65 w 134"/>
                <a:gd name="T39" fmla="*/ 68 h 204"/>
                <a:gd name="T40" fmla="*/ 54 w 134"/>
                <a:gd name="T41" fmla="*/ 96 h 204"/>
                <a:gd name="T42" fmla="*/ 48 w 134"/>
                <a:gd name="T43" fmla="*/ 90 h 204"/>
                <a:gd name="T44" fmla="*/ 58 w 134"/>
                <a:gd name="T45" fmla="*/ 112 h 204"/>
                <a:gd name="T46" fmla="*/ 72 w 134"/>
                <a:gd name="T47" fmla="*/ 121 h 204"/>
                <a:gd name="T48" fmla="*/ 77 w 134"/>
                <a:gd name="T49" fmla="*/ 48 h 204"/>
                <a:gd name="T50" fmla="*/ 68 w 134"/>
                <a:gd name="T51" fmla="*/ 61 h 204"/>
                <a:gd name="T52" fmla="*/ 64 w 134"/>
                <a:gd name="T53" fmla="*/ 27 h 204"/>
                <a:gd name="T54" fmla="*/ 47 w 134"/>
                <a:gd name="T55" fmla="*/ 79 h 204"/>
                <a:gd name="T56" fmla="*/ 40 w 134"/>
                <a:gd name="T57" fmla="*/ 69 h 204"/>
                <a:gd name="T58" fmla="*/ 55 w 134"/>
                <a:gd name="T59" fmla="*/ 139 h 204"/>
                <a:gd name="T60" fmla="*/ 58 w 134"/>
                <a:gd name="T61" fmla="*/ 142 h 204"/>
                <a:gd name="T62" fmla="*/ 69 w 134"/>
                <a:gd name="T63" fmla="*/ 168 h 204"/>
                <a:gd name="T64" fmla="*/ 75 w 134"/>
                <a:gd name="T65" fmla="*/ 135 h 204"/>
                <a:gd name="T66" fmla="*/ 80 w 134"/>
                <a:gd name="T67" fmla="*/ 86 h 204"/>
                <a:gd name="T68" fmla="*/ 87 w 134"/>
                <a:gd name="T69" fmla="*/ 42 h 204"/>
                <a:gd name="T70" fmla="*/ 89 w 134"/>
                <a:gd name="T71" fmla="*/ 148 h 204"/>
                <a:gd name="T72" fmla="*/ 90 w 134"/>
                <a:gd name="T73" fmla="*/ 101 h 204"/>
                <a:gd name="T74" fmla="*/ 96 w 134"/>
                <a:gd name="T75" fmla="*/ 155 h 204"/>
                <a:gd name="T76" fmla="*/ 101 w 134"/>
                <a:gd name="T77" fmla="*/ 148 h 204"/>
                <a:gd name="T78" fmla="*/ 103 w 134"/>
                <a:gd name="T79" fmla="*/ 117 h 204"/>
                <a:gd name="T80" fmla="*/ 106 w 134"/>
                <a:gd name="T81" fmla="*/ 136 h 204"/>
                <a:gd name="T82" fmla="*/ 68 w 134"/>
                <a:gd name="T83" fmla="*/ 14 h 204"/>
                <a:gd name="T84" fmla="*/ 55 w 134"/>
                <a:gd name="T85" fmla="*/ 31 h 204"/>
                <a:gd name="T86" fmla="*/ 41 w 134"/>
                <a:gd name="T87" fmla="*/ 25 h 204"/>
                <a:gd name="T88" fmla="*/ 38 w 134"/>
                <a:gd name="T89" fmla="*/ 29 h 204"/>
                <a:gd name="T90" fmla="*/ 26 w 134"/>
                <a:gd name="T91" fmla="*/ 60 h 204"/>
                <a:gd name="T92" fmla="*/ 31 w 134"/>
                <a:gd name="T93" fmla="*/ 101 h 204"/>
                <a:gd name="T94" fmla="*/ 25 w 134"/>
                <a:gd name="T95" fmla="*/ 108 h 204"/>
                <a:gd name="T96" fmla="*/ 22 w 134"/>
                <a:gd name="T97" fmla="*/ 132 h 204"/>
                <a:gd name="T98" fmla="*/ 7 w 134"/>
                <a:gd name="T99" fmla="*/ 134 h 204"/>
                <a:gd name="T100" fmla="*/ 18 w 134"/>
                <a:gd name="T101" fmla="*/ 138 h 204"/>
                <a:gd name="T102" fmla="*/ 26 w 134"/>
                <a:gd name="T103" fmla="*/ 141 h 204"/>
                <a:gd name="T104" fmla="*/ 33 w 134"/>
                <a:gd name="T105" fmla="*/ 151 h 204"/>
                <a:gd name="T106" fmla="*/ 38 w 134"/>
                <a:gd name="T107" fmla="*/ 176 h 204"/>
                <a:gd name="T108" fmla="*/ 44 w 134"/>
                <a:gd name="T109" fmla="*/ 142 h 204"/>
                <a:gd name="T110" fmla="*/ 56 w 134"/>
                <a:gd name="T111" fmla="*/ 155 h 204"/>
                <a:gd name="T112" fmla="*/ 59 w 134"/>
                <a:gd name="T113" fmla="*/ 161 h 204"/>
                <a:gd name="T114" fmla="*/ 75 w 134"/>
                <a:gd name="T115" fmla="*/ 197 h 204"/>
                <a:gd name="T116" fmla="*/ 78 w 134"/>
                <a:gd name="T117" fmla="*/ 155 h 204"/>
                <a:gd name="T118" fmla="*/ 83 w 134"/>
                <a:gd name="T119" fmla="*/ 182 h 204"/>
                <a:gd name="T120" fmla="*/ 99 w 134"/>
                <a:gd name="T121" fmla="*/ 182 h 204"/>
                <a:gd name="T122" fmla="*/ 107 w 134"/>
                <a:gd name="T123" fmla="*/ 173 h 204"/>
                <a:gd name="T124" fmla="*/ 122 w 134"/>
                <a:gd name="T125" fmla="*/ 146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4" h="204">
                  <a:moveTo>
                    <a:pt x="117" y="32"/>
                  </a:moveTo>
                  <a:cubicBezTo>
                    <a:pt x="108" y="13"/>
                    <a:pt x="99" y="8"/>
                    <a:pt x="78" y="4"/>
                  </a:cubicBezTo>
                  <a:cubicBezTo>
                    <a:pt x="71" y="2"/>
                    <a:pt x="63" y="0"/>
                    <a:pt x="57" y="4"/>
                  </a:cubicBezTo>
                  <a:cubicBezTo>
                    <a:pt x="45" y="10"/>
                    <a:pt x="37" y="20"/>
                    <a:pt x="30" y="28"/>
                  </a:cubicBezTo>
                  <a:cubicBezTo>
                    <a:pt x="29" y="31"/>
                    <a:pt x="29" y="32"/>
                    <a:pt x="29" y="33"/>
                  </a:cubicBezTo>
                  <a:cubicBezTo>
                    <a:pt x="28" y="32"/>
                    <a:pt x="27" y="32"/>
                    <a:pt x="26" y="33"/>
                  </a:cubicBezTo>
                  <a:cubicBezTo>
                    <a:pt x="22" y="41"/>
                    <a:pt x="13" y="48"/>
                    <a:pt x="13" y="58"/>
                  </a:cubicBezTo>
                  <a:cubicBezTo>
                    <a:pt x="18" y="59"/>
                    <a:pt x="19" y="50"/>
                    <a:pt x="22" y="50"/>
                  </a:cubicBezTo>
                  <a:cubicBezTo>
                    <a:pt x="20" y="63"/>
                    <a:pt x="4" y="67"/>
                    <a:pt x="7" y="81"/>
                  </a:cubicBezTo>
                  <a:cubicBezTo>
                    <a:pt x="10" y="81"/>
                    <a:pt x="12" y="77"/>
                    <a:pt x="14" y="78"/>
                  </a:cubicBezTo>
                  <a:cubicBezTo>
                    <a:pt x="14" y="86"/>
                    <a:pt x="7" y="91"/>
                    <a:pt x="5" y="99"/>
                  </a:cubicBezTo>
                  <a:cubicBezTo>
                    <a:pt x="6" y="103"/>
                    <a:pt x="6" y="107"/>
                    <a:pt x="9" y="111"/>
                  </a:cubicBezTo>
                  <a:cubicBezTo>
                    <a:pt x="7" y="112"/>
                    <a:pt x="7" y="115"/>
                    <a:pt x="4" y="115"/>
                  </a:cubicBezTo>
                  <a:cubicBezTo>
                    <a:pt x="4" y="103"/>
                    <a:pt x="4" y="94"/>
                    <a:pt x="3" y="84"/>
                  </a:cubicBezTo>
                  <a:cubicBezTo>
                    <a:pt x="5" y="77"/>
                    <a:pt x="6" y="72"/>
                    <a:pt x="6" y="64"/>
                  </a:cubicBezTo>
                  <a:cubicBezTo>
                    <a:pt x="10" y="60"/>
                    <a:pt x="11" y="53"/>
                    <a:pt x="12" y="45"/>
                  </a:cubicBezTo>
                  <a:cubicBezTo>
                    <a:pt x="17" y="30"/>
                    <a:pt x="27" y="16"/>
                    <a:pt x="41" y="8"/>
                  </a:cubicBezTo>
                  <a:cubicBezTo>
                    <a:pt x="28" y="10"/>
                    <a:pt x="20" y="21"/>
                    <a:pt x="14" y="30"/>
                  </a:cubicBezTo>
                  <a:cubicBezTo>
                    <a:pt x="10" y="37"/>
                    <a:pt x="10" y="43"/>
                    <a:pt x="7" y="52"/>
                  </a:cubicBezTo>
                  <a:cubicBezTo>
                    <a:pt x="6" y="57"/>
                    <a:pt x="4" y="62"/>
                    <a:pt x="3" y="66"/>
                  </a:cubicBezTo>
                  <a:cubicBezTo>
                    <a:pt x="1" y="75"/>
                    <a:pt x="1" y="84"/>
                    <a:pt x="1" y="93"/>
                  </a:cubicBezTo>
                  <a:cubicBezTo>
                    <a:pt x="1" y="103"/>
                    <a:pt x="0" y="115"/>
                    <a:pt x="1" y="123"/>
                  </a:cubicBezTo>
                  <a:cubicBezTo>
                    <a:pt x="3" y="136"/>
                    <a:pt x="8" y="149"/>
                    <a:pt x="13" y="157"/>
                  </a:cubicBezTo>
                  <a:cubicBezTo>
                    <a:pt x="17" y="164"/>
                    <a:pt x="23" y="168"/>
                    <a:pt x="24" y="175"/>
                  </a:cubicBezTo>
                  <a:cubicBezTo>
                    <a:pt x="26" y="174"/>
                    <a:pt x="27" y="175"/>
                    <a:pt x="28" y="176"/>
                  </a:cubicBezTo>
                  <a:cubicBezTo>
                    <a:pt x="36" y="189"/>
                    <a:pt x="48" y="197"/>
                    <a:pt x="62" y="204"/>
                  </a:cubicBezTo>
                  <a:cubicBezTo>
                    <a:pt x="70" y="203"/>
                    <a:pt x="79" y="201"/>
                    <a:pt x="86" y="198"/>
                  </a:cubicBezTo>
                  <a:cubicBezTo>
                    <a:pt x="88" y="199"/>
                    <a:pt x="88" y="202"/>
                    <a:pt x="92" y="201"/>
                  </a:cubicBezTo>
                  <a:cubicBezTo>
                    <a:pt x="94" y="200"/>
                    <a:pt x="91" y="198"/>
                    <a:pt x="93" y="197"/>
                  </a:cubicBezTo>
                  <a:cubicBezTo>
                    <a:pt x="97" y="196"/>
                    <a:pt x="99" y="196"/>
                    <a:pt x="102" y="198"/>
                  </a:cubicBezTo>
                  <a:cubicBezTo>
                    <a:pt x="104" y="197"/>
                    <a:pt x="103" y="195"/>
                    <a:pt x="102" y="193"/>
                  </a:cubicBezTo>
                  <a:cubicBezTo>
                    <a:pt x="113" y="183"/>
                    <a:pt x="128" y="167"/>
                    <a:pt x="128" y="149"/>
                  </a:cubicBezTo>
                  <a:cubicBezTo>
                    <a:pt x="128" y="135"/>
                    <a:pt x="134" y="119"/>
                    <a:pt x="134" y="105"/>
                  </a:cubicBezTo>
                  <a:cubicBezTo>
                    <a:pt x="134" y="95"/>
                    <a:pt x="131" y="81"/>
                    <a:pt x="130" y="69"/>
                  </a:cubicBezTo>
                  <a:cubicBezTo>
                    <a:pt x="128" y="51"/>
                    <a:pt x="123" y="44"/>
                    <a:pt x="117" y="32"/>
                  </a:cubicBezTo>
                  <a:close/>
                  <a:moveTo>
                    <a:pt x="88" y="11"/>
                  </a:moveTo>
                  <a:cubicBezTo>
                    <a:pt x="99" y="8"/>
                    <a:pt x="112" y="26"/>
                    <a:pt x="116" y="36"/>
                  </a:cubicBezTo>
                  <a:cubicBezTo>
                    <a:pt x="119" y="43"/>
                    <a:pt x="125" y="51"/>
                    <a:pt x="126" y="59"/>
                  </a:cubicBezTo>
                  <a:cubicBezTo>
                    <a:pt x="127" y="67"/>
                    <a:pt x="126" y="74"/>
                    <a:pt x="128" y="81"/>
                  </a:cubicBezTo>
                  <a:cubicBezTo>
                    <a:pt x="126" y="81"/>
                    <a:pt x="125" y="77"/>
                    <a:pt x="125" y="74"/>
                  </a:cubicBezTo>
                  <a:cubicBezTo>
                    <a:pt x="123" y="68"/>
                    <a:pt x="124" y="59"/>
                    <a:pt x="121" y="53"/>
                  </a:cubicBezTo>
                  <a:cubicBezTo>
                    <a:pt x="121" y="52"/>
                    <a:pt x="118" y="52"/>
                    <a:pt x="117" y="51"/>
                  </a:cubicBezTo>
                  <a:cubicBezTo>
                    <a:pt x="114" y="40"/>
                    <a:pt x="105" y="30"/>
                    <a:pt x="97" y="22"/>
                  </a:cubicBezTo>
                  <a:cubicBezTo>
                    <a:pt x="92" y="16"/>
                    <a:pt x="86" y="8"/>
                    <a:pt x="75" y="7"/>
                  </a:cubicBezTo>
                  <a:cubicBezTo>
                    <a:pt x="72" y="7"/>
                    <a:pt x="67" y="10"/>
                    <a:pt x="65" y="6"/>
                  </a:cubicBezTo>
                  <a:cubicBezTo>
                    <a:pt x="72" y="3"/>
                    <a:pt x="81" y="7"/>
                    <a:pt x="88" y="11"/>
                  </a:cubicBezTo>
                  <a:close/>
                  <a:moveTo>
                    <a:pt x="109" y="148"/>
                  </a:moveTo>
                  <a:cubicBezTo>
                    <a:pt x="108" y="145"/>
                    <a:pt x="109" y="142"/>
                    <a:pt x="113" y="142"/>
                  </a:cubicBezTo>
                  <a:cubicBezTo>
                    <a:pt x="113" y="137"/>
                    <a:pt x="116" y="135"/>
                    <a:pt x="118" y="132"/>
                  </a:cubicBezTo>
                  <a:cubicBezTo>
                    <a:pt x="119" y="138"/>
                    <a:pt x="117" y="146"/>
                    <a:pt x="109" y="148"/>
                  </a:cubicBezTo>
                  <a:close/>
                  <a:moveTo>
                    <a:pt x="116" y="147"/>
                  </a:moveTo>
                  <a:cubicBezTo>
                    <a:pt x="115" y="149"/>
                    <a:pt x="116" y="151"/>
                    <a:pt x="113" y="151"/>
                  </a:cubicBezTo>
                  <a:cubicBezTo>
                    <a:pt x="113" y="149"/>
                    <a:pt x="114" y="148"/>
                    <a:pt x="114" y="147"/>
                  </a:cubicBezTo>
                  <a:cubicBezTo>
                    <a:pt x="115" y="147"/>
                    <a:pt x="116" y="147"/>
                    <a:pt x="116" y="147"/>
                  </a:cubicBezTo>
                  <a:close/>
                  <a:moveTo>
                    <a:pt x="112" y="130"/>
                  </a:moveTo>
                  <a:cubicBezTo>
                    <a:pt x="115" y="130"/>
                    <a:pt x="112" y="134"/>
                    <a:pt x="111" y="132"/>
                  </a:cubicBezTo>
                  <a:cubicBezTo>
                    <a:pt x="110" y="130"/>
                    <a:pt x="113" y="132"/>
                    <a:pt x="112" y="130"/>
                  </a:cubicBezTo>
                  <a:close/>
                  <a:moveTo>
                    <a:pt x="110" y="129"/>
                  </a:moveTo>
                  <a:cubicBezTo>
                    <a:pt x="108" y="128"/>
                    <a:pt x="110" y="126"/>
                    <a:pt x="111" y="126"/>
                  </a:cubicBezTo>
                  <a:cubicBezTo>
                    <a:pt x="112" y="128"/>
                    <a:pt x="110" y="128"/>
                    <a:pt x="110" y="129"/>
                  </a:cubicBezTo>
                  <a:close/>
                  <a:moveTo>
                    <a:pt x="116" y="124"/>
                  </a:moveTo>
                  <a:cubicBezTo>
                    <a:pt x="113" y="120"/>
                    <a:pt x="117" y="119"/>
                    <a:pt x="119" y="116"/>
                  </a:cubicBezTo>
                  <a:cubicBezTo>
                    <a:pt x="115" y="113"/>
                    <a:pt x="111" y="110"/>
                    <a:pt x="110" y="105"/>
                  </a:cubicBezTo>
                  <a:cubicBezTo>
                    <a:pt x="112" y="105"/>
                    <a:pt x="112" y="107"/>
                    <a:pt x="113" y="109"/>
                  </a:cubicBezTo>
                  <a:cubicBezTo>
                    <a:pt x="114" y="109"/>
                    <a:pt x="115" y="109"/>
                    <a:pt x="117" y="109"/>
                  </a:cubicBezTo>
                  <a:cubicBezTo>
                    <a:pt x="116" y="106"/>
                    <a:pt x="117" y="102"/>
                    <a:pt x="114" y="100"/>
                  </a:cubicBezTo>
                  <a:cubicBezTo>
                    <a:pt x="115" y="98"/>
                    <a:pt x="116" y="96"/>
                    <a:pt x="118" y="95"/>
                  </a:cubicBezTo>
                  <a:cubicBezTo>
                    <a:pt x="118" y="92"/>
                    <a:pt x="115" y="93"/>
                    <a:pt x="114" y="91"/>
                  </a:cubicBezTo>
                  <a:cubicBezTo>
                    <a:pt x="123" y="83"/>
                    <a:pt x="107" y="71"/>
                    <a:pt x="110" y="63"/>
                  </a:cubicBezTo>
                  <a:cubicBezTo>
                    <a:pt x="113" y="69"/>
                    <a:pt x="118" y="75"/>
                    <a:pt x="120" y="82"/>
                  </a:cubicBezTo>
                  <a:cubicBezTo>
                    <a:pt x="124" y="93"/>
                    <a:pt x="118" y="109"/>
                    <a:pt x="119" y="124"/>
                  </a:cubicBezTo>
                  <a:cubicBezTo>
                    <a:pt x="117" y="123"/>
                    <a:pt x="117" y="124"/>
                    <a:pt x="116" y="124"/>
                  </a:cubicBezTo>
                  <a:close/>
                  <a:moveTo>
                    <a:pt x="84" y="147"/>
                  </a:moveTo>
                  <a:cubicBezTo>
                    <a:pt x="86" y="148"/>
                    <a:pt x="86" y="150"/>
                    <a:pt x="89" y="149"/>
                  </a:cubicBezTo>
                  <a:cubicBezTo>
                    <a:pt x="88" y="154"/>
                    <a:pt x="83" y="150"/>
                    <a:pt x="84" y="147"/>
                  </a:cubicBezTo>
                  <a:close/>
                  <a:moveTo>
                    <a:pt x="86" y="170"/>
                  </a:moveTo>
                  <a:cubicBezTo>
                    <a:pt x="83" y="169"/>
                    <a:pt x="85" y="167"/>
                    <a:pt x="86" y="166"/>
                  </a:cubicBezTo>
                  <a:cubicBezTo>
                    <a:pt x="88" y="166"/>
                    <a:pt x="86" y="169"/>
                    <a:pt x="86" y="170"/>
                  </a:cubicBezTo>
                  <a:close/>
                  <a:moveTo>
                    <a:pt x="44" y="126"/>
                  </a:moveTo>
                  <a:cubicBezTo>
                    <a:pt x="42" y="124"/>
                    <a:pt x="41" y="121"/>
                    <a:pt x="38" y="118"/>
                  </a:cubicBezTo>
                  <a:cubicBezTo>
                    <a:pt x="39" y="116"/>
                    <a:pt x="40" y="116"/>
                    <a:pt x="41" y="114"/>
                  </a:cubicBezTo>
                  <a:cubicBezTo>
                    <a:pt x="43" y="116"/>
                    <a:pt x="45" y="120"/>
                    <a:pt x="47" y="122"/>
                  </a:cubicBezTo>
                  <a:cubicBezTo>
                    <a:pt x="47" y="124"/>
                    <a:pt x="45" y="124"/>
                    <a:pt x="44" y="126"/>
                  </a:cubicBezTo>
                  <a:close/>
                  <a:moveTo>
                    <a:pt x="45" y="135"/>
                  </a:moveTo>
                  <a:cubicBezTo>
                    <a:pt x="45" y="137"/>
                    <a:pt x="44" y="138"/>
                    <a:pt x="43" y="139"/>
                  </a:cubicBezTo>
                  <a:cubicBezTo>
                    <a:pt x="41" y="138"/>
                    <a:pt x="42" y="137"/>
                    <a:pt x="43" y="134"/>
                  </a:cubicBezTo>
                  <a:cubicBezTo>
                    <a:pt x="44" y="134"/>
                    <a:pt x="44" y="135"/>
                    <a:pt x="45" y="135"/>
                  </a:cubicBezTo>
                  <a:close/>
                  <a:moveTo>
                    <a:pt x="34" y="84"/>
                  </a:moveTo>
                  <a:cubicBezTo>
                    <a:pt x="34" y="81"/>
                    <a:pt x="37" y="82"/>
                    <a:pt x="37" y="79"/>
                  </a:cubicBezTo>
                  <a:cubicBezTo>
                    <a:pt x="40" y="80"/>
                    <a:pt x="40" y="83"/>
                    <a:pt x="42" y="86"/>
                  </a:cubicBezTo>
                  <a:cubicBezTo>
                    <a:pt x="42" y="88"/>
                    <a:pt x="39" y="88"/>
                    <a:pt x="39" y="90"/>
                  </a:cubicBezTo>
                  <a:cubicBezTo>
                    <a:pt x="37" y="88"/>
                    <a:pt x="36" y="86"/>
                    <a:pt x="34" y="84"/>
                  </a:cubicBezTo>
                  <a:close/>
                  <a:moveTo>
                    <a:pt x="36" y="114"/>
                  </a:moveTo>
                  <a:cubicBezTo>
                    <a:pt x="34" y="113"/>
                    <a:pt x="33" y="111"/>
                    <a:pt x="32" y="109"/>
                  </a:cubicBezTo>
                  <a:cubicBezTo>
                    <a:pt x="37" y="107"/>
                    <a:pt x="40" y="111"/>
                    <a:pt x="36" y="114"/>
                  </a:cubicBezTo>
                  <a:close/>
                  <a:moveTo>
                    <a:pt x="53" y="53"/>
                  </a:moveTo>
                  <a:cubicBezTo>
                    <a:pt x="52" y="54"/>
                    <a:pt x="51" y="55"/>
                    <a:pt x="50" y="56"/>
                  </a:cubicBezTo>
                  <a:cubicBezTo>
                    <a:pt x="47" y="55"/>
                    <a:pt x="47" y="52"/>
                    <a:pt x="45" y="50"/>
                  </a:cubicBezTo>
                  <a:cubicBezTo>
                    <a:pt x="47" y="43"/>
                    <a:pt x="51" y="49"/>
                    <a:pt x="53" y="53"/>
                  </a:cubicBezTo>
                  <a:close/>
                  <a:moveTo>
                    <a:pt x="47" y="29"/>
                  </a:moveTo>
                  <a:cubicBezTo>
                    <a:pt x="50" y="30"/>
                    <a:pt x="50" y="33"/>
                    <a:pt x="52" y="35"/>
                  </a:cubicBezTo>
                  <a:cubicBezTo>
                    <a:pt x="51" y="36"/>
                    <a:pt x="50" y="36"/>
                    <a:pt x="50" y="37"/>
                  </a:cubicBezTo>
                  <a:cubicBezTo>
                    <a:pt x="48" y="35"/>
                    <a:pt x="45" y="32"/>
                    <a:pt x="47" y="29"/>
                  </a:cubicBezTo>
                  <a:close/>
                  <a:moveTo>
                    <a:pt x="61" y="48"/>
                  </a:moveTo>
                  <a:cubicBezTo>
                    <a:pt x="62" y="49"/>
                    <a:pt x="60" y="52"/>
                    <a:pt x="64" y="51"/>
                  </a:cubicBezTo>
                  <a:cubicBezTo>
                    <a:pt x="64" y="53"/>
                    <a:pt x="63" y="55"/>
                    <a:pt x="66" y="56"/>
                  </a:cubicBezTo>
                  <a:cubicBezTo>
                    <a:pt x="64" y="59"/>
                    <a:pt x="63" y="53"/>
                    <a:pt x="60" y="53"/>
                  </a:cubicBezTo>
                  <a:cubicBezTo>
                    <a:pt x="61" y="51"/>
                    <a:pt x="59" y="50"/>
                    <a:pt x="61" y="48"/>
                  </a:cubicBezTo>
                  <a:close/>
                  <a:moveTo>
                    <a:pt x="59" y="33"/>
                  </a:moveTo>
                  <a:cubicBezTo>
                    <a:pt x="61" y="34"/>
                    <a:pt x="64" y="39"/>
                    <a:pt x="62" y="41"/>
                  </a:cubicBezTo>
                  <a:cubicBezTo>
                    <a:pt x="60" y="40"/>
                    <a:pt x="56" y="36"/>
                    <a:pt x="59" y="33"/>
                  </a:cubicBezTo>
                  <a:close/>
                  <a:moveTo>
                    <a:pt x="89" y="51"/>
                  </a:moveTo>
                  <a:cubicBezTo>
                    <a:pt x="92" y="53"/>
                    <a:pt x="93" y="56"/>
                    <a:pt x="95" y="59"/>
                  </a:cubicBezTo>
                  <a:cubicBezTo>
                    <a:pt x="94" y="59"/>
                    <a:pt x="93" y="60"/>
                    <a:pt x="93" y="61"/>
                  </a:cubicBezTo>
                  <a:cubicBezTo>
                    <a:pt x="91" y="59"/>
                    <a:pt x="89" y="56"/>
                    <a:pt x="87" y="53"/>
                  </a:cubicBezTo>
                  <a:cubicBezTo>
                    <a:pt x="88" y="52"/>
                    <a:pt x="89" y="52"/>
                    <a:pt x="89" y="51"/>
                  </a:cubicBezTo>
                  <a:close/>
                  <a:moveTo>
                    <a:pt x="87" y="36"/>
                  </a:moveTo>
                  <a:cubicBezTo>
                    <a:pt x="87" y="34"/>
                    <a:pt x="88" y="33"/>
                    <a:pt x="89" y="31"/>
                  </a:cubicBezTo>
                  <a:cubicBezTo>
                    <a:pt x="91" y="33"/>
                    <a:pt x="92" y="35"/>
                    <a:pt x="93" y="38"/>
                  </a:cubicBezTo>
                  <a:cubicBezTo>
                    <a:pt x="90" y="41"/>
                    <a:pt x="90" y="37"/>
                    <a:pt x="87" y="36"/>
                  </a:cubicBezTo>
                  <a:close/>
                  <a:moveTo>
                    <a:pt x="93" y="47"/>
                  </a:moveTo>
                  <a:cubicBezTo>
                    <a:pt x="94" y="46"/>
                    <a:pt x="94" y="45"/>
                    <a:pt x="95" y="44"/>
                  </a:cubicBezTo>
                  <a:cubicBezTo>
                    <a:pt x="97" y="46"/>
                    <a:pt x="99" y="50"/>
                    <a:pt x="99" y="53"/>
                  </a:cubicBezTo>
                  <a:cubicBezTo>
                    <a:pt x="97" y="51"/>
                    <a:pt x="96" y="48"/>
                    <a:pt x="93" y="47"/>
                  </a:cubicBezTo>
                  <a:close/>
                  <a:moveTo>
                    <a:pt x="99" y="69"/>
                  </a:moveTo>
                  <a:cubicBezTo>
                    <a:pt x="97" y="69"/>
                    <a:pt x="96" y="67"/>
                    <a:pt x="96" y="64"/>
                  </a:cubicBezTo>
                  <a:cubicBezTo>
                    <a:pt x="98" y="64"/>
                    <a:pt x="98" y="68"/>
                    <a:pt x="99" y="69"/>
                  </a:cubicBezTo>
                  <a:close/>
                  <a:moveTo>
                    <a:pt x="93" y="91"/>
                  </a:moveTo>
                  <a:cubicBezTo>
                    <a:pt x="93" y="93"/>
                    <a:pt x="94" y="92"/>
                    <a:pt x="93" y="93"/>
                  </a:cubicBezTo>
                  <a:cubicBezTo>
                    <a:pt x="91" y="94"/>
                    <a:pt x="91" y="90"/>
                    <a:pt x="93" y="91"/>
                  </a:cubicBezTo>
                  <a:close/>
                  <a:moveTo>
                    <a:pt x="95" y="106"/>
                  </a:moveTo>
                  <a:cubicBezTo>
                    <a:pt x="96" y="107"/>
                    <a:pt x="97" y="107"/>
                    <a:pt x="97" y="108"/>
                  </a:cubicBezTo>
                  <a:cubicBezTo>
                    <a:pt x="97" y="110"/>
                    <a:pt x="95" y="110"/>
                    <a:pt x="95" y="111"/>
                  </a:cubicBezTo>
                  <a:cubicBezTo>
                    <a:pt x="93" y="110"/>
                    <a:pt x="94" y="108"/>
                    <a:pt x="95" y="106"/>
                  </a:cubicBezTo>
                  <a:close/>
                  <a:moveTo>
                    <a:pt x="99" y="111"/>
                  </a:moveTo>
                  <a:cubicBezTo>
                    <a:pt x="101" y="112"/>
                    <a:pt x="99" y="114"/>
                    <a:pt x="99" y="115"/>
                  </a:cubicBezTo>
                  <a:cubicBezTo>
                    <a:pt x="98" y="115"/>
                    <a:pt x="98" y="115"/>
                    <a:pt x="97" y="115"/>
                  </a:cubicBezTo>
                  <a:cubicBezTo>
                    <a:pt x="97" y="113"/>
                    <a:pt x="99" y="113"/>
                    <a:pt x="99" y="111"/>
                  </a:cubicBezTo>
                  <a:close/>
                  <a:moveTo>
                    <a:pt x="89" y="26"/>
                  </a:moveTo>
                  <a:cubicBezTo>
                    <a:pt x="87" y="27"/>
                    <a:pt x="87" y="29"/>
                    <a:pt x="84" y="29"/>
                  </a:cubicBezTo>
                  <a:cubicBezTo>
                    <a:pt x="83" y="27"/>
                    <a:pt x="82" y="25"/>
                    <a:pt x="81" y="23"/>
                  </a:cubicBezTo>
                  <a:cubicBezTo>
                    <a:pt x="83" y="21"/>
                    <a:pt x="85" y="19"/>
                    <a:pt x="87" y="16"/>
                  </a:cubicBezTo>
                  <a:cubicBezTo>
                    <a:pt x="93" y="21"/>
                    <a:pt x="99" y="26"/>
                    <a:pt x="101" y="36"/>
                  </a:cubicBezTo>
                  <a:cubicBezTo>
                    <a:pt x="96" y="34"/>
                    <a:pt x="94" y="28"/>
                    <a:pt x="89" y="26"/>
                  </a:cubicBezTo>
                  <a:close/>
                  <a:moveTo>
                    <a:pt x="79" y="17"/>
                  </a:moveTo>
                  <a:cubicBezTo>
                    <a:pt x="78" y="16"/>
                    <a:pt x="77" y="14"/>
                    <a:pt x="77" y="12"/>
                  </a:cubicBezTo>
                  <a:cubicBezTo>
                    <a:pt x="79" y="12"/>
                    <a:pt x="80" y="13"/>
                    <a:pt x="82" y="14"/>
                  </a:cubicBezTo>
                  <a:cubicBezTo>
                    <a:pt x="81" y="15"/>
                    <a:pt x="80" y="16"/>
                    <a:pt x="79" y="17"/>
                  </a:cubicBezTo>
                  <a:close/>
                  <a:moveTo>
                    <a:pt x="78" y="39"/>
                  </a:moveTo>
                  <a:cubicBezTo>
                    <a:pt x="75" y="39"/>
                    <a:pt x="75" y="36"/>
                    <a:pt x="74" y="34"/>
                  </a:cubicBezTo>
                  <a:cubicBezTo>
                    <a:pt x="77" y="22"/>
                    <a:pt x="85" y="34"/>
                    <a:pt x="78" y="39"/>
                  </a:cubicBezTo>
                  <a:close/>
                  <a:moveTo>
                    <a:pt x="65" y="98"/>
                  </a:moveTo>
                  <a:cubicBezTo>
                    <a:pt x="62" y="99"/>
                    <a:pt x="59" y="92"/>
                    <a:pt x="59" y="90"/>
                  </a:cubicBezTo>
                  <a:cubicBezTo>
                    <a:pt x="62" y="92"/>
                    <a:pt x="64" y="95"/>
                    <a:pt x="65" y="98"/>
                  </a:cubicBezTo>
                  <a:close/>
                  <a:moveTo>
                    <a:pt x="62" y="68"/>
                  </a:moveTo>
                  <a:cubicBezTo>
                    <a:pt x="62" y="69"/>
                    <a:pt x="62" y="70"/>
                    <a:pt x="62" y="71"/>
                  </a:cubicBezTo>
                  <a:cubicBezTo>
                    <a:pt x="60" y="71"/>
                    <a:pt x="60" y="68"/>
                    <a:pt x="62" y="68"/>
                  </a:cubicBezTo>
                  <a:close/>
                  <a:moveTo>
                    <a:pt x="71" y="90"/>
                  </a:moveTo>
                  <a:cubicBezTo>
                    <a:pt x="69" y="92"/>
                    <a:pt x="67" y="88"/>
                    <a:pt x="67" y="87"/>
                  </a:cubicBezTo>
                  <a:cubicBezTo>
                    <a:pt x="69" y="87"/>
                    <a:pt x="69" y="90"/>
                    <a:pt x="71" y="90"/>
                  </a:cubicBezTo>
                  <a:close/>
                  <a:moveTo>
                    <a:pt x="69" y="76"/>
                  </a:moveTo>
                  <a:cubicBezTo>
                    <a:pt x="72" y="70"/>
                    <a:pt x="78" y="82"/>
                    <a:pt x="76" y="84"/>
                  </a:cubicBezTo>
                  <a:cubicBezTo>
                    <a:pt x="73" y="82"/>
                    <a:pt x="72" y="78"/>
                    <a:pt x="69" y="76"/>
                  </a:cubicBezTo>
                  <a:close/>
                  <a:moveTo>
                    <a:pt x="74" y="109"/>
                  </a:moveTo>
                  <a:cubicBezTo>
                    <a:pt x="74" y="110"/>
                    <a:pt x="74" y="111"/>
                    <a:pt x="74" y="112"/>
                  </a:cubicBezTo>
                  <a:cubicBezTo>
                    <a:pt x="71" y="109"/>
                    <a:pt x="67" y="105"/>
                    <a:pt x="67" y="101"/>
                  </a:cubicBezTo>
                  <a:cubicBezTo>
                    <a:pt x="70" y="103"/>
                    <a:pt x="71" y="107"/>
                    <a:pt x="74" y="109"/>
                  </a:cubicBezTo>
                  <a:close/>
                  <a:moveTo>
                    <a:pt x="68" y="80"/>
                  </a:moveTo>
                  <a:cubicBezTo>
                    <a:pt x="68" y="79"/>
                    <a:pt x="68" y="79"/>
                    <a:pt x="68" y="78"/>
                  </a:cubicBezTo>
                  <a:cubicBezTo>
                    <a:pt x="69" y="78"/>
                    <a:pt x="70" y="79"/>
                    <a:pt x="69" y="80"/>
                  </a:cubicBezTo>
                  <a:cubicBezTo>
                    <a:pt x="69" y="80"/>
                    <a:pt x="68" y="80"/>
                    <a:pt x="68" y="80"/>
                  </a:cubicBezTo>
                  <a:close/>
                  <a:moveTo>
                    <a:pt x="67" y="71"/>
                  </a:moveTo>
                  <a:cubicBezTo>
                    <a:pt x="65" y="70"/>
                    <a:pt x="66" y="70"/>
                    <a:pt x="67" y="68"/>
                  </a:cubicBezTo>
                  <a:cubicBezTo>
                    <a:pt x="69" y="68"/>
                    <a:pt x="69" y="72"/>
                    <a:pt x="67" y="71"/>
                  </a:cubicBezTo>
                  <a:close/>
                  <a:moveTo>
                    <a:pt x="67" y="86"/>
                  </a:moveTo>
                  <a:cubicBezTo>
                    <a:pt x="67" y="86"/>
                    <a:pt x="64" y="84"/>
                    <a:pt x="64" y="83"/>
                  </a:cubicBezTo>
                  <a:cubicBezTo>
                    <a:pt x="66" y="81"/>
                    <a:pt x="66" y="84"/>
                    <a:pt x="67" y="86"/>
                  </a:cubicBezTo>
                  <a:close/>
                  <a:moveTo>
                    <a:pt x="65" y="68"/>
                  </a:moveTo>
                  <a:cubicBezTo>
                    <a:pt x="64" y="68"/>
                    <a:pt x="63" y="65"/>
                    <a:pt x="64" y="65"/>
                  </a:cubicBezTo>
                  <a:cubicBezTo>
                    <a:pt x="66" y="64"/>
                    <a:pt x="65" y="66"/>
                    <a:pt x="65" y="68"/>
                  </a:cubicBezTo>
                  <a:close/>
                  <a:moveTo>
                    <a:pt x="65" y="74"/>
                  </a:moveTo>
                  <a:cubicBezTo>
                    <a:pt x="63" y="74"/>
                    <a:pt x="63" y="73"/>
                    <a:pt x="63" y="71"/>
                  </a:cubicBezTo>
                  <a:cubicBezTo>
                    <a:pt x="64" y="71"/>
                    <a:pt x="65" y="72"/>
                    <a:pt x="65" y="74"/>
                  </a:cubicBezTo>
                  <a:close/>
                  <a:moveTo>
                    <a:pt x="56" y="80"/>
                  </a:moveTo>
                  <a:cubicBezTo>
                    <a:pt x="55" y="79"/>
                    <a:pt x="55" y="77"/>
                    <a:pt x="55" y="75"/>
                  </a:cubicBezTo>
                  <a:cubicBezTo>
                    <a:pt x="57" y="77"/>
                    <a:pt x="58" y="79"/>
                    <a:pt x="59" y="81"/>
                  </a:cubicBezTo>
                  <a:cubicBezTo>
                    <a:pt x="57" y="82"/>
                    <a:pt x="57" y="78"/>
                    <a:pt x="56" y="80"/>
                  </a:cubicBezTo>
                  <a:close/>
                  <a:moveTo>
                    <a:pt x="59" y="105"/>
                  </a:moveTo>
                  <a:cubicBezTo>
                    <a:pt x="56" y="104"/>
                    <a:pt x="53" y="100"/>
                    <a:pt x="54" y="96"/>
                  </a:cubicBezTo>
                  <a:cubicBezTo>
                    <a:pt x="56" y="99"/>
                    <a:pt x="60" y="102"/>
                    <a:pt x="59" y="105"/>
                  </a:cubicBezTo>
                  <a:close/>
                  <a:moveTo>
                    <a:pt x="51" y="80"/>
                  </a:moveTo>
                  <a:cubicBezTo>
                    <a:pt x="53" y="80"/>
                    <a:pt x="53" y="81"/>
                    <a:pt x="54" y="83"/>
                  </a:cubicBezTo>
                  <a:cubicBezTo>
                    <a:pt x="53" y="82"/>
                    <a:pt x="51" y="82"/>
                    <a:pt x="51" y="80"/>
                  </a:cubicBezTo>
                  <a:close/>
                  <a:moveTo>
                    <a:pt x="52" y="73"/>
                  </a:moveTo>
                  <a:cubicBezTo>
                    <a:pt x="51" y="71"/>
                    <a:pt x="46" y="67"/>
                    <a:pt x="49" y="65"/>
                  </a:cubicBezTo>
                  <a:cubicBezTo>
                    <a:pt x="50" y="67"/>
                    <a:pt x="54" y="69"/>
                    <a:pt x="52" y="73"/>
                  </a:cubicBezTo>
                  <a:close/>
                  <a:moveTo>
                    <a:pt x="51" y="93"/>
                  </a:moveTo>
                  <a:cubicBezTo>
                    <a:pt x="50" y="93"/>
                    <a:pt x="49" y="92"/>
                    <a:pt x="48" y="90"/>
                  </a:cubicBezTo>
                  <a:cubicBezTo>
                    <a:pt x="49" y="89"/>
                    <a:pt x="51" y="92"/>
                    <a:pt x="51" y="93"/>
                  </a:cubicBezTo>
                  <a:close/>
                  <a:moveTo>
                    <a:pt x="50" y="100"/>
                  </a:moveTo>
                  <a:cubicBezTo>
                    <a:pt x="54" y="102"/>
                    <a:pt x="55" y="105"/>
                    <a:pt x="57" y="109"/>
                  </a:cubicBezTo>
                  <a:cubicBezTo>
                    <a:pt x="56" y="109"/>
                    <a:pt x="56" y="109"/>
                    <a:pt x="56" y="110"/>
                  </a:cubicBezTo>
                  <a:cubicBezTo>
                    <a:pt x="52" y="108"/>
                    <a:pt x="48" y="104"/>
                    <a:pt x="50" y="100"/>
                  </a:cubicBezTo>
                  <a:close/>
                  <a:moveTo>
                    <a:pt x="59" y="124"/>
                  </a:moveTo>
                  <a:cubicBezTo>
                    <a:pt x="58" y="125"/>
                    <a:pt x="56" y="123"/>
                    <a:pt x="56" y="121"/>
                  </a:cubicBezTo>
                  <a:cubicBezTo>
                    <a:pt x="57" y="120"/>
                    <a:pt x="58" y="123"/>
                    <a:pt x="59" y="124"/>
                  </a:cubicBezTo>
                  <a:close/>
                  <a:moveTo>
                    <a:pt x="58" y="112"/>
                  </a:moveTo>
                  <a:cubicBezTo>
                    <a:pt x="63" y="115"/>
                    <a:pt x="69" y="121"/>
                    <a:pt x="65" y="124"/>
                  </a:cubicBezTo>
                  <a:cubicBezTo>
                    <a:pt x="63" y="120"/>
                    <a:pt x="57" y="118"/>
                    <a:pt x="58" y="112"/>
                  </a:cubicBezTo>
                  <a:close/>
                  <a:moveTo>
                    <a:pt x="62" y="108"/>
                  </a:moveTo>
                  <a:cubicBezTo>
                    <a:pt x="65" y="110"/>
                    <a:pt x="70" y="116"/>
                    <a:pt x="68" y="119"/>
                  </a:cubicBezTo>
                  <a:cubicBezTo>
                    <a:pt x="66" y="116"/>
                    <a:pt x="63" y="113"/>
                    <a:pt x="62" y="108"/>
                  </a:cubicBezTo>
                  <a:close/>
                  <a:moveTo>
                    <a:pt x="68" y="126"/>
                  </a:moveTo>
                  <a:cubicBezTo>
                    <a:pt x="71" y="127"/>
                    <a:pt x="73" y="129"/>
                    <a:pt x="72" y="132"/>
                  </a:cubicBezTo>
                  <a:cubicBezTo>
                    <a:pt x="69" y="132"/>
                    <a:pt x="68" y="128"/>
                    <a:pt x="68" y="126"/>
                  </a:cubicBezTo>
                  <a:close/>
                  <a:moveTo>
                    <a:pt x="72" y="121"/>
                  </a:moveTo>
                  <a:cubicBezTo>
                    <a:pt x="74" y="123"/>
                    <a:pt x="76" y="124"/>
                    <a:pt x="76" y="127"/>
                  </a:cubicBezTo>
                  <a:cubicBezTo>
                    <a:pt x="73" y="129"/>
                    <a:pt x="70" y="124"/>
                    <a:pt x="72" y="121"/>
                  </a:cubicBezTo>
                  <a:close/>
                  <a:moveTo>
                    <a:pt x="73" y="95"/>
                  </a:moveTo>
                  <a:cubicBezTo>
                    <a:pt x="76" y="96"/>
                    <a:pt x="78" y="99"/>
                    <a:pt x="79" y="103"/>
                  </a:cubicBezTo>
                  <a:cubicBezTo>
                    <a:pt x="75" y="102"/>
                    <a:pt x="73" y="97"/>
                    <a:pt x="73" y="95"/>
                  </a:cubicBezTo>
                  <a:close/>
                  <a:moveTo>
                    <a:pt x="75" y="69"/>
                  </a:moveTo>
                  <a:cubicBezTo>
                    <a:pt x="77" y="69"/>
                    <a:pt x="82" y="74"/>
                    <a:pt x="81" y="77"/>
                  </a:cubicBezTo>
                  <a:cubicBezTo>
                    <a:pt x="78" y="76"/>
                    <a:pt x="76" y="73"/>
                    <a:pt x="75" y="69"/>
                  </a:cubicBezTo>
                  <a:close/>
                  <a:moveTo>
                    <a:pt x="77" y="48"/>
                  </a:moveTo>
                  <a:cubicBezTo>
                    <a:pt x="78" y="48"/>
                    <a:pt x="78" y="50"/>
                    <a:pt x="80" y="50"/>
                  </a:cubicBezTo>
                  <a:cubicBezTo>
                    <a:pt x="78" y="52"/>
                    <a:pt x="76" y="49"/>
                    <a:pt x="77" y="48"/>
                  </a:cubicBezTo>
                  <a:close/>
                  <a:moveTo>
                    <a:pt x="75" y="45"/>
                  </a:moveTo>
                  <a:cubicBezTo>
                    <a:pt x="72" y="44"/>
                    <a:pt x="71" y="40"/>
                    <a:pt x="69" y="38"/>
                  </a:cubicBezTo>
                  <a:cubicBezTo>
                    <a:pt x="73" y="38"/>
                    <a:pt x="73" y="42"/>
                    <a:pt x="75" y="45"/>
                  </a:cubicBezTo>
                  <a:close/>
                  <a:moveTo>
                    <a:pt x="70" y="60"/>
                  </a:moveTo>
                  <a:cubicBezTo>
                    <a:pt x="70" y="60"/>
                    <a:pt x="70" y="61"/>
                    <a:pt x="70" y="61"/>
                  </a:cubicBezTo>
                  <a:cubicBezTo>
                    <a:pt x="69" y="61"/>
                    <a:pt x="69" y="61"/>
                    <a:pt x="69" y="62"/>
                  </a:cubicBezTo>
                  <a:cubicBezTo>
                    <a:pt x="68" y="62"/>
                    <a:pt x="68" y="61"/>
                    <a:pt x="68" y="61"/>
                  </a:cubicBezTo>
                  <a:cubicBezTo>
                    <a:pt x="68" y="61"/>
                    <a:pt x="68" y="60"/>
                    <a:pt x="68" y="59"/>
                  </a:cubicBezTo>
                  <a:cubicBezTo>
                    <a:pt x="69" y="59"/>
                    <a:pt x="69" y="59"/>
                    <a:pt x="69" y="59"/>
                  </a:cubicBezTo>
                  <a:cubicBezTo>
                    <a:pt x="69" y="60"/>
                    <a:pt x="70" y="60"/>
                    <a:pt x="70" y="60"/>
                  </a:cubicBezTo>
                  <a:close/>
                  <a:moveTo>
                    <a:pt x="69" y="52"/>
                  </a:moveTo>
                  <a:cubicBezTo>
                    <a:pt x="68" y="49"/>
                    <a:pt x="65" y="48"/>
                    <a:pt x="65" y="44"/>
                  </a:cubicBezTo>
                  <a:cubicBezTo>
                    <a:pt x="67" y="45"/>
                    <a:pt x="70" y="49"/>
                    <a:pt x="69" y="52"/>
                  </a:cubicBezTo>
                  <a:close/>
                  <a:moveTo>
                    <a:pt x="64" y="27"/>
                  </a:moveTo>
                  <a:cubicBezTo>
                    <a:pt x="65" y="29"/>
                    <a:pt x="68" y="30"/>
                    <a:pt x="68" y="35"/>
                  </a:cubicBezTo>
                  <a:cubicBezTo>
                    <a:pt x="65" y="33"/>
                    <a:pt x="62" y="30"/>
                    <a:pt x="64" y="27"/>
                  </a:cubicBezTo>
                  <a:close/>
                  <a:moveTo>
                    <a:pt x="62" y="62"/>
                  </a:moveTo>
                  <a:cubicBezTo>
                    <a:pt x="59" y="62"/>
                    <a:pt x="58" y="60"/>
                    <a:pt x="58" y="57"/>
                  </a:cubicBezTo>
                  <a:cubicBezTo>
                    <a:pt x="61" y="57"/>
                    <a:pt x="61" y="60"/>
                    <a:pt x="62" y="62"/>
                  </a:cubicBezTo>
                  <a:close/>
                  <a:moveTo>
                    <a:pt x="59" y="65"/>
                  </a:moveTo>
                  <a:cubicBezTo>
                    <a:pt x="55" y="65"/>
                    <a:pt x="55" y="62"/>
                    <a:pt x="52" y="60"/>
                  </a:cubicBezTo>
                  <a:cubicBezTo>
                    <a:pt x="53" y="59"/>
                    <a:pt x="53" y="58"/>
                    <a:pt x="55" y="57"/>
                  </a:cubicBezTo>
                  <a:cubicBezTo>
                    <a:pt x="56" y="59"/>
                    <a:pt x="59" y="61"/>
                    <a:pt x="59" y="65"/>
                  </a:cubicBezTo>
                  <a:close/>
                  <a:moveTo>
                    <a:pt x="42" y="72"/>
                  </a:moveTo>
                  <a:cubicBezTo>
                    <a:pt x="44" y="73"/>
                    <a:pt x="46" y="76"/>
                    <a:pt x="47" y="79"/>
                  </a:cubicBezTo>
                  <a:cubicBezTo>
                    <a:pt x="44" y="78"/>
                    <a:pt x="42" y="74"/>
                    <a:pt x="42" y="72"/>
                  </a:cubicBezTo>
                  <a:close/>
                  <a:moveTo>
                    <a:pt x="46" y="90"/>
                  </a:moveTo>
                  <a:cubicBezTo>
                    <a:pt x="45" y="92"/>
                    <a:pt x="43" y="93"/>
                    <a:pt x="41" y="94"/>
                  </a:cubicBezTo>
                  <a:cubicBezTo>
                    <a:pt x="42" y="92"/>
                    <a:pt x="43" y="89"/>
                    <a:pt x="46" y="90"/>
                  </a:cubicBezTo>
                  <a:close/>
                  <a:moveTo>
                    <a:pt x="46" y="62"/>
                  </a:moveTo>
                  <a:cubicBezTo>
                    <a:pt x="42" y="61"/>
                    <a:pt x="41" y="58"/>
                    <a:pt x="40" y="55"/>
                  </a:cubicBezTo>
                  <a:cubicBezTo>
                    <a:pt x="40" y="55"/>
                    <a:pt x="41" y="55"/>
                    <a:pt x="41" y="54"/>
                  </a:cubicBezTo>
                  <a:cubicBezTo>
                    <a:pt x="43" y="56"/>
                    <a:pt x="47" y="59"/>
                    <a:pt x="46" y="62"/>
                  </a:cubicBezTo>
                  <a:close/>
                  <a:moveTo>
                    <a:pt x="40" y="69"/>
                  </a:moveTo>
                  <a:cubicBezTo>
                    <a:pt x="37" y="68"/>
                    <a:pt x="36" y="65"/>
                    <a:pt x="35" y="61"/>
                  </a:cubicBezTo>
                  <a:cubicBezTo>
                    <a:pt x="37" y="63"/>
                    <a:pt x="40" y="65"/>
                    <a:pt x="40" y="69"/>
                  </a:cubicBezTo>
                  <a:close/>
                  <a:moveTo>
                    <a:pt x="46" y="99"/>
                  </a:moveTo>
                  <a:cubicBezTo>
                    <a:pt x="44" y="100"/>
                    <a:pt x="46" y="97"/>
                    <a:pt x="44" y="98"/>
                  </a:cubicBezTo>
                  <a:cubicBezTo>
                    <a:pt x="43" y="94"/>
                    <a:pt x="47" y="93"/>
                    <a:pt x="49" y="96"/>
                  </a:cubicBezTo>
                  <a:cubicBezTo>
                    <a:pt x="48" y="97"/>
                    <a:pt x="47" y="98"/>
                    <a:pt x="46" y="99"/>
                  </a:cubicBezTo>
                  <a:close/>
                  <a:moveTo>
                    <a:pt x="49" y="126"/>
                  </a:moveTo>
                  <a:cubicBezTo>
                    <a:pt x="52" y="129"/>
                    <a:pt x="54" y="132"/>
                    <a:pt x="56" y="135"/>
                  </a:cubicBezTo>
                  <a:cubicBezTo>
                    <a:pt x="57" y="137"/>
                    <a:pt x="55" y="138"/>
                    <a:pt x="55" y="139"/>
                  </a:cubicBezTo>
                  <a:cubicBezTo>
                    <a:pt x="53" y="135"/>
                    <a:pt x="49" y="135"/>
                    <a:pt x="50" y="131"/>
                  </a:cubicBezTo>
                  <a:cubicBezTo>
                    <a:pt x="50" y="129"/>
                    <a:pt x="49" y="132"/>
                    <a:pt x="47" y="131"/>
                  </a:cubicBezTo>
                  <a:cubicBezTo>
                    <a:pt x="47" y="128"/>
                    <a:pt x="49" y="128"/>
                    <a:pt x="49" y="126"/>
                  </a:cubicBezTo>
                  <a:close/>
                  <a:moveTo>
                    <a:pt x="52" y="124"/>
                  </a:moveTo>
                  <a:cubicBezTo>
                    <a:pt x="54" y="127"/>
                    <a:pt x="57" y="129"/>
                    <a:pt x="59" y="133"/>
                  </a:cubicBezTo>
                  <a:cubicBezTo>
                    <a:pt x="55" y="131"/>
                    <a:pt x="53" y="128"/>
                    <a:pt x="52" y="124"/>
                  </a:cubicBezTo>
                  <a:close/>
                  <a:moveTo>
                    <a:pt x="58" y="140"/>
                  </a:moveTo>
                  <a:cubicBezTo>
                    <a:pt x="61" y="140"/>
                    <a:pt x="63" y="144"/>
                    <a:pt x="62" y="147"/>
                  </a:cubicBezTo>
                  <a:cubicBezTo>
                    <a:pt x="60" y="146"/>
                    <a:pt x="59" y="143"/>
                    <a:pt x="58" y="142"/>
                  </a:cubicBezTo>
                  <a:cubicBezTo>
                    <a:pt x="57" y="141"/>
                    <a:pt x="58" y="141"/>
                    <a:pt x="58" y="140"/>
                  </a:cubicBezTo>
                  <a:close/>
                  <a:moveTo>
                    <a:pt x="61" y="136"/>
                  </a:moveTo>
                  <a:cubicBezTo>
                    <a:pt x="63" y="138"/>
                    <a:pt x="66" y="138"/>
                    <a:pt x="66" y="142"/>
                  </a:cubicBezTo>
                  <a:cubicBezTo>
                    <a:pt x="65" y="142"/>
                    <a:pt x="65" y="142"/>
                    <a:pt x="65" y="142"/>
                  </a:cubicBezTo>
                  <a:cubicBezTo>
                    <a:pt x="62" y="141"/>
                    <a:pt x="62" y="139"/>
                    <a:pt x="61" y="136"/>
                  </a:cubicBezTo>
                  <a:close/>
                  <a:moveTo>
                    <a:pt x="65" y="150"/>
                  </a:moveTo>
                  <a:cubicBezTo>
                    <a:pt x="68" y="151"/>
                    <a:pt x="69" y="153"/>
                    <a:pt x="71" y="156"/>
                  </a:cubicBezTo>
                  <a:cubicBezTo>
                    <a:pt x="67" y="156"/>
                    <a:pt x="64" y="153"/>
                    <a:pt x="65" y="150"/>
                  </a:cubicBezTo>
                  <a:close/>
                  <a:moveTo>
                    <a:pt x="69" y="168"/>
                  </a:moveTo>
                  <a:cubicBezTo>
                    <a:pt x="71" y="169"/>
                    <a:pt x="74" y="173"/>
                    <a:pt x="69" y="173"/>
                  </a:cubicBezTo>
                  <a:cubicBezTo>
                    <a:pt x="70" y="170"/>
                    <a:pt x="67" y="170"/>
                    <a:pt x="69" y="168"/>
                  </a:cubicBezTo>
                  <a:close/>
                  <a:moveTo>
                    <a:pt x="68" y="146"/>
                  </a:moveTo>
                  <a:cubicBezTo>
                    <a:pt x="71" y="144"/>
                    <a:pt x="76" y="150"/>
                    <a:pt x="72" y="153"/>
                  </a:cubicBezTo>
                  <a:cubicBezTo>
                    <a:pt x="70" y="152"/>
                    <a:pt x="68" y="147"/>
                    <a:pt x="68" y="146"/>
                  </a:cubicBezTo>
                  <a:close/>
                  <a:moveTo>
                    <a:pt x="77" y="165"/>
                  </a:moveTo>
                  <a:cubicBezTo>
                    <a:pt x="75" y="165"/>
                    <a:pt x="75" y="163"/>
                    <a:pt x="73" y="163"/>
                  </a:cubicBezTo>
                  <a:cubicBezTo>
                    <a:pt x="74" y="160"/>
                    <a:pt x="77" y="163"/>
                    <a:pt x="77" y="165"/>
                  </a:cubicBezTo>
                  <a:close/>
                  <a:moveTo>
                    <a:pt x="75" y="135"/>
                  </a:moveTo>
                  <a:cubicBezTo>
                    <a:pt x="78" y="136"/>
                    <a:pt x="80" y="139"/>
                    <a:pt x="80" y="142"/>
                  </a:cubicBezTo>
                  <a:cubicBezTo>
                    <a:pt x="77" y="141"/>
                    <a:pt x="75" y="139"/>
                    <a:pt x="75" y="135"/>
                  </a:cubicBezTo>
                  <a:close/>
                  <a:moveTo>
                    <a:pt x="77" y="114"/>
                  </a:moveTo>
                  <a:cubicBezTo>
                    <a:pt x="78" y="116"/>
                    <a:pt x="81" y="118"/>
                    <a:pt x="80" y="120"/>
                  </a:cubicBezTo>
                  <a:cubicBezTo>
                    <a:pt x="78" y="120"/>
                    <a:pt x="75" y="117"/>
                    <a:pt x="77" y="114"/>
                  </a:cubicBezTo>
                  <a:close/>
                  <a:moveTo>
                    <a:pt x="80" y="86"/>
                  </a:moveTo>
                  <a:cubicBezTo>
                    <a:pt x="83" y="88"/>
                    <a:pt x="82" y="91"/>
                    <a:pt x="86" y="93"/>
                  </a:cubicBezTo>
                  <a:cubicBezTo>
                    <a:pt x="85" y="93"/>
                    <a:pt x="85" y="95"/>
                    <a:pt x="84" y="95"/>
                  </a:cubicBezTo>
                  <a:cubicBezTo>
                    <a:pt x="81" y="93"/>
                    <a:pt x="76" y="88"/>
                    <a:pt x="80" y="86"/>
                  </a:cubicBezTo>
                  <a:close/>
                  <a:moveTo>
                    <a:pt x="84" y="80"/>
                  </a:moveTo>
                  <a:cubicBezTo>
                    <a:pt x="86" y="79"/>
                    <a:pt x="86" y="83"/>
                    <a:pt x="85" y="84"/>
                  </a:cubicBezTo>
                  <a:cubicBezTo>
                    <a:pt x="83" y="83"/>
                    <a:pt x="82" y="81"/>
                    <a:pt x="84" y="80"/>
                  </a:cubicBezTo>
                  <a:close/>
                  <a:moveTo>
                    <a:pt x="81" y="65"/>
                  </a:moveTo>
                  <a:cubicBezTo>
                    <a:pt x="84" y="64"/>
                    <a:pt x="84" y="69"/>
                    <a:pt x="86" y="70"/>
                  </a:cubicBezTo>
                  <a:cubicBezTo>
                    <a:pt x="83" y="72"/>
                    <a:pt x="82" y="66"/>
                    <a:pt x="81" y="65"/>
                  </a:cubicBezTo>
                  <a:close/>
                  <a:moveTo>
                    <a:pt x="81" y="47"/>
                  </a:moveTo>
                  <a:cubicBezTo>
                    <a:pt x="80" y="43"/>
                    <a:pt x="82" y="42"/>
                    <a:pt x="83" y="39"/>
                  </a:cubicBezTo>
                  <a:cubicBezTo>
                    <a:pt x="85" y="39"/>
                    <a:pt x="84" y="42"/>
                    <a:pt x="87" y="42"/>
                  </a:cubicBezTo>
                  <a:cubicBezTo>
                    <a:pt x="86" y="45"/>
                    <a:pt x="84" y="48"/>
                    <a:pt x="81" y="47"/>
                  </a:cubicBezTo>
                  <a:close/>
                  <a:moveTo>
                    <a:pt x="89" y="89"/>
                  </a:moveTo>
                  <a:cubicBezTo>
                    <a:pt x="87" y="88"/>
                    <a:pt x="86" y="87"/>
                    <a:pt x="87" y="85"/>
                  </a:cubicBezTo>
                  <a:cubicBezTo>
                    <a:pt x="89" y="85"/>
                    <a:pt x="90" y="87"/>
                    <a:pt x="89" y="89"/>
                  </a:cubicBezTo>
                  <a:close/>
                  <a:moveTo>
                    <a:pt x="87" y="132"/>
                  </a:moveTo>
                  <a:cubicBezTo>
                    <a:pt x="87" y="130"/>
                    <a:pt x="84" y="128"/>
                    <a:pt x="86" y="126"/>
                  </a:cubicBezTo>
                  <a:cubicBezTo>
                    <a:pt x="87" y="127"/>
                    <a:pt x="89" y="130"/>
                    <a:pt x="87" y="132"/>
                  </a:cubicBezTo>
                  <a:close/>
                  <a:moveTo>
                    <a:pt x="88" y="145"/>
                  </a:moveTo>
                  <a:cubicBezTo>
                    <a:pt x="89" y="145"/>
                    <a:pt x="90" y="147"/>
                    <a:pt x="89" y="148"/>
                  </a:cubicBezTo>
                  <a:cubicBezTo>
                    <a:pt x="88" y="148"/>
                    <a:pt x="88" y="146"/>
                    <a:pt x="88" y="145"/>
                  </a:cubicBezTo>
                  <a:close/>
                  <a:moveTo>
                    <a:pt x="87" y="77"/>
                  </a:moveTo>
                  <a:cubicBezTo>
                    <a:pt x="87" y="75"/>
                    <a:pt x="88" y="75"/>
                    <a:pt x="88" y="74"/>
                  </a:cubicBezTo>
                  <a:cubicBezTo>
                    <a:pt x="90" y="73"/>
                    <a:pt x="90" y="76"/>
                    <a:pt x="90" y="77"/>
                  </a:cubicBezTo>
                  <a:cubicBezTo>
                    <a:pt x="89" y="78"/>
                    <a:pt x="89" y="77"/>
                    <a:pt x="87" y="77"/>
                  </a:cubicBezTo>
                  <a:close/>
                  <a:moveTo>
                    <a:pt x="90" y="101"/>
                  </a:moveTo>
                  <a:cubicBezTo>
                    <a:pt x="91" y="101"/>
                    <a:pt x="91" y="102"/>
                    <a:pt x="92" y="102"/>
                  </a:cubicBezTo>
                  <a:cubicBezTo>
                    <a:pt x="92" y="104"/>
                    <a:pt x="91" y="104"/>
                    <a:pt x="91" y="105"/>
                  </a:cubicBezTo>
                  <a:cubicBezTo>
                    <a:pt x="89" y="104"/>
                    <a:pt x="89" y="103"/>
                    <a:pt x="90" y="101"/>
                  </a:cubicBezTo>
                  <a:close/>
                  <a:moveTo>
                    <a:pt x="95" y="120"/>
                  </a:moveTo>
                  <a:cubicBezTo>
                    <a:pt x="95" y="122"/>
                    <a:pt x="93" y="121"/>
                    <a:pt x="93" y="123"/>
                  </a:cubicBezTo>
                  <a:cubicBezTo>
                    <a:pt x="92" y="122"/>
                    <a:pt x="91" y="122"/>
                    <a:pt x="91" y="119"/>
                  </a:cubicBezTo>
                  <a:cubicBezTo>
                    <a:pt x="93" y="119"/>
                    <a:pt x="93" y="120"/>
                    <a:pt x="95" y="120"/>
                  </a:cubicBezTo>
                  <a:close/>
                  <a:moveTo>
                    <a:pt x="93" y="139"/>
                  </a:moveTo>
                  <a:cubicBezTo>
                    <a:pt x="94" y="139"/>
                    <a:pt x="94" y="139"/>
                    <a:pt x="95" y="139"/>
                  </a:cubicBezTo>
                  <a:cubicBezTo>
                    <a:pt x="95" y="140"/>
                    <a:pt x="95" y="142"/>
                    <a:pt x="93" y="142"/>
                  </a:cubicBezTo>
                  <a:cubicBezTo>
                    <a:pt x="92" y="141"/>
                    <a:pt x="94" y="141"/>
                    <a:pt x="93" y="139"/>
                  </a:cubicBezTo>
                  <a:close/>
                  <a:moveTo>
                    <a:pt x="96" y="155"/>
                  </a:moveTo>
                  <a:cubicBezTo>
                    <a:pt x="96" y="155"/>
                    <a:pt x="95" y="155"/>
                    <a:pt x="95" y="156"/>
                  </a:cubicBezTo>
                  <a:cubicBezTo>
                    <a:pt x="94" y="155"/>
                    <a:pt x="94" y="154"/>
                    <a:pt x="94" y="153"/>
                  </a:cubicBezTo>
                  <a:cubicBezTo>
                    <a:pt x="96" y="153"/>
                    <a:pt x="96" y="153"/>
                    <a:pt x="96" y="155"/>
                  </a:cubicBezTo>
                  <a:close/>
                  <a:moveTo>
                    <a:pt x="95" y="126"/>
                  </a:moveTo>
                  <a:cubicBezTo>
                    <a:pt x="96" y="126"/>
                    <a:pt x="97" y="126"/>
                    <a:pt x="97" y="125"/>
                  </a:cubicBezTo>
                  <a:cubicBezTo>
                    <a:pt x="98" y="125"/>
                    <a:pt x="99" y="128"/>
                    <a:pt x="98" y="129"/>
                  </a:cubicBezTo>
                  <a:cubicBezTo>
                    <a:pt x="96" y="129"/>
                    <a:pt x="95" y="128"/>
                    <a:pt x="95" y="126"/>
                  </a:cubicBezTo>
                  <a:close/>
                  <a:moveTo>
                    <a:pt x="98" y="145"/>
                  </a:moveTo>
                  <a:cubicBezTo>
                    <a:pt x="100" y="145"/>
                    <a:pt x="101" y="147"/>
                    <a:pt x="101" y="148"/>
                  </a:cubicBezTo>
                  <a:cubicBezTo>
                    <a:pt x="100" y="150"/>
                    <a:pt x="99" y="147"/>
                    <a:pt x="98" y="148"/>
                  </a:cubicBezTo>
                  <a:cubicBezTo>
                    <a:pt x="98" y="148"/>
                    <a:pt x="97" y="146"/>
                    <a:pt x="98" y="145"/>
                  </a:cubicBezTo>
                  <a:close/>
                  <a:moveTo>
                    <a:pt x="99" y="132"/>
                  </a:moveTo>
                  <a:cubicBezTo>
                    <a:pt x="99" y="132"/>
                    <a:pt x="99" y="131"/>
                    <a:pt x="99" y="131"/>
                  </a:cubicBezTo>
                  <a:cubicBezTo>
                    <a:pt x="103" y="129"/>
                    <a:pt x="102" y="135"/>
                    <a:pt x="99" y="132"/>
                  </a:cubicBezTo>
                  <a:close/>
                  <a:moveTo>
                    <a:pt x="101" y="37"/>
                  </a:moveTo>
                  <a:cubicBezTo>
                    <a:pt x="102" y="38"/>
                    <a:pt x="103" y="40"/>
                    <a:pt x="103" y="43"/>
                  </a:cubicBezTo>
                  <a:cubicBezTo>
                    <a:pt x="102" y="41"/>
                    <a:pt x="99" y="39"/>
                    <a:pt x="101" y="37"/>
                  </a:cubicBezTo>
                  <a:close/>
                  <a:moveTo>
                    <a:pt x="103" y="117"/>
                  </a:moveTo>
                  <a:cubicBezTo>
                    <a:pt x="105" y="117"/>
                    <a:pt x="106" y="119"/>
                    <a:pt x="107" y="121"/>
                  </a:cubicBezTo>
                  <a:cubicBezTo>
                    <a:pt x="105" y="121"/>
                    <a:pt x="106" y="123"/>
                    <a:pt x="104" y="123"/>
                  </a:cubicBezTo>
                  <a:cubicBezTo>
                    <a:pt x="102" y="123"/>
                    <a:pt x="100" y="118"/>
                    <a:pt x="103" y="117"/>
                  </a:cubicBezTo>
                  <a:close/>
                  <a:moveTo>
                    <a:pt x="104" y="53"/>
                  </a:moveTo>
                  <a:cubicBezTo>
                    <a:pt x="105" y="54"/>
                    <a:pt x="107" y="56"/>
                    <a:pt x="107" y="59"/>
                  </a:cubicBezTo>
                  <a:cubicBezTo>
                    <a:pt x="105" y="58"/>
                    <a:pt x="103" y="57"/>
                    <a:pt x="104" y="53"/>
                  </a:cubicBezTo>
                  <a:close/>
                  <a:moveTo>
                    <a:pt x="106" y="136"/>
                  </a:moveTo>
                  <a:cubicBezTo>
                    <a:pt x="106" y="138"/>
                    <a:pt x="105" y="139"/>
                    <a:pt x="102" y="139"/>
                  </a:cubicBezTo>
                  <a:cubicBezTo>
                    <a:pt x="102" y="136"/>
                    <a:pt x="104" y="135"/>
                    <a:pt x="106" y="136"/>
                  </a:cubicBezTo>
                  <a:close/>
                  <a:moveTo>
                    <a:pt x="107" y="138"/>
                  </a:moveTo>
                  <a:cubicBezTo>
                    <a:pt x="109" y="139"/>
                    <a:pt x="107" y="142"/>
                    <a:pt x="105" y="142"/>
                  </a:cubicBezTo>
                  <a:cubicBezTo>
                    <a:pt x="105" y="139"/>
                    <a:pt x="106" y="139"/>
                    <a:pt x="107" y="138"/>
                  </a:cubicBezTo>
                  <a:close/>
                  <a:moveTo>
                    <a:pt x="72" y="11"/>
                  </a:moveTo>
                  <a:cubicBezTo>
                    <a:pt x="71" y="15"/>
                    <a:pt x="75" y="19"/>
                    <a:pt x="76" y="23"/>
                  </a:cubicBezTo>
                  <a:cubicBezTo>
                    <a:pt x="74" y="25"/>
                    <a:pt x="74" y="28"/>
                    <a:pt x="71" y="29"/>
                  </a:cubicBezTo>
                  <a:cubicBezTo>
                    <a:pt x="70" y="27"/>
                    <a:pt x="69" y="24"/>
                    <a:pt x="67" y="22"/>
                  </a:cubicBezTo>
                  <a:cubicBezTo>
                    <a:pt x="69" y="20"/>
                    <a:pt x="71" y="18"/>
                    <a:pt x="71" y="15"/>
                  </a:cubicBezTo>
                  <a:cubicBezTo>
                    <a:pt x="71" y="14"/>
                    <a:pt x="69" y="14"/>
                    <a:pt x="68" y="14"/>
                  </a:cubicBezTo>
                  <a:cubicBezTo>
                    <a:pt x="66" y="16"/>
                    <a:pt x="65" y="19"/>
                    <a:pt x="61" y="19"/>
                  </a:cubicBezTo>
                  <a:cubicBezTo>
                    <a:pt x="62" y="21"/>
                    <a:pt x="62" y="23"/>
                    <a:pt x="61" y="24"/>
                  </a:cubicBezTo>
                  <a:cubicBezTo>
                    <a:pt x="52" y="19"/>
                    <a:pt x="63" y="9"/>
                    <a:pt x="72" y="11"/>
                  </a:cubicBezTo>
                  <a:close/>
                  <a:moveTo>
                    <a:pt x="58" y="46"/>
                  </a:moveTo>
                  <a:cubicBezTo>
                    <a:pt x="56" y="47"/>
                    <a:pt x="55" y="43"/>
                    <a:pt x="53" y="43"/>
                  </a:cubicBezTo>
                  <a:cubicBezTo>
                    <a:pt x="53" y="41"/>
                    <a:pt x="53" y="40"/>
                    <a:pt x="53" y="39"/>
                  </a:cubicBezTo>
                  <a:cubicBezTo>
                    <a:pt x="54" y="39"/>
                    <a:pt x="55" y="39"/>
                    <a:pt x="55" y="39"/>
                  </a:cubicBezTo>
                  <a:cubicBezTo>
                    <a:pt x="55" y="43"/>
                    <a:pt x="58" y="43"/>
                    <a:pt x="58" y="46"/>
                  </a:cubicBezTo>
                  <a:close/>
                  <a:moveTo>
                    <a:pt x="55" y="31"/>
                  </a:moveTo>
                  <a:cubicBezTo>
                    <a:pt x="53" y="29"/>
                    <a:pt x="49" y="25"/>
                    <a:pt x="53" y="23"/>
                  </a:cubicBezTo>
                  <a:cubicBezTo>
                    <a:pt x="56" y="24"/>
                    <a:pt x="58" y="29"/>
                    <a:pt x="55" y="31"/>
                  </a:cubicBezTo>
                  <a:close/>
                  <a:moveTo>
                    <a:pt x="56" y="12"/>
                  </a:moveTo>
                  <a:cubicBezTo>
                    <a:pt x="54" y="16"/>
                    <a:pt x="52" y="18"/>
                    <a:pt x="49" y="22"/>
                  </a:cubicBezTo>
                  <a:cubicBezTo>
                    <a:pt x="48" y="21"/>
                    <a:pt x="47" y="19"/>
                    <a:pt x="46" y="17"/>
                  </a:cubicBezTo>
                  <a:cubicBezTo>
                    <a:pt x="49" y="15"/>
                    <a:pt x="51" y="12"/>
                    <a:pt x="56" y="12"/>
                  </a:cubicBezTo>
                  <a:close/>
                  <a:moveTo>
                    <a:pt x="43" y="21"/>
                  </a:moveTo>
                  <a:cubicBezTo>
                    <a:pt x="44" y="22"/>
                    <a:pt x="46" y="25"/>
                    <a:pt x="44" y="26"/>
                  </a:cubicBezTo>
                  <a:cubicBezTo>
                    <a:pt x="43" y="27"/>
                    <a:pt x="43" y="25"/>
                    <a:pt x="41" y="25"/>
                  </a:cubicBezTo>
                  <a:cubicBezTo>
                    <a:pt x="41" y="23"/>
                    <a:pt x="43" y="23"/>
                    <a:pt x="43" y="21"/>
                  </a:cubicBezTo>
                  <a:close/>
                  <a:moveTo>
                    <a:pt x="43" y="45"/>
                  </a:moveTo>
                  <a:cubicBezTo>
                    <a:pt x="40" y="45"/>
                    <a:pt x="39" y="42"/>
                    <a:pt x="38" y="40"/>
                  </a:cubicBezTo>
                  <a:cubicBezTo>
                    <a:pt x="39" y="38"/>
                    <a:pt x="41" y="38"/>
                    <a:pt x="41" y="35"/>
                  </a:cubicBezTo>
                  <a:cubicBezTo>
                    <a:pt x="45" y="37"/>
                    <a:pt x="47" y="43"/>
                    <a:pt x="43" y="45"/>
                  </a:cubicBezTo>
                  <a:close/>
                  <a:moveTo>
                    <a:pt x="38" y="29"/>
                  </a:moveTo>
                  <a:cubicBezTo>
                    <a:pt x="39" y="30"/>
                    <a:pt x="39" y="30"/>
                    <a:pt x="40" y="31"/>
                  </a:cubicBezTo>
                  <a:cubicBezTo>
                    <a:pt x="39" y="33"/>
                    <a:pt x="38" y="36"/>
                    <a:pt x="35" y="36"/>
                  </a:cubicBezTo>
                  <a:cubicBezTo>
                    <a:pt x="35" y="33"/>
                    <a:pt x="37" y="31"/>
                    <a:pt x="38" y="29"/>
                  </a:cubicBezTo>
                  <a:close/>
                  <a:moveTo>
                    <a:pt x="34" y="44"/>
                  </a:moveTo>
                  <a:cubicBezTo>
                    <a:pt x="36" y="46"/>
                    <a:pt x="38" y="48"/>
                    <a:pt x="38" y="51"/>
                  </a:cubicBezTo>
                  <a:cubicBezTo>
                    <a:pt x="35" y="53"/>
                    <a:pt x="35" y="47"/>
                    <a:pt x="31" y="50"/>
                  </a:cubicBezTo>
                  <a:cubicBezTo>
                    <a:pt x="31" y="47"/>
                    <a:pt x="34" y="47"/>
                    <a:pt x="34" y="44"/>
                  </a:cubicBezTo>
                  <a:close/>
                  <a:moveTo>
                    <a:pt x="32" y="54"/>
                  </a:moveTo>
                  <a:cubicBezTo>
                    <a:pt x="33" y="55"/>
                    <a:pt x="33" y="57"/>
                    <a:pt x="32" y="58"/>
                  </a:cubicBezTo>
                  <a:cubicBezTo>
                    <a:pt x="31" y="58"/>
                    <a:pt x="31" y="56"/>
                    <a:pt x="31" y="54"/>
                  </a:cubicBezTo>
                  <a:cubicBezTo>
                    <a:pt x="31" y="54"/>
                    <a:pt x="32" y="54"/>
                    <a:pt x="32" y="54"/>
                  </a:cubicBezTo>
                  <a:close/>
                  <a:moveTo>
                    <a:pt x="26" y="60"/>
                  </a:moveTo>
                  <a:cubicBezTo>
                    <a:pt x="29" y="60"/>
                    <a:pt x="29" y="65"/>
                    <a:pt x="26" y="64"/>
                  </a:cubicBezTo>
                  <a:cubicBezTo>
                    <a:pt x="25" y="62"/>
                    <a:pt x="26" y="62"/>
                    <a:pt x="26" y="60"/>
                  </a:cubicBezTo>
                  <a:close/>
                  <a:moveTo>
                    <a:pt x="30" y="67"/>
                  </a:moveTo>
                  <a:cubicBezTo>
                    <a:pt x="33" y="69"/>
                    <a:pt x="33" y="72"/>
                    <a:pt x="35" y="74"/>
                  </a:cubicBezTo>
                  <a:cubicBezTo>
                    <a:pt x="35" y="77"/>
                    <a:pt x="32" y="77"/>
                    <a:pt x="31" y="80"/>
                  </a:cubicBezTo>
                  <a:cubicBezTo>
                    <a:pt x="27" y="78"/>
                    <a:pt x="26" y="72"/>
                    <a:pt x="31" y="71"/>
                  </a:cubicBezTo>
                  <a:cubicBezTo>
                    <a:pt x="29" y="68"/>
                    <a:pt x="27" y="71"/>
                    <a:pt x="26" y="73"/>
                  </a:cubicBezTo>
                  <a:cubicBezTo>
                    <a:pt x="25" y="71"/>
                    <a:pt x="29" y="69"/>
                    <a:pt x="30" y="67"/>
                  </a:cubicBezTo>
                  <a:close/>
                  <a:moveTo>
                    <a:pt x="31" y="101"/>
                  </a:moveTo>
                  <a:cubicBezTo>
                    <a:pt x="29" y="102"/>
                    <a:pt x="30" y="104"/>
                    <a:pt x="28" y="103"/>
                  </a:cubicBezTo>
                  <a:cubicBezTo>
                    <a:pt x="26" y="101"/>
                    <a:pt x="24" y="98"/>
                    <a:pt x="26" y="96"/>
                  </a:cubicBezTo>
                  <a:cubicBezTo>
                    <a:pt x="28" y="97"/>
                    <a:pt x="30" y="98"/>
                    <a:pt x="31" y="101"/>
                  </a:cubicBezTo>
                  <a:close/>
                  <a:moveTo>
                    <a:pt x="24" y="81"/>
                  </a:moveTo>
                  <a:cubicBezTo>
                    <a:pt x="25" y="82"/>
                    <a:pt x="26" y="84"/>
                    <a:pt x="27" y="85"/>
                  </a:cubicBezTo>
                  <a:cubicBezTo>
                    <a:pt x="27" y="86"/>
                    <a:pt x="26" y="86"/>
                    <a:pt x="25" y="86"/>
                  </a:cubicBezTo>
                  <a:cubicBezTo>
                    <a:pt x="25" y="85"/>
                    <a:pt x="23" y="83"/>
                    <a:pt x="24" y="81"/>
                  </a:cubicBezTo>
                  <a:close/>
                  <a:moveTo>
                    <a:pt x="22" y="104"/>
                  </a:moveTo>
                  <a:cubicBezTo>
                    <a:pt x="24" y="105"/>
                    <a:pt x="24" y="106"/>
                    <a:pt x="25" y="108"/>
                  </a:cubicBezTo>
                  <a:cubicBezTo>
                    <a:pt x="23" y="109"/>
                    <a:pt x="24" y="112"/>
                    <a:pt x="21" y="112"/>
                  </a:cubicBezTo>
                  <a:cubicBezTo>
                    <a:pt x="22" y="108"/>
                    <a:pt x="19" y="107"/>
                    <a:pt x="22" y="104"/>
                  </a:cubicBezTo>
                  <a:close/>
                  <a:moveTo>
                    <a:pt x="23" y="65"/>
                  </a:moveTo>
                  <a:cubicBezTo>
                    <a:pt x="25" y="65"/>
                    <a:pt x="22" y="68"/>
                    <a:pt x="23" y="68"/>
                  </a:cubicBezTo>
                  <a:cubicBezTo>
                    <a:pt x="21" y="69"/>
                    <a:pt x="22" y="66"/>
                    <a:pt x="23" y="65"/>
                  </a:cubicBezTo>
                  <a:close/>
                  <a:moveTo>
                    <a:pt x="22" y="92"/>
                  </a:moveTo>
                  <a:cubicBezTo>
                    <a:pt x="20" y="91"/>
                    <a:pt x="19" y="90"/>
                    <a:pt x="19" y="87"/>
                  </a:cubicBezTo>
                  <a:cubicBezTo>
                    <a:pt x="21" y="89"/>
                    <a:pt x="23" y="89"/>
                    <a:pt x="22" y="92"/>
                  </a:cubicBezTo>
                  <a:close/>
                  <a:moveTo>
                    <a:pt x="22" y="132"/>
                  </a:moveTo>
                  <a:cubicBezTo>
                    <a:pt x="21" y="133"/>
                    <a:pt x="19" y="131"/>
                    <a:pt x="19" y="129"/>
                  </a:cubicBezTo>
                  <a:cubicBezTo>
                    <a:pt x="21" y="129"/>
                    <a:pt x="22" y="130"/>
                    <a:pt x="22" y="132"/>
                  </a:cubicBezTo>
                  <a:close/>
                  <a:moveTo>
                    <a:pt x="16" y="93"/>
                  </a:moveTo>
                  <a:cubicBezTo>
                    <a:pt x="16" y="95"/>
                    <a:pt x="17" y="102"/>
                    <a:pt x="13" y="103"/>
                  </a:cubicBezTo>
                  <a:cubicBezTo>
                    <a:pt x="10" y="99"/>
                    <a:pt x="16" y="96"/>
                    <a:pt x="16" y="93"/>
                  </a:cubicBezTo>
                  <a:close/>
                  <a:moveTo>
                    <a:pt x="7" y="134"/>
                  </a:moveTo>
                  <a:cubicBezTo>
                    <a:pt x="6" y="130"/>
                    <a:pt x="4" y="126"/>
                    <a:pt x="7" y="123"/>
                  </a:cubicBezTo>
                  <a:cubicBezTo>
                    <a:pt x="10" y="123"/>
                    <a:pt x="10" y="126"/>
                    <a:pt x="12" y="128"/>
                  </a:cubicBezTo>
                  <a:cubicBezTo>
                    <a:pt x="10" y="130"/>
                    <a:pt x="10" y="133"/>
                    <a:pt x="7" y="134"/>
                  </a:cubicBezTo>
                  <a:close/>
                  <a:moveTo>
                    <a:pt x="13" y="148"/>
                  </a:moveTo>
                  <a:cubicBezTo>
                    <a:pt x="11" y="146"/>
                    <a:pt x="8" y="143"/>
                    <a:pt x="11" y="141"/>
                  </a:cubicBezTo>
                  <a:cubicBezTo>
                    <a:pt x="13" y="141"/>
                    <a:pt x="14" y="143"/>
                    <a:pt x="14" y="145"/>
                  </a:cubicBezTo>
                  <a:cubicBezTo>
                    <a:pt x="14" y="146"/>
                    <a:pt x="13" y="147"/>
                    <a:pt x="13" y="148"/>
                  </a:cubicBezTo>
                  <a:close/>
                  <a:moveTo>
                    <a:pt x="12" y="118"/>
                  </a:moveTo>
                  <a:cubicBezTo>
                    <a:pt x="13" y="119"/>
                    <a:pt x="14" y="120"/>
                    <a:pt x="14" y="122"/>
                  </a:cubicBezTo>
                  <a:cubicBezTo>
                    <a:pt x="13" y="121"/>
                    <a:pt x="12" y="120"/>
                    <a:pt x="12" y="118"/>
                  </a:cubicBezTo>
                  <a:close/>
                  <a:moveTo>
                    <a:pt x="15" y="135"/>
                  </a:moveTo>
                  <a:cubicBezTo>
                    <a:pt x="17" y="135"/>
                    <a:pt x="17" y="137"/>
                    <a:pt x="18" y="138"/>
                  </a:cubicBezTo>
                  <a:cubicBezTo>
                    <a:pt x="17" y="140"/>
                    <a:pt x="15" y="137"/>
                    <a:pt x="15" y="135"/>
                  </a:cubicBezTo>
                  <a:close/>
                  <a:moveTo>
                    <a:pt x="18" y="151"/>
                  </a:moveTo>
                  <a:cubicBezTo>
                    <a:pt x="20" y="152"/>
                    <a:pt x="23" y="156"/>
                    <a:pt x="23" y="158"/>
                  </a:cubicBezTo>
                  <a:cubicBezTo>
                    <a:pt x="21" y="156"/>
                    <a:pt x="17" y="153"/>
                    <a:pt x="18" y="151"/>
                  </a:cubicBezTo>
                  <a:close/>
                  <a:moveTo>
                    <a:pt x="22" y="145"/>
                  </a:moveTo>
                  <a:cubicBezTo>
                    <a:pt x="24" y="146"/>
                    <a:pt x="27" y="148"/>
                    <a:pt x="27" y="151"/>
                  </a:cubicBezTo>
                  <a:cubicBezTo>
                    <a:pt x="25" y="152"/>
                    <a:pt x="22" y="148"/>
                    <a:pt x="22" y="145"/>
                  </a:cubicBezTo>
                  <a:close/>
                  <a:moveTo>
                    <a:pt x="29" y="147"/>
                  </a:moveTo>
                  <a:cubicBezTo>
                    <a:pt x="29" y="143"/>
                    <a:pt x="27" y="142"/>
                    <a:pt x="26" y="141"/>
                  </a:cubicBezTo>
                  <a:cubicBezTo>
                    <a:pt x="26" y="139"/>
                    <a:pt x="27" y="140"/>
                    <a:pt x="27" y="138"/>
                  </a:cubicBezTo>
                  <a:cubicBezTo>
                    <a:pt x="30" y="139"/>
                    <a:pt x="35" y="145"/>
                    <a:pt x="29" y="147"/>
                  </a:cubicBezTo>
                  <a:close/>
                  <a:moveTo>
                    <a:pt x="26" y="115"/>
                  </a:moveTo>
                  <a:cubicBezTo>
                    <a:pt x="29" y="116"/>
                    <a:pt x="29" y="115"/>
                    <a:pt x="31" y="115"/>
                  </a:cubicBezTo>
                  <a:cubicBezTo>
                    <a:pt x="37" y="122"/>
                    <a:pt x="21" y="125"/>
                    <a:pt x="26" y="115"/>
                  </a:cubicBezTo>
                  <a:close/>
                  <a:moveTo>
                    <a:pt x="35" y="123"/>
                  </a:moveTo>
                  <a:cubicBezTo>
                    <a:pt x="34" y="124"/>
                    <a:pt x="34" y="125"/>
                    <a:pt x="32" y="126"/>
                  </a:cubicBezTo>
                  <a:cubicBezTo>
                    <a:pt x="33" y="124"/>
                    <a:pt x="33" y="122"/>
                    <a:pt x="35" y="123"/>
                  </a:cubicBezTo>
                  <a:close/>
                  <a:moveTo>
                    <a:pt x="33" y="151"/>
                  </a:moveTo>
                  <a:cubicBezTo>
                    <a:pt x="33" y="149"/>
                    <a:pt x="34" y="149"/>
                    <a:pt x="34" y="148"/>
                  </a:cubicBezTo>
                  <a:cubicBezTo>
                    <a:pt x="36" y="148"/>
                    <a:pt x="35" y="151"/>
                    <a:pt x="33" y="151"/>
                  </a:cubicBezTo>
                  <a:close/>
                  <a:moveTo>
                    <a:pt x="37" y="124"/>
                  </a:moveTo>
                  <a:cubicBezTo>
                    <a:pt x="39" y="125"/>
                    <a:pt x="39" y="129"/>
                    <a:pt x="41" y="130"/>
                  </a:cubicBezTo>
                  <a:cubicBezTo>
                    <a:pt x="39" y="137"/>
                    <a:pt x="30" y="127"/>
                    <a:pt x="37" y="124"/>
                  </a:cubicBezTo>
                  <a:close/>
                  <a:moveTo>
                    <a:pt x="36" y="153"/>
                  </a:moveTo>
                  <a:cubicBezTo>
                    <a:pt x="40" y="153"/>
                    <a:pt x="39" y="157"/>
                    <a:pt x="41" y="159"/>
                  </a:cubicBezTo>
                  <a:cubicBezTo>
                    <a:pt x="38" y="158"/>
                    <a:pt x="36" y="156"/>
                    <a:pt x="36" y="153"/>
                  </a:cubicBezTo>
                  <a:close/>
                  <a:moveTo>
                    <a:pt x="38" y="176"/>
                  </a:moveTo>
                  <a:cubicBezTo>
                    <a:pt x="38" y="176"/>
                    <a:pt x="38" y="176"/>
                    <a:pt x="39" y="176"/>
                  </a:cubicBezTo>
                  <a:cubicBezTo>
                    <a:pt x="39" y="176"/>
                    <a:pt x="39" y="175"/>
                    <a:pt x="39" y="175"/>
                  </a:cubicBezTo>
                  <a:cubicBezTo>
                    <a:pt x="40" y="176"/>
                    <a:pt x="42" y="176"/>
                    <a:pt x="41" y="179"/>
                  </a:cubicBezTo>
                  <a:cubicBezTo>
                    <a:pt x="39" y="179"/>
                    <a:pt x="38" y="178"/>
                    <a:pt x="38" y="176"/>
                  </a:cubicBezTo>
                  <a:close/>
                  <a:moveTo>
                    <a:pt x="41" y="144"/>
                  </a:moveTo>
                  <a:cubicBezTo>
                    <a:pt x="43" y="146"/>
                    <a:pt x="46" y="147"/>
                    <a:pt x="46" y="151"/>
                  </a:cubicBezTo>
                  <a:cubicBezTo>
                    <a:pt x="43" y="150"/>
                    <a:pt x="43" y="146"/>
                    <a:pt x="41" y="144"/>
                  </a:cubicBezTo>
                  <a:close/>
                  <a:moveTo>
                    <a:pt x="50" y="146"/>
                  </a:moveTo>
                  <a:cubicBezTo>
                    <a:pt x="47" y="146"/>
                    <a:pt x="48" y="142"/>
                    <a:pt x="44" y="142"/>
                  </a:cubicBezTo>
                  <a:cubicBezTo>
                    <a:pt x="45" y="141"/>
                    <a:pt x="44" y="139"/>
                    <a:pt x="46" y="137"/>
                  </a:cubicBezTo>
                  <a:cubicBezTo>
                    <a:pt x="49" y="138"/>
                    <a:pt x="53" y="142"/>
                    <a:pt x="50" y="146"/>
                  </a:cubicBezTo>
                  <a:close/>
                  <a:moveTo>
                    <a:pt x="51" y="157"/>
                  </a:moveTo>
                  <a:cubicBezTo>
                    <a:pt x="52" y="156"/>
                    <a:pt x="54" y="159"/>
                    <a:pt x="54" y="160"/>
                  </a:cubicBezTo>
                  <a:cubicBezTo>
                    <a:pt x="52" y="160"/>
                    <a:pt x="52" y="158"/>
                    <a:pt x="51" y="157"/>
                  </a:cubicBezTo>
                  <a:close/>
                  <a:moveTo>
                    <a:pt x="53" y="151"/>
                  </a:moveTo>
                  <a:cubicBezTo>
                    <a:pt x="54" y="150"/>
                    <a:pt x="55" y="149"/>
                    <a:pt x="55" y="148"/>
                  </a:cubicBezTo>
                  <a:cubicBezTo>
                    <a:pt x="57" y="149"/>
                    <a:pt x="58" y="151"/>
                    <a:pt x="59" y="152"/>
                  </a:cubicBezTo>
                  <a:cubicBezTo>
                    <a:pt x="58" y="154"/>
                    <a:pt x="57" y="155"/>
                    <a:pt x="56" y="155"/>
                  </a:cubicBezTo>
                  <a:cubicBezTo>
                    <a:pt x="55" y="153"/>
                    <a:pt x="53" y="153"/>
                    <a:pt x="53" y="151"/>
                  </a:cubicBezTo>
                  <a:close/>
                  <a:moveTo>
                    <a:pt x="57" y="163"/>
                  </a:moveTo>
                  <a:cubicBezTo>
                    <a:pt x="59" y="164"/>
                    <a:pt x="60" y="167"/>
                    <a:pt x="61" y="168"/>
                  </a:cubicBezTo>
                  <a:cubicBezTo>
                    <a:pt x="60" y="171"/>
                    <a:pt x="55" y="165"/>
                    <a:pt x="57" y="163"/>
                  </a:cubicBezTo>
                  <a:close/>
                  <a:moveTo>
                    <a:pt x="59" y="161"/>
                  </a:moveTo>
                  <a:cubicBezTo>
                    <a:pt x="59" y="159"/>
                    <a:pt x="61" y="159"/>
                    <a:pt x="61" y="157"/>
                  </a:cubicBezTo>
                  <a:cubicBezTo>
                    <a:pt x="64" y="158"/>
                    <a:pt x="65" y="160"/>
                    <a:pt x="66" y="163"/>
                  </a:cubicBezTo>
                  <a:cubicBezTo>
                    <a:pt x="65" y="163"/>
                    <a:pt x="65" y="163"/>
                    <a:pt x="65" y="164"/>
                  </a:cubicBezTo>
                  <a:cubicBezTo>
                    <a:pt x="62" y="164"/>
                    <a:pt x="62" y="161"/>
                    <a:pt x="59" y="161"/>
                  </a:cubicBezTo>
                  <a:close/>
                  <a:moveTo>
                    <a:pt x="63" y="195"/>
                  </a:moveTo>
                  <a:cubicBezTo>
                    <a:pt x="65" y="195"/>
                    <a:pt x="65" y="196"/>
                    <a:pt x="65" y="198"/>
                  </a:cubicBezTo>
                  <a:cubicBezTo>
                    <a:pt x="64" y="197"/>
                    <a:pt x="62" y="197"/>
                    <a:pt x="63" y="195"/>
                  </a:cubicBezTo>
                  <a:close/>
                  <a:moveTo>
                    <a:pt x="65" y="173"/>
                  </a:moveTo>
                  <a:cubicBezTo>
                    <a:pt x="67" y="173"/>
                    <a:pt x="67" y="176"/>
                    <a:pt x="68" y="176"/>
                  </a:cubicBezTo>
                  <a:cubicBezTo>
                    <a:pt x="66" y="178"/>
                    <a:pt x="65" y="175"/>
                    <a:pt x="65" y="173"/>
                  </a:cubicBezTo>
                  <a:close/>
                  <a:moveTo>
                    <a:pt x="72" y="199"/>
                  </a:moveTo>
                  <a:cubicBezTo>
                    <a:pt x="70" y="195"/>
                    <a:pt x="68" y="192"/>
                    <a:pt x="67" y="188"/>
                  </a:cubicBezTo>
                  <a:cubicBezTo>
                    <a:pt x="72" y="189"/>
                    <a:pt x="73" y="194"/>
                    <a:pt x="75" y="197"/>
                  </a:cubicBezTo>
                  <a:cubicBezTo>
                    <a:pt x="75" y="198"/>
                    <a:pt x="73" y="197"/>
                    <a:pt x="72" y="199"/>
                  </a:cubicBezTo>
                  <a:close/>
                  <a:moveTo>
                    <a:pt x="72" y="182"/>
                  </a:moveTo>
                  <a:cubicBezTo>
                    <a:pt x="75" y="183"/>
                    <a:pt x="75" y="187"/>
                    <a:pt x="77" y="188"/>
                  </a:cubicBezTo>
                  <a:cubicBezTo>
                    <a:pt x="75" y="189"/>
                    <a:pt x="73" y="185"/>
                    <a:pt x="72" y="182"/>
                  </a:cubicBezTo>
                  <a:close/>
                  <a:moveTo>
                    <a:pt x="76" y="178"/>
                  </a:moveTo>
                  <a:cubicBezTo>
                    <a:pt x="79" y="179"/>
                    <a:pt x="78" y="183"/>
                    <a:pt x="81" y="184"/>
                  </a:cubicBezTo>
                  <a:cubicBezTo>
                    <a:pt x="80" y="185"/>
                    <a:pt x="75" y="180"/>
                    <a:pt x="76" y="178"/>
                  </a:cubicBezTo>
                  <a:close/>
                  <a:moveTo>
                    <a:pt x="80" y="162"/>
                  </a:moveTo>
                  <a:cubicBezTo>
                    <a:pt x="76" y="162"/>
                    <a:pt x="75" y="157"/>
                    <a:pt x="78" y="155"/>
                  </a:cubicBezTo>
                  <a:cubicBezTo>
                    <a:pt x="80" y="157"/>
                    <a:pt x="82" y="159"/>
                    <a:pt x="80" y="162"/>
                  </a:cubicBezTo>
                  <a:close/>
                  <a:moveTo>
                    <a:pt x="82" y="139"/>
                  </a:moveTo>
                  <a:cubicBezTo>
                    <a:pt x="80" y="136"/>
                    <a:pt x="79" y="133"/>
                    <a:pt x="78" y="130"/>
                  </a:cubicBezTo>
                  <a:cubicBezTo>
                    <a:pt x="80" y="132"/>
                    <a:pt x="84" y="135"/>
                    <a:pt x="82" y="139"/>
                  </a:cubicBezTo>
                  <a:close/>
                  <a:moveTo>
                    <a:pt x="81" y="107"/>
                  </a:moveTo>
                  <a:cubicBezTo>
                    <a:pt x="81" y="106"/>
                    <a:pt x="82" y="107"/>
                    <a:pt x="82" y="106"/>
                  </a:cubicBezTo>
                  <a:cubicBezTo>
                    <a:pt x="85" y="107"/>
                    <a:pt x="85" y="109"/>
                    <a:pt x="86" y="112"/>
                  </a:cubicBezTo>
                  <a:cubicBezTo>
                    <a:pt x="84" y="113"/>
                    <a:pt x="82" y="109"/>
                    <a:pt x="81" y="107"/>
                  </a:cubicBezTo>
                  <a:close/>
                  <a:moveTo>
                    <a:pt x="83" y="182"/>
                  </a:moveTo>
                  <a:cubicBezTo>
                    <a:pt x="86" y="184"/>
                    <a:pt x="91" y="187"/>
                    <a:pt x="90" y="191"/>
                  </a:cubicBezTo>
                  <a:cubicBezTo>
                    <a:pt x="87" y="189"/>
                    <a:pt x="86" y="184"/>
                    <a:pt x="83" y="182"/>
                  </a:cubicBezTo>
                  <a:close/>
                  <a:moveTo>
                    <a:pt x="90" y="179"/>
                  </a:moveTo>
                  <a:cubicBezTo>
                    <a:pt x="88" y="176"/>
                    <a:pt x="91" y="172"/>
                    <a:pt x="94" y="175"/>
                  </a:cubicBezTo>
                  <a:cubicBezTo>
                    <a:pt x="93" y="176"/>
                    <a:pt x="93" y="178"/>
                    <a:pt x="90" y="179"/>
                  </a:cubicBezTo>
                  <a:close/>
                  <a:moveTo>
                    <a:pt x="97" y="185"/>
                  </a:moveTo>
                  <a:cubicBezTo>
                    <a:pt x="95" y="185"/>
                    <a:pt x="95" y="183"/>
                    <a:pt x="93" y="182"/>
                  </a:cubicBezTo>
                  <a:cubicBezTo>
                    <a:pt x="94" y="181"/>
                    <a:pt x="95" y="181"/>
                    <a:pt x="96" y="179"/>
                  </a:cubicBezTo>
                  <a:cubicBezTo>
                    <a:pt x="97" y="180"/>
                    <a:pt x="98" y="182"/>
                    <a:pt x="99" y="182"/>
                  </a:cubicBezTo>
                  <a:cubicBezTo>
                    <a:pt x="99" y="184"/>
                    <a:pt x="98" y="184"/>
                    <a:pt x="97" y="185"/>
                  </a:cubicBezTo>
                  <a:close/>
                  <a:moveTo>
                    <a:pt x="100" y="165"/>
                  </a:moveTo>
                  <a:cubicBezTo>
                    <a:pt x="100" y="163"/>
                    <a:pt x="101" y="163"/>
                    <a:pt x="101" y="161"/>
                  </a:cubicBezTo>
                  <a:cubicBezTo>
                    <a:pt x="102" y="162"/>
                    <a:pt x="103" y="163"/>
                    <a:pt x="104" y="165"/>
                  </a:cubicBezTo>
                  <a:cubicBezTo>
                    <a:pt x="102" y="166"/>
                    <a:pt x="102" y="166"/>
                    <a:pt x="100" y="165"/>
                  </a:cubicBezTo>
                  <a:close/>
                  <a:moveTo>
                    <a:pt x="107" y="173"/>
                  </a:moveTo>
                  <a:cubicBezTo>
                    <a:pt x="106" y="172"/>
                    <a:pt x="105" y="171"/>
                    <a:pt x="104" y="170"/>
                  </a:cubicBezTo>
                  <a:cubicBezTo>
                    <a:pt x="105" y="168"/>
                    <a:pt x="106" y="167"/>
                    <a:pt x="109" y="167"/>
                  </a:cubicBezTo>
                  <a:cubicBezTo>
                    <a:pt x="109" y="170"/>
                    <a:pt x="108" y="171"/>
                    <a:pt x="107" y="173"/>
                  </a:cubicBezTo>
                  <a:close/>
                  <a:moveTo>
                    <a:pt x="108" y="159"/>
                  </a:moveTo>
                  <a:cubicBezTo>
                    <a:pt x="106" y="159"/>
                    <a:pt x="104" y="156"/>
                    <a:pt x="106" y="154"/>
                  </a:cubicBezTo>
                  <a:cubicBezTo>
                    <a:pt x="105" y="154"/>
                    <a:pt x="103" y="154"/>
                    <a:pt x="102" y="154"/>
                  </a:cubicBezTo>
                  <a:cubicBezTo>
                    <a:pt x="103" y="153"/>
                    <a:pt x="103" y="151"/>
                    <a:pt x="104" y="152"/>
                  </a:cubicBezTo>
                  <a:cubicBezTo>
                    <a:pt x="106" y="154"/>
                    <a:pt x="108" y="155"/>
                    <a:pt x="110" y="158"/>
                  </a:cubicBezTo>
                  <a:cubicBezTo>
                    <a:pt x="109" y="158"/>
                    <a:pt x="108" y="158"/>
                    <a:pt x="108" y="159"/>
                  </a:cubicBezTo>
                  <a:close/>
                  <a:moveTo>
                    <a:pt x="128" y="125"/>
                  </a:moveTo>
                  <a:cubicBezTo>
                    <a:pt x="125" y="147"/>
                    <a:pt x="125" y="165"/>
                    <a:pt x="111" y="178"/>
                  </a:cubicBezTo>
                  <a:cubicBezTo>
                    <a:pt x="114" y="169"/>
                    <a:pt x="118" y="157"/>
                    <a:pt x="122" y="146"/>
                  </a:cubicBezTo>
                  <a:cubicBezTo>
                    <a:pt x="121" y="144"/>
                    <a:pt x="121" y="144"/>
                    <a:pt x="119" y="144"/>
                  </a:cubicBezTo>
                  <a:cubicBezTo>
                    <a:pt x="122" y="127"/>
                    <a:pt x="125" y="107"/>
                    <a:pt x="126" y="95"/>
                  </a:cubicBezTo>
                  <a:cubicBezTo>
                    <a:pt x="127" y="93"/>
                    <a:pt x="125" y="93"/>
                    <a:pt x="125" y="93"/>
                  </a:cubicBezTo>
                  <a:cubicBezTo>
                    <a:pt x="126" y="92"/>
                    <a:pt x="128" y="91"/>
                    <a:pt x="127" y="88"/>
                  </a:cubicBezTo>
                  <a:cubicBezTo>
                    <a:pt x="133" y="98"/>
                    <a:pt x="130" y="112"/>
                    <a:pt x="128"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2" tIns="60941" rIns="121882" bIns="60941"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399"/>
            </a:p>
          </p:txBody>
        </p:sp>
        <p:sp>
          <p:nvSpPr>
            <p:cNvPr id="8" name="Freeform 10"/>
            <p:cNvSpPr>
              <a:spLocks noEditPoints="1"/>
            </p:cNvSpPr>
            <p:nvPr/>
          </p:nvSpPr>
          <p:spPr bwMode="auto">
            <a:xfrm>
              <a:off x="4839855" y="3271524"/>
              <a:ext cx="2512290" cy="2507476"/>
            </a:xfrm>
            <a:custGeom>
              <a:avLst/>
              <a:gdLst>
                <a:gd name="T0" fmla="*/ 227 w 768"/>
                <a:gd name="T1" fmla="*/ 41 h 769"/>
                <a:gd name="T2" fmla="*/ 95 w 768"/>
                <a:gd name="T3" fmla="*/ 752 h 769"/>
                <a:gd name="T4" fmla="*/ 234 w 768"/>
                <a:gd name="T5" fmla="*/ 293 h 769"/>
                <a:gd name="T6" fmla="*/ 549 w 768"/>
                <a:gd name="T7" fmla="*/ 539 h 769"/>
                <a:gd name="T8" fmla="*/ 636 w 768"/>
                <a:gd name="T9" fmla="*/ 746 h 769"/>
                <a:gd name="T10" fmla="*/ 764 w 768"/>
                <a:gd name="T11" fmla="*/ 224 h 769"/>
                <a:gd name="T12" fmla="*/ 243 w 768"/>
                <a:gd name="T13" fmla="*/ 714 h 769"/>
                <a:gd name="T14" fmla="*/ 212 w 768"/>
                <a:gd name="T15" fmla="*/ 177 h 769"/>
                <a:gd name="T16" fmla="*/ 110 w 768"/>
                <a:gd name="T17" fmla="*/ 606 h 769"/>
                <a:gd name="T18" fmla="*/ 191 w 768"/>
                <a:gd name="T19" fmla="*/ 114 h 769"/>
                <a:gd name="T20" fmla="*/ 105 w 768"/>
                <a:gd name="T21" fmla="*/ 564 h 769"/>
                <a:gd name="T22" fmla="*/ 186 w 768"/>
                <a:gd name="T23" fmla="*/ 164 h 769"/>
                <a:gd name="T24" fmla="*/ 179 w 768"/>
                <a:gd name="T25" fmla="*/ 139 h 769"/>
                <a:gd name="T26" fmla="*/ 193 w 768"/>
                <a:gd name="T27" fmla="*/ 292 h 769"/>
                <a:gd name="T28" fmla="*/ 122 w 768"/>
                <a:gd name="T29" fmla="*/ 307 h 769"/>
                <a:gd name="T30" fmla="*/ 145 w 768"/>
                <a:gd name="T31" fmla="*/ 197 h 769"/>
                <a:gd name="T32" fmla="*/ 118 w 768"/>
                <a:gd name="T33" fmla="*/ 222 h 769"/>
                <a:gd name="T34" fmla="*/ 130 w 768"/>
                <a:gd name="T35" fmla="*/ 295 h 769"/>
                <a:gd name="T36" fmla="*/ 147 w 768"/>
                <a:gd name="T37" fmla="*/ 134 h 769"/>
                <a:gd name="T38" fmla="*/ 108 w 768"/>
                <a:gd name="T39" fmla="*/ 128 h 769"/>
                <a:gd name="T40" fmla="*/ 128 w 768"/>
                <a:gd name="T41" fmla="*/ 389 h 769"/>
                <a:gd name="T42" fmla="*/ 179 w 768"/>
                <a:gd name="T43" fmla="*/ 542 h 769"/>
                <a:gd name="T44" fmla="*/ 185 w 768"/>
                <a:gd name="T45" fmla="*/ 90 h 769"/>
                <a:gd name="T46" fmla="*/ 115 w 768"/>
                <a:gd name="T47" fmla="*/ 70 h 769"/>
                <a:gd name="T48" fmla="*/ 120 w 768"/>
                <a:gd name="T49" fmla="*/ 460 h 769"/>
                <a:gd name="T50" fmla="*/ 186 w 768"/>
                <a:gd name="T51" fmla="*/ 567 h 769"/>
                <a:gd name="T52" fmla="*/ 187 w 768"/>
                <a:gd name="T53" fmla="*/ 30 h 769"/>
                <a:gd name="T54" fmla="*/ 111 w 768"/>
                <a:gd name="T55" fmla="*/ 23 h 769"/>
                <a:gd name="T56" fmla="*/ 72 w 768"/>
                <a:gd name="T57" fmla="*/ 79 h 769"/>
                <a:gd name="T58" fmla="*/ 83 w 768"/>
                <a:gd name="T59" fmla="*/ 692 h 769"/>
                <a:gd name="T60" fmla="*/ 130 w 768"/>
                <a:gd name="T61" fmla="*/ 718 h 769"/>
                <a:gd name="T62" fmla="*/ 183 w 768"/>
                <a:gd name="T63" fmla="*/ 733 h 769"/>
                <a:gd name="T64" fmla="*/ 211 w 768"/>
                <a:gd name="T65" fmla="*/ 382 h 769"/>
                <a:gd name="T66" fmla="*/ 438 w 768"/>
                <a:gd name="T67" fmla="*/ 276 h 769"/>
                <a:gd name="T68" fmla="*/ 685 w 768"/>
                <a:gd name="T69" fmla="*/ 123 h 769"/>
                <a:gd name="T70" fmla="*/ 628 w 768"/>
                <a:gd name="T71" fmla="*/ 367 h 769"/>
                <a:gd name="T72" fmla="*/ 670 w 768"/>
                <a:gd name="T73" fmla="*/ 307 h 769"/>
                <a:gd name="T74" fmla="*/ 663 w 768"/>
                <a:gd name="T75" fmla="*/ 177 h 769"/>
                <a:gd name="T76" fmla="*/ 639 w 768"/>
                <a:gd name="T77" fmla="*/ 90 h 769"/>
                <a:gd name="T78" fmla="*/ 640 w 768"/>
                <a:gd name="T79" fmla="*/ 121 h 769"/>
                <a:gd name="T80" fmla="*/ 644 w 768"/>
                <a:gd name="T81" fmla="*/ 116 h 769"/>
                <a:gd name="T82" fmla="*/ 667 w 768"/>
                <a:gd name="T83" fmla="*/ 607 h 769"/>
                <a:gd name="T84" fmla="*/ 619 w 768"/>
                <a:gd name="T85" fmla="*/ 147 h 769"/>
                <a:gd name="T86" fmla="*/ 584 w 768"/>
                <a:gd name="T87" fmla="*/ 222 h 769"/>
                <a:gd name="T88" fmla="*/ 579 w 768"/>
                <a:gd name="T89" fmla="*/ 247 h 769"/>
                <a:gd name="T90" fmla="*/ 567 w 768"/>
                <a:gd name="T91" fmla="*/ 252 h 769"/>
                <a:gd name="T92" fmla="*/ 597 w 768"/>
                <a:gd name="T93" fmla="*/ 269 h 769"/>
                <a:gd name="T94" fmla="*/ 567 w 768"/>
                <a:gd name="T95" fmla="*/ 313 h 769"/>
                <a:gd name="T96" fmla="*/ 577 w 768"/>
                <a:gd name="T97" fmla="*/ 419 h 769"/>
                <a:gd name="T98" fmla="*/ 630 w 768"/>
                <a:gd name="T99" fmla="*/ 230 h 769"/>
                <a:gd name="T100" fmla="*/ 669 w 768"/>
                <a:gd name="T101" fmla="*/ 186 h 769"/>
                <a:gd name="T102" fmla="*/ 606 w 768"/>
                <a:gd name="T103" fmla="*/ 76 h 769"/>
                <a:gd name="T104" fmla="*/ 557 w 768"/>
                <a:gd name="T105" fmla="*/ 573 h 769"/>
                <a:gd name="T106" fmla="*/ 588 w 768"/>
                <a:gd name="T107" fmla="*/ 426 h 769"/>
                <a:gd name="T108" fmla="*/ 632 w 768"/>
                <a:gd name="T109" fmla="*/ 357 h 769"/>
                <a:gd name="T110" fmla="*/ 676 w 768"/>
                <a:gd name="T111" fmla="*/ 194 h 769"/>
                <a:gd name="T112" fmla="*/ 576 w 768"/>
                <a:gd name="T113" fmla="*/ 12 h 769"/>
                <a:gd name="T114" fmla="*/ 550 w 768"/>
                <a:gd name="T115" fmla="*/ 613 h 769"/>
                <a:gd name="T116" fmla="*/ 570 w 768"/>
                <a:gd name="T117" fmla="*/ 695 h 769"/>
                <a:gd name="T118" fmla="*/ 623 w 768"/>
                <a:gd name="T119" fmla="*/ 343 h 769"/>
                <a:gd name="T120" fmla="*/ 615 w 768"/>
                <a:gd name="T121" fmla="*/ 696 h 769"/>
                <a:gd name="T122" fmla="*/ 682 w 768"/>
                <a:gd name="T123" fmla="*/ 708 h 769"/>
                <a:gd name="T124" fmla="*/ 701 w 768"/>
                <a:gd name="T125" fmla="*/ 131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68" h="769">
                  <a:moveTo>
                    <a:pt x="765" y="206"/>
                  </a:moveTo>
                  <a:cubicBezTo>
                    <a:pt x="761" y="205"/>
                    <a:pt x="760" y="202"/>
                    <a:pt x="759" y="197"/>
                  </a:cubicBezTo>
                  <a:cubicBezTo>
                    <a:pt x="761" y="197"/>
                    <a:pt x="762" y="198"/>
                    <a:pt x="764" y="198"/>
                  </a:cubicBezTo>
                  <a:cubicBezTo>
                    <a:pt x="765" y="192"/>
                    <a:pt x="761" y="191"/>
                    <a:pt x="759" y="188"/>
                  </a:cubicBezTo>
                  <a:cubicBezTo>
                    <a:pt x="757" y="183"/>
                    <a:pt x="754" y="176"/>
                    <a:pt x="752" y="169"/>
                  </a:cubicBezTo>
                  <a:cubicBezTo>
                    <a:pt x="747" y="159"/>
                    <a:pt x="744" y="150"/>
                    <a:pt x="741" y="140"/>
                  </a:cubicBezTo>
                  <a:cubicBezTo>
                    <a:pt x="738" y="126"/>
                    <a:pt x="736" y="116"/>
                    <a:pt x="733" y="105"/>
                  </a:cubicBezTo>
                  <a:cubicBezTo>
                    <a:pt x="729" y="91"/>
                    <a:pt x="727" y="80"/>
                    <a:pt x="722" y="71"/>
                  </a:cubicBezTo>
                  <a:cubicBezTo>
                    <a:pt x="722" y="70"/>
                    <a:pt x="723" y="70"/>
                    <a:pt x="722" y="68"/>
                  </a:cubicBezTo>
                  <a:cubicBezTo>
                    <a:pt x="718" y="62"/>
                    <a:pt x="714" y="56"/>
                    <a:pt x="712" y="47"/>
                  </a:cubicBezTo>
                  <a:cubicBezTo>
                    <a:pt x="711" y="45"/>
                    <a:pt x="710" y="48"/>
                    <a:pt x="707" y="48"/>
                  </a:cubicBezTo>
                  <a:cubicBezTo>
                    <a:pt x="708" y="47"/>
                    <a:pt x="710" y="47"/>
                    <a:pt x="709" y="45"/>
                  </a:cubicBezTo>
                  <a:cubicBezTo>
                    <a:pt x="708" y="45"/>
                    <a:pt x="706" y="45"/>
                    <a:pt x="706" y="42"/>
                  </a:cubicBezTo>
                  <a:cubicBezTo>
                    <a:pt x="708" y="42"/>
                    <a:pt x="708" y="43"/>
                    <a:pt x="710" y="43"/>
                  </a:cubicBezTo>
                  <a:cubicBezTo>
                    <a:pt x="708" y="38"/>
                    <a:pt x="705" y="35"/>
                    <a:pt x="700" y="33"/>
                  </a:cubicBezTo>
                  <a:cubicBezTo>
                    <a:pt x="696" y="28"/>
                    <a:pt x="691" y="25"/>
                    <a:pt x="683" y="24"/>
                  </a:cubicBezTo>
                  <a:cubicBezTo>
                    <a:pt x="681" y="29"/>
                    <a:pt x="688" y="31"/>
                    <a:pt x="686" y="36"/>
                  </a:cubicBezTo>
                  <a:cubicBezTo>
                    <a:pt x="683" y="35"/>
                    <a:pt x="682" y="30"/>
                    <a:pt x="678" y="29"/>
                  </a:cubicBezTo>
                  <a:cubicBezTo>
                    <a:pt x="675" y="31"/>
                    <a:pt x="676" y="34"/>
                    <a:pt x="677" y="38"/>
                  </a:cubicBezTo>
                  <a:cubicBezTo>
                    <a:pt x="675" y="39"/>
                    <a:pt x="674" y="41"/>
                    <a:pt x="673" y="40"/>
                  </a:cubicBezTo>
                  <a:cubicBezTo>
                    <a:pt x="671" y="38"/>
                    <a:pt x="668" y="34"/>
                    <a:pt x="667" y="30"/>
                  </a:cubicBezTo>
                  <a:cubicBezTo>
                    <a:pt x="669" y="27"/>
                    <a:pt x="671" y="25"/>
                    <a:pt x="672" y="21"/>
                  </a:cubicBezTo>
                  <a:cubicBezTo>
                    <a:pt x="671" y="20"/>
                    <a:pt x="669" y="20"/>
                    <a:pt x="669" y="19"/>
                  </a:cubicBezTo>
                  <a:cubicBezTo>
                    <a:pt x="670" y="18"/>
                    <a:pt x="670" y="16"/>
                    <a:pt x="672" y="15"/>
                  </a:cubicBezTo>
                  <a:cubicBezTo>
                    <a:pt x="672" y="13"/>
                    <a:pt x="668" y="12"/>
                    <a:pt x="670" y="10"/>
                  </a:cubicBezTo>
                  <a:cubicBezTo>
                    <a:pt x="658" y="17"/>
                    <a:pt x="638" y="13"/>
                    <a:pt x="625" y="20"/>
                  </a:cubicBezTo>
                  <a:cubicBezTo>
                    <a:pt x="624" y="19"/>
                    <a:pt x="623" y="18"/>
                    <a:pt x="622" y="17"/>
                  </a:cubicBezTo>
                  <a:cubicBezTo>
                    <a:pt x="620" y="18"/>
                    <a:pt x="618" y="21"/>
                    <a:pt x="616" y="21"/>
                  </a:cubicBezTo>
                  <a:cubicBezTo>
                    <a:pt x="614" y="19"/>
                    <a:pt x="613" y="17"/>
                    <a:pt x="612" y="15"/>
                  </a:cubicBezTo>
                  <a:cubicBezTo>
                    <a:pt x="609" y="14"/>
                    <a:pt x="609" y="17"/>
                    <a:pt x="607" y="17"/>
                  </a:cubicBezTo>
                  <a:cubicBezTo>
                    <a:pt x="603" y="13"/>
                    <a:pt x="599" y="8"/>
                    <a:pt x="593" y="6"/>
                  </a:cubicBezTo>
                  <a:cubicBezTo>
                    <a:pt x="592" y="6"/>
                    <a:pt x="594" y="9"/>
                    <a:pt x="592" y="9"/>
                  </a:cubicBezTo>
                  <a:cubicBezTo>
                    <a:pt x="587" y="5"/>
                    <a:pt x="580" y="6"/>
                    <a:pt x="575" y="4"/>
                  </a:cubicBezTo>
                  <a:cubicBezTo>
                    <a:pt x="572" y="3"/>
                    <a:pt x="570" y="1"/>
                    <a:pt x="567" y="1"/>
                  </a:cubicBezTo>
                  <a:cubicBezTo>
                    <a:pt x="561" y="0"/>
                    <a:pt x="558" y="5"/>
                    <a:pt x="555" y="9"/>
                  </a:cubicBezTo>
                  <a:cubicBezTo>
                    <a:pt x="552" y="12"/>
                    <a:pt x="546" y="14"/>
                    <a:pt x="545" y="19"/>
                  </a:cubicBezTo>
                  <a:cubicBezTo>
                    <a:pt x="546" y="21"/>
                    <a:pt x="546" y="22"/>
                    <a:pt x="548" y="23"/>
                  </a:cubicBezTo>
                  <a:cubicBezTo>
                    <a:pt x="544" y="27"/>
                    <a:pt x="543" y="35"/>
                    <a:pt x="541" y="41"/>
                  </a:cubicBezTo>
                  <a:cubicBezTo>
                    <a:pt x="540" y="37"/>
                    <a:pt x="541" y="34"/>
                    <a:pt x="541" y="30"/>
                  </a:cubicBezTo>
                  <a:cubicBezTo>
                    <a:pt x="538" y="28"/>
                    <a:pt x="537" y="32"/>
                    <a:pt x="536" y="30"/>
                  </a:cubicBezTo>
                  <a:cubicBezTo>
                    <a:pt x="537" y="26"/>
                    <a:pt x="538" y="24"/>
                    <a:pt x="540" y="21"/>
                  </a:cubicBezTo>
                  <a:cubicBezTo>
                    <a:pt x="537" y="22"/>
                    <a:pt x="538" y="20"/>
                    <a:pt x="536" y="20"/>
                  </a:cubicBezTo>
                  <a:cubicBezTo>
                    <a:pt x="531" y="25"/>
                    <a:pt x="531" y="31"/>
                    <a:pt x="530" y="38"/>
                  </a:cubicBezTo>
                  <a:cubicBezTo>
                    <a:pt x="521" y="76"/>
                    <a:pt x="510" y="116"/>
                    <a:pt x="501" y="153"/>
                  </a:cubicBezTo>
                  <a:cubicBezTo>
                    <a:pt x="495" y="174"/>
                    <a:pt x="491" y="197"/>
                    <a:pt x="483" y="216"/>
                  </a:cubicBezTo>
                  <a:cubicBezTo>
                    <a:pt x="474" y="227"/>
                    <a:pt x="466" y="240"/>
                    <a:pt x="456" y="250"/>
                  </a:cubicBezTo>
                  <a:cubicBezTo>
                    <a:pt x="445" y="261"/>
                    <a:pt x="430" y="268"/>
                    <a:pt x="420" y="279"/>
                  </a:cubicBezTo>
                  <a:cubicBezTo>
                    <a:pt x="417" y="280"/>
                    <a:pt x="413" y="280"/>
                    <a:pt x="411" y="283"/>
                  </a:cubicBezTo>
                  <a:cubicBezTo>
                    <a:pt x="413" y="285"/>
                    <a:pt x="418" y="284"/>
                    <a:pt x="420" y="285"/>
                  </a:cubicBezTo>
                  <a:cubicBezTo>
                    <a:pt x="419" y="286"/>
                    <a:pt x="419" y="287"/>
                    <a:pt x="418" y="287"/>
                  </a:cubicBezTo>
                  <a:cubicBezTo>
                    <a:pt x="416" y="286"/>
                    <a:pt x="413" y="286"/>
                    <a:pt x="411" y="287"/>
                  </a:cubicBezTo>
                  <a:cubicBezTo>
                    <a:pt x="411" y="290"/>
                    <a:pt x="413" y="293"/>
                    <a:pt x="412" y="293"/>
                  </a:cubicBezTo>
                  <a:cubicBezTo>
                    <a:pt x="409" y="288"/>
                    <a:pt x="402" y="288"/>
                    <a:pt x="398" y="292"/>
                  </a:cubicBezTo>
                  <a:cubicBezTo>
                    <a:pt x="396" y="290"/>
                    <a:pt x="394" y="290"/>
                    <a:pt x="390" y="290"/>
                  </a:cubicBezTo>
                  <a:cubicBezTo>
                    <a:pt x="387" y="287"/>
                    <a:pt x="383" y="285"/>
                    <a:pt x="381" y="280"/>
                  </a:cubicBezTo>
                  <a:cubicBezTo>
                    <a:pt x="377" y="278"/>
                    <a:pt x="373" y="277"/>
                    <a:pt x="368" y="276"/>
                  </a:cubicBezTo>
                  <a:cubicBezTo>
                    <a:pt x="358" y="274"/>
                    <a:pt x="349" y="270"/>
                    <a:pt x="341" y="268"/>
                  </a:cubicBezTo>
                  <a:cubicBezTo>
                    <a:pt x="341" y="266"/>
                    <a:pt x="340" y="267"/>
                    <a:pt x="338" y="267"/>
                  </a:cubicBezTo>
                  <a:cubicBezTo>
                    <a:pt x="326" y="257"/>
                    <a:pt x="311" y="251"/>
                    <a:pt x="298" y="243"/>
                  </a:cubicBezTo>
                  <a:cubicBezTo>
                    <a:pt x="294" y="244"/>
                    <a:pt x="294" y="241"/>
                    <a:pt x="291" y="240"/>
                  </a:cubicBezTo>
                  <a:cubicBezTo>
                    <a:pt x="291" y="237"/>
                    <a:pt x="293" y="239"/>
                    <a:pt x="293" y="237"/>
                  </a:cubicBezTo>
                  <a:cubicBezTo>
                    <a:pt x="290" y="236"/>
                    <a:pt x="287" y="236"/>
                    <a:pt x="285" y="238"/>
                  </a:cubicBezTo>
                  <a:cubicBezTo>
                    <a:pt x="280" y="232"/>
                    <a:pt x="272" y="230"/>
                    <a:pt x="265" y="226"/>
                  </a:cubicBezTo>
                  <a:cubicBezTo>
                    <a:pt x="259" y="214"/>
                    <a:pt x="254" y="199"/>
                    <a:pt x="250" y="184"/>
                  </a:cubicBezTo>
                  <a:cubicBezTo>
                    <a:pt x="249" y="181"/>
                    <a:pt x="249" y="177"/>
                    <a:pt x="248" y="173"/>
                  </a:cubicBezTo>
                  <a:cubicBezTo>
                    <a:pt x="245" y="162"/>
                    <a:pt x="239" y="149"/>
                    <a:pt x="242" y="139"/>
                  </a:cubicBezTo>
                  <a:cubicBezTo>
                    <a:pt x="241" y="126"/>
                    <a:pt x="244" y="111"/>
                    <a:pt x="240" y="101"/>
                  </a:cubicBezTo>
                  <a:cubicBezTo>
                    <a:pt x="240" y="85"/>
                    <a:pt x="240" y="71"/>
                    <a:pt x="236" y="59"/>
                  </a:cubicBezTo>
                  <a:cubicBezTo>
                    <a:pt x="237" y="53"/>
                    <a:pt x="234" y="43"/>
                    <a:pt x="227" y="41"/>
                  </a:cubicBezTo>
                  <a:cubicBezTo>
                    <a:pt x="226" y="45"/>
                    <a:pt x="225" y="47"/>
                    <a:pt x="224" y="50"/>
                  </a:cubicBezTo>
                  <a:cubicBezTo>
                    <a:pt x="222" y="50"/>
                    <a:pt x="223" y="47"/>
                    <a:pt x="222" y="46"/>
                  </a:cubicBezTo>
                  <a:cubicBezTo>
                    <a:pt x="219" y="46"/>
                    <a:pt x="219" y="48"/>
                    <a:pt x="217" y="48"/>
                  </a:cubicBezTo>
                  <a:cubicBezTo>
                    <a:pt x="215" y="43"/>
                    <a:pt x="209" y="43"/>
                    <a:pt x="208" y="36"/>
                  </a:cubicBezTo>
                  <a:cubicBezTo>
                    <a:pt x="207" y="36"/>
                    <a:pt x="205" y="38"/>
                    <a:pt x="205" y="36"/>
                  </a:cubicBezTo>
                  <a:cubicBezTo>
                    <a:pt x="207" y="34"/>
                    <a:pt x="209" y="32"/>
                    <a:pt x="212" y="31"/>
                  </a:cubicBezTo>
                  <a:cubicBezTo>
                    <a:pt x="215" y="34"/>
                    <a:pt x="217" y="34"/>
                    <a:pt x="221" y="35"/>
                  </a:cubicBezTo>
                  <a:cubicBezTo>
                    <a:pt x="220" y="25"/>
                    <a:pt x="203" y="28"/>
                    <a:pt x="193" y="27"/>
                  </a:cubicBezTo>
                  <a:cubicBezTo>
                    <a:pt x="180" y="27"/>
                    <a:pt x="164" y="26"/>
                    <a:pt x="153" y="25"/>
                  </a:cubicBezTo>
                  <a:cubicBezTo>
                    <a:pt x="140" y="17"/>
                    <a:pt x="118" y="11"/>
                    <a:pt x="101" y="15"/>
                  </a:cubicBezTo>
                  <a:cubicBezTo>
                    <a:pt x="101" y="13"/>
                    <a:pt x="99" y="13"/>
                    <a:pt x="98" y="12"/>
                  </a:cubicBezTo>
                  <a:cubicBezTo>
                    <a:pt x="92" y="18"/>
                    <a:pt x="84" y="21"/>
                    <a:pt x="77" y="26"/>
                  </a:cubicBezTo>
                  <a:cubicBezTo>
                    <a:pt x="73" y="36"/>
                    <a:pt x="69" y="47"/>
                    <a:pt x="66" y="57"/>
                  </a:cubicBezTo>
                  <a:cubicBezTo>
                    <a:pt x="67" y="55"/>
                    <a:pt x="65" y="56"/>
                    <a:pt x="64" y="56"/>
                  </a:cubicBezTo>
                  <a:cubicBezTo>
                    <a:pt x="63" y="56"/>
                    <a:pt x="64" y="58"/>
                    <a:pt x="63" y="58"/>
                  </a:cubicBezTo>
                  <a:cubicBezTo>
                    <a:pt x="70" y="72"/>
                    <a:pt x="61" y="85"/>
                    <a:pt x="60" y="103"/>
                  </a:cubicBezTo>
                  <a:cubicBezTo>
                    <a:pt x="52" y="136"/>
                    <a:pt x="42" y="169"/>
                    <a:pt x="32" y="202"/>
                  </a:cubicBezTo>
                  <a:cubicBezTo>
                    <a:pt x="27" y="214"/>
                    <a:pt x="21" y="225"/>
                    <a:pt x="17" y="237"/>
                  </a:cubicBezTo>
                  <a:cubicBezTo>
                    <a:pt x="18" y="238"/>
                    <a:pt x="20" y="237"/>
                    <a:pt x="21" y="238"/>
                  </a:cubicBezTo>
                  <a:cubicBezTo>
                    <a:pt x="21" y="242"/>
                    <a:pt x="20" y="243"/>
                    <a:pt x="20" y="245"/>
                  </a:cubicBezTo>
                  <a:cubicBezTo>
                    <a:pt x="19" y="242"/>
                    <a:pt x="16" y="241"/>
                    <a:pt x="14" y="242"/>
                  </a:cubicBezTo>
                  <a:cubicBezTo>
                    <a:pt x="15" y="246"/>
                    <a:pt x="17" y="257"/>
                    <a:pt x="14" y="263"/>
                  </a:cubicBezTo>
                  <a:cubicBezTo>
                    <a:pt x="18" y="276"/>
                    <a:pt x="15" y="294"/>
                    <a:pt x="14" y="307"/>
                  </a:cubicBezTo>
                  <a:cubicBezTo>
                    <a:pt x="13" y="329"/>
                    <a:pt x="19" y="354"/>
                    <a:pt x="10" y="371"/>
                  </a:cubicBezTo>
                  <a:cubicBezTo>
                    <a:pt x="11" y="373"/>
                    <a:pt x="10" y="374"/>
                    <a:pt x="10" y="377"/>
                  </a:cubicBezTo>
                  <a:cubicBezTo>
                    <a:pt x="9" y="379"/>
                    <a:pt x="7" y="384"/>
                    <a:pt x="9" y="387"/>
                  </a:cubicBezTo>
                  <a:cubicBezTo>
                    <a:pt x="7" y="399"/>
                    <a:pt x="4" y="409"/>
                    <a:pt x="0" y="421"/>
                  </a:cubicBezTo>
                  <a:cubicBezTo>
                    <a:pt x="14" y="430"/>
                    <a:pt x="15" y="458"/>
                    <a:pt x="22" y="470"/>
                  </a:cubicBezTo>
                  <a:cubicBezTo>
                    <a:pt x="24" y="470"/>
                    <a:pt x="22" y="468"/>
                    <a:pt x="24" y="468"/>
                  </a:cubicBezTo>
                  <a:cubicBezTo>
                    <a:pt x="26" y="470"/>
                    <a:pt x="26" y="475"/>
                    <a:pt x="28" y="476"/>
                  </a:cubicBezTo>
                  <a:cubicBezTo>
                    <a:pt x="28" y="476"/>
                    <a:pt x="29" y="476"/>
                    <a:pt x="30" y="476"/>
                  </a:cubicBezTo>
                  <a:cubicBezTo>
                    <a:pt x="27" y="464"/>
                    <a:pt x="31" y="450"/>
                    <a:pt x="29" y="436"/>
                  </a:cubicBezTo>
                  <a:cubicBezTo>
                    <a:pt x="31" y="430"/>
                    <a:pt x="31" y="423"/>
                    <a:pt x="35" y="418"/>
                  </a:cubicBezTo>
                  <a:cubicBezTo>
                    <a:pt x="38" y="418"/>
                    <a:pt x="39" y="415"/>
                    <a:pt x="41" y="412"/>
                  </a:cubicBezTo>
                  <a:cubicBezTo>
                    <a:pt x="35" y="402"/>
                    <a:pt x="26" y="387"/>
                    <a:pt x="26" y="371"/>
                  </a:cubicBezTo>
                  <a:cubicBezTo>
                    <a:pt x="27" y="366"/>
                    <a:pt x="29" y="360"/>
                    <a:pt x="25" y="356"/>
                  </a:cubicBezTo>
                  <a:cubicBezTo>
                    <a:pt x="23" y="327"/>
                    <a:pt x="24" y="289"/>
                    <a:pt x="27" y="260"/>
                  </a:cubicBezTo>
                  <a:cubicBezTo>
                    <a:pt x="30" y="252"/>
                    <a:pt x="31" y="242"/>
                    <a:pt x="37" y="237"/>
                  </a:cubicBezTo>
                  <a:cubicBezTo>
                    <a:pt x="42" y="226"/>
                    <a:pt x="45" y="212"/>
                    <a:pt x="48" y="199"/>
                  </a:cubicBezTo>
                  <a:cubicBezTo>
                    <a:pt x="50" y="198"/>
                    <a:pt x="52" y="194"/>
                    <a:pt x="51" y="191"/>
                  </a:cubicBezTo>
                  <a:cubicBezTo>
                    <a:pt x="59" y="178"/>
                    <a:pt x="63" y="162"/>
                    <a:pt x="72" y="146"/>
                  </a:cubicBezTo>
                  <a:cubicBezTo>
                    <a:pt x="79" y="187"/>
                    <a:pt x="80" y="217"/>
                    <a:pt x="83" y="262"/>
                  </a:cubicBezTo>
                  <a:cubicBezTo>
                    <a:pt x="82" y="264"/>
                    <a:pt x="80" y="264"/>
                    <a:pt x="80" y="266"/>
                  </a:cubicBezTo>
                  <a:cubicBezTo>
                    <a:pt x="83" y="269"/>
                    <a:pt x="85" y="276"/>
                    <a:pt x="82" y="281"/>
                  </a:cubicBezTo>
                  <a:cubicBezTo>
                    <a:pt x="86" y="295"/>
                    <a:pt x="85" y="314"/>
                    <a:pt x="86" y="328"/>
                  </a:cubicBezTo>
                  <a:cubicBezTo>
                    <a:pt x="89" y="328"/>
                    <a:pt x="87" y="322"/>
                    <a:pt x="89" y="320"/>
                  </a:cubicBezTo>
                  <a:cubicBezTo>
                    <a:pt x="89" y="338"/>
                    <a:pt x="87" y="354"/>
                    <a:pt x="90" y="366"/>
                  </a:cubicBezTo>
                  <a:cubicBezTo>
                    <a:pt x="89" y="367"/>
                    <a:pt x="88" y="369"/>
                    <a:pt x="86" y="369"/>
                  </a:cubicBezTo>
                  <a:cubicBezTo>
                    <a:pt x="84" y="363"/>
                    <a:pt x="89" y="350"/>
                    <a:pt x="80" y="349"/>
                  </a:cubicBezTo>
                  <a:cubicBezTo>
                    <a:pt x="80" y="362"/>
                    <a:pt x="80" y="380"/>
                    <a:pt x="81" y="396"/>
                  </a:cubicBezTo>
                  <a:cubicBezTo>
                    <a:pt x="84" y="459"/>
                    <a:pt x="82" y="523"/>
                    <a:pt x="85" y="579"/>
                  </a:cubicBezTo>
                  <a:cubicBezTo>
                    <a:pt x="86" y="605"/>
                    <a:pt x="79" y="633"/>
                    <a:pt x="81" y="664"/>
                  </a:cubicBezTo>
                  <a:cubicBezTo>
                    <a:pt x="81" y="665"/>
                    <a:pt x="83" y="664"/>
                    <a:pt x="83" y="665"/>
                  </a:cubicBezTo>
                  <a:cubicBezTo>
                    <a:pt x="83" y="666"/>
                    <a:pt x="81" y="666"/>
                    <a:pt x="81" y="668"/>
                  </a:cubicBezTo>
                  <a:cubicBezTo>
                    <a:pt x="81" y="677"/>
                    <a:pt x="77" y="689"/>
                    <a:pt x="78" y="696"/>
                  </a:cubicBezTo>
                  <a:cubicBezTo>
                    <a:pt x="79" y="697"/>
                    <a:pt x="82" y="696"/>
                    <a:pt x="82" y="698"/>
                  </a:cubicBezTo>
                  <a:cubicBezTo>
                    <a:pt x="80" y="703"/>
                    <a:pt x="78" y="708"/>
                    <a:pt x="78" y="713"/>
                  </a:cubicBezTo>
                  <a:cubicBezTo>
                    <a:pt x="80" y="714"/>
                    <a:pt x="81" y="712"/>
                    <a:pt x="82" y="713"/>
                  </a:cubicBezTo>
                  <a:cubicBezTo>
                    <a:pt x="83" y="722"/>
                    <a:pt x="83" y="731"/>
                    <a:pt x="90" y="738"/>
                  </a:cubicBezTo>
                  <a:cubicBezTo>
                    <a:pt x="90" y="741"/>
                    <a:pt x="91" y="742"/>
                    <a:pt x="90" y="745"/>
                  </a:cubicBezTo>
                  <a:cubicBezTo>
                    <a:pt x="93" y="746"/>
                    <a:pt x="94" y="744"/>
                    <a:pt x="95" y="744"/>
                  </a:cubicBezTo>
                  <a:cubicBezTo>
                    <a:pt x="96" y="745"/>
                    <a:pt x="96" y="747"/>
                    <a:pt x="95" y="748"/>
                  </a:cubicBezTo>
                  <a:cubicBezTo>
                    <a:pt x="87" y="746"/>
                    <a:pt x="81" y="743"/>
                    <a:pt x="77" y="738"/>
                  </a:cubicBezTo>
                  <a:cubicBezTo>
                    <a:pt x="77" y="734"/>
                    <a:pt x="78" y="728"/>
                    <a:pt x="73" y="729"/>
                  </a:cubicBezTo>
                  <a:cubicBezTo>
                    <a:pt x="74" y="733"/>
                    <a:pt x="73" y="736"/>
                    <a:pt x="74" y="740"/>
                  </a:cubicBezTo>
                  <a:cubicBezTo>
                    <a:pt x="74" y="741"/>
                    <a:pt x="71" y="740"/>
                    <a:pt x="72" y="742"/>
                  </a:cubicBezTo>
                  <a:cubicBezTo>
                    <a:pt x="73" y="742"/>
                    <a:pt x="72" y="743"/>
                    <a:pt x="72" y="743"/>
                  </a:cubicBezTo>
                  <a:cubicBezTo>
                    <a:pt x="73" y="745"/>
                    <a:pt x="75" y="745"/>
                    <a:pt x="78" y="744"/>
                  </a:cubicBezTo>
                  <a:cubicBezTo>
                    <a:pt x="82" y="750"/>
                    <a:pt x="90" y="749"/>
                    <a:pt x="95" y="752"/>
                  </a:cubicBezTo>
                  <a:cubicBezTo>
                    <a:pt x="95" y="755"/>
                    <a:pt x="94" y="756"/>
                    <a:pt x="95" y="758"/>
                  </a:cubicBezTo>
                  <a:cubicBezTo>
                    <a:pt x="100" y="758"/>
                    <a:pt x="100" y="754"/>
                    <a:pt x="103" y="752"/>
                  </a:cubicBezTo>
                  <a:cubicBezTo>
                    <a:pt x="109" y="754"/>
                    <a:pt x="114" y="746"/>
                    <a:pt x="118" y="752"/>
                  </a:cubicBezTo>
                  <a:cubicBezTo>
                    <a:pt x="125" y="750"/>
                    <a:pt x="126" y="743"/>
                    <a:pt x="130" y="738"/>
                  </a:cubicBezTo>
                  <a:cubicBezTo>
                    <a:pt x="132" y="739"/>
                    <a:pt x="134" y="741"/>
                    <a:pt x="135" y="744"/>
                  </a:cubicBezTo>
                  <a:cubicBezTo>
                    <a:pt x="133" y="744"/>
                    <a:pt x="131" y="745"/>
                    <a:pt x="129" y="746"/>
                  </a:cubicBezTo>
                  <a:cubicBezTo>
                    <a:pt x="135" y="749"/>
                    <a:pt x="137" y="757"/>
                    <a:pt x="144" y="758"/>
                  </a:cubicBezTo>
                  <a:cubicBezTo>
                    <a:pt x="144" y="756"/>
                    <a:pt x="146" y="757"/>
                    <a:pt x="145" y="755"/>
                  </a:cubicBezTo>
                  <a:cubicBezTo>
                    <a:pt x="141" y="751"/>
                    <a:pt x="138" y="749"/>
                    <a:pt x="135" y="744"/>
                  </a:cubicBezTo>
                  <a:cubicBezTo>
                    <a:pt x="138" y="745"/>
                    <a:pt x="140" y="745"/>
                    <a:pt x="142" y="743"/>
                  </a:cubicBezTo>
                  <a:cubicBezTo>
                    <a:pt x="143" y="747"/>
                    <a:pt x="149" y="746"/>
                    <a:pt x="148" y="752"/>
                  </a:cubicBezTo>
                  <a:cubicBezTo>
                    <a:pt x="151" y="752"/>
                    <a:pt x="154" y="751"/>
                    <a:pt x="155" y="748"/>
                  </a:cubicBezTo>
                  <a:cubicBezTo>
                    <a:pt x="154" y="746"/>
                    <a:pt x="155" y="740"/>
                    <a:pt x="158" y="739"/>
                  </a:cubicBezTo>
                  <a:cubicBezTo>
                    <a:pt x="159" y="746"/>
                    <a:pt x="166" y="747"/>
                    <a:pt x="170" y="752"/>
                  </a:cubicBezTo>
                  <a:cubicBezTo>
                    <a:pt x="164" y="755"/>
                    <a:pt x="155" y="757"/>
                    <a:pt x="153" y="762"/>
                  </a:cubicBezTo>
                  <a:cubicBezTo>
                    <a:pt x="166" y="760"/>
                    <a:pt x="172" y="747"/>
                    <a:pt x="187" y="752"/>
                  </a:cubicBezTo>
                  <a:cubicBezTo>
                    <a:pt x="188" y="750"/>
                    <a:pt x="186" y="748"/>
                    <a:pt x="188" y="748"/>
                  </a:cubicBezTo>
                  <a:cubicBezTo>
                    <a:pt x="190" y="748"/>
                    <a:pt x="189" y="751"/>
                    <a:pt x="190" y="751"/>
                  </a:cubicBezTo>
                  <a:cubicBezTo>
                    <a:pt x="197" y="749"/>
                    <a:pt x="205" y="745"/>
                    <a:pt x="212" y="746"/>
                  </a:cubicBezTo>
                  <a:cubicBezTo>
                    <a:pt x="210" y="748"/>
                    <a:pt x="207" y="750"/>
                    <a:pt x="203" y="751"/>
                  </a:cubicBezTo>
                  <a:cubicBezTo>
                    <a:pt x="209" y="769"/>
                    <a:pt x="240" y="757"/>
                    <a:pt x="254" y="760"/>
                  </a:cubicBezTo>
                  <a:cubicBezTo>
                    <a:pt x="254" y="759"/>
                    <a:pt x="255" y="759"/>
                    <a:pt x="255" y="757"/>
                  </a:cubicBezTo>
                  <a:cubicBezTo>
                    <a:pt x="243" y="752"/>
                    <a:pt x="222" y="761"/>
                    <a:pt x="209" y="754"/>
                  </a:cubicBezTo>
                  <a:cubicBezTo>
                    <a:pt x="225" y="750"/>
                    <a:pt x="248" y="755"/>
                    <a:pt x="254" y="739"/>
                  </a:cubicBezTo>
                  <a:cubicBezTo>
                    <a:pt x="252" y="735"/>
                    <a:pt x="250" y="733"/>
                    <a:pt x="251" y="730"/>
                  </a:cubicBezTo>
                  <a:cubicBezTo>
                    <a:pt x="244" y="727"/>
                    <a:pt x="254" y="711"/>
                    <a:pt x="242" y="713"/>
                  </a:cubicBezTo>
                  <a:cubicBezTo>
                    <a:pt x="240" y="711"/>
                    <a:pt x="240" y="709"/>
                    <a:pt x="239" y="707"/>
                  </a:cubicBezTo>
                  <a:cubicBezTo>
                    <a:pt x="244" y="708"/>
                    <a:pt x="244" y="705"/>
                    <a:pt x="248" y="704"/>
                  </a:cubicBezTo>
                  <a:cubicBezTo>
                    <a:pt x="248" y="715"/>
                    <a:pt x="256" y="722"/>
                    <a:pt x="259" y="731"/>
                  </a:cubicBezTo>
                  <a:cubicBezTo>
                    <a:pt x="261" y="736"/>
                    <a:pt x="259" y="741"/>
                    <a:pt x="263" y="744"/>
                  </a:cubicBezTo>
                  <a:cubicBezTo>
                    <a:pt x="267" y="741"/>
                    <a:pt x="265" y="736"/>
                    <a:pt x="263" y="731"/>
                  </a:cubicBezTo>
                  <a:cubicBezTo>
                    <a:pt x="260" y="722"/>
                    <a:pt x="252" y="713"/>
                    <a:pt x="252" y="703"/>
                  </a:cubicBezTo>
                  <a:cubicBezTo>
                    <a:pt x="250" y="701"/>
                    <a:pt x="248" y="700"/>
                    <a:pt x="244" y="700"/>
                  </a:cubicBezTo>
                  <a:cubicBezTo>
                    <a:pt x="242" y="701"/>
                    <a:pt x="241" y="704"/>
                    <a:pt x="237" y="704"/>
                  </a:cubicBezTo>
                  <a:cubicBezTo>
                    <a:pt x="235" y="702"/>
                    <a:pt x="231" y="698"/>
                    <a:pt x="231" y="694"/>
                  </a:cubicBezTo>
                  <a:cubicBezTo>
                    <a:pt x="229" y="694"/>
                    <a:pt x="228" y="692"/>
                    <a:pt x="226" y="692"/>
                  </a:cubicBezTo>
                  <a:cubicBezTo>
                    <a:pt x="224" y="695"/>
                    <a:pt x="218" y="695"/>
                    <a:pt x="216" y="698"/>
                  </a:cubicBezTo>
                  <a:cubicBezTo>
                    <a:pt x="214" y="698"/>
                    <a:pt x="214" y="696"/>
                    <a:pt x="212" y="696"/>
                  </a:cubicBezTo>
                  <a:cubicBezTo>
                    <a:pt x="210" y="700"/>
                    <a:pt x="206" y="704"/>
                    <a:pt x="200" y="705"/>
                  </a:cubicBezTo>
                  <a:cubicBezTo>
                    <a:pt x="200" y="703"/>
                    <a:pt x="203" y="700"/>
                    <a:pt x="200" y="698"/>
                  </a:cubicBezTo>
                  <a:cubicBezTo>
                    <a:pt x="199" y="696"/>
                    <a:pt x="197" y="702"/>
                    <a:pt x="196" y="700"/>
                  </a:cubicBezTo>
                  <a:cubicBezTo>
                    <a:pt x="195" y="697"/>
                    <a:pt x="193" y="694"/>
                    <a:pt x="193" y="690"/>
                  </a:cubicBezTo>
                  <a:cubicBezTo>
                    <a:pt x="194" y="689"/>
                    <a:pt x="195" y="687"/>
                    <a:pt x="197" y="687"/>
                  </a:cubicBezTo>
                  <a:cubicBezTo>
                    <a:pt x="200" y="679"/>
                    <a:pt x="190" y="671"/>
                    <a:pt x="193" y="662"/>
                  </a:cubicBezTo>
                  <a:cubicBezTo>
                    <a:pt x="194" y="663"/>
                    <a:pt x="194" y="664"/>
                    <a:pt x="196" y="664"/>
                  </a:cubicBezTo>
                  <a:cubicBezTo>
                    <a:pt x="198" y="661"/>
                    <a:pt x="197" y="660"/>
                    <a:pt x="197" y="656"/>
                  </a:cubicBezTo>
                  <a:cubicBezTo>
                    <a:pt x="199" y="655"/>
                    <a:pt x="201" y="655"/>
                    <a:pt x="202" y="653"/>
                  </a:cubicBezTo>
                  <a:cubicBezTo>
                    <a:pt x="199" y="652"/>
                    <a:pt x="202" y="650"/>
                    <a:pt x="202" y="647"/>
                  </a:cubicBezTo>
                  <a:cubicBezTo>
                    <a:pt x="200" y="621"/>
                    <a:pt x="203" y="595"/>
                    <a:pt x="204" y="569"/>
                  </a:cubicBezTo>
                  <a:cubicBezTo>
                    <a:pt x="204" y="560"/>
                    <a:pt x="206" y="551"/>
                    <a:pt x="206" y="542"/>
                  </a:cubicBezTo>
                  <a:cubicBezTo>
                    <a:pt x="206" y="538"/>
                    <a:pt x="205" y="535"/>
                    <a:pt x="205" y="531"/>
                  </a:cubicBezTo>
                  <a:cubicBezTo>
                    <a:pt x="206" y="525"/>
                    <a:pt x="210" y="518"/>
                    <a:pt x="208" y="511"/>
                  </a:cubicBezTo>
                  <a:cubicBezTo>
                    <a:pt x="209" y="512"/>
                    <a:pt x="207" y="514"/>
                    <a:pt x="206" y="512"/>
                  </a:cubicBezTo>
                  <a:cubicBezTo>
                    <a:pt x="208" y="506"/>
                    <a:pt x="205" y="505"/>
                    <a:pt x="209" y="500"/>
                  </a:cubicBezTo>
                  <a:cubicBezTo>
                    <a:pt x="208" y="496"/>
                    <a:pt x="211" y="491"/>
                    <a:pt x="207" y="490"/>
                  </a:cubicBezTo>
                  <a:cubicBezTo>
                    <a:pt x="209" y="489"/>
                    <a:pt x="208" y="488"/>
                    <a:pt x="207" y="486"/>
                  </a:cubicBezTo>
                  <a:cubicBezTo>
                    <a:pt x="208" y="486"/>
                    <a:pt x="209" y="486"/>
                    <a:pt x="209" y="485"/>
                  </a:cubicBezTo>
                  <a:cubicBezTo>
                    <a:pt x="207" y="482"/>
                    <a:pt x="210" y="479"/>
                    <a:pt x="210" y="475"/>
                  </a:cubicBezTo>
                  <a:cubicBezTo>
                    <a:pt x="210" y="473"/>
                    <a:pt x="209" y="471"/>
                    <a:pt x="209" y="469"/>
                  </a:cubicBezTo>
                  <a:cubicBezTo>
                    <a:pt x="209" y="469"/>
                    <a:pt x="210" y="468"/>
                    <a:pt x="211" y="467"/>
                  </a:cubicBezTo>
                  <a:cubicBezTo>
                    <a:pt x="212" y="464"/>
                    <a:pt x="211" y="455"/>
                    <a:pt x="212" y="449"/>
                  </a:cubicBezTo>
                  <a:cubicBezTo>
                    <a:pt x="212" y="443"/>
                    <a:pt x="213" y="433"/>
                    <a:pt x="214" y="429"/>
                  </a:cubicBezTo>
                  <a:cubicBezTo>
                    <a:pt x="214" y="424"/>
                    <a:pt x="213" y="416"/>
                    <a:pt x="216" y="420"/>
                  </a:cubicBezTo>
                  <a:cubicBezTo>
                    <a:pt x="217" y="410"/>
                    <a:pt x="216" y="407"/>
                    <a:pt x="220" y="399"/>
                  </a:cubicBezTo>
                  <a:cubicBezTo>
                    <a:pt x="220" y="401"/>
                    <a:pt x="219" y="405"/>
                    <a:pt x="221" y="406"/>
                  </a:cubicBezTo>
                  <a:cubicBezTo>
                    <a:pt x="222" y="385"/>
                    <a:pt x="225" y="366"/>
                    <a:pt x="229" y="347"/>
                  </a:cubicBezTo>
                  <a:cubicBezTo>
                    <a:pt x="231" y="347"/>
                    <a:pt x="231" y="346"/>
                    <a:pt x="231" y="345"/>
                  </a:cubicBezTo>
                  <a:cubicBezTo>
                    <a:pt x="231" y="330"/>
                    <a:pt x="233" y="320"/>
                    <a:pt x="234" y="308"/>
                  </a:cubicBezTo>
                  <a:cubicBezTo>
                    <a:pt x="231" y="304"/>
                    <a:pt x="234" y="297"/>
                    <a:pt x="234" y="293"/>
                  </a:cubicBezTo>
                  <a:cubicBezTo>
                    <a:pt x="235" y="291"/>
                    <a:pt x="233" y="290"/>
                    <a:pt x="233" y="287"/>
                  </a:cubicBezTo>
                  <a:cubicBezTo>
                    <a:pt x="232" y="281"/>
                    <a:pt x="236" y="273"/>
                    <a:pt x="234" y="265"/>
                  </a:cubicBezTo>
                  <a:cubicBezTo>
                    <a:pt x="235" y="265"/>
                    <a:pt x="237" y="265"/>
                    <a:pt x="236" y="264"/>
                  </a:cubicBezTo>
                  <a:cubicBezTo>
                    <a:pt x="235" y="263"/>
                    <a:pt x="237" y="262"/>
                    <a:pt x="236" y="260"/>
                  </a:cubicBezTo>
                  <a:cubicBezTo>
                    <a:pt x="237" y="259"/>
                    <a:pt x="238" y="257"/>
                    <a:pt x="239" y="255"/>
                  </a:cubicBezTo>
                  <a:cubicBezTo>
                    <a:pt x="236" y="238"/>
                    <a:pt x="240" y="221"/>
                    <a:pt x="240" y="209"/>
                  </a:cubicBezTo>
                  <a:cubicBezTo>
                    <a:pt x="246" y="213"/>
                    <a:pt x="241" y="224"/>
                    <a:pt x="249" y="228"/>
                  </a:cubicBezTo>
                  <a:cubicBezTo>
                    <a:pt x="251" y="229"/>
                    <a:pt x="251" y="225"/>
                    <a:pt x="252" y="227"/>
                  </a:cubicBezTo>
                  <a:cubicBezTo>
                    <a:pt x="252" y="232"/>
                    <a:pt x="255" y="236"/>
                    <a:pt x="257" y="240"/>
                  </a:cubicBezTo>
                  <a:cubicBezTo>
                    <a:pt x="258" y="243"/>
                    <a:pt x="257" y="249"/>
                    <a:pt x="261" y="250"/>
                  </a:cubicBezTo>
                  <a:cubicBezTo>
                    <a:pt x="267" y="246"/>
                    <a:pt x="257" y="240"/>
                    <a:pt x="261" y="235"/>
                  </a:cubicBezTo>
                  <a:cubicBezTo>
                    <a:pt x="263" y="239"/>
                    <a:pt x="263" y="244"/>
                    <a:pt x="266" y="248"/>
                  </a:cubicBezTo>
                  <a:cubicBezTo>
                    <a:pt x="280" y="247"/>
                    <a:pt x="286" y="259"/>
                    <a:pt x="295" y="265"/>
                  </a:cubicBezTo>
                  <a:cubicBezTo>
                    <a:pt x="297" y="262"/>
                    <a:pt x="290" y="261"/>
                    <a:pt x="291" y="259"/>
                  </a:cubicBezTo>
                  <a:cubicBezTo>
                    <a:pt x="326" y="270"/>
                    <a:pt x="352" y="290"/>
                    <a:pt x="386" y="301"/>
                  </a:cubicBezTo>
                  <a:cubicBezTo>
                    <a:pt x="387" y="303"/>
                    <a:pt x="390" y="304"/>
                    <a:pt x="391" y="307"/>
                  </a:cubicBezTo>
                  <a:cubicBezTo>
                    <a:pt x="389" y="316"/>
                    <a:pt x="379" y="331"/>
                    <a:pt x="385" y="341"/>
                  </a:cubicBezTo>
                  <a:cubicBezTo>
                    <a:pt x="388" y="341"/>
                    <a:pt x="387" y="336"/>
                    <a:pt x="389" y="338"/>
                  </a:cubicBezTo>
                  <a:cubicBezTo>
                    <a:pt x="390" y="329"/>
                    <a:pt x="393" y="319"/>
                    <a:pt x="397" y="311"/>
                  </a:cubicBezTo>
                  <a:cubicBezTo>
                    <a:pt x="399" y="313"/>
                    <a:pt x="395" y="313"/>
                    <a:pt x="397" y="315"/>
                  </a:cubicBezTo>
                  <a:cubicBezTo>
                    <a:pt x="393" y="319"/>
                    <a:pt x="394" y="324"/>
                    <a:pt x="393" y="329"/>
                  </a:cubicBezTo>
                  <a:cubicBezTo>
                    <a:pt x="391" y="339"/>
                    <a:pt x="385" y="349"/>
                    <a:pt x="389" y="362"/>
                  </a:cubicBezTo>
                  <a:cubicBezTo>
                    <a:pt x="397" y="359"/>
                    <a:pt x="403" y="360"/>
                    <a:pt x="411" y="360"/>
                  </a:cubicBezTo>
                  <a:cubicBezTo>
                    <a:pt x="413" y="354"/>
                    <a:pt x="421" y="349"/>
                    <a:pt x="419" y="343"/>
                  </a:cubicBezTo>
                  <a:cubicBezTo>
                    <a:pt x="422" y="340"/>
                    <a:pt x="422" y="340"/>
                    <a:pt x="425" y="335"/>
                  </a:cubicBezTo>
                  <a:cubicBezTo>
                    <a:pt x="424" y="334"/>
                    <a:pt x="421" y="335"/>
                    <a:pt x="420" y="334"/>
                  </a:cubicBezTo>
                  <a:cubicBezTo>
                    <a:pt x="421" y="333"/>
                    <a:pt x="420" y="331"/>
                    <a:pt x="420" y="330"/>
                  </a:cubicBezTo>
                  <a:cubicBezTo>
                    <a:pt x="413" y="327"/>
                    <a:pt x="409" y="322"/>
                    <a:pt x="405" y="316"/>
                  </a:cubicBezTo>
                  <a:cubicBezTo>
                    <a:pt x="411" y="316"/>
                    <a:pt x="414" y="321"/>
                    <a:pt x="419" y="325"/>
                  </a:cubicBezTo>
                  <a:cubicBezTo>
                    <a:pt x="422" y="327"/>
                    <a:pt x="426" y="329"/>
                    <a:pt x="429" y="331"/>
                  </a:cubicBezTo>
                  <a:cubicBezTo>
                    <a:pt x="428" y="338"/>
                    <a:pt x="435" y="338"/>
                    <a:pt x="435" y="345"/>
                  </a:cubicBezTo>
                  <a:cubicBezTo>
                    <a:pt x="434" y="346"/>
                    <a:pt x="433" y="347"/>
                    <a:pt x="434" y="350"/>
                  </a:cubicBezTo>
                  <a:cubicBezTo>
                    <a:pt x="436" y="352"/>
                    <a:pt x="437" y="350"/>
                    <a:pt x="441" y="350"/>
                  </a:cubicBezTo>
                  <a:cubicBezTo>
                    <a:pt x="442" y="345"/>
                    <a:pt x="450" y="342"/>
                    <a:pt x="450" y="335"/>
                  </a:cubicBezTo>
                  <a:cubicBezTo>
                    <a:pt x="445" y="329"/>
                    <a:pt x="447" y="323"/>
                    <a:pt x="440" y="319"/>
                  </a:cubicBezTo>
                  <a:cubicBezTo>
                    <a:pt x="441" y="317"/>
                    <a:pt x="443" y="316"/>
                    <a:pt x="444" y="314"/>
                  </a:cubicBezTo>
                  <a:cubicBezTo>
                    <a:pt x="441" y="305"/>
                    <a:pt x="443" y="293"/>
                    <a:pt x="440" y="285"/>
                  </a:cubicBezTo>
                  <a:cubicBezTo>
                    <a:pt x="438" y="285"/>
                    <a:pt x="437" y="283"/>
                    <a:pt x="435" y="284"/>
                  </a:cubicBezTo>
                  <a:cubicBezTo>
                    <a:pt x="434" y="293"/>
                    <a:pt x="439" y="299"/>
                    <a:pt x="437" y="308"/>
                  </a:cubicBezTo>
                  <a:cubicBezTo>
                    <a:pt x="433" y="305"/>
                    <a:pt x="429" y="302"/>
                    <a:pt x="426" y="298"/>
                  </a:cubicBezTo>
                  <a:cubicBezTo>
                    <a:pt x="427" y="297"/>
                    <a:pt x="427" y="295"/>
                    <a:pt x="429" y="295"/>
                  </a:cubicBezTo>
                  <a:cubicBezTo>
                    <a:pt x="427" y="289"/>
                    <a:pt x="428" y="281"/>
                    <a:pt x="436" y="279"/>
                  </a:cubicBezTo>
                  <a:cubicBezTo>
                    <a:pt x="436" y="281"/>
                    <a:pt x="437" y="281"/>
                    <a:pt x="438" y="282"/>
                  </a:cubicBezTo>
                  <a:cubicBezTo>
                    <a:pt x="449" y="280"/>
                    <a:pt x="455" y="270"/>
                    <a:pt x="462" y="264"/>
                  </a:cubicBezTo>
                  <a:cubicBezTo>
                    <a:pt x="470" y="255"/>
                    <a:pt x="481" y="248"/>
                    <a:pt x="484" y="237"/>
                  </a:cubicBezTo>
                  <a:cubicBezTo>
                    <a:pt x="492" y="228"/>
                    <a:pt x="503" y="222"/>
                    <a:pt x="507" y="208"/>
                  </a:cubicBezTo>
                  <a:cubicBezTo>
                    <a:pt x="507" y="207"/>
                    <a:pt x="505" y="209"/>
                    <a:pt x="505" y="207"/>
                  </a:cubicBezTo>
                  <a:cubicBezTo>
                    <a:pt x="507" y="201"/>
                    <a:pt x="513" y="195"/>
                    <a:pt x="508" y="191"/>
                  </a:cubicBezTo>
                  <a:cubicBezTo>
                    <a:pt x="513" y="162"/>
                    <a:pt x="522" y="139"/>
                    <a:pt x="527" y="114"/>
                  </a:cubicBezTo>
                  <a:cubicBezTo>
                    <a:pt x="533" y="101"/>
                    <a:pt x="532" y="88"/>
                    <a:pt x="538" y="75"/>
                  </a:cubicBezTo>
                  <a:cubicBezTo>
                    <a:pt x="542" y="66"/>
                    <a:pt x="540" y="60"/>
                    <a:pt x="547" y="57"/>
                  </a:cubicBezTo>
                  <a:cubicBezTo>
                    <a:pt x="548" y="66"/>
                    <a:pt x="549" y="74"/>
                    <a:pt x="541" y="76"/>
                  </a:cubicBezTo>
                  <a:cubicBezTo>
                    <a:pt x="540" y="81"/>
                    <a:pt x="539" y="84"/>
                    <a:pt x="539" y="90"/>
                  </a:cubicBezTo>
                  <a:cubicBezTo>
                    <a:pt x="540" y="90"/>
                    <a:pt x="542" y="90"/>
                    <a:pt x="541" y="92"/>
                  </a:cubicBezTo>
                  <a:cubicBezTo>
                    <a:pt x="543" y="91"/>
                    <a:pt x="540" y="86"/>
                    <a:pt x="544" y="84"/>
                  </a:cubicBezTo>
                  <a:cubicBezTo>
                    <a:pt x="542" y="103"/>
                    <a:pt x="551" y="127"/>
                    <a:pt x="544" y="141"/>
                  </a:cubicBezTo>
                  <a:cubicBezTo>
                    <a:pt x="545" y="142"/>
                    <a:pt x="547" y="142"/>
                    <a:pt x="547" y="144"/>
                  </a:cubicBezTo>
                  <a:cubicBezTo>
                    <a:pt x="548" y="160"/>
                    <a:pt x="546" y="185"/>
                    <a:pt x="548" y="201"/>
                  </a:cubicBezTo>
                  <a:cubicBezTo>
                    <a:pt x="545" y="226"/>
                    <a:pt x="552" y="245"/>
                    <a:pt x="546" y="269"/>
                  </a:cubicBezTo>
                  <a:cubicBezTo>
                    <a:pt x="551" y="274"/>
                    <a:pt x="549" y="278"/>
                    <a:pt x="550" y="285"/>
                  </a:cubicBezTo>
                  <a:cubicBezTo>
                    <a:pt x="553" y="289"/>
                    <a:pt x="554" y="296"/>
                    <a:pt x="554" y="302"/>
                  </a:cubicBezTo>
                  <a:cubicBezTo>
                    <a:pt x="553" y="321"/>
                    <a:pt x="553" y="343"/>
                    <a:pt x="551" y="361"/>
                  </a:cubicBezTo>
                  <a:cubicBezTo>
                    <a:pt x="553" y="365"/>
                    <a:pt x="551" y="368"/>
                    <a:pt x="552" y="372"/>
                  </a:cubicBezTo>
                  <a:cubicBezTo>
                    <a:pt x="550" y="374"/>
                    <a:pt x="547" y="377"/>
                    <a:pt x="548" y="380"/>
                  </a:cubicBezTo>
                  <a:cubicBezTo>
                    <a:pt x="548" y="383"/>
                    <a:pt x="550" y="381"/>
                    <a:pt x="551" y="382"/>
                  </a:cubicBezTo>
                  <a:cubicBezTo>
                    <a:pt x="551" y="387"/>
                    <a:pt x="552" y="396"/>
                    <a:pt x="550" y="401"/>
                  </a:cubicBezTo>
                  <a:cubicBezTo>
                    <a:pt x="552" y="411"/>
                    <a:pt x="550" y="423"/>
                    <a:pt x="550" y="435"/>
                  </a:cubicBezTo>
                  <a:cubicBezTo>
                    <a:pt x="549" y="459"/>
                    <a:pt x="554" y="483"/>
                    <a:pt x="553" y="508"/>
                  </a:cubicBezTo>
                  <a:cubicBezTo>
                    <a:pt x="553" y="517"/>
                    <a:pt x="550" y="528"/>
                    <a:pt x="549" y="539"/>
                  </a:cubicBezTo>
                  <a:cubicBezTo>
                    <a:pt x="549" y="542"/>
                    <a:pt x="550" y="546"/>
                    <a:pt x="549" y="549"/>
                  </a:cubicBezTo>
                  <a:cubicBezTo>
                    <a:pt x="549" y="551"/>
                    <a:pt x="547" y="553"/>
                    <a:pt x="547" y="555"/>
                  </a:cubicBezTo>
                  <a:cubicBezTo>
                    <a:pt x="545" y="566"/>
                    <a:pt x="551" y="579"/>
                    <a:pt x="546" y="590"/>
                  </a:cubicBezTo>
                  <a:cubicBezTo>
                    <a:pt x="549" y="594"/>
                    <a:pt x="548" y="599"/>
                    <a:pt x="545" y="603"/>
                  </a:cubicBezTo>
                  <a:cubicBezTo>
                    <a:pt x="548" y="618"/>
                    <a:pt x="544" y="634"/>
                    <a:pt x="545" y="647"/>
                  </a:cubicBezTo>
                  <a:cubicBezTo>
                    <a:pt x="544" y="649"/>
                    <a:pt x="543" y="651"/>
                    <a:pt x="544" y="654"/>
                  </a:cubicBezTo>
                  <a:cubicBezTo>
                    <a:pt x="545" y="661"/>
                    <a:pt x="546" y="671"/>
                    <a:pt x="546" y="679"/>
                  </a:cubicBezTo>
                  <a:cubicBezTo>
                    <a:pt x="546" y="685"/>
                    <a:pt x="544" y="691"/>
                    <a:pt x="539" y="695"/>
                  </a:cubicBezTo>
                  <a:cubicBezTo>
                    <a:pt x="537" y="695"/>
                    <a:pt x="538" y="692"/>
                    <a:pt x="535" y="692"/>
                  </a:cubicBezTo>
                  <a:cubicBezTo>
                    <a:pt x="535" y="693"/>
                    <a:pt x="534" y="693"/>
                    <a:pt x="533" y="693"/>
                  </a:cubicBezTo>
                  <a:cubicBezTo>
                    <a:pt x="533" y="695"/>
                    <a:pt x="534" y="696"/>
                    <a:pt x="534" y="698"/>
                  </a:cubicBezTo>
                  <a:cubicBezTo>
                    <a:pt x="521" y="702"/>
                    <a:pt x="521" y="682"/>
                    <a:pt x="504" y="686"/>
                  </a:cubicBezTo>
                  <a:cubicBezTo>
                    <a:pt x="501" y="690"/>
                    <a:pt x="500" y="695"/>
                    <a:pt x="496" y="698"/>
                  </a:cubicBezTo>
                  <a:cubicBezTo>
                    <a:pt x="495" y="696"/>
                    <a:pt x="495" y="695"/>
                    <a:pt x="493" y="695"/>
                  </a:cubicBezTo>
                  <a:cubicBezTo>
                    <a:pt x="492" y="694"/>
                    <a:pt x="492" y="696"/>
                    <a:pt x="490" y="695"/>
                  </a:cubicBezTo>
                  <a:cubicBezTo>
                    <a:pt x="484" y="709"/>
                    <a:pt x="482" y="722"/>
                    <a:pt x="476" y="736"/>
                  </a:cubicBezTo>
                  <a:cubicBezTo>
                    <a:pt x="481" y="738"/>
                    <a:pt x="487" y="743"/>
                    <a:pt x="495" y="741"/>
                  </a:cubicBezTo>
                  <a:cubicBezTo>
                    <a:pt x="495" y="739"/>
                    <a:pt x="491" y="739"/>
                    <a:pt x="493" y="738"/>
                  </a:cubicBezTo>
                  <a:cubicBezTo>
                    <a:pt x="497" y="737"/>
                    <a:pt x="494" y="740"/>
                    <a:pt x="496" y="741"/>
                  </a:cubicBezTo>
                  <a:cubicBezTo>
                    <a:pt x="499" y="744"/>
                    <a:pt x="510" y="743"/>
                    <a:pt x="511" y="741"/>
                  </a:cubicBezTo>
                  <a:cubicBezTo>
                    <a:pt x="516" y="743"/>
                    <a:pt x="524" y="742"/>
                    <a:pt x="530" y="741"/>
                  </a:cubicBezTo>
                  <a:cubicBezTo>
                    <a:pt x="534" y="741"/>
                    <a:pt x="540" y="743"/>
                    <a:pt x="542" y="738"/>
                  </a:cubicBezTo>
                  <a:cubicBezTo>
                    <a:pt x="541" y="738"/>
                    <a:pt x="541" y="737"/>
                    <a:pt x="541" y="737"/>
                  </a:cubicBezTo>
                  <a:cubicBezTo>
                    <a:pt x="534" y="735"/>
                    <a:pt x="524" y="738"/>
                    <a:pt x="517" y="735"/>
                  </a:cubicBezTo>
                  <a:cubicBezTo>
                    <a:pt x="525" y="734"/>
                    <a:pt x="536" y="726"/>
                    <a:pt x="546" y="732"/>
                  </a:cubicBezTo>
                  <a:cubicBezTo>
                    <a:pt x="544" y="733"/>
                    <a:pt x="542" y="731"/>
                    <a:pt x="542" y="734"/>
                  </a:cubicBezTo>
                  <a:cubicBezTo>
                    <a:pt x="544" y="736"/>
                    <a:pt x="546" y="735"/>
                    <a:pt x="548" y="734"/>
                  </a:cubicBezTo>
                  <a:cubicBezTo>
                    <a:pt x="550" y="736"/>
                    <a:pt x="551" y="738"/>
                    <a:pt x="554" y="737"/>
                  </a:cubicBezTo>
                  <a:cubicBezTo>
                    <a:pt x="556" y="735"/>
                    <a:pt x="554" y="734"/>
                    <a:pt x="554" y="731"/>
                  </a:cubicBezTo>
                  <a:cubicBezTo>
                    <a:pt x="556" y="731"/>
                    <a:pt x="556" y="730"/>
                    <a:pt x="557" y="729"/>
                  </a:cubicBezTo>
                  <a:cubicBezTo>
                    <a:pt x="560" y="731"/>
                    <a:pt x="560" y="734"/>
                    <a:pt x="565" y="734"/>
                  </a:cubicBezTo>
                  <a:cubicBezTo>
                    <a:pt x="565" y="733"/>
                    <a:pt x="565" y="731"/>
                    <a:pt x="566" y="730"/>
                  </a:cubicBezTo>
                  <a:cubicBezTo>
                    <a:pt x="569" y="730"/>
                    <a:pt x="570" y="733"/>
                    <a:pt x="573" y="733"/>
                  </a:cubicBezTo>
                  <a:cubicBezTo>
                    <a:pt x="583" y="733"/>
                    <a:pt x="582" y="715"/>
                    <a:pt x="579" y="708"/>
                  </a:cubicBezTo>
                  <a:cubicBezTo>
                    <a:pt x="579" y="706"/>
                    <a:pt x="582" y="707"/>
                    <a:pt x="581" y="705"/>
                  </a:cubicBezTo>
                  <a:cubicBezTo>
                    <a:pt x="582" y="699"/>
                    <a:pt x="578" y="698"/>
                    <a:pt x="576" y="693"/>
                  </a:cubicBezTo>
                  <a:cubicBezTo>
                    <a:pt x="575" y="690"/>
                    <a:pt x="577" y="688"/>
                    <a:pt x="577" y="685"/>
                  </a:cubicBezTo>
                  <a:cubicBezTo>
                    <a:pt x="577" y="677"/>
                    <a:pt x="575" y="669"/>
                    <a:pt x="574" y="661"/>
                  </a:cubicBezTo>
                  <a:cubicBezTo>
                    <a:pt x="576" y="660"/>
                    <a:pt x="575" y="658"/>
                    <a:pt x="574" y="656"/>
                  </a:cubicBezTo>
                  <a:cubicBezTo>
                    <a:pt x="576" y="639"/>
                    <a:pt x="574" y="623"/>
                    <a:pt x="584" y="610"/>
                  </a:cubicBezTo>
                  <a:cubicBezTo>
                    <a:pt x="583" y="610"/>
                    <a:pt x="583" y="609"/>
                    <a:pt x="582" y="609"/>
                  </a:cubicBezTo>
                  <a:cubicBezTo>
                    <a:pt x="580" y="610"/>
                    <a:pt x="580" y="615"/>
                    <a:pt x="576" y="615"/>
                  </a:cubicBezTo>
                  <a:cubicBezTo>
                    <a:pt x="582" y="605"/>
                    <a:pt x="580" y="592"/>
                    <a:pt x="585" y="582"/>
                  </a:cubicBezTo>
                  <a:cubicBezTo>
                    <a:pt x="586" y="580"/>
                    <a:pt x="582" y="582"/>
                    <a:pt x="583" y="579"/>
                  </a:cubicBezTo>
                  <a:cubicBezTo>
                    <a:pt x="590" y="525"/>
                    <a:pt x="598" y="485"/>
                    <a:pt x="606" y="438"/>
                  </a:cubicBezTo>
                  <a:cubicBezTo>
                    <a:pt x="608" y="429"/>
                    <a:pt x="609" y="419"/>
                    <a:pt x="617" y="412"/>
                  </a:cubicBezTo>
                  <a:cubicBezTo>
                    <a:pt x="617" y="410"/>
                    <a:pt x="618" y="409"/>
                    <a:pt x="618" y="406"/>
                  </a:cubicBezTo>
                  <a:cubicBezTo>
                    <a:pt x="617" y="404"/>
                    <a:pt x="613" y="405"/>
                    <a:pt x="614" y="401"/>
                  </a:cubicBezTo>
                  <a:cubicBezTo>
                    <a:pt x="615" y="399"/>
                    <a:pt x="619" y="401"/>
                    <a:pt x="618" y="399"/>
                  </a:cubicBezTo>
                  <a:cubicBezTo>
                    <a:pt x="619" y="396"/>
                    <a:pt x="615" y="398"/>
                    <a:pt x="615" y="395"/>
                  </a:cubicBezTo>
                  <a:cubicBezTo>
                    <a:pt x="615" y="391"/>
                    <a:pt x="617" y="388"/>
                    <a:pt x="619" y="386"/>
                  </a:cubicBezTo>
                  <a:cubicBezTo>
                    <a:pt x="624" y="392"/>
                    <a:pt x="627" y="401"/>
                    <a:pt x="630" y="409"/>
                  </a:cubicBezTo>
                  <a:cubicBezTo>
                    <a:pt x="629" y="411"/>
                    <a:pt x="628" y="408"/>
                    <a:pt x="628" y="411"/>
                  </a:cubicBezTo>
                  <a:cubicBezTo>
                    <a:pt x="628" y="415"/>
                    <a:pt x="628" y="423"/>
                    <a:pt x="628" y="429"/>
                  </a:cubicBezTo>
                  <a:cubicBezTo>
                    <a:pt x="629" y="436"/>
                    <a:pt x="631" y="444"/>
                    <a:pt x="632" y="451"/>
                  </a:cubicBezTo>
                  <a:cubicBezTo>
                    <a:pt x="635" y="474"/>
                    <a:pt x="637" y="501"/>
                    <a:pt x="639" y="521"/>
                  </a:cubicBezTo>
                  <a:cubicBezTo>
                    <a:pt x="641" y="532"/>
                    <a:pt x="644" y="543"/>
                    <a:pt x="640" y="552"/>
                  </a:cubicBezTo>
                  <a:cubicBezTo>
                    <a:pt x="641" y="553"/>
                    <a:pt x="642" y="554"/>
                    <a:pt x="643" y="555"/>
                  </a:cubicBezTo>
                  <a:cubicBezTo>
                    <a:pt x="645" y="581"/>
                    <a:pt x="651" y="618"/>
                    <a:pt x="646" y="643"/>
                  </a:cubicBezTo>
                  <a:cubicBezTo>
                    <a:pt x="646" y="644"/>
                    <a:pt x="648" y="644"/>
                    <a:pt x="648" y="646"/>
                  </a:cubicBezTo>
                  <a:cubicBezTo>
                    <a:pt x="647" y="650"/>
                    <a:pt x="647" y="655"/>
                    <a:pt x="649" y="658"/>
                  </a:cubicBezTo>
                  <a:cubicBezTo>
                    <a:pt x="648" y="665"/>
                    <a:pt x="646" y="675"/>
                    <a:pt x="641" y="683"/>
                  </a:cubicBezTo>
                  <a:cubicBezTo>
                    <a:pt x="637" y="678"/>
                    <a:pt x="629" y="678"/>
                    <a:pt x="623" y="679"/>
                  </a:cubicBezTo>
                  <a:cubicBezTo>
                    <a:pt x="617" y="682"/>
                    <a:pt x="617" y="690"/>
                    <a:pt x="609" y="691"/>
                  </a:cubicBezTo>
                  <a:cubicBezTo>
                    <a:pt x="605" y="700"/>
                    <a:pt x="600" y="710"/>
                    <a:pt x="597" y="719"/>
                  </a:cubicBezTo>
                  <a:cubicBezTo>
                    <a:pt x="601" y="724"/>
                    <a:pt x="596" y="732"/>
                    <a:pt x="596" y="737"/>
                  </a:cubicBezTo>
                  <a:cubicBezTo>
                    <a:pt x="602" y="742"/>
                    <a:pt x="614" y="744"/>
                    <a:pt x="624" y="743"/>
                  </a:cubicBezTo>
                  <a:cubicBezTo>
                    <a:pt x="626" y="743"/>
                    <a:pt x="626" y="745"/>
                    <a:pt x="628" y="746"/>
                  </a:cubicBezTo>
                  <a:cubicBezTo>
                    <a:pt x="631" y="743"/>
                    <a:pt x="632" y="746"/>
                    <a:pt x="636" y="746"/>
                  </a:cubicBezTo>
                  <a:cubicBezTo>
                    <a:pt x="636" y="745"/>
                    <a:pt x="636" y="745"/>
                    <a:pt x="637" y="745"/>
                  </a:cubicBezTo>
                  <a:cubicBezTo>
                    <a:pt x="637" y="743"/>
                    <a:pt x="637" y="742"/>
                    <a:pt x="637" y="740"/>
                  </a:cubicBezTo>
                  <a:cubicBezTo>
                    <a:pt x="642" y="738"/>
                    <a:pt x="644" y="741"/>
                    <a:pt x="648" y="742"/>
                  </a:cubicBezTo>
                  <a:cubicBezTo>
                    <a:pt x="649" y="741"/>
                    <a:pt x="650" y="739"/>
                    <a:pt x="650" y="738"/>
                  </a:cubicBezTo>
                  <a:cubicBezTo>
                    <a:pt x="653" y="739"/>
                    <a:pt x="659" y="737"/>
                    <a:pt x="659" y="740"/>
                  </a:cubicBezTo>
                  <a:cubicBezTo>
                    <a:pt x="656" y="740"/>
                    <a:pt x="654" y="741"/>
                    <a:pt x="652" y="743"/>
                  </a:cubicBezTo>
                  <a:cubicBezTo>
                    <a:pt x="663" y="745"/>
                    <a:pt x="674" y="739"/>
                    <a:pt x="687" y="741"/>
                  </a:cubicBezTo>
                  <a:cubicBezTo>
                    <a:pt x="688" y="743"/>
                    <a:pt x="690" y="744"/>
                    <a:pt x="690" y="747"/>
                  </a:cubicBezTo>
                  <a:cubicBezTo>
                    <a:pt x="692" y="747"/>
                    <a:pt x="692" y="748"/>
                    <a:pt x="694" y="748"/>
                  </a:cubicBezTo>
                  <a:cubicBezTo>
                    <a:pt x="699" y="729"/>
                    <a:pt x="688" y="716"/>
                    <a:pt x="691" y="697"/>
                  </a:cubicBezTo>
                  <a:cubicBezTo>
                    <a:pt x="690" y="696"/>
                    <a:pt x="688" y="696"/>
                    <a:pt x="686" y="697"/>
                  </a:cubicBezTo>
                  <a:cubicBezTo>
                    <a:pt x="685" y="692"/>
                    <a:pt x="681" y="689"/>
                    <a:pt x="680" y="682"/>
                  </a:cubicBezTo>
                  <a:cubicBezTo>
                    <a:pt x="681" y="683"/>
                    <a:pt x="682" y="684"/>
                    <a:pt x="685" y="683"/>
                  </a:cubicBezTo>
                  <a:cubicBezTo>
                    <a:pt x="686" y="677"/>
                    <a:pt x="682" y="674"/>
                    <a:pt x="681" y="670"/>
                  </a:cubicBezTo>
                  <a:cubicBezTo>
                    <a:pt x="681" y="669"/>
                    <a:pt x="682" y="668"/>
                    <a:pt x="682" y="667"/>
                  </a:cubicBezTo>
                  <a:cubicBezTo>
                    <a:pt x="682" y="665"/>
                    <a:pt x="682" y="665"/>
                    <a:pt x="682" y="664"/>
                  </a:cubicBezTo>
                  <a:cubicBezTo>
                    <a:pt x="683" y="661"/>
                    <a:pt x="680" y="656"/>
                    <a:pt x="681" y="654"/>
                  </a:cubicBezTo>
                  <a:cubicBezTo>
                    <a:pt x="683" y="654"/>
                    <a:pt x="683" y="653"/>
                    <a:pt x="685" y="653"/>
                  </a:cubicBezTo>
                  <a:cubicBezTo>
                    <a:pt x="679" y="636"/>
                    <a:pt x="682" y="629"/>
                    <a:pt x="682" y="611"/>
                  </a:cubicBezTo>
                  <a:cubicBezTo>
                    <a:pt x="683" y="611"/>
                    <a:pt x="685" y="611"/>
                    <a:pt x="685" y="610"/>
                  </a:cubicBezTo>
                  <a:cubicBezTo>
                    <a:pt x="686" y="606"/>
                    <a:pt x="682" y="601"/>
                    <a:pt x="682" y="595"/>
                  </a:cubicBezTo>
                  <a:cubicBezTo>
                    <a:pt x="681" y="592"/>
                    <a:pt x="683" y="588"/>
                    <a:pt x="684" y="585"/>
                  </a:cubicBezTo>
                  <a:cubicBezTo>
                    <a:pt x="684" y="582"/>
                    <a:pt x="683" y="578"/>
                    <a:pt x="683" y="574"/>
                  </a:cubicBezTo>
                  <a:cubicBezTo>
                    <a:pt x="683" y="572"/>
                    <a:pt x="685" y="569"/>
                    <a:pt x="685" y="567"/>
                  </a:cubicBezTo>
                  <a:cubicBezTo>
                    <a:pt x="684" y="561"/>
                    <a:pt x="684" y="552"/>
                    <a:pt x="685" y="544"/>
                  </a:cubicBezTo>
                  <a:cubicBezTo>
                    <a:pt x="685" y="534"/>
                    <a:pt x="685" y="527"/>
                    <a:pt x="688" y="520"/>
                  </a:cubicBezTo>
                  <a:cubicBezTo>
                    <a:pt x="686" y="520"/>
                    <a:pt x="685" y="520"/>
                    <a:pt x="685" y="518"/>
                  </a:cubicBezTo>
                  <a:cubicBezTo>
                    <a:pt x="688" y="469"/>
                    <a:pt x="684" y="425"/>
                    <a:pt x="689" y="386"/>
                  </a:cubicBezTo>
                  <a:cubicBezTo>
                    <a:pt x="688" y="366"/>
                    <a:pt x="693" y="346"/>
                    <a:pt x="692" y="329"/>
                  </a:cubicBezTo>
                  <a:cubicBezTo>
                    <a:pt x="697" y="330"/>
                    <a:pt x="691" y="325"/>
                    <a:pt x="695" y="326"/>
                  </a:cubicBezTo>
                  <a:cubicBezTo>
                    <a:pt x="695" y="322"/>
                    <a:pt x="698" y="320"/>
                    <a:pt x="695" y="317"/>
                  </a:cubicBezTo>
                  <a:cubicBezTo>
                    <a:pt x="693" y="317"/>
                    <a:pt x="692" y="318"/>
                    <a:pt x="691" y="318"/>
                  </a:cubicBezTo>
                  <a:cubicBezTo>
                    <a:pt x="692" y="322"/>
                    <a:pt x="691" y="327"/>
                    <a:pt x="690" y="331"/>
                  </a:cubicBezTo>
                  <a:cubicBezTo>
                    <a:pt x="687" y="325"/>
                    <a:pt x="688" y="310"/>
                    <a:pt x="686" y="302"/>
                  </a:cubicBezTo>
                  <a:cubicBezTo>
                    <a:pt x="689" y="302"/>
                    <a:pt x="689" y="299"/>
                    <a:pt x="691" y="298"/>
                  </a:cubicBezTo>
                  <a:cubicBezTo>
                    <a:pt x="689" y="297"/>
                    <a:pt x="688" y="297"/>
                    <a:pt x="689" y="295"/>
                  </a:cubicBezTo>
                  <a:cubicBezTo>
                    <a:pt x="691" y="294"/>
                    <a:pt x="692" y="292"/>
                    <a:pt x="693" y="290"/>
                  </a:cubicBezTo>
                  <a:cubicBezTo>
                    <a:pt x="692" y="260"/>
                    <a:pt x="694" y="232"/>
                    <a:pt x="696" y="202"/>
                  </a:cubicBezTo>
                  <a:cubicBezTo>
                    <a:pt x="697" y="201"/>
                    <a:pt x="697" y="199"/>
                    <a:pt x="698" y="198"/>
                  </a:cubicBezTo>
                  <a:cubicBezTo>
                    <a:pt x="699" y="183"/>
                    <a:pt x="702" y="160"/>
                    <a:pt x="705" y="144"/>
                  </a:cubicBezTo>
                  <a:cubicBezTo>
                    <a:pt x="706" y="141"/>
                    <a:pt x="706" y="137"/>
                    <a:pt x="709" y="136"/>
                  </a:cubicBezTo>
                  <a:cubicBezTo>
                    <a:pt x="709" y="142"/>
                    <a:pt x="705" y="150"/>
                    <a:pt x="707" y="155"/>
                  </a:cubicBezTo>
                  <a:cubicBezTo>
                    <a:pt x="711" y="147"/>
                    <a:pt x="708" y="136"/>
                    <a:pt x="713" y="129"/>
                  </a:cubicBezTo>
                  <a:cubicBezTo>
                    <a:pt x="713" y="128"/>
                    <a:pt x="712" y="127"/>
                    <a:pt x="712" y="125"/>
                  </a:cubicBezTo>
                  <a:cubicBezTo>
                    <a:pt x="715" y="123"/>
                    <a:pt x="712" y="119"/>
                    <a:pt x="715" y="117"/>
                  </a:cubicBezTo>
                  <a:cubicBezTo>
                    <a:pt x="726" y="142"/>
                    <a:pt x="737" y="167"/>
                    <a:pt x="749" y="191"/>
                  </a:cubicBezTo>
                  <a:cubicBezTo>
                    <a:pt x="748" y="194"/>
                    <a:pt x="745" y="194"/>
                    <a:pt x="745" y="197"/>
                  </a:cubicBezTo>
                  <a:cubicBezTo>
                    <a:pt x="745" y="202"/>
                    <a:pt x="740" y="222"/>
                    <a:pt x="747" y="225"/>
                  </a:cubicBezTo>
                  <a:cubicBezTo>
                    <a:pt x="747" y="226"/>
                    <a:pt x="747" y="226"/>
                    <a:pt x="747" y="227"/>
                  </a:cubicBezTo>
                  <a:cubicBezTo>
                    <a:pt x="744" y="252"/>
                    <a:pt x="740" y="275"/>
                    <a:pt x="737" y="299"/>
                  </a:cubicBezTo>
                  <a:cubicBezTo>
                    <a:pt x="736" y="309"/>
                    <a:pt x="737" y="318"/>
                    <a:pt x="733" y="328"/>
                  </a:cubicBezTo>
                  <a:cubicBezTo>
                    <a:pt x="733" y="329"/>
                    <a:pt x="735" y="331"/>
                    <a:pt x="734" y="332"/>
                  </a:cubicBezTo>
                  <a:cubicBezTo>
                    <a:pt x="725" y="348"/>
                    <a:pt x="720" y="368"/>
                    <a:pt x="713" y="387"/>
                  </a:cubicBezTo>
                  <a:cubicBezTo>
                    <a:pt x="713" y="388"/>
                    <a:pt x="716" y="387"/>
                    <a:pt x="716" y="388"/>
                  </a:cubicBezTo>
                  <a:cubicBezTo>
                    <a:pt x="719" y="403"/>
                    <a:pt x="720" y="425"/>
                    <a:pt x="723" y="444"/>
                  </a:cubicBezTo>
                  <a:cubicBezTo>
                    <a:pt x="726" y="444"/>
                    <a:pt x="727" y="444"/>
                    <a:pt x="729" y="445"/>
                  </a:cubicBezTo>
                  <a:cubicBezTo>
                    <a:pt x="731" y="438"/>
                    <a:pt x="730" y="431"/>
                    <a:pt x="736" y="426"/>
                  </a:cubicBezTo>
                  <a:cubicBezTo>
                    <a:pt x="737" y="432"/>
                    <a:pt x="736" y="439"/>
                    <a:pt x="740" y="442"/>
                  </a:cubicBezTo>
                  <a:cubicBezTo>
                    <a:pt x="741" y="434"/>
                    <a:pt x="740" y="427"/>
                    <a:pt x="740" y="419"/>
                  </a:cubicBezTo>
                  <a:cubicBezTo>
                    <a:pt x="743" y="415"/>
                    <a:pt x="746" y="411"/>
                    <a:pt x="748" y="406"/>
                  </a:cubicBezTo>
                  <a:cubicBezTo>
                    <a:pt x="746" y="404"/>
                    <a:pt x="745" y="400"/>
                    <a:pt x="743" y="398"/>
                  </a:cubicBezTo>
                  <a:cubicBezTo>
                    <a:pt x="742" y="389"/>
                    <a:pt x="736" y="374"/>
                    <a:pt x="741" y="365"/>
                  </a:cubicBezTo>
                  <a:cubicBezTo>
                    <a:pt x="735" y="358"/>
                    <a:pt x="739" y="349"/>
                    <a:pt x="738" y="338"/>
                  </a:cubicBezTo>
                  <a:cubicBezTo>
                    <a:pt x="739" y="337"/>
                    <a:pt x="740" y="335"/>
                    <a:pt x="741" y="333"/>
                  </a:cubicBezTo>
                  <a:cubicBezTo>
                    <a:pt x="737" y="327"/>
                    <a:pt x="738" y="316"/>
                    <a:pt x="742" y="310"/>
                  </a:cubicBezTo>
                  <a:cubicBezTo>
                    <a:pt x="742" y="311"/>
                    <a:pt x="742" y="312"/>
                    <a:pt x="743" y="311"/>
                  </a:cubicBezTo>
                  <a:cubicBezTo>
                    <a:pt x="744" y="302"/>
                    <a:pt x="745" y="293"/>
                    <a:pt x="748" y="286"/>
                  </a:cubicBezTo>
                  <a:cubicBezTo>
                    <a:pt x="749" y="286"/>
                    <a:pt x="750" y="289"/>
                    <a:pt x="751" y="287"/>
                  </a:cubicBezTo>
                  <a:cubicBezTo>
                    <a:pt x="750" y="268"/>
                    <a:pt x="758" y="247"/>
                    <a:pt x="764" y="224"/>
                  </a:cubicBezTo>
                  <a:cubicBezTo>
                    <a:pt x="763" y="222"/>
                    <a:pt x="760" y="222"/>
                    <a:pt x="760" y="220"/>
                  </a:cubicBezTo>
                  <a:cubicBezTo>
                    <a:pt x="761" y="220"/>
                    <a:pt x="761" y="218"/>
                    <a:pt x="762" y="218"/>
                  </a:cubicBezTo>
                  <a:cubicBezTo>
                    <a:pt x="763" y="220"/>
                    <a:pt x="765" y="221"/>
                    <a:pt x="767" y="220"/>
                  </a:cubicBezTo>
                  <a:cubicBezTo>
                    <a:pt x="768" y="216"/>
                    <a:pt x="763" y="210"/>
                    <a:pt x="765" y="206"/>
                  </a:cubicBezTo>
                  <a:close/>
                  <a:moveTo>
                    <a:pt x="14" y="432"/>
                  </a:moveTo>
                  <a:cubicBezTo>
                    <a:pt x="11" y="427"/>
                    <a:pt x="10" y="420"/>
                    <a:pt x="5" y="418"/>
                  </a:cubicBezTo>
                  <a:cubicBezTo>
                    <a:pt x="9" y="404"/>
                    <a:pt x="9" y="400"/>
                    <a:pt x="14" y="386"/>
                  </a:cubicBezTo>
                  <a:cubicBezTo>
                    <a:pt x="14" y="391"/>
                    <a:pt x="16" y="398"/>
                    <a:pt x="17" y="402"/>
                  </a:cubicBezTo>
                  <a:cubicBezTo>
                    <a:pt x="15" y="404"/>
                    <a:pt x="11" y="403"/>
                    <a:pt x="10" y="405"/>
                  </a:cubicBezTo>
                  <a:cubicBezTo>
                    <a:pt x="12" y="415"/>
                    <a:pt x="12" y="423"/>
                    <a:pt x="14" y="432"/>
                  </a:cubicBezTo>
                  <a:close/>
                  <a:moveTo>
                    <a:pt x="17" y="330"/>
                  </a:moveTo>
                  <a:cubicBezTo>
                    <a:pt x="21" y="337"/>
                    <a:pt x="20" y="347"/>
                    <a:pt x="20" y="358"/>
                  </a:cubicBezTo>
                  <a:cubicBezTo>
                    <a:pt x="21" y="365"/>
                    <a:pt x="24" y="371"/>
                    <a:pt x="17" y="373"/>
                  </a:cubicBezTo>
                  <a:cubicBezTo>
                    <a:pt x="19" y="358"/>
                    <a:pt x="17" y="346"/>
                    <a:pt x="17" y="330"/>
                  </a:cubicBezTo>
                  <a:close/>
                  <a:moveTo>
                    <a:pt x="19" y="414"/>
                  </a:moveTo>
                  <a:cubicBezTo>
                    <a:pt x="20" y="424"/>
                    <a:pt x="23" y="431"/>
                    <a:pt x="22" y="443"/>
                  </a:cubicBezTo>
                  <a:cubicBezTo>
                    <a:pt x="18" y="440"/>
                    <a:pt x="20" y="431"/>
                    <a:pt x="17" y="427"/>
                  </a:cubicBezTo>
                  <a:cubicBezTo>
                    <a:pt x="20" y="425"/>
                    <a:pt x="17" y="415"/>
                    <a:pt x="19" y="414"/>
                  </a:cubicBezTo>
                  <a:close/>
                  <a:moveTo>
                    <a:pt x="22" y="457"/>
                  </a:moveTo>
                  <a:cubicBezTo>
                    <a:pt x="20" y="455"/>
                    <a:pt x="19" y="451"/>
                    <a:pt x="21" y="449"/>
                  </a:cubicBezTo>
                  <a:cubicBezTo>
                    <a:pt x="24" y="450"/>
                    <a:pt x="22" y="454"/>
                    <a:pt x="22" y="457"/>
                  </a:cubicBezTo>
                  <a:close/>
                  <a:moveTo>
                    <a:pt x="20" y="380"/>
                  </a:moveTo>
                  <a:cubicBezTo>
                    <a:pt x="19" y="380"/>
                    <a:pt x="19" y="378"/>
                    <a:pt x="17" y="378"/>
                  </a:cubicBezTo>
                  <a:cubicBezTo>
                    <a:pt x="19" y="377"/>
                    <a:pt x="21" y="376"/>
                    <a:pt x="22" y="374"/>
                  </a:cubicBezTo>
                  <a:cubicBezTo>
                    <a:pt x="23" y="374"/>
                    <a:pt x="23" y="376"/>
                    <a:pt x="23" y="378"/>
                  </a:cubicBezTo>
                  <a:cubicBezTo>
                    <a:pt x="21" y="378"/>
                    <a:pt x="20" y="378"/>
                    <a:pt x="20" y="380"/>
                  </a:cubicBezTo>
                  <a:close/>
                  <a:moveTo>
                    <a:pt x="27" y="395"/>
                  </a:moveTo>
                  <a:cubicBezTo>
                    <a:pt x="30" y="398"/>
                    <a:pt x="30" y="404"/>
                    <a:pt x="34" y="406"/>
                  </a:cubicBezTo>
                  <a:cubicBezTo>
                    <a:pt x="34" y="408"/>
                    <a:pt x="33" y="410"/>
                    <a:pt x="35" y="411"/>
                  </a:cubicBezTo>
                  <a:cubicBezTo>
                    <a:pt x="34" y="414"/>
                    <a:pt x="31" y="414"/>
                    <a:pt x="30" y="417"/>
                  </a:cubicBezTo>
                  <a:cubicBezTo>
                    <a:pt x="28" y="413"/>
                    <a:pt x="29" y="409"/>
                    <a:pt x="27" y="405"/>
                  </a:cubicBezTo>
                  <a:cubicBezTo>
                    <a:pt x="28" y="403"/>
                    <a:pt x="27" y="401"/>
                    <a:pt x="28" y="399"/>
                  </a:cubicBezTo>
                  <a:cubicBezTo>
                    <a:pt x="28" y="398"/>
                    <a:pt x="27" y="397"/>
                    <a:pt x="27" y="395"/>
                  </a:cubicBezTo>
                  <a:close/>
                  <a:moveTo>
                    <a:pt x="29" y="238"/>
                  </a:moveTo>
                  <a:cubicBezTo>
                    <a:pt x="28" y="234"/>
                    <a:pt x="30" y="229"/>
                    <a:pt x="32" y="224"/>
                  </a:cubicBezTo>
                  <a:cubicBezTo>
                    <a:pt x="34" y="218"/>
                    <a:pt x="36" y="211"/>
                    <a:pt x="38" y="207"/>
                  </a:cubicBezTo>
                  <a:cubicBezTo>
                    <a:pt x="38" y="216"/>
                    <a:pt x="31" y="228"/>
                    <a:pt x="29" y="238"/>
                  </a:cubicBezTo>
                  <a:close/>
                  <a:moveTo>
                    <a:pt x="211" y="741"/>
                  </a:moveTo>
                  <a:cubicBezTo>
                    <a:pt x="210" y="740"/>
                    <a:pt x="209" y="742"/>
                    <a:pt x="207" y="742"/>
                  </a:cubicBezTo>
                  <a:cubicBezTo>
                    <a:pt x="207" y="740"/>
                    <a:pt x="207" y="740"/>
                    <a:pt x="206" y="738"/>
                  </a:cubicBezTo>
                  <a:cubicBezTo>
                    <a:pt x="208" y="738"/>
                    <a:pt x="209" y="736"/>
                    <a:pt x="209" y="735"/>
                  </a:cubicBezTo>
                  <a:cubicBezTo>
                    <a:pt x="211" y="734"/>
                    <a:pt x="211" y="736"/>
                    <a:pt x="212" y="736"/>
                  </a:cubicBezTo>
                  <a:cubicBezTo>
                    <a:pt x="212" y="738"/>
                    <a:pt x="212" y="740"/>
                    <a:pt x="211" y="741"/>
                  </a:cubicBezTo>
                  <a:close/>
                  <a:moveTo>
                    <a:pt x="215" y="713"/>
                  </a:moveTo>
                  <a:cubicBezTo>
                    <a:pt x="219" y="714"/>
                    <a:pt x="220" y="718"/>
                    <a:pt x="218" y="721"/>
                  </a:cubicBezTo>
                  <a:cubicBezTo>
                    <a:pt x="216" y="718"/>
                    <a:pt x="216" y="716"/>
                    <a:pt x="215" y="713"/>
                  </a:cubicBezTo>
                  <a:close/>
                  <a:moveTo>
                    <a:pt x="227" y="740"/>
                  </a:moveTo>
                  <a:cubicBezTo>
                    <a:pt x="226" y="742"/>
                    <a:pt x="228" y="742"/>
                    <a:pt x="227" y="743"/>
                  </a:cubicBezTo>
                  <a:cubicBezTo>
                    <a:pt x="224" y="744"/>
                    <a:pt x="220" y="747"/>
                    <a:pt x="217" y="747"/>
                  </a:cubicBezTo>
                  <a:cubicBezTo>
                    <a:pt x="220" y="744"/>
                    <a:pt x="222" y="741"/>
                    <a:pt x="227" y="740"/>
                  </a:cubicBezTo>
                  <a:close/>
                  <a:moveTo>
                    <a:pt x="221" y="712"/>
                  </a:moveTo>
                  <a:cubicBezTo>
                    <a:pt x="220" y="711"/>
                    <a:pt x="219" y="710"/>
                    <a:pt x="219" y="708"/>
                  </a:cubicBezTo>
                  <a:cubicBezTo>
                    <a:pt x="220" y="708"/>
                    <a:pt x="221" y="708"/>
                    <a:pt x="222" y="708"/>
                  </a:cubicBezTo>
                  <a:cubicBezTo>
                    <a:pt x="222" y="710"/>
                    <a:pt x="221" y="710"/>
                    <a:pt x="221" y="712"/>
                  </a:cubicBezTo>
                  <a:close/>
                  <a:moveTo>
                    <a:pt x="227" y="732"/>
                  </a:moveTo>
                  <a:cubicBezTo>
                    <a:pt x="225" y="734"/>
                    <a:pt x="224" y="736"/>
                    <a:pt x="221" y="735"/>
                  </a:cubicBezTo>
                  <a:cubicBezTo>
                    <a:pt x="221" y="733"/>
                    <a:pt x="220" y="733"/>
                    <a:pt x="221" y="732"/>
                  </a:cubicBezTo>
                  <a:cubicBezTo>
                    <a:pt x="223" y="734"/>
                    <a:pt x="224" y="732"/>
                    <a:pt x="227" y="732"/>
                  </a:cubicBezTo>
                  <a:close/>
                  <a:moveTo>
                    <a:pt x="248" y="738"/>
                  </a:moveTo>
                  <a:cubicBezTo>
                    <a:pt x="244" y="747"/>
                    <a:pt x="235" y="748"/>
                    <a:pt x="226" y="748"/>
                  </a:cubicBezTo>
                  <a:cubicBezTo>
                    <a:pt x="227" y="745"/>
                    <a:pt x="233" y="743"/>
                    <a:pt x="237" y="743"/>
                  </a:cubicBezTo>
                  <a:cubicBezTo>
                    <a:pt x="238" y="742"/>
                    <a:pt x="237" y="742"/>
                    <a:pt x="237" y="741"/>
                  </a:cubicBezTo>
                  <a:cubicBezTo>
                    <a:pt x="240" y="740"/>
                    <a:pt x="240" y="740"/>
                    <a:pt x="243" y="739"/>
                  </a:cubicBezTo>
                  <a:cubicBezTo>
                    <a:pt x="243" y="739"/>
                    <a:pt x="243" y="741"/>
                    <a:pt x="244" y="741"/>
                  </a:cubicBezTo>
                  <a:cubicBezTo>
                    <a:pt x="246" y="739"/>
                    <a:pt x="245" y="739"/>
                    <a:pt x="245" y="737"/>
                  </a:cubicBezTo>
                  <a:cubicBezTo>
                    <a:pt x="247" y="736"/>
                    <a:pt x="247" y="738"/>
                    <a:pt x="248" y="738"/>
                  </a:cubicBezTo>
                  <a:close/>
                  <a:moveTo>
                    <a:pt x="243" y="714"/>
                  </a:moveTo>
                  <a:cubicBezTo>
                    <a:pt x="245" y="714"/>
                    <a:pt x="245" y="716"/>
                    <a:pt x="245" y="719"/>
                  </a:cubicBezTo>
                  <a:cubicBezTo>
                    <a:pt x="244" y="718"/>
                    <a:pt x="242" y="716"/>
                    <a:pt x="243" y="714"/>
                  </a:cubicBezTo>
                  <a:close/>
                  <a:moveTo>
                    <a:pt x="240" y="722"/>
                  </a:moveTo>
                  <a:cubicBezTo>
                    <a:pt x="240" y="726"/>
                    <a:pt x="243" y="728"/>
                    <a:pt x="243" y="732"/>
                  </a:cubicBezTo>
                  <a:cubicBezTo>
                    <a:pt x="240" y="736"/>
                    <a:pt x="235" y="737"/>
                    <a:pt x="233" y="740"/>
                  </a:cubicBezTo>
                  <a:cubicBezTo>
                    <a:pt x="232" y="737"/>
                    <a:pt x="237" y="734"/>
                    <a:pt x="239" y="731"/>
                  </a:cubicBezTo>
                  <a:cubicBezTo>
                    <a:pt x="238" y="730"/>
                    <a:pt x="237" y="729"/>
                    <a:pt x="235" y="730"/>
                  </a:cubicBezTo>
                  <a:cubicBezTo>
                    <a:pt x="237" y="727"/>
                    <a:pt x="237" y="723"/>
                    <a:pt x="240" y="722"/>
                  </a:cubicBezTo>
                  <a:close/>
                  <a:moveTo>
                    <a:pt x="234" y="725"/>
                  </a:moveTo>
                  <a:cubicBezTo>
                    <a:pt x="232" y="721"/>
                    <a:pt x="236" y="717"/>
                    <a:pt x="234" y="714"/>
                  </a:cubicBezTo>
                  <a:cubicBezTo>
                    <a:pt x="239" y="716"/>
                    <a:pt x="236" y="722"/>
                    <a:pt x="234" y="725"/>
                  </a:cubicBezTo>
                  <a:close/>
                  <a:moveTo>
                    <a:pt x="233" y="708"/>
                  </a:moveTo>
                  <a:cubicBezTo>
                    <a:pt x="234" y="709"/>
                    <a:pt x="233" y="711"/>
                    <a:pt x="234" y="711"/>
                  </a:cubicBezTo>
                  <a:cubicBezTo>
                    <a:pt x="234" y="712"/>
                    <a:pt x="232" y="710"/>
                    <a:pt x="231" y="709"/>
                  </a:cubicBezTo>
                  <a:cubicBezTo>
                    <a:pt x="231" y="708"/>
                    <a:pt x="232" y="709"/>
                    <a:pt x="233" y="708"/>
                  </a:cubicBezTo>
                  <a:close/>
                  <a:moveTo>
                    <a:pt x="228" y="723"/>
                  </a:moveTo>
                  <a:cubicBezTo>
                    <a:pt x="226" y="723"/>
                    <a:pt x="226" y="721"/>
                    <a:pt x="225" y="720"/>
                  </a:cubicBezTo>
                  <a:cubicBezTo>
                    <a:pt x="226" y="718"/>
                    <a:pt x="228" y="718"/>
                    <a:pt x="228" y="716"/>
                  </a:cubicBezTo>
                  <a:cubicBezTo>
                    <a:pt x="230" y="717"/>
                    <a:pt x="230" y="722"/>
                    <a:pt x="228" y="723"/>
                  </a:cubicBezTo>
                  <a:close/>
                  <a:moveTo>
                    <a:pt x="224" y="716"/>
                  </a:moveTo>
                  <a:cubicBezTo>
                    <a:pt x="224" y="715"/>
                    <a:pt x="225" y="709"/>
                    <a:pt x="228" y="708"/>
                  </a:cubicBezTo>
                  <a:cubicBezTo>
                    <a:pt x="230" y="712"/>
                    <a:pt x="225" y="714"/>
                    <a:pt x="224" y="716"/>
                  </a:cubicBezTo>
                  <a:close/>
                  <a:moveTo>
                    <a:pt x="227" y="704"/>
                  </a:moveTo>
                  <a:cubicBezTo>
                    <a:pt x="226" y="704"/>
                    <a:pt x="225" y="703"/>
                    <a:pt x="224" y="702"/>
                  </a:cubicBezTo>
                  <a:cubicBezTo>
                    <a:pt x="222" y="703"/>
                    <a:pt x="219" y="703"/>
                    <a:pt x="220" y="705"/>
                  </a:cubicBezTo>
                  <a:cubicBezTo>
                    <a:pt x="217" y="706"/>
                    <a:pt x="216" y="705"/>
                    <a:pt x="215" y="704"/>
                  </a:cubicBezTo>
                  <a:cubicBezTo>
                    <a:pt x="216" y="700"/>
                    <a:pt x="230" y="694"/>
                    <a:pt x="227" y="704"/>
                  </a:cubicBezTo>
                  <a:close/>
                  <a:moveTo>
                    <a:pt x="213" y="720"/>
                  </a:moveTo>
                  <a:cubicBezTo>
                    <a:pt x="214" y="722"/>
                    <a:pt x="216" y="727"/>
                    <a:pt x="214" y="730"/>
                  </a:cubicBezTo>
                  <a:cubicBezTo>
                    <a:pt x="210" y="729"/>
                    <a:pt x="210" y="722"/>
                    <a:pt x="213" y="720"/>
                  </a:cubicBezTo>
                  <a:close/>
                  <a:moveTo>
                    <a:pt x="211" y="713"/>
                  </a:moveTo>
                  <a:cubicBezTo>
                    <a:pt x="213" y="716"/>
                    <a:pt x="210" y="720"/>
                    <a:pt x="209" y="722"/>
                  </a:cubicBezTo>
                  <a:cubicBezTo>
                    <a:pt x="207" y="719"/>
                    <a:pt x="211" y="716"/>
                    <a:pt x="211" y="713"/>
                  </a:cubicBezTo>
                  <a:close/>
                  <a:moveTo>
                    <a:pt x="208" y="709"/>
                  </a:moveTo>
                  <a:cubicBezTo>
                    <a:pt x="209" y="711"/>
                    <a:pt x="206" y="714"/>
                    <a:pt x="206" y="717"/>
                  </a:cubicBezTo>
                  <a:cubicBezTo>
                    <a:pt x="201" y="715"/>
                    <a:pt x="204" y="710"/>
                    <a:pt x="208" y="709"/>
                  </a:cubicBezTo>
                  <a:close/>
                  <a:moveTo>
                    <a:pt x="201" y="719"/>
                  </a:moveTo>
                  <a:cubicBezTo>
                    <a:pt x="202" y="720"/>
                    <a:pt x="203" y="721"/>
                    <a:pt x="203" y="723"/>
                  </a:cubicBezTo>
                  <a:cubicBezTo>
                    <a:pt x="201" y="725"/>
                    <a:pt x="200" y="721"/>
                    <a:pt x="201" y="719"/>
                  </a:cubicBezTo>
                  <a:close/>
                  <a:moveTo>
                    <a:pt x="197" y="726"/>
                  </a:moveTo>
                  <a:cubicBezTo>
                    <a:pt x="199" y="727"/>
                    <a:pt x="198" y="730"/>
                    <a:pt x="200" y="731"/>
                  </a:cubicBezTo>
                  <a:cubicBezTo>
                    <a:pt x="199" y="732"/>
                    <a:pt x="197" y="729"/>
                    <a:pt x="197" y="726"/>
                  </a:cubicBezTo>
                  <a:close/>
                  <a:moveTo>
                    <a:pt x="195" y="716"/>
                  </a:moveTo>
                  <a:cubicBezTo>
                    <a:pt x="198" y="718"/>
                    <a:pt x="197" y="721"/>
                    <a:pt x="196" y="724"/>
                  </a:cubicBezTo>
                  <a:cubicBezTo>
                    <a:pt x="192" y="723"/>
                    <a:pt x="194" y="719"/>
                    <a:pt x="195" y="716"/>
                  </a:cubicBezTo>
                  <a:close/>
                  <a:moveTo>
                    <a:pt x="223" y="96"/>
                  </a:moveTo>
                  <a:cubicBezTo>
                    <a:pt x="226" y="102"/>
                    <a:pt x="224" y="109"/>
                    <a:pt x="225" y="114"/>
                  </a:cubicBezTo>
                  <a:cubicBezTo>
                    <a:pt x="224" y="109"/>
                    <a:pt x="219" y="101"/>
                    <a:pt x="223" y="96"/>
                  </a:cubicBezTo>
                  <a:close/>
                  <a:moveTo>
                    <a:pt x="221" y="198"/>
                  </a:moveTo>
                  <a:cubicBezTo>
                    <a:pt x="223" y="200"/>
                    <a:pt x="224" y="203"/>
                    <a:pt x="224" y="206"/>
                  </a:cubicBezTo>
                  <a:cubicBezTo>
                    <a:pt x="222" y="205"/>
                    <a:pt x="221" y="201"/>
                    <a:pt x="221" y="198"/>
                  </a:cubicBezTo>
                  <a:close/>
                  <a:moveTo>
                    <a:pt x="221" y="230"/>
                  </a:moveTo>
                  <a:cubicBezTo>
                    <a:pt x="220" y="229"/>
                    <a:pt x="220" y="226"/>
                    <a:pt x="218" y="225"/>
                  </a:cubicBezTo>
                  <a:cubicBezTo>
                    <a:pt x="219" y="224"/>
                    <a:pt x="220" y="222"/>
                    <a:pt x="220" y="221"/>
                  </a:cubicBezTo>
                  <a:cubicBezTo>
                    <a:pt x="222" y="223"/>
                    <a:pt x="222" y="226"/>
                    <a:pt x="221" y="230"/>
                  </a:cubicBezTo>
                  <a:close/>
                  <a:moveTo>
                    <a:pt x="224" y="134"/>
                  </a:moveTo>
                  <a:cubicBezTo>
                    <a:pt x="223" y="132"/>
                    <a:pt x="221" y="132"/>
                    <a:pt x="222" y="129"/>
                  </a:cubicBezTo>
                  <a:cubicBezTo>
                    <a:pt x="224" y="130"/>
                    <a:pt x="224" y="131"/>
                    <a:pt x="224" y="134"/>
                  </a:cubicBezTo>
                  <a:close/>
                  <a:moveTo>
                    <a:pt x="222" y="179"/>
                  </a:moveTo>
                  <a:cubicBezTo>
                    <a:pt x="220" y="180"/>
                    <a:pt x="221" y="177"/>
                    <a:pt x="220" y="177"/>
                  </a:cubicBezTo>
                  <a:cubicBezTo>
                    <a:pt x="220" y="176"/>
                    <a:pt x="223" y="177"/>
                    <a:pt x="222" y="179"/>
                  </a:cubicBezTo>
                  <a:close/>
                  <a:moveTo>
                    <a:pt x="220" y="93"/>
                  </a:moveTo>
                  <a:cubicBezTo>
                    <a:pt x="218" y="89"/>
                    <a:pt x="215" y="79"/>
                    <a:pt x="217" y="72"/>
                  </a:cubicBezTo>
                  <a:cubicBezTo>
                    <a:pt x="219" y="77"/>
                    <a:pt x="222" y="87"/>
                    <a:pt x="220" y="93"/>
                  </a:cubicBezTo>
                  <a:close/>
                  <a:moveTo>
                    <a:pt x="210" y="188"/>
                  </a:moveTo>
                  <a:cubicBezTo>
                    <a:pt x="211" y="189"/>
                    <a:pt x="211" y="191"/>
                    <a:pt x="212" y="192"/>
                  </a:cubicBezTo>
                  <a:cubicBezTo>
                    <a:pt x="211" y="191"/>
                    <a:pt x="211" y="191"/>
                    <a:pt x="211" y="192"/>
                  </a:cubicBezTo>
                  <a:cubicBezTo>
                    <a:pt x="209" y="191"/>
                    <a:pt x="210" y="190"/>
                    <a:pt x="210" y="188"/>
                  </a:cubicBezTo>
                  <a:close/>
                  <a:moveTo>
                    <a:pt x="209" y="171"/>
                  </a:moveTo>
                  <a:cubicBezTo>
                    <a:pt x="210" y="171"/>
                    <a:pt x="211" y="171"/>
                    <a:pt x="212" y="171"/>
                  </a:cubicBezTo>
                  <a:cubicBezTo>
                    <a:pt x="213" y="173"/>
                    <a:pt x="212" y="174"/>
                    <a:pt x="212" y="177"/>
                  </a:cubicBezTo>
                  <a:cubicBezTo>
                    <a:pt x="210" y="176"/>
                    <a:pt x="211" y="173"/>
                    <a:pt x="209" y="171"/>
                  </a:cubicBezTo>
                  <a:close/>
                  <a:moveTo>
                    <a:pt x="211" y="195"/>
                  </a:moveTo>
                  <a:cubicBezTo>
                    <a:pt x="212" y="196"/>
                    <a:pt x="213" y="196"/>
                    <a:pt x="213" y="198"/>
                  </a:cubicBezTo>
                  <a:cubicBezTo>
                    <a:pt x="211" y="199"/>
                    <a:pt x="209" y="197"/>
                    <a:pt x="211" y="195"/>
                  </a:cubicBezTo>
                  <a:close/>
                  <a:moveTo>
                    <a:pt x="213" y="331"/>
                  </a:moveTo>
                  <a:cubicBezTo>
                    <a:pt x="214" y="333"/>
                    <a:pt x="215" y="333"/>
                    <a:pt x="215" y="335"/>
                  </a:cubicBezTo>
                  <a:cubicBezTo>
                    <a:pt x="214" y="336"/>
                    <a:pt x="215" y="341"/>
                    <a:pt x="212" y="341"/>
                  </a:cubicBezTo>
                  <a:cubicBezTo>
                    <a:pt x="211" y="338"/>
                    <a:pt x="212" y="335"/>
                    <a:pt x="213" y="331"/>
                  </a:cubicBezTo>
                  <a:close/>
                  <a:moveTo>
                    <a:pt x="216" y="296"/>
                  </a:moveTo>
                  <a:cubicBezTo>
                    <a:pt x="220" y="298"/>
                    <a:pt x="217" y="305"/>
                    <a:pt x="218" y="305"/>
                  </a:cubicBezTo>
                  <a:cubicBezTo>
                    <a:pt x="217" y="306"/>
                    <a:pt x="216" y="307"/>
                    <a:pt x="216" y="310"/>
                  </a:cubicBezTo>
                  <a:cubicBezTo>
                    <a:pt x="214" y="306"/>
                    <a:pt x="214" y="300"/>
                    <a:pt x="216" y="296"/>
                  </a:cubicBezTo>
                  <a:close/>
                  <a:moveTo>
                    <a:pt x="216" y="247"/>
                  </a:moveTo>
                  <a:cubicBezTo>
                    <a:pt x="217" y="248"/>
                    <a:pt x="217" y="251"/>
                    <a:pt x="218" y="252"/>
                  </a:cubicBezTo>
                  <a:cubicBezTo>
                    <a:pt x="217" y="253"/>
                    <a:pt x="215" y="250"/>
                    <a:pt x="216" y="247"/>
                  </a:cubicBezTo>
                  <a:close/>
                  <a:moveTo>
                    <a:pt x="218" y="51"/>
                  </a:moveTo>
                  <a:cubicBezTo>
                    <a:pt x="219" y="56"/>
                    <a:pt x="217" y="58"/>
                    <a:pt x="215" y="60"/>
                  </a:cubicBezTo>
                  <a:cubicBezTo>
                    <a:pt x="213" y="58"/>
                    <a:pt x="212" y="54"/>
                    <a:pt x="211" y="51"/>
                  </a:cubicBezTo>
                  <a:cubicBezTo>
                    <a:pt x="213" y="48"/>
                    <a:pt x="216" y="49"/>
                    <a:pt x="218" y="51"/>
                  </a:cubicBezTo>
                  <a:close/>
                  <a:moveTo>
                    <a:pt x="204" y="57"/>
                  </a:moveTo>
                  <a:cubicBezTo>
                    <a:pt x="202" y="53"/>
                    <a:pt x="198" y="46"/>
                    <a:pt x="201" y="43"/>
                  </a:cubicBezTo>
                  <a:cubicBezTo>
                    <a:pt x="202" y="43"/>
                    <a:pt x="203" y="44"/>
                    <a:pt x="205" y="44"/>
                  </a:cubicBezTo>
                  <a:cubicBezTo>
                    <a:pt x="205" y="49"/>
                    <a:pt x="207" y="53"/>
                    <a:pt x="204" y="57"/>
                  </a:cubicBezTo>
                  <a:close/>
                  <a:moveTo>
                    <a:pt x="202" y="214"/>
                  </a:moveTo>
                  <a:cubicBezTo>
                    <a:pt x="200" y="214"/>
                    <a:pt x="201" y="211"/>
                    <a:pt x="202" y="210"/>
                  </a:cubicBezTo>
                  <a:cubicBezTo>
                    <a:pt x="204" y="210"/>
                    <a:pt x="202" y="212"/>
                    <a:pt x="202" y="214"/>
                  </a:cubicBezTo>
                  <a:close/>
                  <a:moveTo>
                    <a:pt x="198" y="545"/>
                  </a:moveTo>
                  <a:cubicBezTo>
                    <a:pt x="199" y="543"/>
                    <a:pt x="198" y="541"/>
                    <a:pt x="199" y="539"/>
                  </a:cubicBezTo>
                  <a:cubicBezTo>
                    <a:pt x="200" y="540"/>
                    <a:pt x="200" y="545"/>
                    <a:pt x="198" y="545"/>
                  </a:cubicBezTo>
                  <a:close/>
                  <a:moveTo>
                    <a:pt x="199" y="521"/>
                  </a:moveTo>
                  <a:cubicBezTo>
                    <a:pt x="202" y="521"/>
                    <a:pt x="200" y="524"/>
                    <a:pt x="200" y="525"/>
                  </a:cubicBezTo>
                  <a:cubicBezTo>
                    <a:pt x="198" y="525"/>
                    <a:pt x="200" y="522"/>
                    <a:pt x="199" y="521"/>
                  </a:cubicBezTo>
                  <a:close/>
                  <a:moveTo>
                    <a:pt x="189" y="591"/>
                  </a:moveTo>
                  <a:cubicBezTo>
                    <a:pt x="186" y="590"/>
                    <a:pt x="189" y="588"/>
                    <a:pt x="190" y="586"/>
                  </a:cubicBezTo>
                  <a:cubicBezTo>
                    <a:pt x="192" y="587"/>
                    <a:pt x="189" y="589"/>
                    <a:pt x="189" y="591"/>
                  </a:cubicBezTo>
                  <a:close/>
                  <a:moveTo>
                    <a:pt x="190" y="637"/>
                  </a:moveTo>
                  <a:cubicBezTo>
                    <a:pt x="189" y="636"/>
                    <a:pt x="188" y="634"/>
                    <a:pt x="189" y="634"/>
                  </a:cubicBezTo>
                  <a:cubicBezTo>
                    <a:pt x="191" y="633"/>
                    <a:pt x="190" y="636"/>
                    <a:pt x="190" y="637"/>
                  </a:cubicBezTo>
                  <a:close/>
                  <a:moveTo>
                    <a:pt x="146" y="404"/>
                  </a:moveTo>
                  <a:cubicBezTo>
                    <a:pt x="145" y="394"/>
                    <a:pt x="140" y="389"/>
                    <a:pt x="139" y="381"/>
                  </a:cubicBezTo>
                  <a:cubicBezTo>
                    <a:pt x="144" y="391"/>
                    <a:pt x="153" y="402"/>
                    <a:pt x="157" y="414"/>
                  </a:cubicBezTo>
                  <a:cubicBezTo>
                    <a:pt x="154" y="415"/>
                    <a:pt x="155" y="410"/>
                    <a:pt x="152" y="409"/>
                  </a:cubicBezTo>
                  <a:cubicBezTo>
                    <a:pt x="146" y="416"/>
                    <a:pt x="162" y="425"/>
                    <a:pt x="152" y="432"/>
                  </a:cubicBezTo>
                  <a:cubicBezTo>
                    <a:pt x="150" y="423"/>
                    <a:pt x="147" y="417"/>
                    <a:pt x="150" y="406"/>
                  </a:cubicBezTo>
                  <a:cubicBezTo>
                    <a:pt x="150" y="405"/>
                    <a:pt x="147" y="405"/>
                    <a:pt x="146" y="404"/>
                  </a:cubicBezTo>
                  <a:close/>
                  <a:moveTo>
                    <a:pt x="120" y="486"/>
                  </a:moveTo>
                  <a:cubicBezTo>
                    <a:pt x="116" y="487"/>
                    <a:pt x="117" y="493"/>
                    <a:pt x="113" y="494"/>
                  </a:cubicBezTo>
                  <a:cubicBezTo>
                    <a:pt x="112" y="491"/>
                    <a:pt x="111" y="490"/>
                    <a:pt x="111" y="486"/>
                  </a:cubicBezTo>
                  <a:cubicBezTo>
                    <a:pt x="113" y="487"/>
                    <a:pt x="112" y="489"/>
                    <a:pt x="115" y="488"/>
                  </a:cubicBezTo>
                  <a:cubicBezTo>
                    <a:pt x="118" y="483"/>
                    <a:pt x="113" y="477"/>
                    <a:pt x="117" y="472"/>
                  </a:cubicBezTo>
                  <a:cubicBezTo>
                    <a:pt x="119" y="472"/>
                    <a:pt x="119" y="473"/>
                    <a:pt x="121" y="472"/>
                  </a:cubicBezTo>
                  <a:cubicBezTo>
                    <a:pt x="124" y="469"/>
                    <a:pt x="119" y="461"/>
                    <a:pt x="126" y="459"/>
                  </a:cubicBezTo>
                  <a:cubicBezTo>
                    <a:pt x="126" y="457"/>
                    <a:pt x="125" y="457"/>
                    <a:pt x="125" y="456"/>
                  </a:cubicBezTo>
                  <a:cubicBezTo>
                    <a:pt x="127" y="456"/>
                    <a:pt x="127" y="454"/>
                    <a:pt x="129" y="454"/>
                  </a:cubicBezTo>
                  <a:cubicBezTo>
                    <a:pt x="125" y="461"/>
                    <a:pt x="125" y="477"/>
                    <a:pt x="121" y="484"/>
                  </a:cubicBezTo>
                  <a:cubicBezTo>
                    <a:pt x="121" y="485"/>
                    <a:pt x="120" y="484"/>
                    <a:pt x="120" y="485"/>
                  </a:cubicBezTo>
                  <a:cubicBezTo>
                    <a:pt x="120" y="486"/>
                    <a:pt x="122" y="487"/>
                    <a:pt x="120" y="486"/>
                  </a:cubicBezTo>
                  <a:close/>
                  <a:moveTo>
                    <a:pt x="108" y="625"/>
                  </a:moveTo>
                  <a:cubicBezTo>
                    <a:pt x="109" y="634"/>
                    <a:pt x="108" y="639"/>
                    <a:pt x="107" y="646"/>
                  </a:cubicBezTo>
                  <a:cubicBezTo>
                    <a:pt x="105" y="645"/>
                    <a:pt x="106" y="643"/>
                    <a:pt x="102" y="644"/>
                  </a:cubicBezTo>
                  <a:cubicBezTo>
                    <a:pt x="102" y="643"/>
                    <a:pt x="101" y="642"/>
                    <a:pt x="101" y="640"/>
                  </a:cubicBezTo>
                  <a:cubicBezTo>
                    <a:pt x="102" y="639"/>
                    <a:pt x="105" y="639"/>
                    <a:pt x="106" y="638"/>
                  </a:cubicBezTo>
                  <a:cubicBezTo>
                    <a:pt x="104" y="634"/>
                    <a:pt x="106" y="628"/>
                    <a:pt x="108" y="625"/>
                  </a:cubicBezTo>
                  <a:close/>
                  <a:moveTo>
                    <a:pt x="106" y="625"/>
                  </a:moveTo>
                  <a:cubicBezTo>
                    <a:pt x="105" y="625"/>
                    <a:pt x="105" y="626"/>
                    <a:pt x="103" y="627"/>
                  </a:cubicBezTo>
                  <a:cubicBezTo>
                    <a:pt x="104" y="622"/>
                    <a:pt x="99" y="621"/>
                    <a:pt x="101" y="616"/>
                  </a:cubicBezTo>
                  <a:cubicBezTo>
                    <a:pt x="102" y="616"/>
                    <a:pt x="103" y="616"/>
                    <a:pt x="104" y="618"/>
                  </a:cubicBezTo>
                  <a:cubicBezTo>
                    <a:pt x="107" y="615"/>
                    <a:pt x="104" y="611"/>
                    <a:pt x="107" y="606"/>
                  </a:cubicBezTo>
                  <a:cubicBezTo>
                    <a:pt x="108" y="607"/>
                    <a:pt x="108" y="606"/>
                    <a:pt x="110" y="606"/>
                  </a:cubicBezTo>
                  <a:cubicBezTo>
                    <a:pt x="110" y="605"/>
                    <a:pt x="109" y="602"/>
                    <a:pt x="111" y="603"/>
                  </a:cubicBezTo>
                  <a:cubicBezTo>
                    <a:pt x="112" y="611"/>
                    <a:pt x="108" y="619"/>
                    <a:pt x="106" y="625"/>
                  </a:cubicBezTo>
                  <a:close/>
                  <a:moveTo>
                    <a:pt x="95" y="583"/>
                  </a:moveTo>
                  <a:cubicBezTo>
                    <a:pt x="93" y="582"/>
                    <a:pt x="95" y="582"/>
                    <a:pt x="95" y="580"/>
                  </a:cubicBezTo>
                  <a:cubicBezTo>
                    <a:pt x="96" y="584"/>
                    <a:pt x="98" y="587"/>
                    <a:pt x="99" y="591"/>
                  </a:cubicBezTo>
                  <a:cubicBezTo>
                    <a:pt x="96" y="590"/>
                    <a:pt x="97" y="584"/>
                    <a:pt x="95" y="583"/>
                  </a:cubicBezTo>
                  <a:close/>
                  <a:moveTo>
                    <a:pt x="98" y="652"/>
                  </a:moveTo>
                  <a:cubicBezTo>
                    <a:pt x="96" y="652"/>
                    <a:pt x="97" y="649"/>
                    <a:pt x="96" y="649"/>
                  </a:cubicBezTo>
                  <a:cubicBezTo>
                    <a:pt x="97" y="647"/>
                    <a:pt x="99" y="651"/>
                    <a:pt x="98" y="652"/>
                  </a:cubicBezTo>
                  <a:close/>
                  <a:moveTo>
                    <a:pt x="87" y="552"/>
                  </a:moveTo>
                  <a:cubicBezTo>
                    <a:pt x="87" y="546"/>
                    <a:pt x="86" y="542"/>
                    <a:pt x="86" y="538"/>
                  </a:cubicBezTo>
                  <a:cubicBezTo>
                    <a:pt x="87" y="538"/>
                    <a:pt x="87" y="538"/>
                    <a:pt x="87" y="539"/>
                  </a:cubicBezTo>
                  <a:cubicBezTo>
                    <a:pt x="89" y="551"/>
                    <a:pt x="95" y="559"/>
                    <a:pt x="96" y="570"/>
                  </a:cubicBezTo>
                  <a:cubicBezTo>
                    <a:pt x="92" y="565"/>
                    <a:pt x="91" y="557"/>
                    <a:pt x="87" y="552"/>
                  </a:cubicBezTo>
                  <a:close/>
                  <a:moveTo>
                    <a:pt x="89" y="616"/>
                  </a:moveTo>
                  <a:cubicBezTo>
                    <a:pt x="85" y="615"/>
                    <a:pt x="86" y="612"/>
                    <a:pt x="87" y="610"/>
                  </a:cubicBezTo>
                  <a:cubicBezTo>
                    <a:pt x="88" y="611"/>
                    <a:pt x="88" y="614"/>
                    <a:pt x="89" y="616"/>
                  </a:cubicBezTo>
                  <a:close/>
                  <a:moveTo>
                    <a:pt x="86" y="440"/>
                  </a:moveTo>
                  <a:cubicBezTo>
                    <a:pt x="88" y="440"/>
                    <a:pt x="87" y="442"/>
                    <a:pt x="87" y="444"/>
                  </a:cubicBezTo>
                  <a:cubicBezTo>
                    <a:pt x="85" y="444"/>
                    <a:pt x="87" y="441"/>
                    <a:pt x="86" y="440"/>
                  </a:cubicBezTo>
                  <a:close/>
                  <a:moveTo>
                    <a:pt x="87" y="446"/>
                  </a:moveTo>
                  <a:cubicBezTo>
                    <a:pt x="86" y="450"/>
                    <a:pt x="88" y="455"/>
                    <a:pt x="88" y="457"/>
                  </a:cubicBezTo>
                  <a:cubicBezTo>
                    <a:pt x="84" y="455"/>
                    <a:pt x="86" y="448"/>
                    <a:pt x="87" y="446"/>
                  </a:cubicBezTo>
                  <a:close/>
                  <a:moveTo>
                    <a:pt x="89" y="480"/>
                  </a:moveTo>
                  <a:cubicBezTo>
                    <a:pt x="86" y="475"/>
                    <a:pt x="85" y="469"/>
                    <a:pt x="86" y="464"/>
                  </a:cubicBezTo>
                  <a:cubicBezTo>
                    <a:pt x="88" y="469"/>
                    <a:pt x="91" y="476"/>
                    <a:pt x="89" y="480"/>
                  </a:cubicBezTo>
                  <a:close/>
                  <a:moveTo>
                    <a:pt x="87" y="537"/>
                  </a:moveTo>
                  <a:cubicBezTo>
                    <a:pt x="86" y="530"/>
                    <a:pt x="86" y="525"/>
                    <a:pt x="87" y="517"/>
                  </a:cubicBezTo>
                  <a:cubicBezTo>
                    <a:pt x="91" y="522"/>
                    <a:pt x="91" y="530"/>
                    <a:pt x="87" y="537"/>
                  </a:cubicBezTo>
                  <a:close/>
                  <a:moveTo>
                    <a:pt x="86" y="493"/>
                  </a:moveTo>
                  <a:cubicBezTo>
                    <a:pt x="88" y="497"/>
                    <a:pt x="88" y="501"/>
                    <a:pt x="89" y="505"/>
                  </a:cubicBezTo>
                  <a:cubicBezTo>
                    <a:pt x="88" y="505"/>
                    <a:pt x="87" y="504"/>
                    <a:pt x="86" y="505"/>
                  </a:cubicBezTo>
                  <a:cubicBezTo>
                    <a:pt x="87" y="501"/>
                    <a:pt x="85" y="497"/>
                    <a:pt x="86" y="493"/>
                  </a:cubicBezTo>
                  <a:close/>
                  <a:moveTo>
                    <a:pt x="93" y="506"/>
                  </a:moveTo>
                  <a:cubicBezTo>
                    <a:pt x="96" y="507"/>
                    <a:pt x="97" y="511"/>
                    <a:pt x="95" y="514"/>
                  </a:cubicBezTo>
                  <a:cubicBezTo>
                    <a:pt x="94" y="513"/>
                    <a:pt x="93" y="510"/>
                    <a:pt x="93" y="506"/>
                  </a:cubicBezTo>
                  <a:close/>
                  <a:moveTo>
                    <a:pt x="94" y="543"/>
                  </a:moveTo>
                  <a:cubicBezTo>
                    <a:pt x="92" y="541"/>
                    <a:pt x="93" y="537"/>
                    <a:pt x="92" y="534"/>
                  </a:cubicBezTo>
                  <a:cubicBezTo>
                    <a:pt x="95" y="535"/>
                    <a:pt x="95" y="541"/>
                    <a:pt x="94" y="543"/>
                  </a:cubicBezTo>
                  <a:close/>
                  <a:moveTo>
                    <a:pt x="95" y="466"/>
                  </a:moveTo>
                  <a:cubicBezTo>
                    <a:pt x="94" y="465"/>
                    <a:pt x="92" y="463"/>
                    <a:pt x="93" y="461"/>
                  </a:cubicBezTo>
                  <a:cubicBezTo>
                    <a:pt x="95" y="462"/>
                    <a:pt x="97" y="464"/>
                    <a:pt x="95" y="466"/>
                  </a:cubicBezTo>
                  <a:close/>
                  <a:moveTo>
                    <a:pt x="95" y="493"/>
                  </a:moveTo>
                  <a:cubicBezTo>
                    <a:pt x="93" y="491"/>
                    <a:pt x="90" y="487"/>
                    <a:pt x="92" y="485"/>
                  </a:cubicBezTo>
                  <a:cubicBezTo>
                    <a:pt x="94" y="486"/>
                    <a:pt x="94" y="489"/>
                    <a:pt x="95" y="493"/>
                  </a:cubicBezTo>
                  <a:close/>
                  <a:moveTo>
                    <a:pt x="124" y="67"/>
                  </a:moveTo>
                  <a:cubicBezTo>
                    <a:pt x="122" y="65"/>
                    <a:pt x="120" y="61"/>
                    <a:pt x="121" y="57"/>
                  </a:cubicBezTo>
                  <a:cubicBezTo>
                    <a:pt x="126" y="59"/>
                    <a:pt x="122" y="63"/>
                    <a:pt x="124" y="67"/>
                  </a:cubicBezTo>
                  <a:close/>
                  <a:moveTo>
                    <a:pt x="159" y="117"/>
                  </a:moveTo>
                  <a:cubicBezTo>
                    <a:pt x="158" y="119"/>
                    <a:pt x="157" y="120"/>
                    <a:pt x="157" y="122"/>
                  </a:cubicBezTo>
                  <a:cubicBezTo>
                    <a:pt x="153" y="120"/>
                    <a:pt x="150" y="112"/>
                    <a:pt x="152" y="109"/>
                  </a:cubicBezTo>
                  <a:cubicBezTo>
                    <a:pt x="154" y="108"/>
                    <a:pt x="154" y="110"/>
                    <a:pt x="154" y="111"/>
                  </a:cubicBezTo>
                  <a:cubicBezTo>
                    <a:pt x="155" y="112"/>
                    <a:pt x="154" y="112"/>
                    <a:pt x="153" y="112"/>
                  </a:cubicBezTo>
                  <a:cubicBezTo>
                    <a:pt x="156" y="112"/>
                    <a:pt x="156" y="116"/>
                    <a:pt x="159" y="117"/>
                  </a:cubicBezTo>
                  <a:close/>
                  <a:moveTo>
                    <a:pt x="156" y="79"/>
                  </a:moveTo>
                  <a:cubicBezTo>
                    <a:pt x="156" y="82"/>
                    <a:pt x="161" y="82"/>
                    <a:pt x="159" y="87"/>
                  </a:cubicBezTo>
                  <a:cubicBezTo>
                    <a:pt x="157" y="86"/>
                    <a:pt x="156" y="84"/>
                    <a:pt x="155" y="82"/>
                  </a:cubicBezTo>
                  <a:cubicBezTo>
                    <a:pt x="155" y="81"/>
                    <a:pt x="156" y="80"/>
                    <a:pt x="156" y="79"/>
                  </a:cubicBezTo>
                  <a:close/>
                  <a:moveTo>
                    <a:pt x="156" y="66"/>
                  </a:moveTo>
                  <a:cubicBezTo>
                    <a:pt x="157" y="66"/>
                    <a:pt x="157" y="67"/>
                    <a:pt x="157" y="69"/>
                  </a:cubicBezTo>
                  <a:cubicBezTo>
                    <a:pt x="156" y="69"/>
                    <a:pt x="156" y="66"/>
                    <a:pt x="156" y="66"/>
                  </a:cubicBezTo>
                  <a:close/>
                  <a:moveTo>
                    <a:pt x="159" y="50"/>
                  </a:moveTo>
                  <a:cubicBezTo>
                    <a:pt x="160" y="50"/>
                    <a:pt x="160" y="50"/>
                    <a:pt x="161" y="50"/>
                  </a:cubicBezTo>
                  <a:cubicBezTo>
                    <a:pt x="162" y="52"/>
                    <a:pt x="161" y="56"/>
                    <a:pt x="158" y="57"/>
                  </a:cubicBezTo>
                  <a:cubicBezTo>
                    <a:pt x="156" y="54"/>
                    <a:pt x="161" y="53"/>
                    <a:pt x="159" y="50"/>
                  </a:cubicBezTo>
                  <a:close/>
                  <a:moveTo>
                    <a:pt x="199" y="132"/>
                  </a:moveTo>
                  <a:cubicBezTo>
                    <a:pt x="199" y="134"/>
                    <a:pt x="198" y="135"/>
                    <a:pt x="197" y="136"/>
                  </a:cubicBezTo>
                  <a:cubicBezTo>
                    <a:pt x="192" y="134"/>
                    <a:pt x="193" y="124"/>
                    <a:pt x="189" y="120"/>
                  </a:cubicBezTo>
                  <a:cubicBezTo>
                    <a:pt x="190" y="118"/>
                    <a:pt x="189" y="115"/>
                    <a:pt x="191" y="114"/>
                  </a:cubicBezTo>
                  <a:cubicBezTo>
                    <a:pt x="194" y="120"/>
                    <a:pt x="194" y="128"/>
                    <a:pt x="199" y="132"/>
                  </a:cubicBezTo>
                  <a:close/>
                  <a:moveTo>
                    <a:pt x="199" y="60"/>
                  </a:moveTo>
                  <a:cubicBezTo>
                    <a:pt x="200" y="60"/>
                    <a:pt x="200" y="62"/>
                    <a:pt x="200" y="64"/>
                  </a:cubicBezTo>
                  <a:cubicBezTo>
                    <a:pt x="199" y="63"/>
                    <a:pt x="199" y="62"/>
                    <a:pt x="199" y="60"/>
                  </a:cubicBezTo>
                  <a:close/>
                  <a:moveTo>
                    <a:pt x="200" y="138"/>
                  </a:moveTo>
                  <a:cubicBezTo>
                    <a:pt x="202" y="138"/>
                    <a:pt x="201" y="141"/>
                    <a:pt x="200" y="143"/>
                  </a:cubicBezTo>
                  <a:cubicBezTo>
                    <a:pt x="200" y="143"/>
                    <a:pt x="199" y="142"/>
                    <a:pt x="199" y="142"/>
                  </a:cubicBezTo>
                  <a:cubicBezTo>
                    <a:pt x="198" y="140"/>
                    <a:pt x="200" y="140"/>
                    <a:pt x="200" y="138"/>
                  </a:cubicBezTo>
                  <a:close/>
                  <a:moveTo>
                    <a:pt x="200" y="460"/>
                  </a:moveTo>
                  <a:cubicBezTo>
                    <a:pt x="202" y="458"/>
                    <a:pt x="201" y="463"/>
                    <a:pt x="200" y="466"/>
                  </a:cubicBezTo>
                  <a:cubicBezTo>
                    <a:pt x="198" y="466"/>
                    <a:pt x="201" y="461"/>
                    <a:pt x="200" y="460"/>
                  </a:cubicBezTo>
                  <a:close/>
                  <a:moveTo>
                    <a:pt x="201" y="457"/>
                  </a:moveTo>
                  <a:cubicBezTo>
                    <a:pt x="199" y="457"/>
                    <a:pt x="200" y="453"/>
                    <a:pt x="200" y="452"/>
                  </a:cubicBezTo>
                  <a:cubicBezTo>
                    <a:pt x="202" y="453"/>
                    <a:pt x="201" y="454"/>
                    <a:pt x="201" y="457"/>
                  </a:cubicBezTo>
                  <a:close/>
                  <a:moveTo>
                    <a:pt x="200" y="389"/>
                  </a:moveTo>
                  <a:cubicBezTo>
                    <a:pt x="197" y="387"/>
                    <a:pt x="199" y="385"/>
                    <a:pt x="199" y="382"/>
                  </a:cubicBezTo>
                  <a:cubicBezTo>
                    <a:pt x="201" y="383"/>
                    <a:pt x="201" y="386"/>
                    <a:pt x="200" y="389"/>
                  </a:cubicBezTo>
                  <a:close/>
                  <a:moveTo>
                    <a:pt x="191" y="513"/>
                  </a:moveTo>
                  <a:cubicBezTo>
                    <a:pt x="192" y="513"/>
                    <a:pt x="193" y="514"/>
                    <a:pt x="194" y="514"/>
                  </a:cubicBezTo>
                  <a:cubicBezTo>
                    <a:pt x="192" y="516"/>
                    <a:pt x="192" y="518"/>
                    <a:pt x="191" y="520"/>
                  </a:cubicBezTo>
                  <a:cubicBezTo>
                    <a:pt x="187" y="519"/>
                    <a:pt x="191" y="515"/>
                    <a:pt x="191" y="513"/>
                  </a:cubicBezTo>
                  <a:close/>
                  <a:moveTo>
                    <a:pt x="194" y="540"/>
                  </a:moveTo>
                  <a:cubicBezTo>
                    <a:pt x="194" y="542"/>
                    <a:pt x="192" y="542"/>
                    <a:pt x="193" y="543"/>
                  </a:cubicBezTo>
                  <a:cubicBezTo>
                    <a:pt x="192" y="542"/>
                    <a:pt x="191" y="542"/>
                    <a:pt x="191" y="540"/>
                  </a:cubicBezTo>
                  <a:cubicBezTo>
                    <a:pt x="192" y="540"/>
                    <a:pt x="193" y="540"/>
                    <a:pt x="194" y="540"/>
                  </a:cubicBezTo>
                  <a:close/>
                  <a:moveTo>
                    <a:pt x="190" y="539"/>
                  </a:moveTo>
                  <a:cubicBezTo>
                    <a:pt x="189" y="538"/>
                    <a:pt x="189" y="537"/>
                    <a:pt x="189" y="535"/>
                  </a:cubicBezTo>
                  <a:cubicBezTo>
                    <a:pt x="191" y="534"/>
                    <a:pt x="190" y="537"/>
                    <a:pt x="190" y="539"/>
                  </a:cubicBezTo>
                  <a:close/>
                  <a:moveTo>
                    <a:pt x="187" y="513"/>
                  </a:moveTo>
                  <a:cubicBezTo>
                    <a:pt x="186" y="513"/>
                    <a:pt x="186" y="510"/>
                    <a:pt x="185" y="510"/>
                  </a:cubicBezTo>
                  <a:cubicBezTo>
                    <a:pt x="186" y="508"/>
                    <a:pt x="186" y="506"/>
                    <a:pt x="187" y="505"/>
                  </a:cubicBezTo>
                  <a:cubicBezTo>
                    <a:pt x="189" y="505"/>
                    <a:pt x="188" y="507"/>
                    <a:pt x="190" y="508"/>
                  </a:cubicBezTo>
                  <a:cubicBezTo>
                    <a:pt x="189" y="509"/>
                    <a:pt x="188" y="511"/>
                    <a:pt x="187" y="513"/>
                  </a:cubicBezTo>
                  <a:close/>
                  <a:moveTo>
                    <a:pt x="171" y="429"/>
                  </a:moveTo>
                  <a:cubicBezTo>
                    <a:pt x="172" y="433"/>
                    <a:pt x="176" y="435"/>
                    <a:pt x="173" y="439"/>
                  </a:cubicBezTo>
                  <a:cubicBezTo>
                    <a:pt x="172" y="439"/>
                    <a:pt x="171" y="436"/>
                    <a:pt x="171" y="438"/>
                  </a:cubicBezTo>
                  <a:cubicBezTo>
                    <a:pt x="170" y="438"/>
                    <a:pt x="171" y="438"/>
                    <a:pt x="171" y="438"/>
                  </a:cubicBezTo>
                  <a:cubicBezTo>
                    <a:pt x="170" y="434"/>
                    <a:pt x="166" y="431"/>
                    <a:pt x="171" y="429"/>
                  </a:cubicBezTo>
                  <a:close/>
                  <a:moveTo>
                    <a:pt x="165" y="287"/>
                  </a:moveTo>
                  <a:cubicBezTo>
                    <a:pt x="163" y="287"/>
                    <a:pt x="157" y="278"/>
                    <a:pt x="159" y="273"/>
                  </a:cubicBezTo>
                  <a:cubicBezTo>
                    <a:pt x="162" y="275"/>
                    <a:pt x="163" y="281"/>
                    <a:pt x="166" y="284"/>
                  </a:cubicBezTo>
                  <a:cubicBezTo>
                    <a:pt x="165" y="286"/>
                    <a:pt x="163" y="285"/>
                    <a:pt x="165" y="287"/>
                  </a:cubicBezTo>
                  <a:close/>
                  <a:moveTo>
                    <a:pt x="139" y="319"/>
                  </a:moveTo>
                  <a:cubicBezTo>
                    <a:pt x="141" y="321"/>
                    <a:pt x="141" y="317"/>
                    <a:pt x="138" y="319"/>
                  </a:cubicBezTo>
                  <a:cubicBezTo>
                    <a:pt x="137" y="317"/>
                    <a:pt x="136" y="314"/>
                    <a:pt x="136" y="312"/>
                  </a:cubicBezTo>
                  <a:cubicBezTo>
                    <a:pt x="138" y="313"/>
                    <a:pt x="136" y="308"/>
                    <a:pt x="138" y="307"/>
                  </a:cubicBezTo>
                  <a:cubicBezTo>
                    <a:pt x="142" y="312"/>
                    <a:pt x="150" y="321"/>
                    <a:pt x="143" y="326"/>
                  </a:cubicBezTo>
                  <a:cubicBezTo>
                    <a:pt x="143" y="324"/>
                    <a:pt x="143" y="322"/>
                    <a:pt x="141" y="322"/>
                  </a:cubicBezTo>
                  <a:cubicBezTo>
                    <a:pt x="142" y="319"/>
                    <a:pt x="139" y="322"/>
                    <a:pt x="139" y="319"/>
                  </a:cubicBezTo>
                  <a:close/>
                  <a:moveTo>
                    <a:pt x="135" y="349"/>
                  </a:moveTo>
                  <a:cubicBezTo>
                    <a:pt x="135" y="348"/>
                    <a:pt x="137" y="348"/>
                    <a:pt x="138" y="348"/>
                  </a:cubicBezTo>
                  <a:cubicBezTo>
                    <a:pt x="138" y="348"/>
                    <a:pt x="137" y="348"/>
                    <a:pt x="136" y="349"/>
                  </a:cubicBezTo>
                  <a:cubicBezTo>
                    <a:pt x="137" y="350"/>
                    <a:pt x="139" y="350"/>
                    <a:pt x="139" y="352"/>
                  </a:cubicBezTo>
                  <a:cubicBezTo>
                    <a:pt x="140" y="352"/>
                    <a:pt x="140" y="353"/>
                    <a:pt x="141" y="354"/>
                  </a:cubicBezTo>
                  <a:cubicBezTo>
                    <a:pt x="139" y="354"/>
                    <a:pt x="138" y="354"/>
                    <a:pt x="138" y="353"/>
                  </a:cubicBezTo>
                  <a:cubicBezTo>
                    <a:pt x="139" y="353"/>
                    <a:pt x="139" y="352"/>
                    <a:pt x="139" y="352"/>
                  </a:cubicBezTo>
                  <a:cubicBezTo>
                    <a:pt x="136" y="352"/>
                    <a:pt x="137" y="349"/>
                    <a:pt x="135" y="349"/>
                  </a:cubicBezTo>
                  <a:close/>
                  <a:moveTo>
                    <a:pt x="110" y="507"/>
                  </a:moveTo>
                  <a:cubicBezTo>
                    <a:pt x="106" y="504"/>
                    <a:pt x="111" y="501"/>
                    <a:pt x="111" y="498"/>
                  </a:cubicBezTo>
                  <a:cubicBezTo>
                    <a:pt x="109" y="498"/>
                    <a:pt x="110" y="501"/>
                    <a:pt x="108" y="502"/>
                  </a:cubicBezTo>
                  <a:cubicBezTo>
                    <a:pt x="106" y="501"/>
                    <a:pt x="105" y="497"/>
                    <a:pt x="106" y="494"/>
                  </a:cubicBezTo>
                  <a:cubicBezTo>
                    <a:pt x="108" y="495"/>
                    <a:pt x="110" y="496"/>
                    <a:pt x="112" y="497"/>
                  </a:cubicBezTo>
                  <a:cubicBezTo>
                    <a:pt x="113" y="494"/>
                    <a:pt x="116" y="492"/>
                    <a:pt x="119" y="487"/>
                  </a:cubicBezTo>
                  <a:cubicBezTo>
                    <a:pt x="118" y="493"/>
                    <a:pt x="112" y="501"/>
                    <a:pt x="110" y="507"/>
                  </a:cubicBezTo>
                  <a:close/>
                  <a:moveTo>
                    <a:pt x="114" y="515"/>
                  </a:moveTo>
                  <a:cubicBezTo>
                    <a:pt x="108" y="511"/>
                    <a:pt x="115" y="504"/>
                    <a:pt x="117" y="499"/>
                  </a:cubicBezTo>
                  <a:cubicBezTo>
                    <a:pt x="118" y="504"/>
                    <a:pt x="115" y="510"/>
                    <a:pt x="114" y="515"/>
                  </a:cubicBezTo>
                  <a:close/>
                  <a:moveTo>
                    <a:pt x="107" y="564"/>
                  </a:moveTo>
                  <a:cubicBezTo>
                    <a:pt x="106" y="565"/>
                    <a:pt x="106" y="564"/>
                    <a:pt x="105" y="564"/>
                  </a:cubicBezTo>
                  <a:cubicBezTo>
                    <a:pt x="105" y="562"/>
                    <a:pt x="104" y="559"/>
                    <a:pt x="105" y="558"/>
                  </a:cubicBezTo>
                  <a:cubicBezTo>
                    <a:pt x="108" y="559"/>
                    <a:pt x="105" y="563"/>
                    <a:pt x="107" y="564"/>
                  </a:cubicBezTo>
                  <a:close/>
                  <a:moveTo>
                    <a:pt x="105" y="584"/>
                  </a:moveTo>
                  <a:cubicBezTo>
                    <a:pt x="107" y="584"/>
                    <a:pt x="107" y="586"/>
                    <a:pt x="109" y="586"/>
                  </a:cubicBezTo>
                  <a:cubicBezTo>
                    <a:pt x="109" y="588"/>
                    <a:pt x="108" y="588"/>
                    <a:pt x="107" y="589"/>
                  </a:cubicBezTo>
                  <a:cubicBezTo>
                    <a:pt x="106" y="589"/>
                    <a:pt x="104" y="586"/>
                    <a:pt x="105" y="584"/>
                  </a:cubicBezTo>
                  <a:close/>
                  <a:moveTo>
                    <a:pt x="108" y="570"/>
                  </a:moveTo>
                  <a:cubicBezTo>
                    <a:pt x="109" y="566"/>
                    <a:pt x="109" y="562"/>
                    <a:pt x="113" y="561"/>
                  </a:cubicBezTo>
                  <a:cubicBezTo>
                    <a:pt x="111" y="564"/>
                    <a:pt x="110" y="568"/>
                    <a:pt x="108" y="570"/>
                  </a:cubicBezTo>
                  <a:close/>
                  <a:moveTo>
                    <a:pt x="104" y="538"/>
                  </a:moveTo>
                  <a:cubicBezTo>
                    <a:pt x="105" y="537"/>
                    <a:pt x="106" y="536"/>
                    <a:pt x="106" y="534"/>
                  </a:cubicBezTo>
                  <a:cubicBezTo>
                    <a:pt x="108" y="536"/>
                    <a:pt x="108" y="539"/>
                    <a:pt x="110" y="540"/>
                  </a:cubicBezTo>
                  <a:cubicBezTo>
                    <a:pt x="110" y="543"/>
                    <a:pt x="109" y="545"/>
                    <a:pt x="108" y="546"/>
                  </a:cubicBezTo>
                  <a:cubicBezTo>
                    <a:pt x="105" y="545"/>
                    <a:pt x="106" y="540"/>
                    <a:pt x="104" y="538"/>
                  </a:cubicBezTo>
                  <a:close/>
                  <a:moveTo>
                    <a:pt x="101" y="420"/>
                  </a:moveTo>
                  <a:cubicBezTo>
                    <a:pt x="99" y="420"/>
                    <a:pt x="100" y="417"/>
                    <a:pt x="99" y="416"/>
                  </a:cubicBezTo>
                  <a:cubicBezTo>
                    <a:pt x="101" y="415"/>
                    <a:pt x="100" y="418"/>
                    <a:pt x="101" y="420"/>
                  </a:cubicBezTo>
                  <a:close/>
                  <a:moveTo>
                    <a:pt x="99" y="362"/>
                  </a:moveTo>
                  <a:cubicBezTo>
                    <a:pt x="100" y="362"/>
                    <a:pt x="101" y="362"/>
                    <a:pt x="101" y="362"/>
                  </a:cubicBezTo>
                  <a:cubicBezTo>
                    <a:pt x="101" y="363"/>
                    <a:pt x="102" y="366"/>
                    <a:pt x="101" y="368"/>
                  </a:cubicBezTo>
                  <a:cubicBezTo>
                    <a:pt x="99" y="367"/>
                    <a:pt x="99" y="365"/>
                    <a:pt x="99" y="362"/>
                  </a:cubicBezTo>
                  <a:close/>
                  <a:moveTo>
                    <a:pt x="103" y="437"/>
                  </a:moveTo>
                  <a:cubicBezTo>
                    <a:pt x="105" y="440"/>
                    <a:pt x="108" y="444"/>
                    <a:pt x="105" y="448"/>
                  </a:cubicBezTo>
                  <a:cubicBezTo>
                    <a:pt x="102" y="446"/>
                    <a:pt x="104" y="443"/>
                    <a:pt x="101" y="442"/>
                  </a:cubicBezTo>
                  <a:cubicBezTo>
                    <a:pt x="101" y="440"/>
                    <a:pt x="102" y="438"/>
                    <a:pt x="103" y="437"/>
                  </a:cubicBezTo>
                  <a:close/>
                  <a:moveTo>
                    <a:pt x="129" y="112"/>
                  </a:moveTo>
                  <a:cubicBezTo>
                    <a:pt x="131" y="113"/>
                    <a:pt x="128" y="116"/>
                    <a:pt x="130" y="118"/>
                  </a:cubicBezTo>
                  <a:cubicBezTo>
                    <a:pt x="129" y="117"/>
                    <a:pt x="129" y="117"/>
                    <a:pt x="128" y="117"/>
                  </a:cubicBezTo>
                  <a:cubicBezTo>
                    <a:pt x="129" y="119"/>
                    <a:pt x="129" y="122"/>
                    <a:pt x="127" y="124"/>
                  </a:cubicBezTo>
                  <a:cubicBezTo>
                    <a:pt x="126" y="123"/>
                    <a:pt x="126" y="121"/>
                    <a:pt x="124" y="120"/>
                  </a:cubicBezTo>
                  <a:cubicBezTo>
                    <a:pt x="126" y="117"/>
                    <a:pt x="128" y="115"/>
                    <a:pt x="129" y="112"/>
                  </a:cubicBezTo>
                  <a:close/>
                  <a:moveTo>
                    <a:pt x="125" y="94"/>
                  </a:moveTo>
                  <a:cubicBezTo>
                    <a:pt x="127" y="93"/>
                    <a:pt x="131" y="100"/>
                    <a:pt x="129" y="102"/>
                  </a:cubicBezTo>
                  <a:cubicBezTo>
                    <a:pt x="127" y="102"/>
                    <a:pt x="127" y="101"/>
                    <a:pt x="125" y="100"/>
                  </a:cubicBezTo>
                  <a:cubicBezTo>
                    <a:pt x="125" y="98"/>
                    <a:pt x="124" y="95"/>
                    <a:pt x="125" y="94"/>
                  </a:cubicBezTo>
                  <a:close/>
                  <a:moveTo>
                    <a:pt x="161" y="112"/>
                  </a:moveTo>
                  <a:cubicBezTo>
                    <a:pt x="159" y="110"/>
                    <a:pt x="154" y="106"/>
                    <a:pt x="156" y="102"/>
                  </a:cubicBezTo>
                  <a:cubicBezTo>
                    <a:pt x="159" y="103"/>
                    <a:pt x="160" y="110"/>
                    <a:pt x="161" y="112"/>
                  </a:cubicBezTo>
                  <a:close/>
                  <a:moveTo>
                    <a:pt x="159" y="72"/>
                  </a:moveTo>
                  <a:cubicBezTo>
                    <a:pt x="161" y="71"/>
                    <a:pt x="160" y="74"/>
                    <a:pt x="161" y="74"/>
                  </a:cubicBezTo>
                  <a:cubicBezTo>
                    <a:pt x="160" y="76"/>
                    <a:pt x="158" y="73"/>
                    <a:pt x="159" y="72"/>
                  </a:cubicBezTo>
                  <a:close/>
                  <a:moveTo>
                    <a:pt x="160" y="121"/>
                  </a:moveTo>
                  <a:cubicBezTo>
                    <a:pt x="161" y="122"/>
                    <a:pt x="163" y="123"/>
                    <a:pt x="163" y="125"/>
                  </a:cubicBezTo>
                  <a:cubicBezTo>
                    <a:pt x="162" y="126"/>
                    <a:pt x="161" y="127"/>
                    <a:pt x="160" y="128"/>
                  </a:cubicBezTo>
                  <a:cubicBezTo>
                    <a:pt x="159" y="128"/>
                    <a:pt x="159" y="126"/>
                    <a:pt x="157" y="126"/>
                  </a:cubicBezTo>
                  <a:cubicBezTo>
                    <a:pt x="158" y="123"/>
                    <a:pt x="159" y="123"/>
                    <a:pt x="160" y="121"/>
                  </a:cubicBezTo>
                  <a:close/>
                  <a:moveTo>
                    <a:pt x="164" y="127"/>
                  </a:moveTo>
                  <a:cubicBezTo>
                    <a:pt x="165" y="127"/>
                    <a:pt x="165" y="129"/>
                    <a:pt x="166" y="129"/>
                  </a:cubicBezTo>
                  <a:cubicBezTo>
                    <a:pt x="165" y="130"/>
                    <a:pt x="166" y="132"/>
                    <a:pt x="164" y="132"/>
                  </a:cubicBezTo>
                  <a:cubicBezTo>
                    <a:pt x="164" y="130"/>
                    <a:pt x="164" y="129"/>
                    <a:pt x="164" y="127"/>
                  </a:cubicBezTo>
                  <a:close/>
                  <a:moveTo>
                    <a:pt x="168" y="133"/>
                  </a:moveTo>
                  <a:cubicBezTo>
                    <a:pt x="171" y="134"/>
                    <a:pt x="171" y="139"/>
                    <a:pt x="173" y="141"/>
                  </a:cubicBezTo>
                  <a:cubicBezTo>
                    <a:pt x="172" y="142"/>
                    <a:pt x="173" y="145"/>
                    <a:pt x="170" y="145"/>
                  </a:cubicBezTo>
                  <a:cubicBezTo>
                    <a:pt x="171" y="144"/>
                    <a:pt x="169" y="143"/>
                    <a:pt x="170" y="142"/>
                  </a:cubicBezTo>
                  <a:cubicBezTo>
                    <a:pt x="169" y="143"/>
                    <a:pt x="165" y="138"/>
                    <a:pt x="166" y="136"/>
                  </a:cubicBezTo>
                  <a:cubicBezTo>
                    <a:pt x="167" y="136"/>
                    <a:pt x="167" y="138"/>
                    <a:pt x="168" y="138"/>
                  </a:cubicBezTo>
                  <a:cubicBezTo>
                    <a:pt x="167" y="136"/>
                    <a:pt x="167" y="135"/>
                    <a:pt x="168" y="133"/>
                  </a:cubicBezTo>
                  <a:close/>
                  <a:moveTo>
                    <a:pt x="185" y="180"/>
                  </a:moveTo>
                  <a:cubicBezTo>
                    <a:pt x="187" y="181"/>
                    <a:pt x="189" y="184"/>
                    <a:pt x="189" y="186"/>
                  </a:cubicBezTo>
                  <a:cubicBezTo>
                    <a:pt x="187" y="186"/>
                    <a:pt x="187" y="184"/>
                    <a:pt x="185" y="185"/>
                  </a:cubicBezTo>
                  <a:cubicBezTo>
                    <a:pt x="186" y="183"/>
                    <a:pt x="184" y="181"/>
                    <a:pt x="185" y="180"/>
                  </a:cubicBezTo>
                  <a:close/>
                  <a:moveTo>
                    <a:pt x="187" y="155"/>
                  </a:moveTo>
                  <a:cubicBezTo>
                    <a:pt x="185" y="152"/>
                    <a:pt x="188" y="152"/>
                    <a:pt x="187" y="149"/>
                  </a:cubicBezTo>
                  <a:cubicBezTo>
                    <a:pt x="191" y="149"/>
                    <a:pt x="189" y="154"/>
                    <a:pt x="187" y="155"/>
                  </a:cubicBezTo>
                  <a:close/>
                  <a:moveTo>
                    <a:pt x="188" y="108"/>
                  </a:moveTo>
                  <a:cubicBezTo>
                    <a:pt x="189" y="109"/>
                    <a:pt x="190" y="110"/>
                    <a:pt x="188" y="111"/>
                  </a:cubicBezTo>
                  <a:cubicBezTo>
                    <a:pt x="187" y="111"/>
                    <a:pt x="188" y="109"/>
                    <a:pt x="188" y="108"/>
                  </a:cubicBezTo>
                  <a:close/>
                  <a:moveTo>
                    <a:pt x="193" y="179"/>
                  </a:moveTo>
                  <a:cubicBezTo>
                    <a:pt x="190" y="175"/>
                    <a:pt x="184" y="169"/>
                    <a:pt x="186" y="164"/>
                  </a:cubicBezTo>
                  <a:cubicBezTo>
                    <a:pt x="188" y="169"/>
                    <a:pt x="190" y="174"/>
                    <a:pt x="193" y="179"/>
                  </a:cubicBezTo>
                  <a:close/>
                  <a:moveTo>
                    <a:pt x="189" y="389"/>
                  </a:moveTo>
                  <a:cubicBezTo>
                    <a:pt x="190" y="391"/>
                    <a:pt x="189" y="396"/>
                    <a:pt x="190" y="399"/>
                  </a:cubicBezTo>
                  <a:cubicBezTo>
                    <a:pt x="187" y="397"/>
                    <a:pt x="186" y="392"/>
                    <a:pt x="189" y="389"/>
                  </a:cubicBezTo>
                  <a:close/>
                  <a:moveTo>
                    <a:pt x="187" y="427"/>
                  </a:moveTo>
                  <a:cubicBezTo>
                    <a:pt x="186" y="426"/>
                    <a:pt x="184" y="424"/>
                    <a:pt x="185" y="422"/>
                  </a:cubicBezTo>
                  <a:cubicBezTo>
                    <a:pt x="187" y="423"/>
                    <a:pt x="188" y="426"/>
                    <a:pt x="187" y="427"/>
                  </a:cubicBezTo>
                  <a:close/>
                  <a:moveTo>
                    <a:pt x="187" y="387"/>
                  </a:moveTo>
                  <a:cubicBezTo>
                    <a:pt x="186" y="386"/>
                    <a:pt x="185" y="385"/>
                    <a:pt x="185" y="383"/>
                  </a:cubicBezTo>
                  <a:cubicBezTo>
                    <a:pt x="186" y="383"/>
                    <a:pt x="186" y="384"/>
                    <a:pt x="187" y="384"/>
                  </a:cubicBezTo>
                  <a:cubicBezTo>
                    <a:pt x="187" y="385"/>
                    <a:pt x="187" y="386"/>
                    <a:pt x="187" y="387"/>
                  </a:cubicBezTo>
                  <a:close/>
                  <a:moveTo>
                    <a:pt x="185" y="320"/>
                  </a:moveTo>
                  <a:cubicBezTo>
                    <a:pt x="186" y="318"/>
                    <a:pt x="184" y="317"/>
                    <a:pt x="186" y="314"/>
                  </a:cubicBezTo>
                  <a:cubicBezTo>
                    <a:pt x="188" y="315"/>
                    <a:pt x="188" y="320"/>
                    <a:pt x="185" y="320"/>
                  </a:cubicBezTo>
                  <a:close/>
                  <a:moveTo>
                    <a:pt x="185" y="259"/>
                  </a:moveTo>
                  <a:cubicBezTo>
                    <a:pt x="186" y="257"/>
                    <a:pt x="189" y="260"/>
                    <a:pt x="188" y="262"/>
                  </a:cubicBezTo>
                  <a:cubicBezTo>
                    <a:pt x="187" y="261"/>
                    <a:pt x="187" y="260"/>
                    <a:pt x="185" y="259"/>
                  </a:cubicBezTo>
                  <a:close/>
                  <a:moveTo>
                    <a:pt x="186" y="529"/>
                  </a:moveTo>
                  <a:cubicBezTo>
                    <a:pt x="185" y="531"/>
                    <a:pt x="184" y="526"/>
                    <a:pt x="185" y="525"/>
                  </a:cubicBezTo>
                  <a:cubicBezTo>
                    <a:pt x="188" y="526"/>
                    <a:pt x="185" y="528"/>
                    <a:pt x="186" y="529"/>
                  </a:cubicBezTo>
                  <a:close/>
                  <a:moveTo>
                    <a:pt x="182" y="457"/>
                  </a:moveTo>
                  <a:cubicBezTo>
                    <a:pt x="182" y="455"/>
                    <a:pt x="180" y="453"/>
                    <a:pt x="179" y="451"/>
                  </a:cubicBezTo>
                  <a:cubicBezTo>
                    <a:pt x="179" y="449"/>
                    <a:pt x="182" y="449"/>
                    <a:pt x="181" y="447"/>
                  </a:cubicBezTo>
                  <a:cubicBezTo>
                    <a:pt x="184" y="450"/>
                    <a:pt x="187" y="455"/>
                    <a:pt x="182" y="457"/>
                  </a:cubicBezTo>
                  <a:close/>
                  <a:moveTo>
                    <a:pt x="181" y="494"/>
                  </a:moveTo>
                  <a:cubicBezTo>
                    <a:pt x="182" y="495"/>
                    <a:pt x="183" y="497"/>
                    <a:pt x="184" y="498"/>
                  </a:cubicBezTo>
                  <a:cubicBezTo>
                    <a:pt x="183" y="500"/>
                    <a:pt x="183" y="501"/>
                    <a:pt x="181" y="502"/>
                  </a:cubicBezTo>
                  <a:cubicBezTo>
                    <a:pt x="182" y="500"/>
                    <a:pt x="179" y="497"/>
                    <a:pt x="181" y="494"/>
                  </a:cubicBezTo>
                  <a:close/>
                  <a:moveTo>
                    <a:pt x="177" y="477"/>
                  </a:moveTo>
                  <a:cubicBezTo>
                    <a:pt x="177" y="475"/>
                    <a:pt x="178" y="473"/>
                    <a:pt x="179" y="472"/>
                  </a:cubicBezTo>
                  <a:cubicBezTo>
                    <a:pt x="182" y="472"/>
                    <a:pt x="180" y="477"/>
                    <a:pt x="177" y="477"/>
                  </a:cubicBezTo>
                  <a:close/>
                  <a:moveTo>
                    <a:pt x="177" y="489"/>
                  </a:moveTo>
                  <a:cubicBezTo>
                    <a:pt x="175" y="486"/>
                    <a:pt x="174" y="485"/>
                    <a:pt x="174" y="481"/>
                  </a:cubicBezTo>
                  <a:cubicBezTo>
                    <a:pt x="175" y="484"/>
                    <a:pt x="178" y="486"/>
                    <a:pt x="177" y="489"/>
                  </a:cubicBezTo>
                  <a:close/>
                  <a:moveTo>
                    <a:pt x="182" y="481"/>
                  </a:moveTo>
                  <a:cubicBezTo>
                    <a:pt x="182" y="481"/>
                    <a:pt x="181" y="481"/>
                    <a:pt x="181" y="482"/>
                  </a:cubicBezTo>
                  <a:cubicBezTo>
                    <a:pt x="180" y="483"/>
                    <a:pt x="180" y="481"/>
                    <a:pt x="179" y="481"/>
                  </a:cubicBezTo>
                  <a:cubicBezTo>
                    <a:pt x="178" y="479"/>
                    <a:pt x="180" y="479"/>
                    <a:pt x="180" y="477"/>
                  </a:cubicBezTo>
                  <a:cubicBezTo>
                    <a:pt x="181" y="478"/>
                    <a:pt x="182" y="479"/>
                    <a:pt x="182" y="481"/>
                  </a:cubicBezTo>
                  <a:close/>
                  <a:moveTo>
                    <a:pt x="179" y="524"/>
                  </a:moveTo>
                  <a:cubicBezTo>
                    <a:pt x="180" y="524"/>
                    <a:pt x="181" y="526"/>
                    <a:pt x="180" y="527"/>
                  </a:cubicBezTo>
                  <a:cubicBezTo>
                    <a:pt x="179" y="527"/>
                    <a:pt x="178" y="526"/>
                    <a:pt x="178" y="524"/>
                  </a:cubicBezTo>
                  <a:cubicBezTo>
                    <a:pt x="179" y="524"/>
                    <a:pt x="179" y="524"/>
                    <a:pt x="179" y="524"/>
                  </a:cubicBezTo>
                  <a:close/>
                  <a:moveTo>
                    <a:pt x="173" y="384"/>
                  </a:moveTo>
                  <a:cubicBezTo>
                    <a:pt x="175" y="384"/>
                    <a:pt x="175" y="388"/>
                    <a:pt x="174" y="389"/>
                  </a:cubicBezTo>
                  <a:cubicBezTo>
                    <a:pt x="173" y="389"/>
                    <a:pt x="172" y="388"/>
                    <a:pt x="172" y="387"/>
                  </a:cubicBezTo>
                  <a:cubicBezTo>
                    <a:pt x="171" y="385"/>
                    <a:pt x="174" y="386"/>
                    <a:pt x="173" y="384"/>
                  </a:cubicBezTo>
                  <a:close/>
                  <a:moveTo>
                    <a:pt x="172" y="317"/>
                  </a:moveTo>
                  <a:cubicBezTo>
                    <a:pt x="175" y="322"/>
                    <a:pt x="182" y="326"/>
                    <a:pt x="180" y="332"/>
                  </a:cubicBezTo>
                  <a:cubicBezTo>
                    <a:pt x="179" y="334"/>
                    <a:pt x="178" y="331"/>
                    <a:pt x="176" y="332"/>
                  </a:cubicBezTo>
                  <a:cubicBezTo>
                    <a:pt x="174" y="328"/>
                    <a:pt x="168" y="322"/>
                    <a:pt x="172" y="317"/>
                  </a:cubicBezTo>
                  <a:close/>
                  <a:moveTo>
                    <a:pt x="171" y="172"/>
                  </a:moveTo>
                  <a:cubicBezTo>
                    <a:pt x="168" y="170"/>
                    <a:pt x="167" y="163"/>
                    <a:pt x="168" y="161"/>
                  </a:cubicBezTo>
                  <a:cubicBezTo>
                    <a:pt x="168" y="159"/>
                    <a:pt x="169" y="162"/>
                    <a:pt x="169" y="163"/>
                  </a:cubicBezTo>
                  <a:cubicBezTo>
                    <a:pt x="166" y="165"/>
                    <a:pt x="173" y="168"/>
                    <a:pt x="171" y="172"/>
                  </a:cubicBezTo>
                  <a:close/>
                  <a:moveTo>
                    <a:pt x="172" y="238"/>
                  </a:moveTo>
                  <a:cubicBezTo>
                    <a:pt x="173" y="239"/>
                    <a:pt x="174" y="240"/>
                    <a:pt x="174" y="243"/>
                  </a:cubicBezTo>
                  <a:cubicBezTo>
                    <a:pt x="172" y="242"/>
                    <a:pt x="171" y="242"/>
                    <a:pt x="170" y="241"/>
                  </a:cubicBezTo>
                  <a:cubicBezTo>
                    <a:pt x="171" y="240"/>
                    <a:pt x="172" y="240"/>
                    <a:pt x="172" y="238"/>
                  </a:cubicBezTo>
                  <a:close/>
                  <a:moveTo>
                    <a:pt x="175" y="145"/>
                  </a:moveTo>
                  <a:cubicBezTo>
                    <a:pt x="179" y="149"/>
                    <a:pt x="183" y="155"/>
                    <a:pt x="182" y="160"/>
                  </a:cubicBezTo>
                  <a:cubicBezTo>
                    <a:pt x="177" y="159"/>
                    <a:pt x="178" y="152"/>
                    <a:pt x="173" y="151"/>
                  </a:cubicBezTo>
                  <a:cubicBezTo>
                    <a:pt x="173" y="149"/>
                    <a:pt x="174" y="147"/>
                    <a:pt x="175" y="145"/>
                  </a:cubicBezTo>
                  <a:close/>
                  <a:moveTo>
                    <a:pt x="175" y="110"/>
                  </a:moveTo>
                  <a:cubicBezTo>
                    <a:pt x="176" y="111"/>
                    <a:pt x="177" y="112"/>
                    <a:pt x="175" y="113"/>
                  </a:cubicBezTo>
                  <a:cubicBezTo>
                    <a:pt x="174" y="112"/>
                    <a:pt x="174" y="111"/>
                    <a:pt x="175" y="110"/>
                  </a:cubicBezTo>
                  <a:close/>
                  <a:moveTo>
                    <a:pt x="184" y="142"/>
                  </a:moveTo>
                  <a:cubicBezTo>
                    <a:pt x="184" y="144"/>
                    <a:pt x="183" y="147"/>
                    <a:pt x="184" y="147"/>
                  </a:cubicBezTo>
                  <a:cubicBezTo>
                    <a:pt x="181" y="147"/>
                    <a:pt x="180" y="140"/>
                    <a:pt x="179" y="139"/>
                  </a:cubicBezTo>
                  <a:cubicBezTo>
                    <a:pt x="182" y="137"/>
                    <a:pt x="181" y="142"/>
                    <a:pt x="184" y="142"/>
                  </a:cubicBezTo>
                  <a:close/>
                  <a:moveTo>
                    <a:pt x="182" y="131"/>
                  </a:moveTo>
                  <a:cubicBezTo>
                    <a:pt x="183" y="133"/>
                    <a:pt x="184" y="134"/>
                    <a:pt x="184" y="136"/>
                  </a:cubicBezTo>
                  <a:cubicBezTo>
                    <a:pt x="183" y="135"/>
                    <a:pt x="180" y="134"/>
                    <a:pt x="182" y="131"/>
                  </a:cubicBezTo>
                  <a:close/>
                  <a:moveTo>
                    <a:pt x="181" y="335"/>
                  </a:moveTo>
                  <a:cubicBezTo>
                    <a:pt x="183" y="336"/>
                    <a:pt x="182" y="337"/>
                    <a:pt x="182" y="339"/>
                  </a:cubicBezTo>
                  <a:cubicBezTo>
                    <a:pt x="178" y="337"/>
                    <a:pt x="182" y="338"/>
                    <a:pt x="181" y="335"/>
                  </a:cubicBezTo>
                  <a:close/>
                  <a:moveTo>
                    <a:pt x="181" y="357"/>
                  </a:moveTo>
                  <a:cubicBezTo>
                    <a:pt x="179" y="355"/>
                    <a:pt x="178" y="351"/>
                    <a:pt x="176" y="348"/>
                  </a:cubicBezTo>
                  <a:cubicBezTo>
                    <a:pt x="178" y="351"/>
                    <a:pt x="180" y="353"/>
                    <a:pt x="181" y="357"/>
                  </a:cubicBezTo>
                  <a:close/>
                  <a:moveTo>
                    <a:pt x="179" y="311"/>
                  </a:moveTo>
                  <a:cubicBezTo>
                    <a:pt x="176" y="308"/>
                    <a:pt x="178" y="306"/>
                    <a:pt x="179" y="303"/>
                  </a:cubicBezTo>
                  <a:cubicBezTo>
                    <a:pt x="181" y="305"/>
                    <a:pt x="181" y="309"/>
                    <a:pt x="181" y="313"/>
                  </a:cubicBezTo>
                  <a:cubicBezTo>
                    <a:pt x="180" y="312"/>
                    <a:pt x="180" y="310"/>
                    <a:pt x="179" y="309"/>
                  </a:cubicBezTo>
                  <a:cubicBezTo>
                    <a:pt x="178" y="309"/>
                    <a:pt x="179" y="310"/>
                    <a:pt x="179" y="311"/>
                  </a:cubicBezTo>
                  <a:close/>
                  <a:moveTo>
                    <a:pt x="172" y="211"/>
                  </a:moveTo>
                  <a:cubicBezTo>
                    <a:pt x="173" y="211"/>
                    <a:pt x="173" y="211"/>
                    <a:pt x="173" y="210"/>
                  </a:cubicBezTo>
                  <a:cubicBezTo>
                    <a:pt x="177" y="210"/>
                    <a:pt x="175" y="215"/>
                    <a:pt x="173" y="216"/>
                  </a:cubicBezTo>
                  <a:cubicBezTo>
                    <a:pt x="174" y="213"/>
                    <a:pt x="171" y="213"/>
                    <a:pt x="172" y="211"/>
                  </a:cubicBezTo>
                  <a:close/>
                  <a:moveTo>
                    <a:pt x="178" y="207"/>
                  </a:moveTo>
                  <a:cubicBezTo>
                    <a:pt x="174" y="204"/>
                    <a:pt x="172" y="196"/>
                    <a:pt x="175" y="190"/>
                  </a:cubicBezTo>
                  <a:cubicBezTo>
                    <a:pt x="177" y="195"/>
                    <a:pt x="183" y="201"/>
                    <a:pt x="178" y="207"/>
                  </a:cubicBezTo>
                  <a:close/>
                  <a:moveTo>
                    <a:pt x="177" y="181"/>
                  </a:moveTo>
                  <a:cubicBezTo>
                    <a:pt x="179" y="183"/>
                    <a:pt x="179" y="185"/>
                    <a:pt x="181" y="189"/>
                  </a:cubicBezTo>
                  <a:cubicBezTo>
                    <a:pt x="179" y="187"/>
                    <a:pt x="175" y="183"/>
                    <a:pt x="177" y="181"/>
                  </a:cubicBezTo>
                  <a:close/>
                  <a:moveTo>
                    <a:pt x="176" y="216"/>
                  </a:moveTo>
                  <a:cubicBezTo>
                    <a:pt x="177" y="216"/>
                    <a:pt x="178" y="216"/>
                    <a:pt x="178" y="216"/>
                  </a:cubicBezTo>
                  <a:cubicBezTo>
                    <a:pt x="179" y="220"/>
                    <a:pt x="180" y="224"/>
                    <a:pt x="180" y="229"/>
                  </a:cubicBezTo>
                  <a:cubicBezTo>
                    <a:pt x="178" y="227"/>
                    <a:pt x="178" y="223"/>
                    <a:pt x="175" y="222"/>
                  </a:cubicBezTo>
                  <a:cubicBezTo>
                    <a:pt x="175" y="220"/>
                    <a:pt x="177" y="217"/>
                    <a:pt x="176" y="216"/>
                  </a:cubicBezTo>
                  <a:close/>
                  <a:moveTo>
                    <a:pt x="178" y="243"/>
                  </a:moveTo>
                  <a:cubicBezTo>
                    <a:pt x="181" y="244"/>
                    <a:pt x="180" y="249"/>
                    <a:pt x="180" y="252"/>
                  </a:cubicBezTo>
                  <a:cubicBezTo>
                    <a:pt x="177" y="250"/>
                    <a:pt x="174" y="245"/>
                    <a:pt x="178" y="243"/>
                  </a:cubicBezTo>
                  <a:close/>
                  <a:moveTo>
                    <a:pt x="181" y="284"/>
                  </a:moveTo>
                  <a:cubicBezTo>
                    <a:pt x="179" y="283"/>
                    <a:pt x="179" y="280"/>
                    <a:pt x="178" y="279"/>
                  </a:cubicBezTo>
                  <a:cubicBezTo>
                    <a:pt x="179" y="278"/>
                    <a:pt x="181" y="282"/>
                    <a:pt x="181" y="284"/>
                  </a:cubicBezTo>
                  <a:close/>
                  <a:moveTo>
                    <a:pt x="179" y="296"/>
                  </a:moveTo>
                  <a:cubicBezTo>
                    <a:pt x="177" y="296"/>
                    <a:pt x="177" y="294"/>
                    <a:pt x="176" y="292"/>
                  </a:cubicBezTo>
                  <a:cubicBezTo>
                    <a:pt x="178" y="293"/>
                    <a:pt x="179" y="294"/>
                    <a:pt x="179" y="296"/>
                  </a:cubicBezTo>
                  <a:close/>
                  <a:moveTo>
                    <a:pt x="179" y="130"/>
                  </a:moveTo>
                  <a:cubicBezTo>
                    <a:pt x="178" y="129"/>
                    <a:pt x="178" y="127"/>
                    <a:pt x="177" y="126"/>
                  </a:cubicBezTo>
                  <a:cubicBezTo>
                    <a:pt x="179" y="125"/>
                    <a:pt x="180" y="127"/>
                    <a:pt x="179" y="130"/>
                  </a:cubicBezTo>
                  <a:close/>
                  <a:moveTo>
                    <a:pt x="178" y="115"/>
                  </a:moveTo>
                  <a:cubicBezTo>
                    <a:pt x="180" y="116"/>
                    <a:pt x="180" y="118"/>
                    <a:pt x="181" y="120"/>
                  </a:cubicBezTo>
                  <a:cubicBezTo>
                    <a:pt x="178" y="120"/>
                    <a:pt x="178" y="117"/>
                    <a:pt x="178" y="115"/>
                  </a:cubicBezTo>
                  <a:close/>
                  <a:moveTo>
                    <a:pt x="175" y="161"/>
                  </a:moveTo>
                  <a:cubicBezTo>
                    <a:pt x="172" y="160"/>
                    <a:pt x="172" y="157"/>
                    <a:pt x="171" y="154"/>
                  </a:cubicBezTo>
                  <a:cubicBezTo>
                    <a:pt x="173" y="156"/>
                    <a:pt x="174" y="159"/>
                    <a:pt x="175" y="161"/>
                  </a:cubicBezTo>
                  <a:close/>
                  <a:moveTo>
                    <a:pt x="176" y="302"/>
                  </a:moveTo>
                  <a:cubicBezTo>
                    <a:pt x="171" y="300"/>
                    <a:pt x="173" y="295"/>
                    <a:pt x="170" y="292"/>
                  </a:cubicBezTo>
                  <a:cubicBezTo>
                    <a:pt x="173" y="291"/>
                    <a:pt x="178" y="299"/>
                    <a:pt x="176" y="302"/>
                  </a:cubicBezTo>
                  <a:close/>
                  <a:moveTo>
                    <a:pt x="179" y="428"/>
                  </a:moveTo>
                  <a:cubicBezTo>
                    <a:pt x="177" y="427"/>
                    <a:pt x="177" y="425"/>
                    <a:pt x="176" y="424"/>
                  </a:cubicBezTo>
                  <a:cubicBezTo>
                    <a:pt x="177" y="423"/>
                    <a:pt x="179" y="426"/>
                    <a:pt x="179" y="428"/>
                  </a:cubicBezTo>
                  <a:close/>
                  <a:moveTo>
                    <a:pt x="178" y="412"/>
                  </a:moveTo>
                  <a:cubicBezTo>
                    <a:pt x="178" y="412"/>
                    <a:pt x="178" y="411"/>
                    <a:pt x="178" y="411"/>
                  </a:cubicBezTo>
                  <a:cubicBezTo>
                    <a:pt x="179" y="411"/>
                    <a:pt x="180" y="412"/>
                    <a:pt x="180" y="414"/>
                  </a:cubicBezTo>
                  <a:cubicBezTo>
                    <a:pt x="178" y="414"/>
                    <a:pt x="180" y="412"/>
                    <a:pt x="178" y="412"/>
                  </a:cubicBezTo>
                  <a:close/>
                  <a:moveTo>
                    <a:pt x="181" y="432"/>
                  </a:moveTo>
                  <a:cubicBezTo>
                    <a:pt x="183" y="431"/>
                    <a:pt x="185" y="432"/>
                    <a:pt x="185" y="434"/>
                  </a:cubicBezTo>
                  <a:cubicBezTo>
                    <a:pt x="184" y="434"/>
                    <a:pt x="184" y="435"/>
                    <a:pt x="184" y="435"/>
                  </a:cubicBezTo>
                  <a:cubicBezTo>
                    <a:pt x="181" y="435"/>
                    <a:pt x="181" y="433"/>
                    <a:pt x="181" y="432"/>
                  </a:cubicBezTo>
                  <a:close/>
                  <a:moveTo>
                    <a:pt x="184" y="240"/>
                  </a:moveTo>
                  <a:cubicBezTo>
                    <a:pt x="183" y="238"/>
                    <a:pt x="185" y="239"/>
                    <a:pt x="185" y="237"/>
                  </a:cubicBezTo>
                  <a:cubicBezTo>
                    <a:pt x="187" y="239"/>
                    <a:pt x="187" y="243"/>
                    <a:pt x="188" y="246"/>
                  </a:cubicBezTo>
                  <a:cubicBezTo>
                    <a:pt x="186" y="244"/>
                    <a:pt x="186" y="242"/>
                    <a:pt x="184" y="240"/>
                  </a:cubicBezTo>
                  <a:close/>
                  <a:moveTo>
                    <a:pt x="193" y="292"/>
                  </a:moveTo>
                  <a:cubicBezTo>
                    <a:pt x="191" y="292"/>
                    <a:pt x="189" y="287"/>
                    <a:pt x="188" y="285"/>
                  </a:cubicBezTo>
                  <a:cubicBezTo>
                    <a:pt x="190" y="286"/>
                    <a:pt x="191" y="290"/>
                    <a:pt x="193" y="292"/>
                  </a:cubicBezTo>
                  <a:close/>
                  <a:moveTo>
                    <a:pt x="190" y="222"/>
                  </a:moveTo>
                  <a:cubicBezTo>
                    <a:pt x="191" y="226"/>
                    <a:pt x="195" y="229"/>
                    <a:pt x="194" y="235"/>
                  </a:cubicBezTo>
                  <a:cubicBezTo>
                    <a:pt x="192" y="232"/>
                    <a:pt x="191" y="229"/>
                    <a:pt x="188" y="226"/>
                  </a:cubicBezTo>
                  <a:cubicBezTo>
                    <a:pt x="188" y="224"/>
                    <a:pt x="190" y="225"/>
                    <a:pt x="190" y="222"/>
                  </a:cubicBezTo>
                  <a:close/>
                  <a:moveTo>
                    <a:pt x="190" y="190"/>
                  </a:moveTo>
                  <a:cubicBezTo>
                    <a:pt x="193" y="192"/>
                    <a:pt x="194" y="197"/>
                    <a:pt x="195" y="201"/>
                  </a:cubicBezTo>
                  <a:cubicBezTo>
                    <a:pt x="192" y="199"/>
                    <a:pt x="191" y="194"/>
                    <a:pt x="190" y="190"/>
                  </a:cubicBezTo>
                  <a:close/>
                  <a:moveTo>
                    <a:pt x="187" y="221"/>
                  </a:moveTo>
                  <a:cubicBezTo>
                    <a:pt x="183" y="221"/>
                    <a:pt x="184" y="214"/>
                    <a:pt x="184" y="212"/>
                  </a:cubicBezTo>
                  <a:cubicBezTo>
                    <a:pt x="185" y="212"/>
                    <a:pt x="190" y="218"/>
                    <a:pt x="187" y="221"/>
                  </a:cubicBezTo>
                  <a:close/>
                  <a:moveTo>
                    <a:pt x="184" y="115"/>
                  </a:moveTo>
                  <a:cubicBezTo>
                    <a:pt x="181" y="113"/>
                    <a:pt x="183" y="110"/>
                    <a:pt x="181" y="108"/>
                  </a:cubicBezTo>
                  <a:cubicBezTo>
                    <a:pt x="181" y="108"/>
                    <a:pt x="182" y="108"/>
                    <a:pt x="182" y="106"/>
                  </a:cubicBezTo>
                  <a:cubicBezTo>
                    <a:pt x="184" y="108"/>
                    <a:pt x="185" y="113"/>
                    <a:pt x="184" y="115"/>
                  </a:cubicBezTo>
                  <a:close/>
                  <a:moveTo>
                    <a:pt x="178" y="102"/>
                  </a:moveTo>
                  <a:cubicBezTo>
                    <a:pt x="176" y="99"/>
                    <a:pt x="176" y="97"/>
                    <a:pt x="174" y="94"/>
                  </a:cubicBezTo>
                  <a:cubicBezTo>
                    <a:pt x="175" y="92"/>
                    <a:pt x="176" y="90"/>
                    <a:pt x="177" y="88"/>
                  </a:cubicBezTo>
                  <a:cubicBezTo>
                    <a:pt x="180" y="89"/>
                    <a:pt x="180" y="94"/>
                    <a:pt x="181" y="97"/>
                  </a:cubicBezTo>
                  <a:cubicBezTo>
                    <a:pt x="181" y="99"/>
                    <a:pt x="179" y="100"/>
                    <a:pt x="178" y="102"/>
                  </a:cubicBezTo>
                  <a:close/>
                  <a:moveTo>
                    <a:pt x="173" y="90"/>
                  </a:moveTo>
                  <a:cubicBezTo>
                    <a:pt x="171" y="85"/>
                    <a:pt x="165" y="78"/>
                    <a:pt x="170" y="73"/>
                  </a:cubicBezTo>
                  <a:cubicBezTo>
                    <a:pt x="173" y="78"/>
                    <a:pt x="178" y="84"/>
                    <a:pt x="173" y="90"/>
                  </a:cubicBezTo>
                  <a:close/>
                  <a:moveTo>
                    <a:pt x="173" y="109"/>
                  </a:moveTo>
                  <a:cubicBezTo>
                    <a:pt x="170" y="109"/>
                    <a:pt x="170" y="105"/>
                    <a:pt x="169" y="103"/>
                  </a:cubicBezTo>
                  <a:cubicBezTo>
                    <a:pt x="170" y="103"/>
                    <a:pt x="170" y="102"/>
                    <a:pt x="170" y="102"/>
                  </a:cubicBezTo>
                  <a:cubicBezTo>
                    <a:pt x="171" y="104"/>
                    <a:pt x="174" y="105"/>
                    <a:pt x="173" y="109"/>
                  </a:cubicBezTo>
                  <a:close/>
                  <a:moveTo>
                    <a:pt x="165" y="154"/>
                  </a:moveTo>
                  <a:cubicBezTo>
                    <a:pt x="166" y="155"/>
                    <a:pt x="165" y="157"/>
                    <a:pt x="165" y="158"/>
                  </a:cubicBezTo>
                  <a:cubicBezTo>
                    <a:pt x="163" y="155"/>
                    <a:pt x="159" y="152"/>
                    <a:pt x="161" y="147"/>
                  </a:cubicBezTo>
                  <a:cubicBezTo>
                    <a:pt x="164" y="149"/>
                    <a:pt x="163" y="155"/>
                    <a:pt x="165" y="154"/>
                  </a:cubicBezTo>
                  <a:close/>
                  <a:moveTo>
                    <a:pt x="156" y="270"/>
                  </a:moveTo>
                  <a:cubicBezTo>
                    <a:pt x="155" y="272"/>
                    <a:pt x="152" y="265"/>
                    <a:pt x="154" y="265"/>
                  </a:cubicBezTo>
                  <a:cubicBezTo>
                    <a:pt x="154" y="264"/>
                    <a:pt x="153" y="264"/>
                    <a:pt x="152" y="264"/>
                  </a:cubicBezTo>
                  <a:cubicBezTo>
                    <a:pt x="152" y="262"/>
                    <a:pt x="152" y="261"/>
                    <a:pt x="154" y="261"/>
                  </a:cubicBezTo>
                  <a:cubicBezTo>
                    <a:pt x="154" y="264"/>
                    <a:pt x="157" y="266"/>
                    <a:pt x="157" y="270"/>
                  </a:cubicBezTo>
                  <a:cubicBezTo>
                    <a:pt x="156" y="269"/>
                    <a:pt x="155" y="270"/>
                    <a:pt x="156" y="270"/>
                  </a:cubicBezTo>
                  <a:close/>
                  <a:moveTo>
                    <a:pt x="144" y="304"/>
                  </a:moveTo>
                  <a:cubicBezTo>
                    <a:pt x="143" y="303"/>
                    <a:pt x="143" y="301"/>
                    <a:pt x="143" y="299"/>
                  </a:cubicBezTo>
                  <a:cubicBezTo>
                    <a:pt x="145" y="300"/>
                    <a:pt x="145" y="303"/>
                    <a:pt x="147" y="305"/>
                  </a:cubicBezTo>
                  <a:cubicBezTo>
                    <a:pt x="145" y="308"/>
                    <a:pt x="144" y="302"/>
                    <a:pt x="144" y="304"/>
                  </a:cubicBezTo>
                  <a:close/>
                  <a:moveTo>
                    <a:pt x="145" y="309"/>
                  </a:moveTo>
                  <a:cubicBezTo>
                    <a:pt x="144" y="309"/>
                    <a:pt x="144" y="307"/>
                    <a:pt x="144" y="306"/>
                  </a:cubicBezTo>
                  <a:cubicBezTo>
                    <a:pt x="145" y="307"/>
                    <a:pt x="147" y="307"/>
                    <a:pt x="145" y="309"/>
                  </a:cubicBezTo>
                  <a:close/>
                  <a:moveTo>
                    <a:pt x="145" y="284"/>
                  </a:moveTo>
                  <a:cubicBezTo>
                    <a:pt x="144" y="284"/>
                    <a:pt x="145" y="286"/>
                    <a:pt x="144" y="286"/>
                  </a:cubicBezTo>
                  <a:cubicBezTo>
                    <a:pt x="143" y="286"/>
                    <a:pt x="143" y="286"/>
                    <a:pt x="142" y="286"/>
                  </a:cubicBezTo>
                  <a:cubicBezTo>
                    <a:pt x="141" y="284"/>
                    <a:pt x="146" y="281"/>
                    <a:pt x="142" y="279"/>
                  </a:cubicBezTo>
                  <a:cubicBezTo>
                    <a:pt x="145" y="278"/>
                    <a:pt x="146" y="284"/>
                    <a:pt x="147" y="287"/>
                  </a:cubicBezTo>
                  <a:cubicBezTo>
                    <a:pt x="145" y="288"/>
                    <a:pt x="147" y="284"/>
                    <a:pt x="145" y="284"/>
                  </a:cubicBezTo>
                  <a:close/>
                  <a:moveTo>
                    <a:pt x="139" y="247"/>
                  </a:moveTo>
                  <a:cubicBezTo>
                    <a:pt x="142" y="252"/>
                    <a:pt x="144" y="258"/>
                    <a:pt x="147" y="263"/>
                  </a:cubicBezTo>
                  <a:cubicBezTo>
                    <a:pt x="144" y="261"/>
                    <a:pt x="136" y="254"/>
                    <a:pt x="139" y="247"/>
                  </a:cubicBezTo>
                  <a:close/>
                  <a:moveTo>
                    <a:pt x="135" y="292"/>
                  </a:moveTo>
                  <a:cubicBezTo>
                    <a:pt x="135" y="289"/>
                    <a:pt x="137" y="290"/>
                    <a:pt x="138" y="288"/>
                  </a:cubicBezTo>
                  <a:cubicBezTo>
                    <a:pt x="140" y="291"/>
                    <a:pt x="142" y="293"/>
                    <a:pt x="141" y="297"/>
                  </a:cubicBezTo>
                  <a:cubicBezTo>
                    <a:pt x="137" y="297"/>
                    <a:pt x="139" y="291"/>
                    <a:pt x="135" y="292"/>
                  </a:cubicBezTo>
                  <a:close/>
                  <a:moveTo>
                    <a:pt x="138" y="298"/>
                  </a:moveTo>
                  <a:cubicBezTo>
                    <a:pt x="136" y="298"/>
                    <a:pt x="136" y="296"/>
                    <a:pt x="136" y="295"/>
                  </a:cubicBezTo>
                  <a:cubicBezTo>
                    <a:pt x="138" y="295"/>
                    <a:pt x="139" y="297"/>
                    <a:pt x="138" y="298"/>
                  </a:cubicBezTo>
                  <a:close/>
                  <a:moveTo>
                    <a:pt x="130" y="333"/>
                  </a:moveTo>
                  <a:cubicBezTo>
                    <a:pt x="132" y="335"/>
                    <a:pt x="133" y="339"/>
                    <a:pt x="135" y="342"/>
                  </a:cubicBezTo>
                  <a:cubicBezTo>
                    <a:pt x="133" y="341"/>
                    <a:pt x="131" y="336"/>
                    <a:pt x="130" y="333"/>
                  </a:cubicBezTo>
                  <a:close/>
                  <a:moveTo>
                    <a:pt x="135" y="357"/>
                  </a:moveTo>
                  <a:cubicBezTo>
                    <a:pt x="134" y="359"/>
                    <a:pt x="133" y="355"/>
                    <a:pt x="132" y="354"/>
                  </a:cubicBezTo>
                  <a:cubicBezTo>
                    <a:pt x="134" y="354"/>
                    <a:pt x="133" y="357"/>
                    <a:pt x="135" y="357"/>
                  </a:cubicBezTo>
                  <a:close/>
                  <a:moveTo>
                    <a:pt x="117" y="254"/>
                  </a:moveTo>
                  <a:cubicBezTo>
                    <a:pt x="120" y="258"/>
                    <a:pt x="125" y="262"/>
                    <a:pt x="124" y="268"/>
                  </a:cubicBezTo>
                  <a:cubicBezTo>
                    <a:pt x="120" y="265"/>
                    <a:pt x="117" y="258"/>
                    <a:pt x="117" y="254"/>
                  </a:cubicBezTo>
                  <a:close/>
                  <a:moveTo>
                    <a:pt x="122" y="307"/>
                  </a:moveTo>
                  <a:cubicBezTo>
                    <a:pt x="121" y="306"/>
                    <a:pt x="120" y="304"/>
                    <a:pt x="120" y="302"/>
                  </a:cubicBezTo>
                  <a:cubicBezTo>
                    <a:pt x="121" y="303"/>
                    <a:pt x="122" y="304"/>
                    <a:pt x="122" y="307"/>
                  </a:cubicBezTo>
                  <a:close/>
                  <a:moveTo>
                    <a:pt x="108" y="447"/>
                  </a:moveTo>
                  <a:cubicBezTo>
                    <a:pt x="111" y="449"/>
                    <a:pt x="107" y="453"/>
                    <a:pt x="107" y="454"/>
                  </a:cubicBezTo>
                  <a:cubicBezTo>
                    <a:pt x="104" y="453"/>
                    <a:pt x="107" y="449"/>
                    <a:pt x="108" y="447"/>
                  </a:cubicBezTo>
                  <a:close/>
                  <a:moveTo>
                    <a:pt x="106" y="470"/>
                  </a:moveTo>
                  <a:cubicBezTo>
                    <a:pt x="104" y="469"/>
                    <a:pt x="105" y="465"/>
                    <a:pt x="103" y="464"/>
                  </a:cubicBezTo>
                  <a:cubicBezTo>
                    <a:pt x="105" y="463"/>
                    <a:pt x="105" y="468"/>
                    <a:pt x="106" y="470"/>
                  </a:cubicBezTo>
                  <a:close/>
                  <a:moveTo>
                    <a:pt x="103" y="369"/>
                  </a:moveTo>
                  <a:cubicBezTo>
                    <a:pt x="107" y="374"/>
                    <a:pt x="108" y="380"/>
                    <a:pt x="110" y="386"/>
                  </a:cubicBezTo>
                  <a:cubicBezTo>
                    <a:pt x="106" y="384"/>
                    <a:pt x="108" y="378"/>
                    <a:pt x="102" y="377"/>
                  </a:cubicBezTo>
                  <a:cubicBezTo>
                    <a:pt x="105" y="375"/>
                    <a:pt x="100" y="372"/>
                    <a:pt x="103" y="369"/>
                  </a:cubicBezTo>
                  <a:close/>
                  <a:moveTo>
                    <a:pt x="102" y="240"/>
                  </a:moveTo>
                  <a:cubicBezTo>
                    <a:pt x="105" y="241"/>
                    <a:pt x="105" y="244"/>
                    <a:pt x="107" y="246"/>
                  </a:cubicBezTo>
                  <a:cubicBezTo>
                    <a:pt x="106" y="248"/>
                    <a:pt x="105" y="244"/>
                    <a:pt x="104" y="245"/>
                  </a:cubicBezTo>
                  <a:cubicBezTo>
                    <a:pt x="105" y="243"/>
                    <a:pt x="103" y="242"/>
                    <a:pt x="102" y="240"/>
                  </a:cubicBezTo>
                  <a:close/>
                  <a:moveTo>
                    <a:pt x="112" y="179"/>
                  </a:moveTo>
                  <a:cubicBezTo>
                    <a:pt x="111" y="177"/>
                    <a:pt x="110" y="175"/>
                    <a:pt x="109" y="173"/>
                  </a:cubicBezTo>
                  <a:cubicBezTo>
                    <a:pt x="110" y="173"/>
                    <a:pt x="110" y="173"/>
                    <a:pt x="111" y="173"/>
                  </a:cubicBezTo>
                  <a:cubicBezTo>
                    <a:pt x="111" y="174"/>
                    <a:pt x="111" y="174"/>
                    <a:pt x="111" y="175"/>
                  </a:cubicBezTo>
                  <a:cubicBezTo>
                    <a:pt x="112" y="174"/>
                    <a:pt x="113" y="177"/>
                    <a:pt x="112" y="179"/>
                  </a:cubicBezTo>
                  <a:close/>
                  <a:moveTo>
                    <a:pt x="105" y="202"/>
                  </a:moveTo>
                  <a:cubicBezTo>
                    <a:pt x="105" y="201"/>
                    <a:pt x="105" y="200"/>
                    <a:pt x="105" y="200"/>
                  </a:cubicBezTo>
                  <a:cubicBezTo>
                    <a:pt x="105" y="200"/>
                    <a:pt x="105" y="200"/>
                    <a:pt x="105" y="200"/>
                  </a:cubicBezTo>
                  <a:cubicBezTo>
                    <a:pt x="105" y="197"/>
                    <a:pt x="106" y="195"/>
                    <a:pt x="108" y="192"/>
                  </a:cubicBezTo>
                  <a:cubicBezTo>
                    <a:pt x="111" y="194"/>
                    <a:pt x="108" y="201"/>
                    <a:pt x="105" y="202"/>
                  </a:cubicBezTo>
                  <a:close/>
                  <a:moveTo>
                    <a:pt x="117" y="170"/>
                  </a:moveTo>
                  <a:cubicBezTo>
                    <a:pt x="115" y="168"/>
                    <a:pt x="112" y="165"/>
                    <a:pt x="114" y="162"/>
                  </a:cubicBezTo>
                  <a:cubicBezTo>
                    <a:pt x="116" y="163"/>
                    <a:pt x="118" y="167"/>
                    <a:pt x="117" y="170"/>
                  </a:cubicBezTo>
                  <a:close/>
                  <a:moveTo>
                    <a:pt x="115" y="158"/>
                  </a:moveTo>
                  <a:cubicBezTo>
                    <a:pt x="117" y="158"/>
                    <a:pt x="117" y="160"/>
                    <a:pt x="117" y="161"/>
                  </a:cubicBezTo>
                  <a:cubicBezTo>
                    <a:pt x="116" y="161"/>
                    <a:pt x="115" y="160"/>
                    <a:pt x="115" y="158"/>
                  </a:cubicBezTo>
                  <a:close/>
                  <a:moveTo>
                    <a:pt x="119" y="191"/>
                  </a:moveTo>
                  <a:cubicBezTo>
                    <a:pt x="118" y="189"/>
                    <a:pt x="116" y="188"/>
                    <a:pt x="116" y="185"/>
                  </a:cubicBezTo>
                  <a:cubicBezTo>
                    <a:pt x="117" y="186"/>
                    <a:pt x="119" y="188"/>
                    <a:pt x="119" y="191"/>
                  </a:cubicBezTo>
                  <a:close/>
                  <a:moveTo>
                    <a:pt x="119" y="151"/>
                  </a:moveTo>
                  <a:cubicBezTo>
                    <a:pt x="122" y="152"/>
                    <a:pt x="122" y="156"/>
                    <a:pt x="123" y="158"/>
                  </a:cubicBezTo>
                  <a:cubicBezTo>
                    <a:pt x="121" y="160"/>
                    <a:pt x="120" y="157"/>
                    <a:pt x="119" y="156"/>
                  </a:cubicBezTo>
                  <a:cubicBezTo>
                    <a:pt x="122" y="155"/>
                    <a:pt x="119" y="154"/>
                    <a:pt x="119" y="151"/>
                  </a:cubicBezTo>
                  <a:close/>
                  <a:moveTo>
                    <a:pt x="120" y="128"/>
                  </a:moveTo>
                  <a:cubicBezTo>
                    <a:pt x="123" y="130"/>
                    <a:pt x="123" y="132"/>
                    <a:pt x="123" y="136"/>
                  </a:cubicBezTo>
                  <a:cubicBezTo>
                    <a:pt x="121" y="134"/>
                    <a:pt x="119" y="131"/>
                    <a:pt x="120" y="128"/>
                  </a:cubicBezTo>
                  <a:close/>
                  <a:moveTo>
                    <a:pt x="154" y="247"/>
                  </a:moveTo>
                  <a:cubicBezTo>
                    <a:pt x="151" y="244"/>
                    <a:pt x="150" y="240"/>
                    <a:pt x="148" y="236"/>
                  </a:cubicBezTo>
                  <a:cubicBezTo>
                    <a:pt x="152" y="236"/>
                    <a:pt x="152" y="244"/>
                    <a:pt x="154" y="247"/>
                  </a:cubicBezTo>
                  <a:close/>
                  <a:moveTo>
                    <a:pt x="146" y="235"/>
                  </a:moveTo>
                  <a:cubicBezTo>
                    <a:pt x="146" y="233"/>
                    <a:pt x="147" y="233"/>
                    <a:pt x="147" y="232"/>
                  </a:cubicBezTo>
                  <a:cubicBezTo>
                    <a:pt x="148" y="232"/>
                    <a:pt x="149" y="234"/>
                    <a:pt x="149" y="235"/>
                  </a:cubicBezTo>
                  <a:cubicBezTo>
                    <a:pt x="148" y="235"/>
                    <a:pt x="147" y="235"/>
                    <a:pt x="146" y="235"/>
                  </a:cubicBezTo>
                  <a:close/>
                  <a:moveTo>
                    <a:pt x="149" y="195"/>
                  </a:moveTo>
                  <a:cubicBezTo>
                    <a:pt x="153" y="198"/>
                    <a:pt x="154" y="204"/>
                    <a:pt x="157" y="208"/>
                  </a:cubicBezTo>
                  <a:cubicBezTo>
                    <a:pt x="156" y="210"/>
                    <a:pt x="154" y="211"/>
                    <a:pt x="154" y="213"/>
                  </a:cubicBezTo>
                  <a:cubicBezTo>
                    <a:pt x="150" y="209"/>
                    <a:pt x="144" y="203"/>
                    <a:pt x="149" y="195"/>
                  </a:cubicBezTo>
                  <a:close/>
                  <a:moveTo>
                    <a:pt x="152" y="177"/>
                  </a:moveTo>
                  <a:cubicBezTo>
                    <a:pt x="150" y="176"/>
                    <a:pt x="149" y="173"/>
                    <a:pt x="148" y="170"/>
                  </a:cubicBezTo>
                  <a:cubicBezTo>
                    <a:pt x="149" y="170"/>
                    <a:pt x="150" y="170"/>
                    <a:pt x="150" y="170"/>
                  </a:cubicBezTo>
                  <a:cubicBezTo>
                    <a:pt x="150" y="173"/>
                    <a:pt x="153" y="173"/>
                    <a:pt x="152" y="177"/>
                  </a:cubicBezTo>
                  <a:close/>
                  <a:moveTo>
                    <a:pt x="145" y="156"/>
                  </a:moveTo>
                  <a:cubicBezTo>
                    <a:pt x="146" y="154"/>
                    <a:pt x="147" y="155"/>
                    <a:pt x="146" y="152"/>
                  </a:cubicBezTo>
                  <a:cubicBezTo>
                    <a:pt x="149" y="154"/>
                    <a:pt x="150" y="157"/>
                    <a:pt x="151" y="161"/>
                  </a:cubicBezTo>
                  <a:cubicBezTo>
                    <a:pt x="147" y="161"/>
                    <a:pt x="148" y="156"/>
                    <a:pt x="145" y="156"/>
                  </a:cubicBezTo>
                  <a:close/>
                  <a:moveTo>
                    <a:pt x="145" y="153"/>
                  </a:moveTo>
                  <a:cubicBezTo>
                    <a:pt x="143" y="153"/>
                    <a:pt x="145" y="151"/>
                    <a:pt x="145" y="150"/>
                  </a:cubicBezTo>
                  <a:cubicBezTo>
                    <a:pt x="147" y="150"/>
                    <a:pt x="146" y="153"/>
                    <a:pt x="145" y="153"/>
                  </a:cubicBezTo>
                  <a:close/>
                  <a:moveTo>
                    <a:pt x="147" y="167"/>
                  </a:moveTo>
                  <a:cubicBezTo>
                    <a:pt x="144" y="168"/>
                    <a:pt x="145" y="164"/>
                    <a:pt x="144" y="163"/>
                  </a:cubicBezTo>
                  <a:cubicBezTo>
                    <a:pt x="146" y="163"/>
                    <a:pt x="147" y="165"/>
                    <a:pt x="147" y="167"/>
                  </a:cubicBezTo>
                  <a:close/>
                  <a:moveTo>
                    <a:pt x="148" y="191"/>
                  </a:moveTo>
                  <a:cubicBezTo>
                    <a:pt x="146" y="193"/>
                    <a:pt x="146" y="196"/>
                    <a:pt x="145" y="197"/>
                  </a:cubicBezTo>
                  <a:cubicBezTo>
                    <a:pt x="144" y="196"/>
                    <a:pt x="144" y="196"/>
                    <a:pt x="142" y="197"/>
                  </a:cubicBezTo>
                  <a:cubicBezTo>
                    <a:pt x="142" y="194"/>
                    <a:pt x="141" y="193"/>
                    <a:pt x="142" y="191"/>
                  </a:cubicBezTo>
                  <a:cubicBezTo>
                    <a:pt x="140" y="194"/>
                    <a:pt x="139" y="190"/>
                    <a:pt x="139" y="188"/>
                  </a:cubicBezTo>
                  <a:cubicBezTo>
                    <a:pt x="141" y="187"/>
                    <a:pt x="141" y="184"/>
                    <a:pt x="142" y="182"/>
                  </a:cubicBezTo>
                  <a:cubicBezTo>
                    <a:pt x="145" y="184"/>
                    <a:pt x="145" y="189"/>
                    <a:pt x="148" y="191"/>
                  </a:cubicBezTo>
                  <a:close/>
                  <a:moveTo>
                    <a:pt x="128" y="228"/>
                  </a:moveTo>
                  <a:cubicBezTo>
                    <a:pt x="128" y="230"/>
                    <a:pt x="126" y="230"/>
                    <a:pt x="127" y="233"/>
                  </a:cubicBezTo>
                  <a:cubicBezTo>
                    <a:pt x="121" y="230"/>
                    <a:pt x="120" y="224"/>
                    <a:pt x="122" y="220"/>
                  </a:cubicBezTo>
                  <a:cubicBezTo>
                    <a:pt x="126" y="220"/>
                    <a:pt x="125" y="226"/>
                    <a:pt x="128" y="228"/>
                  </a:cubicBezTo>
                  <a:close/>
                  <a:moveTo>
                    <a:pt x="120" y="201"/>
                  </a:moveTo>
                  <a:cubicBezTo>
                    <a:pt x="122" y="204"/>
                    <a:pt x="126" y="208"/>
                    <a:pt x="124" y="212"/>
                  </a:cubicBezTo>
                  <a:cubicBezTo>
                    <a:pt x="121" y="209"/>
                    <a:pt x="120" y="206"/>
                    <a:pt x="120" y="201"/>
                  </a:cubicBezTo>
                  <a:close/>
                  <a:moveTo>
                    <a:pt x="126" y="213"/>
                  </a:moveTo>
                  <a:cubicBezTo>
                    <a:pt x="130" y="215"/>
                    <a:pt x="130" y="219"/>
                    <a:pt x="131" y="223"/>
                  </a:cubicBezTo>
                  <a:cubicBezTo>
                    <a:pt x="129" y="220"/>
                    <a:pt x="126" y="218"/>
                    <a:pt x="126" y="213"/>
                  </a:cubicBezTo>
                  <a:close/>
                  <a:moveTo>
                    <a:pt x="136" y="247"/>
                  </a:moveTo>
                  <a:cubicBezTo>
                    <a:pt x="132" y="244"/>
                    <a:pt x="127" y="239"/>
                    <a:pt x="130" y="232"/>
                  </a:cubicBezTo>
                  <a:cubicBezTo>
                    <a:pt x="132" y="236"/>
                    <a:pt x="138" y="242"/>
                    <a:pt x="136" y="247"/>
                  </a:cubicBezTo>
                  <a:close/>
                  <a:moveTo>
                    <a:pt x="122" y="239"/>
                  </a:moveTo>
                  <a:cubicBezTo>
                    <a:pt x="122" y="241"/>
                    <a:pt x="121" y="242"/>
                    <a:pt x="120" y="243"/>
                  </a:cubicBezTo>
                  <a:cubicBezTo>
                    <a:pt x="117" y="240"/>
                    <a:pt x="117" y="234"/>
                    <a:pt x="118" y="230"/>
                  </a:cubicBezTo>
                  <a:cubicBezTo>
                    <a:pt x="121" y="232"/>
                    <a:pt x="121" y="237"/>
                    <a:pt x="122" y="239"/>
                  </a:cubicBezTo>
                  <a:close/>
                  <a:moveTo>
                    <a:pt x="124" y="243"/>
                  </a:moveTo>
                  <a:cubicBezTo>
                    <a:pt x="127" y="246"/>
                    <a:pt x="130" y="252"/>
                    <a:pt x="130" y="256"/>
                  </a:cubicBezTo>
                  <a:cubicBezTo>
                    <a:pt x="129" y="256"/>
                    <a:pt x="130" y="253"/>
                    <a:pt x="129" y="253"/>
                  </a:cubicBezTo>
                  <a:cubicBezTo>
                    <a:pt x="127" y="255"/>
                    <a:pt x="131" y="258"/>
                    <a:pt x="129" y="260"/>
                  </a:cubicBezTo>
                  <a:cubicBezTo>
                    <a:pt x="126" y="255"/>
                    <a:pt x="123" y="251"/>
                    <a:pt x="121" y="245"/>
                  </a:cubicBezTo>
                  <a:cubicBezTo>
                    <a:pt x="123" y="245"/>
                    <a:pt x="123" y="243"/>
                    <a:pt x="124" y="243"/>
                  </a:cubicBezTo>
                  <a:close/>
                  <a:moveTo>
                    <a:pt x="127" y="269"/>
                  </a:moveTo>
                  <a:cubicBezTo>
                    <a:pt x="128" y="272"/>
                    <a:pt x="137" y="280"/>
                    <a:pt x="134" y="287"/>
                  </a:cubicBezTo>
                  <a:cubicBezTo>
                    <a:pt x="131" y="282"/>
                    <a:pt x="124" y="275"/>
                    <a:pt x="127" y="269"/>
                  </a:cubicBezTo>
                  <a:close/>
                  <a:moveTo>
                    <a:pt x="130" y="264"/>
                  </a:moveTo>
                  <a:cubicBezTo>
                    <a:pt x="130" y="262"/>
                    <a:pt x="132" y="260"/>
                    <a:pt x="132" y="259"/>
                  </a:cubicBezTo>
                  <a:cubicBezTo>
                    <a:pt x="134" y="260"/>
                    <a:pt x="136" y="262"/>
                    <a:pt x="136" y="265"/>
                  </a:cubicBezTo>
                  <a:cubicBezTo>
                    <a:pt x="133" y="266"/>
                    <a:pt x="135" y="262"/>
                    <a:pt x="133" y="262"/>
                  </a:cubicBezTo>
                  <a:cubicBezTo>
                    <a:pt x="131" y="264"/>
                    <a:pt x="134" y="265"/>
                    <a:pt x="134" y="267"/>
                  </a:cubicBezTo>
                  <a:cubicBezTo>
                    <a:pt x="135" y="267"/>
                    <a:pt x="135" y="266"/>
                    <a:pt x="135" y="265"/>
                  </a:cubicBezTo>
                  <a:cubicBezTo>
                    <a:pt x="135" y="270"/>
                    <a:pt x="137" y="274"/>
                    <a:pt x="139" y="277"/>
                  </a:cubicBezTo>
                  <a:cubicBezTo>
                    <a:pt x="137" y="277"/>
                    <a:pt x="130" y="266"/>
                    <a:pt x="130" y="264"/>
                  </a:cubicBezTo>
                  <a:close/>
                  <a:moveTo>
                    <a:pt x="137" y="268"/>
                  </a:moveTo>
                  <a:cubicBezTo>
                    <a:pt x="139" y="267"/>
                    <a:pt x="140" y="272"/>
                    <a:pt x="141" y="273"/>
                  </a:cubicBezTo>
                  <a:cubicBezTo>
                    <a:pt x="138" y="273"/>
                    <a:pt x="139" y="269"/>
                    <a:pt x="137" y="268"/>
                  </a:cubicBezTo>
                  <a:close/>
                  <a:moveTo>
                    <a:pt x="133" y="225"/>
                  </a:moveTo>
                  <a:cubicBezTo>
                    <a:pt x="138" y="226"/>
                    <a:pt x="137" y="234"/>
                    <a:pt x="141" y="235"/>
                  </a:cubicBezTo>
                  <a:cubicBezTo>
                    <a:pt x="142" y="238"/>
                    <a:pt x="139" y="237"/>
                    <a:pt x="139" y="239"/>
                  </a:cubicBezTo>
                  <a:cubicBezTo>
                    <a:pt x="137" y="235"/>
                    <a:pt x="132" y="231"/>
                    <a:pt x="133" y="225"/>
                  </a:cubicBezTo>
                  <a:close/>
                  <a:moveTo>
                    <a:pt x="139" y="215"/>
                  </a:moveTo>
                  <a:cubicBezTo>
                    <a:pt x="142" y="220"/>
                    <a:pt x="146" y="225"/>
                    <a:pt x="144" y="231"/>
                  </a:cubicBezTo>
                  <a:cubicBezTo>
                    <a:pt x="141" y="226"/>
                    <a:pt x="135" y="223"/>
                    <a:pt x="139" y="215"/>
                  </a:cubicBezTo>
                  <a:close/>
                  <a:moveTo>
                    <a:pt x="140" y="207"/>
                  </a:moveTo>
                  <a:cubicBezTo>
                    <a:pt x="137" y="205"/>
                    <a:pt x="135" y="199"/>
                    <a:pt x="135" y="197"/>
                  </a:cubicBezTo>
                  <a:cubicBezTo>
                    <a:pt x="138" y="198"/>
                    <a:pt x="139" y="203"/>
                    <a:pt x="140" y="207"/>
                  </a:cubicBezTo>
                  <a:close/>
                  <a:moveTo>
                    <a:pt x="136" y="214"/>
                  </a:moveTo>
                  <a:cubicBezTo>
                    <a:pt x="134" y="211"/>
                    <a:pt x="132" y="208"/>
                    <a:pt x="131" y="203"/>
                  </a:cubicBezTo>
                  <a:cubicBezTo>
                    <a:pt x="134" y="205"/>
                    <a:pt x="137" y="210"/>
                    <a:pt x="136" y="214"/>
                  </a:cubicBezTo>
                  <a:close/>
                  <a:moveTo>
                    <a:pt x="129" y="183"/>
                  </a:moveTo>
                  <a:cubicBezTo>
                    <a:pt x="131" y="185"/>
                    <a:pt x="133" y="190"/>
                    <a:pt x="133" y="192"/>
                  </a:cubicBezTo>
                  <a:cubicBezTo>
                    <a:pt x="131" y="190"/>
                    <a:pt x="127" y="186"/>
                    <a:pt x="129" y="183"/>
                  </a:cubicBezTo>
                  <a:close/>
                  <a:moveTo>
                    <a:pt x="125" y="163"/>
                  </a:moveTo>
                  <a:cubicBezTo>
                    <a:pt x="127" y="165"/>
                    <a:pt x="128" y="168"/>
                    <a:pt x="129" y="171"/>
                  </a:cubicBezTo>
                  <a:cubicBezTo>
                    <a:pt x="127" y="169"/>
                    <a:pt x="125" y="167"/>
                    <a:pt x="125" y="163"/>
                  </a:cubicBezTo>
                  <a:close/>
                  <a:moveTo>
                    <a:pt x="127" y="181"/>
                  </a:moveTo>
                  <a:cubicBezTo>
                    <a:pt x="124" y="179"/>
                    <a:pt x="123" y="174"/>
                    <a:pt x="122" y="170"/>
                  </a:cubicBezTo>
                  <a:cubicBezTo>
                    <a:pt x="124" y="173"/>
                    <a:pt x="128" y="177"/>
                    <a:pt x="127" y="181"/>
                  </a:cubicBezTo>
                  <a:close/>
                  <a:moveTo>
                    <a:pt x="123" y="179"/>
                  </a:moveTo>
                  <a:cubicBezTo>
                    <a:pt x="121" y="177"/>
                    <a:pt x="119" y="175"/>
                    <a:pt x="118" y="172"/>
                  </a:cubicBezTo>
                  <a:cubicBezTo>
                    <a:pt x="121" y="173"/>
                    <a:pt x="121" y="177"/>
                    <a:pt x="123" y="179"/>
                  </a:cubicBezTo>
                  <a:close/>
                  <a:moveTo>
                    <a:pt x="121" y="217"/>
                  </a:moveTo>
                  <a:cubicBezTo>
                    <a:pt x="120" y="218"/>
                    <a:pt x="119" y="220"/>
                    <a:pt x="118" y="222"/>
                  </a:cubicBezTo>
                  <a:cubicBezTo>
                    <a:pt x="114" y="219"/>
                    <a:pt x="113" y="212"/>
                    <a:pt x="117" y="209"/>
                  </a:cubicBezTo>
                  <a:cubicBezTo>
                    <a:pt x="119" y="211"/>
                    <a:pt x="121" y="214"/>
                    <a:pt x="121" y="217"/>
                  </a:cubicBezTo>
                  <a:close/>
                  <a:moveTo>
                    <a:pt x="115" y="252"/>
                  </a:moveTo>
                  <a:cubicBezTo>
                    <a:pt x="114" y="250"/>
                    <a:pt x="112" y="249"/>
                    <a:pt x="112" y="246"/>
                  </a:cubicBezTo>
                  <a:cubicBezTo>
                    <a:pt x="114" y="246"/>
                    <a:pt x="116" y="249"/>
                    <a:pt x="115" y="252"/>
                  </a:cubicBezTo>
                  <a:close/>
                  <a:moveTo>
                    <a:pt x="115" y="271"/>
                  </a:moveTo>
                  <a:cubicBezTo>
                    <a:pt x="115" y="271"/>
                    <a:pt x="113" y="270"/>
                    <a:pt x="114" y="268"/>
                  </a:cubicBezTo>
                  <a:cubicBezTo>
                    <a:pt x="117" y="273"/>
                    <a:pt x="118" y="278"/>
                    <a:pt x="115" y="271"/>
                  </a:cubicBezTo>
                  <a:close/>
                  <a:moveTo>
                    <a:pt x="114" y="231"/>
                  </a:moveTo>
                  <a:cubicBezTo>
                    <a:pt x="112" y="229"/>
                    <a:pt x="111" y="225"/>
                    <a:pt x="109" y="222"/>
                  </a:cubicBezTo>
                  <a:cubicBezTo>
                    <a:pt x="109" y="220"/>
                    <a:pt x="111" y="221"/>
                    <a:pt x="111" y="219"/>
                  </a:cubicBezTo>
                  <a:cubicBezTo>
                    <a:pt x="114" y="221"/>
                    <a:pt x="116" y="227"/>
                    <a:pt x="114" y="231"/>
                  </a:cubicBezTo>
                  <a:close/>
                  <a:moveTo>
                    <a:pt x="109" y="242"/>
                  </a:moveTo>
                  <a:cubicBezTo>
                    <a:pt x="108" y="240"/>
                    <a:pt x="106" y="238"/>
                    <a:pt x="106" y="235"/>
                  </a:cubicBezTo>
                  <a:cubicBezTo>
                    <a:pt x="108" y="236"/>
                    <a:pt x="111" y="239"/>
                    <a:pt x="109" y="242"/>
                  </a:cubicBezTo>
                  <a:close/>
                  <a:moveTo>
                    <a:pt x="109" y="219"/>
                  </a:moveTo>
                  <a:cubicBezTo>
                    <a:pt x="106" y="217"/>
                    <a:pt x="104" y="213"/>
                    <a:pt x="105" y="210"/>
                  </a:cubicBezTo>
                  <a:cubicBezTo>
                    <a:pt x="107" y="211"/>
                    <a:pt x="110" y="215"/>
                    <a:pt x="109" y="219"/>
                  </a:cubicBezTo>
                  <a:close/>
                  <a:moveTo>
                    <a:pt x="107" y="180"/>
                  </a:moveTo>
                  <a:cubicBezTo>
                    <a:pt x="108" y="180"/>
                    <a:pt x="109" y="182"/>
                    <a:pt x="109" y="184"/>
                  </a:cubicBezTo>
                  <a:cubicBezTo>
                    <a:pt x="106" y="184"/>
                    <a:pt x="108" y="182"/>
                    <a:pt x="107" y="180"/>
                  </a:cubicBezTo>
                  <a:close/>
                  <a:moveTo>
                    <a:pt x="104" y="162"/>
                  </a:moveTo>
                  <a:cubicBezTo>
                    <a:pt x="106" y="163"/>
                    <a:pt x="106" y="164"/>
                    <a:pt x="107" y="166"/>
                  </a:cubicBezTo>
                  <a:cubicBezTo>
                    <a:pt x="104" y="166"/>
                    <a:pt x="103" y="164"/>
                    <a:pt x="104" y="162"/>
                  </a:cubicBezTo>
                  <a:close/>
                  <a:moveTo>
                    <a:pt x="105" y="152"/>
                  </a:moveTo>
                  <a:cubicBezTo>
                    <a:pt x="103" y="149"/>
                    <a:pt x="99" y="143"/>
                    <a:pt x="104" y="138"/>
                  </a:cubicBezTo>
                  <a:cubicBezTo>
                    <a:pt x="106" y="140"/>
                    <a:pt x="106" y="144"/>
                    <a:pt x="108" y="146"/>
                  </a:cubicBezTo>
                  <a:cubicBezTo>
                    <a:pt x="107" y="148"/>
                    <a:pt x="106" y="150"/>
                    <a:pt x="105" y="152"/>
                  </a:cubicBezTo>
                  <a:close/>
                  <a:moveTo>
                    <a:pt x="104" y="184"/>
                  </a:moveTo>
                  <a:cubicBezTo>
                    <a:pt x="107" y="186"/>
                    <a:pt x="107" y="191"/>
                    <a:pt x="104" y="194"/>
                  </a:cubicBezTo>
                  <a:cubicBezTo>
                    <a:pt x="101" y="193"/>
                    <a:pt x="101" y="187"/>
                    <a:pt x="104" y="184"/>
                  </a:cubicBezTo>
                  <a:close/>
                  <a:moveTo>
                    <a:pt x="103" y="322"/>
                  </a:moveTo>
                  <a:cubicBezTo>
                    <a:pt x="106" y="323"/>
                    <a:pt x="104" y="326"/>
                    <a:pt x="107" y="328"/>
                  </a:cubicBezTo>
                  <a:cubicBezTo>
                    <a:pt x="105" y="328"/>
                    <a:pt x="106" y="326"/>
                    <a:pt x="103" y="326"/>
                  </a:cubicBezTo>
                  <a:cubicBezTo>
                    <a:pt x="104" y="324"/>
                    <a:pt x="104" y="325"/>
                    <a:pt x="103" y="322"/>
                  </a:cubicBezTo>
                  <a:close/>
                  <a:moveTo>
                    <a:pt x="107" y="368"/>
                  </a:moveTo>
                  <a:cubicBezTo>
                    <a:pt x="106" y="368"/>
                    <a:pt x="106" y="366"/>
                    <a:pt x="106" y="365"/>
                  </a:cubicBezTo>
                  <a:cubicBezTo>
                    <a:pt x="107" y="365"/>
                    <a:pt x="108" y="367"/>
                    <a:pt x="107" y="368"/>
                  </a:cubicBezTo>
                  <a:close/>
                  <a:moveTo>
                    <a:pt x="104" y="305"/>
                  </a:moveTo>
                  <a:cubicBezTo>
                    <a:pt x="107" y="310"/>
                    <a:pt x="111" y="316"/>
                    <a:pt x="113" y="323"/>
                  </a:cubicBezTo>
                  <a:cubicBezTo>
                    <a:pt x="109" y="318"/>
                    <a:pt x="106" y="312"/>
                    <a:pt x="104" y="305"/>
                  </a:cubicBezTo>
                  <a:close/>
                  <a:moveTo>
                    <a:pt x="107" y="293"/>
                  </a:moveTo>
                  <a:cubicBezTo>
                    <a:pt x="105" y="295"/>
                    <a:pt x="103" y="290"/>
                    <a:pt x="102" y="288"/>
                  </a:cubicBezTo>
                  <a:cubicBezTo>
                    <a:pt x="103" y="288"/>
                    <a:pt x="104" y="288"/>
                    <a:pt x="104" y="288"/>
                  </a:cubicBezTo>
                  <a:cubicBezTo>
                    <a:pt x="105" y="290"/>
                    <a:pt x="105" y="293"/>
                    <a:pt x="107" y="293"/>
                  </a:cubicBezTo>
                  <a:close/>
                  <a:moveTo>
                    <a:pt x="107" y="397"/>
                  </a:moveTo>
                  <a:cubicBezTo>
                    <a:pt x="108" y="398"/>
                    <a:pt x="109" y="399"/>
                    <a:pt x="109" y="401"/>
                  </a:cubicBezTo>
                  <a:cubicBezTo>
                    <a:pt x="106" y="401"/>
                    <a:pt x="107" y="399"/>
                    <a:pt x="107" y="397"/>
                  </a:cubicBezTo>
                  <a:close/>
                  <a:moveTo>
                    <a:pt x="107" y="432"/>
                  </a:moveTo>
                  <a:cubicBezTo>
                    <a:pt x="109" y="429"/>
                    <a:pt x="107" y="430"/>
                    <a:pt x="108" y="426"/>
                  </a:cubicBezTo>
                  <a:cubicBezTo>
                    <a:pt x="110" y="427"/>
                    <a:pt x="112" y="432"/>
                    <a:pt x="111" y="435"/>
                  </a:cubicBezTo>
                  <a:cubicBezTo>
                    <a:pt x="108" y="435"/>
                    <a:pt x="110" y="431"/>
                    <a:pt x="107" y="432"/>
                  </a:cubicBezTo>
                  <a:close/>
                  <a:moveTo>
                    <a:pt x="109" y="401"/>
                  </a:moveTo>
                  <a:cubicBezTo>
                    <a:pt x="111" y="404"/>
                    <a:pt x="113" y="407"/>
                    <a:pt x="114" y="412"/>
                  </a:cubicBezTo>
                  <a:cubicBezTo>
                    <a:pt x="110" y="410"/>
                    <a:pt x="110" y="405"/>
                    <a:pt x="109" y="401"/>
                  </a:cubicBezTo>
                  <a:close/>
                  <a:moveTo>
                    <a:pt x="111" y="389"/>
                  </a:moveTo>
                  <a:cubicBezTo>
                    <a:pt x="113" y="389"/>
                    <a:pt x="113" y="391"/>
                    <a:pt x="114" y="393"/>
                  </a:cubicBezTo>
                  <a:cubicBezTo>
                    <a:pt x="112" y="393"/>
                    <a:pt x="111" y="391"/>
                    <a:pt x="111" y="389"/>
                  </a:cubicBezTo>
                  <a:close/>
                  <a:moveTo>
                    <a:pt x="111" y="337"/>
                  </a:moveTo>
                  <a:cubicBezTo>
                    <a:pt x="113" y="339"/>
                    <a:pt x="114" y="341"/>
                    <a:pt x="114" y="344"/>
                  </a:cubicBezTo>
                  <a:cubicBezTo>
                    <a:pt x="112" y="343"/>
                    <a:pt x="112" y="339"/>
                    <a:pt x="111" y="337"/>
                  </a:cubicBezTo>
                  <a:close/>
                  <a:moveTo>
                    <a:pt x="108" y="280"/>
                  </a:moveTo>
                  <a:cubicBezTo>
                    <a:pt x="112" y="283"/>
                    <a:pt x="114" y="287"/>
                    <a:pt x="114" y="292"/>
                  </a:cubicBezTo>
                  <a:cubicBezTo>
                    <a:pt x="111" y="289"/>
                    <a:pt x="110" y="284"/>
                    <a:pt x="108" y="280"/>
                  </a:cubicBezTo>
                  <a:close/>
                  <a:moveTo>
                    <a:pt x="119" y="335"/>
                  </a:moveTo>
                  <a:cubicBezTo>
                    <a:pt x="117" y="332"/>
                    <a:pt x="116" y="329"/>
                    <a:pt x="114" y="326"/>
                  </a:cubicBezTo>
                  <a:cubicBezTo>
                    <a:pt x="117" y="328"/>
                    <a:pt x="118" y="332"/>
                    <a:pt x="119" y="335"/>
                  </a:cubicBezTo>
                  <a:close/>
                  <a:moveTo>
                    <a:pt x="123" y="284"/>
                  </a:moveTo>
                  <a:cubicBezTo>
                    <a:pt x="127" y="286"/>
                    <a:pt x="128" y="290"/>
                    <a:pt x="130" y="295"/>
                  </a:cubicBezTo>
                  <a:cubicBezTo>
                    <a:pt x="125" y="297"/>
                    <a:pt x="125" y="289"/>
                    <a:pt x="123" y="287"/>
                  </a:cubicBezTo>
                  <a:cubicBezTo>
                    <a:pt x="126" y="288"/>
                    <a:pt x="122" y="286"/>
                    <a:pt x="123" y="284"/>
                  </a:cubicBezTo>
                  <a:close/>
                  <a:moveTo>
                    <a:pt x="130" y="314"/>
                  </a:moveTo>
                  <a:cubicBezTo>
                    <a:pt x="128" y="313"/>
                    <a:pt x="127" y="311"/>
                    <a:pt x="127" y="309"/>
                  </a:cubicBezTo>
                  <a:cubicBezTo>
                    <a:pt x="128" y="308"/>
                    <a:pt x="130" y="312"/>
                    <a:pt x="130" y="314"/>
                  </a:cubicBezTo>
                  <a:close/>
                  <a:moveTo>
                    <a:pt x="129" y="319"/>
                  </a:moveTo>
                  <a:cubicBezTo>
                    <a:pt x="127" y="317"/>
                    <a:pt x="126" y="314"/>
                    <a:pt x="124" y="311"/>
                  </a:cubicBezTo>
                  <a:cubicBezTo>
                    <a:pt x="127" y="313"/>
                    <a:pt x="127" y="316"/>
                    <a:pt x="129" y="319"/>
                  </a:cubicBezTo>
                  <a:close/>
                  <a:moveTo>
                    <a:pt x="130" y="332"/>
                  </a:moveTo>
                  <a:cubicBezTo>
                    <a:pt x="128" y="331"/>
                    <a:pt x="127" y="329"/>
                    <a:pt x="127" y="327"/>
                  </a:cubicBezTo>
                  <a:cubicBezTo>
                    <a:pt x="129" y="328"/>
                    <a:pt x="129" y="330"/>
                    <a:pt x="130" y="332"/>
                  </a:cubicBezTo>
                  <a:close/>
                  <a:moveTo>
                    <a:pt x="130" y="320"/>
                  </a:moveTo>
                  <a:cubicBezTo>
                    <a:pt x="131" y="326"/>
                    <a:pt x="136" y="329"/>
                    <a:pt x="138" y="335"/>
                  </a:cubicBezTo>
                  <a:cubicBezTo>
                    <a:pt x="135" y="333"/>
                    <a:pt x="130" y="325"/>
                    <a:pt x="130" y="320"/>
                  </a:cubicBezTo>
                  <a:close/>
                  <a:moveTo>
                    <a:pt x="136" y="331"/>
                  </a:moveTo>
                  <a:cubicBezTo>
                    <a:pt x="136" y="328"/>
                    <a:pt x="135" y="327"/>
                    <a:pt x="137" y="329"/>
                  </a:cubicBezTo>
                  <a:cubicBezTo>
                    <a:pt x="137" y="327"/>
                    <a:pt x="135" y="323"/>
                    <a:pt x="133" y="323"/>
                  </a:cubicBezTo>
                  <a:cubicBezTo>
                    <a:pt x="134" y="320"/>
                    <a:pt x="132" y="320"/>
                    <a:pt x="132" y="317"/>
                  </a:cubicBezTo>
                  <a:cubicBezTo>
                    <a:pt x="136" y="320"/>
                    <a:pt x="137" y="326"/>
                    <a:pt x="139" y="330"/>
                  </a:cubicBezTo>
                  <a:cubicBezTo>
                    <a:pt x="138" y="330"/>
                    <a:pt x="138" y="331"/>
                    <a:pt x="136" y="331"/>
                  </a:cubicBezTo>
                  <a:close/>
                  <a:moveTo>
                    <a:pt x="133" y="306"/>
                  </a:moveTo>
                  <a:cubicBezTo>
                    <a:pt x="135" y="307"/>
                    <a:pt x="133" y="305"/>
                    <a:pt x="132" y="306"/>
                  </a:cubicBezTo>
                  <a:cubicBezTo>
                    <a:pt x="131" y="305"/>
                    <a:pt x="131" y="303"/>
                    <a:pt x="130" y="302"/>
                  </a:cubicBezTo>
                  <a:cubicBezTo>
                    <a:pt x="131" y="302"/>
                    <a:pt x="132" y="303"/>
                    <a:pt x="132" y="304"/>
                  </a:cubicBezTo>
                  <a:cubicBezTo>
                    <a:pt x="133" y="303"/>
                    <a:pt x="131" y="301"/>
                    <a:pt x="130" y="300"/>
                  </a:cubicBezTo>
                  <a:cubicBezTo>
                    <a:pt x="130" y="298"/>
                    <a:pt x="132" y="299"/>
                    <a:pt x="132" y="297"/>
                  </a:cubicBezTo>
                  <a:cubicBezTo>
                    <a:pt x="136" y="298"/>
                    <a:pt x="138" y="310"/>
                    <a:pt x="133" y="306"/>
                  </a:cubicBezTo>
                  <a:close/>
                  <a:moveTo>
                    <a:pt x="141" y="244"/>
                  </a:moveTo>
                  <a:cubicBezTo>
                    <a:pt x="142" y="243"/>
                    <a:pt x="142" y="242"/>
                    <a:pt x="143" y="240"/>
                  </a:cubicBezTo>
                  <a:cubicBezTo>
                    <a:pt x="145" y="246"/>
                    <a:pt x="148" y="251"/>
                    <a:pt x="151" y="257"/>
                  </a:cubicBezTo>
                  <a:cubicBezTo>
                    <a:pt x="145" y="257"/>
                    <a:pt x="145" y="248"/>
                    <a:pt x="141" y="244"/>
                  </a:cubicBezTo>
                  <a:close/>
                  <a:moveTo>
                    <a:pt x="152" y="279"/>
                  </a:moveTo>
                  <a:cubicBezTo>
                    <a:pt x="151" y="281"/>
                    <a:pt x="148" y="279"/>
                    <a:pt x="149" y="277"/>
                  </a:cubicBezTo>
                  <a:cubicBezTo>
                    <a:pt x="151" y="277"/>
                    <a:pt x="150" y="279"/>
                    <a:pt x="152" y="279"/>
                  </a:cubicBezTo>
                  <a:close/>
                  <a:moveTo>
                    <a:pt x="149" y="289"/>
                  </a:moveTo>
                  <a:cubicBezTo>
                    <a:pt x="151" y="291"/>
                    <a:pt x="149" y="292"/>
                    <a:pt x="150" y="294"/>
                  </a:cubicBezTo>
                  <a:cubicBezTo>
                    <a:pt x="148" y="293"/>
                    <a:pt x="147" y="291"/>
                    <a:pt x="149" y="289"/>
                  </a:cubicBezTo>
                  <a:close/>
                  <a:moveTo>
                    <a:pt x="151" y="294"/>
                  </a:moveTo>
                  <a:cubicBezTo>
                    <a:pt x="152" y="296"/>
                    <a:pt x="154" y="296"/>
                    <a:pt x="154" y="299"/>
                  </a:cubicBezTo>
                  <a:cubicBezTo>
                    <a:pt x="153" y="297"/>
                    <a:pt x="150" y="297"/>
                    <a:pt x="150" y="295"/>
                  </a:cubicBezTo>
                  <a:cubicBezTo>
                    <a:pt x="151" y="295"/>
                    <a:pt x="151" y="295"/>
                    <a:pt x="151" y="294"/>
                  </a:cubicBezTo>
                  <a:close/>
                  <a:moveTo>
                    <a:pt x="156" y="218"/>
                  </a:moveTo>
                  <a:cubicBezTo>
                    <a:pt x="156" y="215"/>
                    <a:pt x="158" y="215"/>
                    <a:pt x="159" y="212"/>
                  </a:cubicBezTo>
                  <a:cubicBezTo>
                    <a:pt x="160" y="216"/>
                    <a:pt x="163" y="219"/>
                    <a:pt x="165" y="224"/>
                  </a:cubicBezTo>
                  <a:cubicBezTo>
                    <a:pt x="165" y="225"/>
                    <a:pt x="164" y="226"/>
                    <a:pt x="163" y="228"/>
                  </a:cubicBezTo>
                  <a:cubicBezTo>
                    <a:pt x="159" y="226"/>
                    <a:pt x="159" y="220"/>
                    <a:pt x="156" y="218"/>
                  </a:cubicBezTo>
                  <a:close/>
                  <a:moveTo>
                    <a:pt x="155" y="185"/>
                  </a:moveTo>
                  <a:cubicBezTo>
                    <a:pt x="158" y="187"/>
                    <a:pt x="160" y="191"/>
                    <a:pt x="161" y="196"/>
                  </a:cubicBezTo>
                  <a:cubicBezTo>
                    <a:pt x="159" y="193"/>
                    <a:pt x="157" y="189"/>
                    <a:pt x="155" y="185"/>
                  </a:cubicBezTo>
                  <a:close/>
                  <a:moveTo>
                    <a:pt x="156" y="158"/>
                  </a:moveTo>
                  <a:cubicBezTo>
                    <a:pt x="158" y="161"/>
                    <a:pt x="163" y="164"/>
                    <a:pt x="160" y="167"/>
                  </a:cubicBezTo>
                  <a:cubicBezTo>
                    <a:pt x="158" y="165"/>
                    <a:pt x="157" y="162"/>
                    <a:pt x="156" y="158"/>
                  </a:cubicBezTo>
                  <a:close/>
                  <a:moveTo>
                    <a:pt x="159" y="145"/>
                  </a:moveTo>
                  <a:cubicBezTo>
                    <a:pt x="157" y="144"/>
                    <a:pt x="155" y="140"/>
                    <a:pt x="156" y="137"/>
                  </a:cubicBezTo>
                  <a:cubicBezTo>
                    <a:pt x="160" y="138"/>
                    <a:pt x="160" y="142"/>
                    <a:pt x="159" y="145"/>
                  </a:cubicBezTo>
                  <a:close/>
                  <a:moveTo>
                    <a:pt x="154" y="136"/>
                  </a:moveTo>
                  <a:cubicBezTo>
                    <a:pt x="153" y="135"/>
                    <a:pt x="154" y="132"/>
                    <a:pt x="156" y="131"/>
                  </a:cubicBezTo>
                  <a:cubicBezTo>
                    <a:pt x="156" y="134"/>
                    <a:pt x="157" y="136"/>
                    <a:pt x="154" y="136"/>
                  </a:cubicBezTo>
                  <a:close/>
                  <a:moveTo>
                    <a:pt x="156" y="171"/>
                  </a:moveTo>
                  <a:cubicBezTo>
                    <a:pt x="154" y="170"/>
                    <a:pt x="152" y="166"/>
                    <a:pt x="153" y="163"/>
                  </a:cubicBezTo>
                  <a:cubicBezTo>
                    <a:pt x="155" y="165"/>
                    <a:pt x="155" y="168"/>
                    <a:pt x="156" y="171"/>
                  </a:cubicBezTo>
                  <a:close/>
                  <a:moveTo>
                    <a:pt x="151" y="130"/>
                  </a:moveTo>
                  <a:cubicBezTo>
                    <a:pt x="149" y="127"/>
                    <a:pt x="145" y="123"/>
                    <a:pt x="147" y="118"/>
                  </a:cubicBezTo>
                  <a:cubicBezTo>
                    <a:pt x="150" y="120"/>
                    <a:pt x="152" y="124"/>
                    <a:pt x="153" y="127"/>
                  </a:cubicBezTo>
                  <a:cubicBezTo>
                    <a:pt x="150" y="127"/>
                    <a:pt x="152" y="129"/>
                    <a:pt x="151" y="130"/>
                  </a:cubicBezTo>
                  <a:close/>
                  <a:moveTo>
                    <a:pt x="150" y="106"/>
                  </a:moveTo>
                  <a:cubicBezTo>
                    <a:pt x="146" y="106"/>
                    <a:pt x="146" y="102"/>
                    <a:pt x="145" y="99"/>
                  </a:cubicBezTo>
                  <a:cubicBezTo>
                    <a:pt x="148" y="100"/>
                    <a:pt x="150" y="104"/>
                    <a:pt x="150" y="106"/>
                  </a:cubicBezTo>
                  <a:close/>
                  <a:moveTo>
                    <a:pt x="147" y="134"/>
                  </a:moveTo>
                  <a:cubicBezTo>
                    <a:pt x="145" y="132"/>
                    <a:pt x="142" y="128"/>
                    <a:pt x="143" y="126"/>
                  </a:cubicBezTo>
                  <a:cubicBezTo>
                    <a:pt x="144" y="129"/>
                    <a:pt x="146" y="131"/>
                    <a:pt x="147" y="134"/>
                  </a:cubicBezTo>
                  <a:close/>
                  <a:moveTo>
                    <a:pt x="144" y="147"/>
                  </a:moveTo>
                  <a:cubicBezTo>
                    <a:pt x="142" y="147"/>
                    <a:pt x="143" y="144"/>
                    <a:pt x="140" y="144"/>
                  </a:cubicBezTo>
                  <a:cubicBezTo>
                    <a:pt x="140" y="141"/>
                    <a:pt x="139" y="139"/>
                    <a:pt x="137" y="137"/>
                  </a:cubicBezTo>
                  <a:cubicBezTo>
                    <a:pt x="141" y="135"/>
                    <a:pt x="143" y="143"/>
                    <a:pt x="144" y="147"/>
                  </a:cubicBezTo>
                  <a:close/>
                  <a:moveTo>
                    <a:pt x="138" y="122"/>
                  </a:moveTo>
                  <a:cubicBezTo>
                    <a:pt x="138" y="119"/>
                    <a:pt x="135" y="117"/>
                    <a:pt x="138" y="115"/>
                  </a:cubicBezTo>
                  <a:cubicBezTo>
                    <a:pt x="139" y="118"/>
                    <a:pt x="141" y="120"/>
                    <a:pt x="141" y="124"/>
                  </a:cubicBezTo>
                  <a:cubicBezTo>
                    <a:pt x="138" y="124"/>
                    <a:pt x="141" y="122"/>
                    <a:pt x="138" y="122"/>
                  </a:cubicBezTo>
                  <a:close/>
                  <a:moveTo>
                    <a:pt x="141" y="179"/>
                  </a:moveTo>
                  <a:cubicBezTo>
                    <a:pt x="138" y="180"/>
                    <a:pt x="139" y="184"/>
                    <a:pt x="136" y="185"/>
                  </a:cubicBezTo>
                  <a:cubicBezTo>
                    <a:pt x="138" y="180"/>
                    <a:pt x="133" y="178"/>
                    <a:pt x="133" y="174"/>
                  </a:cubicBezTo>
                  <a:cubicBezTo>
                    <a:pt x="134" y="167"/>
                    <a:pt x="140" y="174"/>
                    <a:pt x="141" y="179"/>
                  </a:cubicBezTo>
                  <a:close/>
                  <a:moveTo>
                    <a:pt x="133" y="125"/>
                  </a:moveTo>
                  <a:cubicBezTo>
                    <a:pt x="136" y="125"/>
                    <a:pt x="134" y="128"/>
                    <a:pt x="135" y="128"/>
                  </a:cubicBezTo>
                  <a:cubicBezTo>
                    <a:pt x="134" y="130"/>
                    <a:pt x="132" y="128"/>
                    <a:pt x="133" y="125"/>
                  </a:cubicBezTo>
                  <a:close/>
                  <a:moveTo>
                    <a:pt x="132" y="106"/>
                  </a:moveTo>
                  <a:cubicBezTo>
                    <a:pt x="134" y="107"/>
                    <a:pt x="136" y="110"/>
                    <a:pt x="135" y="112"/>
                  </a:cubicBezTo>
                  <a:cubicBezTo>
                    <a:pt x="132" y="112"/>
                    <a:pt x="130" y="109"/>
                    <a:pt x="132" y="106"/>
                  </a:cubicBezTo>
                  <a:close/>
                  <a:moveTo>
                    <a:pt x="132" y="127"/>
                  </a:moveTo>
                  <a:cubicBezTo>
                    <a:pt x="133" y="130"/>
                    <a:pt x="134" y="133"/>
                    <a:pt x="135" y="135"/>
                  </a:cubicBezTo>
                  <a:cubicBezTo>
                    <a:pt x="132" y="134"/>
                    <a:pt x="132" y="131"/>
                    <a:pt x="130" y="128"/>
                  </a:cubicBezTo>
                  <a:cubicBezTo>
                    <a:pt x="131" y="128"/>
                    <a:pt x="131" y="127"/>
                    <a:pt x="132" y="127"/>
                  </a:cubicBezTo>
                  <a:close/>
                  <a:moveTo>
                    <a:pt x="134" y="155"/>
                  </a:moveTo>
                  <a:cubicBezTo>
                    <a:pt x="132" y="154"/>
                    <a:pt x="130" y="151"/>
                    <a:pt x="132" y="149"/>
                  </a:cubicBezTo>
                  <a:cubicBezTo>
                    <a:pt x="134" y="149"/>
                    <a:pt x="133" y="153"/>
                    <a:pt x="134" y="155"/>
                  </a:cubicBezTo>
                  <a:close/>
                  <a:moveTo>
                    <a:pt x="134" y="167"/>
                  </a:moveTo>
                  <a:cubicBezTo>
                    <a:pt x="134" y="168"/>
                    <a:pt x="133" y="170"/>
                    <a:pt x="131" y="170"/>
                  </a:cubicBezTo>
                  <a:cubicBezTo>
                    <a:pt x="130" y="168"/>
                    <a:pt x="129" y="165"/>
                    <a:pt x="126" y="161"/>
                  </a:cubicBezTo>
                  <a:cubicBezTo>
                    <a:pt x="125" y="159"/>
                    <a:pt x="129" y="158"/>
                    <a:pt x="127" y="157"/>
                  </a:cubicBezTo>
                  <a:cubicBezTo>
                    <a:pt x="130" y="157"/>
                    <a:pt x="132" y="164"/>
                    <a:pt x="134" y="167"/>
                  </a:cubicBezTo>
                  <a:close/>
                  <a:moveTo>
                    <a:pt x="125" y="140"/>
                  </a:moveTo>
                  <a:cubicBezTo>
                    <a:pt x="127" y="142"/>
                    <a:pt x="129" y="143"/>
                    <a:pt x="129" y="146"/>
                  </a:cubicBezTo>
                  <a:cubicBezTo>
                    <a:pt x="127" y="145"/>
                    <a:pt x="125" y="143"/>
                    <a:pt x="125" y="140"/>
                  </a:cubicBezTo>
                  <a:close/>
                  <a:moveTo>
                    <a:pt x="125" y="154"/>
                  </a:moveTo>
                  <a:cubicBezTo>
                    <a:pt x="124" y="154"/>
                    <a:pt x="123" y="154"/>
                    <a:pt x="123" y="154"/>
                  </a:cubicBezTo>
                  <a:cubicBezTo>
                    <a:pt x="122" y="151"/>
                    <a:pt x="123" y="151"/>
                    <a:pt x="121" y="150"/>
                  </a:cubicBezTo>
                  <a:cubicBezTo>
                    <a:pt x="121" y="148"/>
                    <a:pt x="121" y="147"/>
                    <a:pt x="122" y="145"/>
                  </a:cubicBezTo>
                  <a:cubicBezTo>
                    <a:pt x="125" y="147"/>
                    <a:pt x="126" y="152"/>
                    <a:pt x="125" y="154"/>
                  </a:cubicBezTo>
                  <a:close/>
                  <a:moveTo>
                    <a:pt x="122" y="115"/>
                  </a:moveTo>
                  <a:cubicBezTo>
                    <a:pt x="120" y="114"/>
                    <a:pt x="120" y="110"/>
                    <a:pt x="118" y="109"/>
                  </a:cubicBezTo>
                  <a:cubicBezTo>
                    <a:pt x="118" y="106"/>
                    <a:pt x="120" y="105"/>
                    <a:pt x="121" y="102"/>
                  </a:cubicBezTo>
                  <a:cubicBezTo>
                    <a:pt x="124" y="105"/>
                    <a:pt x="125" y="111"/>
                    <a:pt x="122" y="115"/>
                  </a:cubicBezTo>
                  <a:close/>
                  <a:moveTo>
                    <a:pt x="120" y="140"/>
                  </a:moveTo>
                  <a:cubicBezTo>
                    <a:pt x="119" y="143"/>
                    <a:pt x="117" y="144"/>
                    <a:pt x="117" y="146"/>
                  </a:cubicBezTo>
                  <a:cubicBezTo>
                    <a:pt x="115" y="145"/>
                    <a:pt x="114" y="143"/>
                    <a:pt x="114" y="140"/>
                  </a:cubicBezTo>
                  <a:cubicBezTo>
                    <a:pt x="114" y="140"/>
                    <a:pt x="116" y="140"/>
                    <a:pt x="116" y="139"/>
                  </a:cubicBezTo>
                  <a:cubicBezTo>
                    <a:pt x="118" y="139"/>
                    <a:pt x="116" y="142"/>
                    <a:pt x="118" y="141"/>
                  </a:cubicBezTo>
                  <a:cubicBezTo>
                    <a:pt x="119" y="140"/>
                    <a:pt x="116" y="139"/>
                    <a:pt x="117" y="136"/>
                  </a:cubicBezTo>
                  <a:cubicBezTo>
                    <a:pt x="118" y="137"/>
                    <a:pt x="118" y="139"/>
                    <a:pt x="120" y="140"/>
                  </a:cubicBezTo>
                  <a:close/>
                  <a:moveTo>
                    <a:pt x="113" y="117"/>
                  </a:moveTo>
                  <a:cubicBezTo>
                    <a:pt x="114" y="117"/>
                    <a:pt x="114" y="117"/>
                    <a:pt x="114" y="116"/>
                  </a:cubicBezTo>
                  <a:cubicBezTo>
                    <a:pt x="117" y="118"/>
                    <a:pt x="116" y="121"/>
                    <a:pt x="118" y="125"/>
                  </a:cubicBezTo>
                  <a:cubicBezTo>
                    <a:pt x="113" y="124"/>
                    <a:pt x="114" y="121"/>
                    <a:pt x="113" y="117"/>
                  </a:cubicBezTo>
                  <a:close/>
                  <a:moveTo>
                    <a:pt x="118" y="200"/>
                  </a:moveTo>
                  <a:cubicBezTo>
                    <a:pt x="116" y="197"/>
                    <a:pt x="113" y="193"/>
                    <a:pt x="113" y="191"/>
                  </a:cubicBezTo>
                  <a:cubicBezTo>
                    <a:pt x="116" y="193"/>
                    <a:pt x="117" y="196"/>
                    <a:pt x="118" y="200"/>
                  </a:cubicBezTo>
                  <a:close/>
                  <a:moveTo>
                    <a:pt x="115" y="204"/>
                  </a:moveTo>
                  <a:cubicBezTo>
                    <a:pt x="114" y="207"/>
                    <a:pt x="114" y="211"/>
                    <a:pt x="111" y="212"/>
                  </a:cubicBezTo>
                  <a:cubicBezTo>
                    <a:pt x="112" y="209"/>
                    <a:pt x="108" y="208"/>
                    <a:pt x="107" y="206"/>
                  </a:cubicBezTo>
                  <a:cubicBezTo>
                    <a:pt x="108" y="205"/>
                    <a:pt x="108" y="206"/>
                    <a:pt x="109" y="206"/>
                  </a:cubicBezTo>
                  <a:cubicBezTo>
                    <a:pt x="107" y="202"/>
                    <a:pt x="109" y="200"/>
                    <a:pt x="111" y="197"/>
                  </a:cubicBezTo>
                  <a:cubicBezTo>
                    <a:pt x="113" y="198"/>
                    <a:pt x="114" y="202"/>
                    <a:pt x="115" y="204"/>
                  </a:cubicBezTo>
                  <a:close/>
                  <a:moveTo>
                    <a:pt x="112" y="160"/>
                  </a:moveTo>
                  <a:cubicBezTo>
                    <a:pt x="108" y="160"/>
                    <a:pt x="105" y="152"/>
                    <a:pt x="110" y="151"/>
                  </a:cubicBezTo>
                  <a:cubicBezTo>
                    <a:pt x="110" y="155"/>
                    <a:pt x="114" y="157"/>
                    <a:pt x="112" y="160"/>
                  </a:cubicBezTo>
                  <a:close/>
                  <a:moveTo>
                    <a:pt x="112" y="137"/>
                  </a:moveTo>
                  <a:cubicBezTo>
                    <a:pt x="109" y="136"/>
                    <a:pt x="107" y="131"/>
                    <a:pt x="108" y="128"/>
                  </a:cubicBezTo>
                  <a:cubicBezTo>
                    <a:pt x="110" y="130"/>
                    <a:pt x="113" y="134"/>
                    <a:pt x="112" y="137"/>
                  </a:cubicBezTo>
                  <a:close/>
                  <a:moveTo>
                    <a:pt x="111" y="114"/>
                  </a:moveTo>
                  <a:cubicBezTo>
                    <a:pt x="108" y="112"/>
                    <a:pt x="106" y="107"/>
                    <a:pt x="108" y="104"/>
                  </a:cubicBezTo>
                  <a:cubicBezTo>
                    <a:pt x="110" y="106"/>
                    <a:pt x="113" y="110"/>
                    <a:pt x="111" y="114"/>
                  </a:cubicBezTo>
                  <a:close/>
                  <a:moveTo>
                    <a:pt x="110" y="81"/>
                  </a:moveTo>
                  <a:cubicBezTo>
                    <a:pt x="115" y="84"/>
                    <a:pt x="113" y="90"/>
                    <a:pt x="109" y="93"/>
                  </a:cubicBezTo>
                  <a:cubicBezTo>
                    <a:pt x="106" y="90"/>
                    <a:pt x="108" y="84"/>
                    <a:pt x="110" y="81"/>
                  </a:cubicBezTo>
                  <a:close/>
                  <a:moveTo>
                    <a:pt x="104" y="84"/>
                  </a:moveTo>
                  <a:cubicBezTo>
                    <a:pt x="102" y="78"/>
                    <a:pt x="105" y="77"/>
                    <a:pt x="106" y="72"/>
                  </a:cubicBezTo>
                  <a:cubicBezTo>
                    <a:pt x="108" y="71"/>
                    <a:pt x="106" y="75"/>
                    <a:pt x="108" y="75"/>
                  </a:cubicBezTo>
                  <a:cubicBezTo>
                    <a:pt x="108" y="79"/>
                    <a:pt x="107" y="82"/>
                    <a:pt x="104" y="84"/>
                  </a:cubicBezTo>
                  <a:close/>
                  <a:moveTo>
                    <a:pt x="104" y="94"/>
                  </a:moveTo>
                  <a:cubicBezTo>
                    <a:pt x="106" y="97"/>
                    <a:pt x="107" y="99"/>
                    <a:pt x="105" y="102"/>
                  </a:cubicBezTo>
                  <a:cubicBezTo>
                    <a:pt x="103" y="100"/>
                    <a:pt x="101" y="96"/>
                    <a:pt x="104" y="94"/>
                  </a:cubicBezTo>
                  <a:close/>
                  <a:moveTo>
                    <a:pt x="104" y="115"/>
                  </a:moveTo>
                  <a:cubicBezTo>
                    <a:pt x="105" y="118"/>
                    <a:pt x="108" y="121"/>
                    <a:pt x="106" y="125"/>
                  </a:cubicBezTo>
                  <a:cubicBezTo>
                    <a:pt x="104" y="124"/>
                    <a:pt x="104" y="121"/>
                    <a:pt x="102" y="121"/>
                  </a:cubicBezTo>
                  <a:cubicBezTo>
                    <a:pt x="102" y="119"/>
                    <a:pt x="103" y="117"/>
                    <a:pt x="104" y="115"/>
                  </a:cubicBezTo>
                  <a:close/>
                  <a:moveTo>
                    <a:pt x="105" y="273"/>
                  </a:moveTo>
                  <a:cubicBezTo>
                    <a:pt x="103" y="272"/>
                    <a:pt x="102" y="270"/>
                    <a:pt x="102" y="268"/>
                  </a:cubicBezTo>
                  <a:cubicBezTo>
                    <a:pt x="104" y="268"/>
                    <a:pt x="105" y="270"/>
                    <a:pt x="105" y="273"/>
                  </a:cubicBezTo>
                  <a:close/>
                  <a:moveTo>
                    <a:pt x="107" y="424"/>
                  </a:moveTo>
                  <a:cubicBezTo>
                    <a:pt x="104" y="421"/>
                    <a:pt x="101" y="417"/>
                    <a:pt x="102" y="413"/>
                  </a:cubicBezTo>
                  <a:cubicBezTo>
                    <a:pt x="104" y="416"/>
                    <a:pt x="107" y="421"/>
                    <a:pt x="107" y="424"/>
                  </a:cubicBezTo>
                  <a:close/>
                  <a:moveTo>
                    <a:pt x="103" y="482"/>
                  </a:moveTo>
                  <a:cubicBezTo>
                    <a:pt x="105" y="484"/>
                    <a:pt x="106" y="490"/>
                    <a:pt x="104" y="493"/>
                  </a:cubicBezTo>
                  <a:cubicBezTo>
                    <a:pt x="103" y="491"/>
                    <a:pt x="103" y="488"/>
                    <a:pt x="101" y="487"/>
                  </a:cubicBezTo>
                  <a:cubicBezTo>
                    <a:pt x="101" y="485"/>
                    <a:pt x="103" y="484"/>
                    <a:pt x="103" y="482"/>
                  </a:cubicBezTo>
                  <a:close/>
                  <a:moveTo>
                    <a:pt x="100" y="528"/>
                  </a:moveTo>
                  <a:cubicBezTo>
                    <a:pt x="99" y="527"/>
                    <a:pt x="99" y="524"/>
                    <a:pt x="98" y="523"/>
                  </a:cubicBezTo>
                  <a:cubicBezTo>
                    <a:pt x="98" y="521"/>
                    <a:pt x="99" y="521"/>
                    <a:pt x="100" y="519"/>
                  </a:cubicBezTo>
                  <a:cubicBezTo>
                    <a:pt x="102" y="521"/>
                    <a:pt x="101" y="526"/>
                    <a:pt x="100" y="528"/>
                  </a:cubicBezTo>
                  <a:close/>
                  <a:moveTo>
                    <a:pt x="104" y="529"/>
                  </a:moveTo>
                  <a:cubicBezTo>
                    <a:pt x="105" y="529"/>
                    <a:pt x="105" y="531"/>
                    <a:pt x="106" y="531"/>
                  </a:cubicBezTo>
                  <a:cubicBezTo>
                    <a:pt x="105" y="532"/>
                    <a:pt x="105" y="536"/>
                    <a:pt x="102" y="536"/>
                  </a:cubicBezTo>
                  <a:cubicBezTo>
                    <a:pt x="102" y="534"/>
                    <a:pt x="101" y="533"/>
                    <a:pt x="101" y="531"/>
                  </a:cubicBezTo>
                  <a:cubicBezTo>
                    <a:pt x="102" y="531"/>
                    <a:pt x="104" y="531"/>
                    <a:pt x="104" y="529"/>
                  </a:cubicBezTo>
                  <a:close/>
                  <a:moveTo>
                    <a:pt x="104" y="601"/>
                  </a:moveTo>
                  <a:cubicBezTo>
                    <a:pt x="105" y="602"/>
                    <a:pt x="104" y="604"/>
                    <a:pt x="104" y="606"/>
                  </a:cubicBezTo>
                  <a:cubicBezTo>
                    <a:pt x="102" y="606"/>
                    <a:pt x="102" y="602"/>
                    <a:pt x="104" y="601"/>
                  </a:cubicBezTo>
                  <a:close/>
                  <a:moveTo>
                    <a:pt x="108" y="521"/>
                  </a:moveTo>
                  <a:cubicBezTo>
                    <a:pt x="110" y="521"/>
                    <a:pt x="109" y="524"/>
                    <a:pt x="111" y="524"/>
                  </a:cubicBezTo>
                  <a:cubicBezTo>
                    <a:pt x="109" y="526"/>
                    <a:pt x="108" y="522"/>
                    <a:pt x="108" y="521"/>
                  </a:cubicBezTo>
                  <a:close/>
                  <a:moveTo>
                    <a:pt x="111" y="462"/>
                  </a:moveTo>
                  <a:cubicBezTo>
                    <a:pt x="107" y="463"/>
                    <a:pt x="106" y="454"/>
                    <a:pt x="109" y="452"/>
                  </a:cubicBezTo>
                  <a:cubicBezTo>
                    <a:pt x="111" y="453"/>
                    <a:pt x="113" y="456"/>
                    <a:pt x="113" y="459"/>
                  </a:cubicBezTo>
                  <a:cubicBezTo>
                    <a:pt x="112" y="459"/>
                    <a:pt x="110" y="461"/>
                    <a:pt x="111" y="462"/>
                  </a:cubicBezTo>
                  <a:close/>
                  <a:moveTo>
                    <a:pt x="114" y="462"/>
                  </a:moveTo>
                  <a:cubicBezTo>
                    <a:pt x="116" y="464"/>
                    <a:pt x="118" y="471"/>
                    <a:pt x="114" y="472"/>
                  </a:cubicBezTo>
                  <a:cubicBezTo>
                    <a:pt x="110" y="471"/>
                    <a:pt x="112" y="465"/>
                    <a:pt x="114" y="462"/>
                  </a:cubicBezTo>
                  <a:close/>
                  <a:moveTo>
                    <a:pt x="113" y="437"/>
                  </a:moveTo>
                  <a:cubicBezTo>
                    <a:pt x="115" y="441"/>
                    <a:pt x="119" y="446"/>
                    <a:pt x="117" y="450"/>
                  </a:cubicBezTo>
                  <a:cubicBezTo>
                    <a:pt x="113" y="447"/>
                    <a:pt x="111" y="442"/>
                    <a:pt x="113" y="437"/>
                  </a:cubicBezTo>
                  <a:close/>
                  <a:moveTo>
                    <a:pt x="116" y="424"/>
                  </a:moveTo>
                  <a:cubicBezTo>
                    <a:pt x="115" y="421"/>
                    <a:pt x="113" y="417"/>
                    <a:pt x="115" y="414"/>
                  </a:cubicBezTo>
                  <a:cubicBezTo>
                    <a:pt x="117" y="416"/>
                    <a:pt x="119" y="421"/>
                    <a:pt x="116" y="424"/>
                  </a:cubicBezTo>
                  <a:close/>
                  <a:moveTo>
                    <a:pt x="116" y="346"/>
                  </a:moveTo>
                  <a:cubicBezTo>
                    <a:pt x="119" y="351"/>
                    <a:pt x="122" y="356"/>
                    <a:pt x="124" y="362"/>
                  </a:cubicBezTo>
                  <a:cubicBezTo>
                    <a:pt x="120" y="358"/>
                    <a:pt x="118" y="352"/>
                    <a:pt x="116" y="346"/>
                  </a:cubicBezTo>
                  <a:close/>
                  <a:moveTo>
                    <a:pt x="120" y="424"/>
                  </a:moveTo>
                  <a:cubicBezTo>
                    <a:pt x="122" y="429"/>
                    <a:pt x="128" y="435"/>
                    <a:pt x="123" y="441"/>
                  </a:cubicBezTo>
                  <a:cubicBezTo>
                    <a:pt x="119" y="436"/>
                    <a:pt x="116" y="429"/>
                    <a:pt x="120" y="424"/>
                  </a:cubicBezTo>
                  <a:close/>
                  <a:moveTo>
                    <a:pt x="124" y="397"/>
                  </a:moveTo>
                  <a:cubicBezTo>
                    <a:pt x="127" y="397"/>
                    <a:pt x="125" y="400"/>
                    <a:pt x="125" y="402"/>
                  </a:cubicBezTo>
                  <a:cubicBezTo>
                    <a:pt x="124" y="401"/>
                    <a:pt x="123" y="398"/>
                    <a:pt x="124" y="397"/>
                  </a:cubicBezTo>
                  <a:close/>
                  <a:moveTo>
                    <a:pt x="125" y="414"/>
                  </a:moveTo>
                  <a:cubicBezTo>
                    <a:pt x="127" y="419"/>
                    <a:pt x="134" y="424"/>
                    <a:pt x="129" y="429"/>
                  </a:cubicBezTo>
                  <a:cubicBezTo>
                    <a:pt x="127" y="425"/>
                    <a:pt x="124" y="420"/>
                    <a:pt x="125" y="414"/>
                  </a:cubicBezTo>
                  <a:close/>
                  <a:moveTo>
                    <a:pt x="128" y="389"/>
                  </a:moveTo>
                  <a:cubicBezTo>
                    <a:pt x="129" y="389"/>
                    <a:pt x="129" y="389"/>
                    <a:pt x="130" y="389"/>
                  </a:cubicBezTo>
                  <a:cubicBezTo>
                    <a:pt x="130" y="389"/>
                    <a:pt x="131" y="390"/>
                    <a:pt x="130" y="392"/>
                  </a:cubicBezTo>
                  <a:cubicBezTo>
                    <a:pt x="129" y="392"/>
                    <a:pt x="128" y="390"/>
                    <a:pt x="128" y="389"/>
                  </a:cubicBezTo>
                  <a:close/>
                  <a:moveTo>
                    <a:pt x="128" y="361"/>
                  </a:moveTo>
                  <a:cubicBezTo>
                    <a:pt x="132" y="366"/>
                    <a:pt x="137" y="373"/>
                    <a:pt x="137" y="380"/>
                  </a:cubicBezTo>
                  <a:cubicBezTo>
                    <a:pt x="132" y="375"/>
                    <a:pt x="131" y="367"/>
                    <a:pt x="128" y="361"/>
                  </a:cubicBezTo>
                  <a:close/>
                  <a:moveTo>
                    <a:pt x="144" y="374"/>
                  </a:moveTo>
                  <a:cubicBezTo>
                    <a:pt x="146" y="376"/>
                    <a:pt x="149" y="378"/>
                    <a:pt x="150" y="382"/>
                  </a:cubicBezTo>
                  <a:cubicBezTo>
                    <a:pt x="150" y="383"/>
                    <a:pt x="149" y="384"/>
                    <a:pt x="147" y="385"/>
                  </a:cubicBezTo>
                  <a:cubicBezTo>
                    <a:pt x="146" y="381"/>
                    <a:pt x="141" y="377"/>
                    <a:pt x="144" y="374"/>
                  </a:cubicBezTo>
                  <a:close/>
                  <a:moveTo>
                    <a:pt x="147" y="326"/>
                  </a:moveTo>
                  <a:cubicBezTo>
                    <a:pt x="148" y="326"/>
                    <a:pt x="148" y="326"/>
                    <a:pt x="149" y="326"/>
                  </a:cubicBezTo>
                  <a:cubicBezTo>
                    <a:pt x="150" y="333"/>
                    <a:pt x="155" y="336"/>
                    <a:pt x="156" y="343"/>
                  </a:cubicBezTo>
                  <a:cubicBezTo>
                    <a:pt x="152" y="339"/>
                    <a:pt x="145" y="332"/>
                    <a:pt x="147" y="326"/>
                  </a:cubicBezTo>
                  <a:close/>
                  <a:moveTo>
                    <a:pt x="154" y="283"/>
                  </a:moveTo>
                  <a:cubicBezTo>
                    <a:pt x="156" y="285"/>
                    <a:pt x="158" y="287"/>
                    <a:pt x="159" y="290"/>
                  </a:cubicBezTo>
                  <a:cubicBezTo>
                    <a:pt x="156" y="290"/>
                    <a:pt x="153" y="286"/>
                    <a:pt x="154" y="283"/>
                  </a:cubicBezTo>
                  <a:close/>
                  <a:moveTo>
                    <a:pt x="163" y="328"/>
                  </a:moveTo>
                  <a:cubicBezTo>
                    <a:pt x="160" y="324"/>
                    <a:pt x="158" y="319"/>
                    <a:pt x="156" y="313"/>
                  </a:cubicBezTo>
                  <a:cubicBezTo>
                    <a:pt x="159" y="318"/>
                    <a:pt x="162" y="322"/>
                    <a:pt x="163" y="328"/>
                  </a:cubicBezTo>
                  <a:close/>
                  <a:moveTo>
                    <a:pt x="161" y="303"/>
                  </a:moveTo>
                  <a:cubicBezTo>
                    <a:pt x="164" y="304"/>
                    <a:pt x="165" y="307"/>
                    <a:pt x="164" y="308"/>
                  </a:cubicBezTo>
                  <a:cubicBezTo>
                    <a:pt x="162" y="308"/>
                    <a:pt x="162" y="305"/>
                    <a:pt x="161" y="303"/>
                  </a:cubicBezTo>
                  <a:close/>
                  <a:moveTo>
                    <a:pt x="162" y="402"/>
                  </a:moveTo>
                  <a:cubicBezTo>
                    <a:pt x="164" y="403"/>
                    <a:pt x="166" y="406"/>
                    <a:pt x="164" y="408"/>
                  </a:cubicBezTo>
                  <a:cubicBezTo>
                    <a:pt x="162" y="407"/>
                    <a:pt x="162" y="405"/>
                    <a:pt x="161" y="403"/>
                  </a:cubicBezTo>
                  <a:cubicBezTo>
                    <a:pt x="162" y="403"/>
                    <a:pt x="162" y="403"/>
                    <a:pt x="162" y="402"/>
                  </a:cubicBezTo>
                  <a:close/>
                  <a:moveTo>
                    <a:pt x="163" y="169"/>
                  </a:moveTo>
                  <a:cubicBezTo>
                    <a:pt x="166" y="174"/>
                    <a:pt x="172" y="179"/>
                    <a:pt x="169" y="187"/>
                  </a:cubicBezTo>
                  <a:cubicBezTo>
                    <a:pt x="167" y="182"/>
                    <a:pt x="162" y="176"/>
                    <a:pt x="163" y="169"/>
                  </a:cubicBezTo>
                  <a:close/>
                  <a:moveTo>
                    <a:pt x="168" y="313"/>
                  </a:moveTo>
                  <a:cubicBezTo>
                    <a:pt x="169" y="313"/>
                    <a:pt x="169" y="314"/>
                    <a:pt x="170" y="314"/>
                  </a:cubicBezTo>
                  <a:cubicBezTo>
                    <a:pt x="170" y="316"/>
                    <a:pt x="169" y="316"/>
                    <a:pt x="169" y="317"/>
                  </a:cubicBezTo>
                  <a:cubicBezTo>
                    <a:pt x="167" y="317"/>
                    <a:pt x="167" y="314"/>
                    <a:pt x="168" y="313"/>
                  </a:cubicBezTo>
                  <a:close/>
                  <a:moveTo>
                    <a:pt x="167" y="198"/>
                  </a:moveTo>
                  <a:cubicBezTo>
                    <a:pt x="169" y="198"/>
                    <a:pt x="170" y="202"/>
                    <a:pt x="169" y="204"/>
                  </a:cubicBezTo>
                  <a:cubicBezTo>
                    <a:pt x="168" y="202"/>
                    <a:pt x="165" y="200"/>
                    <a:pt x="167" y="198"/>
                  </a:cubicBezTo>
                  <a:close/>
                  <a:moveTo>
                    <a:pt x="166" y="410"/>
                  </a:moveTo>
                  <a:cubicBezTo>
                    <a:pt x="169" y="412"/>
                    <a:pt x="170" y="418"/>
                    <a:pt x="170" y="420"/>
                  </a:cubicBezTo>
                  <a:cubicBezTo>
                    <a:pt x="169" y="417"/>
                    <a:pt x="165" y="414"/>
                    <a:pt x="166" y="410"/>
                  </a:cubicBezTo>
                  <a:close/>
                  <a:moveTo>
                    <a:pt x="176" y="439"/>
                  </a:moveTo>
                  <a:cubicBezTo>
                    <a:pt x="176" y="437"/>
                    <a:pt x="178" y="442"/>
                    <a:pt x="179" y="443"/>
                  </a:cubicBezTo>
                  <a:cubicBezTo>
                    <a:pt x="179" y="445"/>
                    <a:pt x="178" y="446"/>
                    <a:pt x="178" y="448"/>
                  </a:cubicBezTo>
                  <a:cubicBezTo>
                    <a:pt x="176" y="447"/>
                    <a:pt x="177" y="443"/>
                    <a:pt x="174" y="442"/>
                  </a:cubicBezTo>
                  <a:cubicBezTo>
                    <a:pt x="176" y="441"/>
                    <a:pt x="176" y="441"/>
                    <a:pt x="176" y="439"/>
                  </a:cubicBezTo>
                  <a:close/>
                  <a:moveTo>
                    <a:pt x="175" y="462"/>
                  </a:moveTo>
                  <a:cubicBezTo>
                    <a:pt x="180" y="464"/>
                    <a:pt x="178" y="469"/>
                    <a:pt x="176" y="473"/>
                  </a:cubicBezTo>
                  <a:cubicBezTo>
                    <a:pt x="172" y="471"/>
                    <a:pt x="171" y="465"/>
                    <a:pt x="175" y="462"/>
                  </a:cubicBezTo>
                  <a:close/>
                  <a:moveTo>
                    <a:pt x="175" y="518"/>
                  </a:moveTo>
                  <a:cubicBezTo>
                    <a:pt x="172" y="516"/>
                    <a:pt x="172" y="511"/>
                    <a:pt x="173" y="508"/>
                  </a:cubicBezTo>
                  <a:cubicBezTo>
                    <a:pt x="175" y="510"/>
                    <a:pt x="176" y="514"/>
                    <a:pt x="175" y="518"/>
                  </a:cubicBezTo>
                  <a:close/>
                  <a:moveTo>
                    <a:pt x="176" y="531"/>
                  </a:moveTo>
                  <a:cubicBezTo>
                    <a:pt x="177" y="532"/>
                    <a:pt x="177" y="533"/>
                    <a:pt x="178" y="533"/>
                  </a:cubicBezTo>
                  <a:cubicBezTo>
                    <a:pt x="178" y="534"/>
                    <a:pt x="176" y="534"/>
                    <a:pt x="176" y="536"/>
                  </a:cubicBezTo>
                  <a:cubicBezTo>
                    <a:pt x="175" y="535"/>
                    <a:pt x="174" y="533"/>
                    <a:pt x="176" y="531"/>
                  </a:cubicBezTo>
                  <a:close/>
                  <a:moveTo>
                    <a:pt x="178" y="545"/>
                  </a:moveTo>
                  <a:cubicBezTo>
                    <a:pt x="177" y="546"/>
                    <a:pt x="177" y="548"/>
                    <a:pt x="175" y="548"/>
                  </a:cubicBezTo>
                  <a:cubicBezTo>
                    <a:pt x="175" y="546"/>
                    <a:pt x="176" y="545"/>
                    <a:pt x="176" y="543"/>
                  </a:cubicBezTo>
                  <a:cubicBezTo>
                    <a:pt x="178" y="543"/>
                    <a:pt x="177" y="545"/>
                    <a:pt x="178" y="545"/>
                  </a:cubicBezTo>
                  <a:close/>
                  <a:moveTo>
                    <a:pt x="177" y="570"/>
                  </a:moveTo>
                  <a:cubicBezTo>
                    <a:pt x="179" y="571"/>
                    <a:pt x="178" y="575"/>
                    <a:pt x="178" y="577"/>
                  </a:cubicBezTo>
                  <a:cubicBezTo>
                    <a:pt x="176" y="576"/>
                    <a:pt x="175" y="574"/>
                    <a:pt x="175" y="572"/>
                  </a:cubicBezTo>
                  <a:cubicBezTo>
                    <a:pt x="176" y="572"/>
                    <a:pt x="177" y="571"/>
                    <a:pt x="177" y="570"/>
                  </a:cubicBezTo>
                  <a:close/>
                  <a:moveTo>
                    <a:pt x="178" y="596"/>
                  </a:moveTo>
                  <a:cubicBezTo>
                    <a:pt x="180" y="594"/>
                    <a:pt x="178" y="598"/>
                    <a:pt x="179" y="599"/>
                  </a:cubicBezTo>
                  <a:cubicBezTo>
                    <a:pt x="178" y="599"/>
                    <a:pt x="178" y="598"/>
                    <a:pt x="177" y="598"/>
                  </a:cubicBezTo>
                  <a:cubicBezTo>
                    <a:pt x="176" y="597"/>
                    <a:pt x="179" y="597"/>
                    <a:pt x="178" y="596"/>
                  </a:cubicBezTo>
                  <a:close/>
                  <a:moveTo>
                    <a:pt x="179" y="537"/>
                  </a:moveTo>
                  <a:cubicBezTo>
                    <a:pt x="182" y="538"/>
                    <a:pt x="179" y="539"/>
                    <a:pt x="179" y="542"/>
                  </a:cubicBezTo>
                  <a:cubicBezTo>
                    <a:pt x="176" y="542"/>
                    <a:pt x="179" y="539"/>
                    <a:pt x="179" y="537"/>
                  </a:cubicBezTo>
                  <a:close/>
                  <a:moveTo>
                    <a:pt x="180" y="552"/>
                  </a:moveTo>
                  <a:cubicBezTo>
                    <a:pt x="183" y="553"/>
                    <a:pt x="180" y="555"/>
                    <a:pt x="180" y="557"/>
                  </a:cubicBezTo>
                  <a:cubicBezTo>
                    <a:pt x="178" y="556"/>
                    <a:pt x="181" y="555"/>
                    <a:pt x="180" y="552"/>
                  </a:cubicBezTo>
                  <a:close/>
                  <a:moveTo>
                    <a:pt x="181" y="584"/>
                  </a:moveTo>
                  <a:cubicBezTo>
                    <a:pt x="178" y="583"/>
                    <a:pt x="180" y="581"/>
                    <a:pt x="180" y="579"/>
                  </a:cubicBezTo>
                  <a:cubicBezTo>
                    <a:pt x="183" y="579"/>
                    <a:pt x="181" y="582"/>
                    <a:pt x="181" y="584"/>
                  </a:cubicBezTo>
                  <a:close/>
                  <a:moveTo>
                    <a:pt x="181" y="625"/>
                  </a:moveTo>
                  <a:cubicBezTo>
                    <a:pt x="180" y="623"/>
                    <a:pt x="179" y="621"/>
                    <a:pt x="179" y="619"/>
                  </a:cubicBezTo>
                  <a:cubicBezTo>
                    <a:pt x="181" y="620"/>
                    <a:pt x="181" y="623"/>
                    <a:pt x="181" y="625"/>
                  </a:cubicBezTo>
                  <a:close/>
                  <a:moveTo>
                    <a:pt x="182" y="558"/>
                  </a:moveTo>
                  <a:cubicBezTo>
                    <a:pt x="184" y="558"/>
                    <a:pt x="185" y="562"/>
                    <a:pt x="184" y="564"/>
                  </a:cubicBezTo>
                  <a:cubicBezTo>
                    <a:pt x="182" y="563"/>
                    <a:pt x="181" y="560"/>
                    <a:pt x="182" y="558"/>
                  </a:cubicBezTo>
                  <a:close/>
                  <a:moveTo>
                    <a:pt x="183" y="551"/>
                  </a:moveTo>
                  <a:cubicBezTo>
                    <a:pt x="181" y="550"/>
                    <a:pt x="183" y="547"/>
                    <a:pt x="184" y="545"/>
                  </a:cubicBezTo>
                  <a:cubicBezTo>
                    <a:pt x="185" y="546"/>
                    <a:pt x="186" y="546"/>
                    <a:pt x="185" y="548"/>
                  </a:cubicBezTo>
                  <a:cubicBezTo>
                    <a:pt x="183" y="548"/>
                    <a:pt x="185" y="551"/>
                    <a:pt x="183" y="551"/>
                  </a:cubicBezTo>
                  <a:close/>
                  <a:moveTo>
                    <a:pt x="186" y="549"/>
                  </a:moveTo>
                  <a:cubicBezTo>
                    <a:pt x="189" y="551"/>
                    <a:pt x="188" y="555"/>
                    <a:pt x="186" y="557"/>
                  </a:cubicBezTo>
                  <a:cubicBezTo>
                    <a:pt x="183" y="555"/>
                    <a:pt x="185" y="552"/>
                    <a:pt x="186" y="549"/>
                  </a:cubicBezTo>
                  <a:close/>
                  <a:moveTo>
                    <a:pt x="185" y="463"/>
                  </a:moveTo>
                  <a:cubicBezTo>
                    <a:pt x="184" y="460"/>
                    <a:pt x="186" y="459"/>
                    <a:pt x="187" y="457"/>
                  </a:cubicBezTo>
                  <a:cubicBezTo>
                    <a:pt x="190" y="459"/>
                    <a:pt x="191" y="463"/>
                    <a:pt x="190" y="467"/>
                  </a:cubicBezTo>
                  <a:cubicBezTo>
                    <a:pt x="185" y="467"/>
                    <a:pt x="189" y="462"/>
                    <a:pt x="185" y="463"/>
                  </a:cubicBezTo>
                  <a:close/>
                  <a:moveTo>
                    <a:pt x="184" y="439"/>
                  </a:moveTo>
                  <a:cubicBezTo>
                    <a:pt x="185" y="438"/>
                    <a:pt x="186" y="438"/>
                    <a:pt x="187" y="436"/>
                  </a:cubicBezTo>
                  <a:cubicBezTo>
                    <a:pt x="189" y="438"/>
                    <a:pt x="189" y="443"/>
                    <a:pt x="191" y="446"/>
                  </a:cubicBezTo>
                  <a:cubicBezTo>
                    <a:pt x="186" y="446"/>
                    <a:pt x="186" y="441"/>
                    <a:pt x="184" y="439"/>
                  </a:cubicBezTo>
                  <a:close/>
                  <a:moveTo>
                    <a:pt x="187" y="351"/>
                  </a:moveTo>
                  <a:cubicBezTo>
                    <a:pt x="189" y="350"/>
                    <a:pt x="188" y="349"/>
                    <a:pt x="188" y="348"/>
                  </a:cubicBezTo>
                  <a:cubicBezTo>
                    <a:pt x="191" y="349"/>
                    <a:pt x="191" y="352"/>
                    <a:pt x="191" y="355"/>
                  </a:cubicBezTo>
                  <a:cubicBezTo>
                    <a:pt x="189" y="355"/>
                    <a:pt x="191" y="351"/>
                    <a:pt x="187" y="351"/>
                  </a:cubicBezTo>
                  <a:close/>
                  <a:moveTo>
                    <a:pt x="187" y="325"/>
                  </a:moveTo>
                  <a:cubicBezTo>
                    <a:pt x="188" y="323"/>
                    <a:pt x="189" y="322"/>
                    <a:pt x="190" y="320"/>
                  </a:cubicBezTo>
                  <a:cubicBezTo>
                    <a:pt x="194" y="322"/>
                    <a:pt x="195" y="328"/>
                    <a:pt x="194" y="333"/>
                  </a:cubicBezTo>
                  <a:cubicBezTo>
                    <a:pt x="191" y="331"/>
                    <a:pt x="190" y="327"/>
                    <a:pt x="187" y="325"/>
                  </a:cubicBezTo>
                  <a:close/>
                  <a:moveTo>
                    <a:pt x="193" y="249"/>
                  </a:moveTo>
                  <a:cubicBezTo>
                    <a:pt x="194" y="247"/>
                    <a:pt x="192" y="247"/>
                    <a:pt x="193" y="244"/>
                  </a:cubicBezTo>
                  <a:cubicBezTo>
                    <a:pt x="195" y="245"/>
                    <a:pt x="195" y="247"/>
                    <a:pt x="196" y="249"/>
                  </a:cubicBezTo>
                  <a:cubicBezTo>
                    <a:pt x="195" y="249"/>
                    <a:pt x="194" y="249"/>
                    <a:pt x="193" y="249"/>
                  </a:cubicBezTo>
                  <a:close/>
                  <a:moveTo>
                    <a:pt x="195" y="168"/>
                  </a:moveTo>
                  <a:cubicBezTo>
                    <a:pt x="195" y="168"/>
                    <a:pt x="196" y="169"/>
                    <a:pt x="196" y="169"/>
                  </a:cubicBezTo>
                  <a:cubicBezTo>
                    <a:pt x="196" y="165"/>
                    <a:pt x="193" y="166"/>
                    <a:pt x="193" y="161"/>
                  </a:cubicBezTo>
                  <a:cubicBezTo>
                    <a:pt x="192" y="163"/>
                    <a:pt x="191" y="164"/>
                    <a:pt x="190" y="161"/>
                  </a:cubicBezTo>
                  <a:cubicBezTo>
                    <a:pt x="190" y="159"/>
                    <a:pt x="191" y="162"/>
                    <a:pt x="192" y="161"/>
                  </a:cubicBezTo>
                  <a:cubicBezTo>
                    <a:pt x="192" y="160"/>
                    <a:pt x="191" y="159"/>
                    <a:pt x="191" y="158"/>
                  </a:cubicBezTo>
                  <a:cubicBezTo>
                    <a:pt x="189" y="158"/>
                    <a:pt x="191" y="160"/>
                    <a:pt x="189" y="160"/>
                  </a:cubicBezTo>
                  <a:cubicBezTo>
                    <a:pt x="189" y="158"/>
                    <a:pt x="191" y="158"/>
                    <a:pt x="190" y="155"/>
                  </a:cubicBezTo>
                  <a:cubicBezTo>
                    <a:pt x="191" y="156"/>
                    <a:pt x="191" y="155"/>
                    <a:pt x="191" y="155"/>
                  </a:cubicBezTo>
                  <a:cubicBezTo>
                    <a:pt x="196" y="157"/>
                    <a:pt x="195" y="163"/>
                    <a:pt x="198" y="167"/>
                  </a:cubicBezTo>
                  <a:cubicBezTo>
                    <a:pt x="198" y="168"/>
                    <a:pt x="196" y="169"/>
                    <a:pt x="196" y="170"/>
                  </a:cubicBezTo>
                  <a:cubicBezTo>
                    <a:pt x="195" y="170"/>
                    <a:pt x="195" y="169"/>
                    <a:pt x="195" y="168"/>
                  </a:cubicBezTo>
                  <a:close/>
                  <a:moveTo>
                    <a:pt x="194" y="108"/>
                  </a:moveTo>
                  <a:cubicBezTo>
                    <a:pt x="196" y="110"/>
                    <a:pt x="197" y="113"/>
                    <a:pt x="199" y="116"/>
                  </a:cubicBezTo>
                  <a:cubicBezTo>
                    <a:pt x="196" y="114"/>
                    <a:pt x="195" y="111"/>
                    <a:pt x="194" y="108"/>
                  </a:cubicBezTo>
                  <a:close/>
                  <a:moveTo>
                    <a:pt x="197" y="95"/>
                  </a:moveTo>
                  <a:cubicBezTo>
                    <a:pt x="195" y="93"/>
                    <a:pt x="194" y="89"/>
                    <a:pt x="193" y="86"/>
                  </a:cubicBezTo>
                  <a:cubicBezTo>
                    <a:pt x="192" y="84"/>
                    <a:pt x="194" y="84"/>
                    <a:pt x="194" y="82"/>
                  </a:cubicBezTo>
                  <a:cubicBezTo>
                    <a:pt x="196" y="86"/>
                    <a:pt x="198" y="91"/>
                    <a:pt x="197" y="95"/>
                  </a:cubicBezTo>
                  <a:close/>
                  <a:moveTo>
                    <a:pt x="197" y="69"/>
                  </a:moveTo>
                  <a:cubicBezTo>
                    <a:pt x="195" y="69"/>
                    <a:pt x="196" y="64"/>
                    <a:pt x="193" y="64"/>
                  </a:cubicBezTo>
                  <a:cubicBezTo>
                    <a:pt x="193" y="60"/>
                    <a:pt x="192" y="58"/>
                    <a:pt x="194" y="56"/>
                  </a:cubicBezTo>
                  <a:cubicBezTo>
                    <a:pt x="196" y="59"/>
                    <a:pt x="198" y="65"/>
                    <a:pt x="197" y="69"/>
                  </a:cubicBezTo>
                  <a:close/>
                  <a:moveTo>
                    <a:pt x="193" y="77"/>
                  </a:moveTo>
                  <a:cubicBezTo>
                    <a:pt x="192" y="79"/>
                    <a:pt x="192" y="81"/>
                    <a:pt x="190" y="81"/>
                  </a:cubicBezTo>
                  <a:cubicBezTo>
                    <a:pt x="189" y="78"/>
                    <a:pt x="187" y="75"/>
                    <a:pt x="185" y="72"/>
                  </a:cubicBezTo>
                  <a:cubicBezTo>
                    <a:pt x="185" y="70"/>
                    <a:pt x="188" y="70"/>
                    <a:pt x="187" y="68"/>
                  </a:cubicBezTo>
                  <a:cubicBezTo>
                    <a:pt x="192" y="68"/>
                    <a:pt x="191" y="75"/>
                    <a:pt x="193" y="77"/>
                  </a:cubicBezTo>
                  <a:close/>
                  <a:moveTo>
                    <a:pt x="185" y="90"/>
                  </a:moveTo>
                  <a:cubicBezTo>
                    <a:pt x="184" y="87"/>
                    <a:pt x="183" y="84"/>
                    <a:pt x="181" y="83"/>
                  </a:cubicBezTo>
                  <a:cubicBezTo>
                    <a:pt x="180" y="80"/>
                    <a:pt x="182" y="80"/>
                    <a:pt x="182" y="78"/>
                  </a:cubicBezTo>
                  <a:cubicBezTo>
                    <a:pt x="185" y="80"/>
                    <a:pt x="187" y="86"/>
                    <a:pt x="185" y="90"/>
                  </a:cubicBezTo>
                  <a:close/>
                  <a:moveTo>
                    <a:pt x="179" y="77"/>
                  </a:moveTo>
                  <a:cubicBezTo>
                    <a:pt x="176" y="75"/>
                    <a:pt x="177" y="73"/>
                    <a:pt x="175" y="70"/>
                  </a:cubicBezTo>
                  <a:cubicBezTo>
                    <a:pt x="174" y="70"/>
                    <a:pt x="174" y="71"/>
                    <a:pt x="173" y="70"/>
                  </a:cubicBezTo>
                  <a:cubicBezTo>
                    <a:pt x="175" y="69"/>
                    <a:pt x="172" y="64"/>
                    <a:pt x="176" y="62"/>
                  </a:cubicBezTo>
                  <a:cubicBezTo>
                    <a:pt x="178" y="67"/>
                    <a:pt x="183" y="72"/>
                    <a:pt x="179" y="77"/>
                  </a:cubicBezTo>
                  <a:close/>
                  <a:moveTo>
                    <a:pt x="170" y="60"/>
                  </a:moveTo>
                  <a:cubicBezTo>
                    <a:pt x="170" y="58"/>
                    <a:pt x="167" y="57"/>
                    <a:pt x="166" y="55"/>
                  </a:cubicBezTo>
                  <a:cubicBezTo>
                    <a:pt x="168" y="53"/>
                    <a:pt x="170" y="50"/>
                    <a:pt x="169" y="46"/>
                  </a:cubicBezTo>
                  <a:cubicBezTo>
                    <a:pt x="173" y="48"/>
                    <a:pt x="176" y="58"/>
                    <a:pt x="170" y="60"/>
                  </a:cubicBezTo>
                  <a:close/>
                  <a:moveTo>
                    <a:pt x="166" y="73"/>
                  </a:moveTo>
                  <a:cubicBezTo>
                    <a:pt x="163" y="72"/>
                    <a:pt x="166" y="69"/>
                    <a:pt x="167" y="69"/>
                  </a:cubicBezTo>
                  <a:cubicBezTo>
                    <a:pt x="166" y="67"/>
                    <a:pt x="164" y="69"/>
                    <a:pt x="164" y="70"/>
                  </a:cubicBezTo>
                  <a:cubicBezTo>
                    <a:pt x="160" y="67"/>
                    <a:pt x="165" y="63"/>
                    <a:pt x="164" y="61"/>
                  </a:cubicBezTo>
                  <a:cubicBezTo>
                    <a:pt x="167" y="64"/>
                    <a:pt x="169" y="70"/>
                    <a:pt x="166" y="73"/>
                  </a:cubicBezTo>
                  <a:close/>
                  <a:moveTo>
                    <a:pt x="168" y="100"/>
                  </a:moveTo>
                  <a:cubicBezTo>
                    <a:pt x="164" y="98"/>
                    <a:pt x="160" y="93"/>
                    <a:pt x="162" y="89"/>
                  </a:cubicBezTo>
                  <a:cubicBezTo>
                    <a:pt x="164" y="92"/>
                    <a:pt x="168" y="96"/>
                    <a:pt x="168" y="100"/>
                  </a:cubicBezTo>
                  <a:close/>
                  <a:moveTo>
                    <a:pt x="160" y="61"/>
                  </a:moveTo>
                  <a:cubicBezTo>
                    <a:pt x="158" y="60"/>
                    <a:pt x="160" y="57"/>
                    <a:pt x="162" y="57"/>
                  </a:cubicBezTo>
                  <a:cubicBezTo>
                    <a:pt x="161" y="59"/>
                    <a:pt x="161" y="59"/>
                    <a:pt x="160" y="61"/>
                  </a:cubicBezTo>
                  <a:close/>
                  <a:moveTo>
                    <a:pt x="153" y="100"/>
                  </a:moveTo>
                  <a:cubicBezTo>
                    <a:pt x="150" y="99"/>
                    <a:pt x="151" y="95"/>
                    <a:pt x="148" y="94"/>
                  </a:cubicBezTo>
                  <a:cubicBezTo>
                    <a:pt x="148" y="92"/>
                    <a:pt x="151" y="93"/>
                    <a:pt x="150" y="90"/>
                  </a:cubicBezTo>
                  <a:cubicBezTo>
                    <a:pt x="153" y="92"/>
                    <a:pt x="155" y="97"/>
                    <a:pt x="153" y="100"/>
                  </a:cubicBezTo>
                  <a:close/>
                  <a:moveTo>
                    <a:pt x="148" y="87"/>
                  </a:moveTo>
                  <a:cubicBezTo>
                    <a:pt x="147" y="86"/>
                    <a:pt x="145" y="87"/>
                    <a:pt x="146" y="89"/>
                  </a:cubicBezTo>
                  <a:cubicBezTo>
                    <a:pt x="143" y="87"/>
                    <a:pt x="142" y="82"/>
                    <a:pt x="145" y="80"/>
                  </a:cubicBezTo>
                  <a:cubicBezTo>
                    <a:pt x="147" y="81"/>
                    <a:pt x="146" y="84"/>
                    <a:pt x="148" y="85"/>
                  </a:cubicBezTo>
                  <a:cubicBezTo>
                    <a:pt x="148" y="85"/>
                    <a:pt x="148" y="86"/>
                    <a:pt x="148" y="87"/>
                  </a:cubicBezTo>
                  <a:close/>
                  <a:moveTo>
                    <a:pt x="145" y="115"/>
                  </a:moveTo>
                  <a:cubicBezTo>
                    <a:pt x="144" y="116"/>
                    <a:pt x="145" y="118"/>
                    <a:pt x="143" y="117"/>
                  </a:cubicBezTo>
                  <a:cubicBezTo>
                    <a:pt x="143" y="114"/>
                    <a:pt x="137" y="109"/>
                    <a:pt x="143" y="108"/>
                  </a:cubicBezTo>
                  <a:cubicBezTo>
                    <a:pt x="142" y="112"/>
                    <a:pt x="145" y="112"/>
                    <a:pt x="145" y="115"/>
                  </a:cubicBezTo>
                  <a:close/>
                  <a:moveTo>
                    <a:pt x="140" y="80"/>
                  </a:moveTo>
                  <a:cubicBezTo>
                    <a:pt x="136" y="77"/>
                    <a:pt x="136" y="71"/>
                    <a:pt x="139" y="66"/>
                  </a:cubicBezTo>
                  <a:cubicBezTo>
                    <a:pt x="140" y="70"/>
                    <a:pt x="145" y="78"/>
                    <a:pt x="140" y="80"/>
                  </a:cubicBezTo>
                  <a:close/>
                  <a:moveTo>
                    <a:pt x="139" y="106"/>
                  </a:moveTo>
                  <a:cubicBezTo>
                    <a:pt x="137" y="105"/>
                    <a:pt x="134" y="102"/>
                    <a:pt x="136" y="99"/>
                  </a:cubicBezTo>
                  <a:cubicBezTo>
                    <a:pt x="137" y="101"/>
                    <a:pt x="140" y="103"/>
                    <a:pt x="139" y="106"/>
                  </a:cubicBezTo>
                  <a:close/>
                  <a:moveTo>
                    <a:pt x="133" y="68"/>
                  </a:moveTo>
                  <a:cubicBezTo>
                    <a:pt x="130" y="63"/>
                    <a:pt x="131" y="58"/>
                    <a:pt x="134" y="53"/>
                  </a:cubicBezTo>
                  <a:cubicBezTo>
                    <a:pt x="139" y="57"/>
                    <a:pt x="137" y="65"/>
                    <a:pt x="133" y="68"/>
                  </a:cubicBezTo>
                  <a:close/>
                  <a:moveTo>
                    <a:pt x="133" y="95"/>
                  </a:moveTo>
                  <a:cubicBezTo>
                    <a:pt x="130" y="93"/>
                    <a:pt x="129" y="90"/>
                    <a:pt x="129" y="87"/>
                  </a:cubicBezTo>
                  <a:cubicBezTo>
                    <a:pt x="131" y="88"/>
                    <a:pt x="132" y="92"/>
                    <a:pt x="133" y="95"/>
                  </a:cubicBezTo>
                  <a:close/>
                  <a:moveTo>
                    <a:pt x="126" y="70"/>
                  </a:moveTo>
                  <a:cubicBezTo>
                    <a:pt x="128" y="71"/>
                    <a:pt x="128" y="73"/>
                    <a:pt x="129" y="74"/>
                  </a:cubicBezTo>
                  <a:cubicBezTo>
                    <a:pt x="127" y="74"/>
                    <a:pt x="126" y="72"/>
                    <a:pt x="126" y="70"/>
                  </a:cubicBezTo>
                  <a:close/>
                  <a:moveTo>
                    <a:pt x="126" y="84"/>
                  </a:moveTo>
                  <a:cubicBezTo>
                    <a:pt x="125" y="82"/>
                    <a:pt x="123" y="79"/>
                    <a:pt x="124" y="76"/>
                  </a:cubicBezTo>
                  <a:cubicBezTo>
                    <a:pt x="125" y="78"/>
                    <a:pt x="128" y="81"/>
                    <a:pt x="126" y="84"/>
                  </a:cubicBezTo>
                  <a:close/>
                  <a:moveTo>
                    <a:pt x="123" y="91"/>
                  </a:moveTo>
                  <a:cubicBezTo>
                    <a:pt x="120" y="91"/>
                    <a:pt x="121" y="86"/>
                    <a:pt x="119" y="85"/>
                  </a:cubicBezTo>
                  <a:cubicBezTo>
                    <a:pt x="118" y="83"/>
                    <a:pt x="121" y="83"/>
                    <a:pt x="120" y="81"/>
                  </a:cubicBezTo>
                  <a:cubicBezTo>
                    <a:pt x="123" y="85"/>
                    <a:pt x="123" y="86"/>
                    <a:pt x="123" y="91"/>
                  </a:cubicBezTo>
                  <a:close/>
                  <a:moveTo>
                    <a:pt x="118" y="66"/>
                  </a:moveTo>
                  <a:cubicBezTo>
                    <a:pt x="119" y="65"/>
                    <a:pt x="120" y="68"/>
                    <a:pt x="120" y="70"/>
                  </a:cubicBezTo>
                  <a:cubicBezTo>
                    <a:pt x="119" y="69"/>
                    <a:pt x="119" y="67"/>
                    <a:pt x="118" y="66"/>
                  </a:cubicBezTo>
                  <a:close/>
                  <a:moveTo>
                    <a:pt x="119" y="55"/>
                  </a:moveTo>
                  <a:cubicBezTo>
                    <a:pt x="117" y="55"/>
                    <a:pt x="118" y="52"/>
                    <a:pt x="119" y="51"/>
                  </a:cubicBezTo>
                  <a:cubicBezTo>
                    <a:pt x="121" y="52"/>
                    <a:pt x="118" y="53"/>
                    <a:pt x="119" y="55"/>
                  </a:cubicBezTo>
                  <a:close/>
                  <a:moveTo>
                    <a:pt x="117" y="51"/>
                  </a:moveTo>
                  <a:cubicBezTo>
                    <a:pt x="115" y="49"/>
                    <a:pt x="117" y="48"/>
                    <a:pt x="117" y="46"/>
                  </a:cubicBezTo>
                  <a:cubicBezTo>
                    <a:pt x="120" y="46"/>
                    <a:pt x="119" y="52"/>
                    <a:pt x="117" y="51"/>
                  </a:cubicBezTo>
                  <a:close/>
                  <a:moveTo>
                    <a:pt x="117" y="79"/>
                  </a:moveTo>
                  <a:cubicBezTo>
                    <a:pt x="117" y="77"/>
                    <a:pt x="114" y="73"/>
                    <a:pt x="115" y="70"/>
                  </a:cubicBezTo>
                  <a:cubicBezTo>
                    <a:pt x="117" y="73"/>
                    <a:pt x="118" y="77"/>
                    <a:pt x="117" y="79"/>
                  </a:cubicBezTo>
                  <a:close/>
                  <a:moveTo>
                    <a:pt x="119" y="97"/>
                  </a:moveTo>
                  <a:cubicBezTo>
                    <a:pt x="119" y="100"/>
                    <a:pt x="117" y="101"/>
                    <a:pt x="116" y="105"/>
                  </a:cubicBezTo>
                  <a:cubicBezTo>
                    <a:pt x="115" y="102"/>
                    <a:pt x="112" y="101"/>
                    <a:pt x="112" y="98"/>
                  </a:cubicBezTo>
                  <a:cubicBezTo>
                    <a:pt x="111" y="90"/>
                    <a:pt x="119" y="90"/>
                    <a:pt x="119" y="97"/>
                  </a:cubicBezTo>
                  <a:close/>
                  <a:moveTo>
                    <a:pt x="109" y="62"/>
                  </a:moveTo>
                  <a:cubicBezTo>
                    <a:pt x="111" y="60"/>
                    <a:pt x="112" y="57"/>
                    <a:pt x="114" y="55"/>
                  </a:cubicBezTo>
                  <a:cubicBezTo>
                    <a:pt x="115" y="58"/>
                    <a:pt x="114" y="58"/>
                    <a:pt x="115" y="60"/>
                  </a:cubicBezTo>
                  <a:cubicBezTo>
                    <a:pt x="112" y="57"/>
                    <a:pt x="112" y="64"/>
                    <a:pt x="109" y="62"/>
                  </a:cubicBezTo>
                  <a:close/>
                  <a:moveTo>
                    <a:pt x="105" y="61"/>
                  </a:moveTo>
                  <a:cubicBezTo>
                    <a:pt x="105" y="59"/>
                    <a:pt x="105" y="57"/>
                    <a:pt x="104" y="56"/>
                  </a:cubicBezTo>
                  <a:cubicBezTo>
                    <a:pt x="104" y="53"/>
                    <a:pt x="107" y="52"/>
                    <a:pt x="107" y="49"/>
                  </a:cubicBezTo>
                  <a:cubicBezTo>
                    <a:pt x="105" y="49"/>
                    <a:pt x="105" y="49"/>
                    <a:pt x="107" y="49"/>
                  </a:cubicBezTo>
                  <a:cubicBezTo>
                    <a:pt x="107" y="49"/>
                    <a:pt x="107" y="49"/>
                    <a:pt x="107" y="49"/>
                  </a:cubicBezTo>
                  <a:cubicBezTo>
                    <a:pt x="108" y="48"/>
                    <a:pt x="109" y="47"/>
                    <a:pt x="109" y="46"/>
                  </a:cubicBezTo>
                  <a:cubicBezTo>
                    <a:pt x="114" y="51"/>
                    <a:pt x="109" y="58"/>
                    <a:pt x="105" y="61"/>
                  </a:cubicBezTo>
                  <a:close/>
                  <a:moveTo>
                    <a:pt x="102" y="49"/>
                  </a:moveTo>
                  <a:cubicBezTo>
                    <a:pt x="101" y="49"/>
                    <a:pt x="100" y="49"/>
                    <a:pt x="99" y="49"/>
                  </a:cubicBezTo>
                  <a:cubicBezTo>
                    <a:pt x="101" y="44"/>
                    <a:pt x="101" y="38"/>
                    <a:pt x="107" y="36"/>
                  </a:cubicBezTo>
                  <a:cubicBezTo>
                    <a:pt x="106" y="41"/>
                    <a:pt x="103" y="44"/>
                    <a:pt x="102" y="49"/>
                  </a:cubicBezTo>
                  <a:close/>
                  <a:moveTo>
                    <a:pt x="101" y="61"/>
                  </a:moveTo>
                  <a:cubicBezTo>
                    <a:pt x="104" y="63"/>
                    <a:pt x="104" y="69"/>
                    <a:pt x="101" y="72"/>
                  </a:cubicBezTo>
                  <a:cubicBezTo>
                    <a:pt x="99" y="69"/>
                    <a:pt x="98" y="64"/>
                    <a:pt x="101" y="61"/>
                  </a:cubicBezTo>
                  <a:close/>
                  <a:moveTo>
                    <a:pt x="100" y="87"/>
                  </a:moveTo>
                  <a:cubicBezTo>
                    <a:pt x="103" y="87"/>
                    <a:pt x="102" y="90"/>
                    <a:pt x="101" y="92"/>
                  </a:cubicBezTo>
                  <a:cubicBezTo>
                    <a:pt x="99" y="92"/>
                    <a:pt x="99" y="88"/>
                    <a:pt x="100" y="87"/>
                  </a:cubicBezTo>
                  <a:close/>
                  <a:moveTo>
                    <a:pt x="99" y="185"/>
                  </a:moveTo>
                  <a:cubicBezTo>
                    <a:pt x="97" y="183"/>
                    <a:pt x="99" y="180"/>
                    <a:pt x="99" y="177"/>
                  </a:cubicBezTo>
                  <a:cubicBezTo>
                    <a:pt x="103" y="177"/>
                    <a:pt x="102" y="185"/>
                    <a:pt x="99" y="185"/>
                  </a:cubicBezTo>
                  <a:close/>
                  <a:moveTo>
                    <a:pt x="98" y="159"/>
                  </a:moveTo>
                  <a:cubicBezTo>
                    <a:pt x="97" y="156"/>
                    <a:pt x="98" y="155"/>
                    <a:pt x="99" y="153"/>
                  </a:cubicBezTo>
                  <a:cubicBezTo>
                    <a:pt x="101" y="154"/>
                    <a:pt x="100" y="157"/>
                    <a:pt x="101" y="158"/>
                  </a:cubicBezTo>
                  <a:cubicBezTo>
                    <a:pt x="99" y="158"/>
                    <a:pt x="99" y="159"/>
                    <a:pt x="98" y="159"/>
                  </a:cubicBezTo>
                  <a:close/>
                  <a:moveTo>
                    <a:pt x="98" y="472"/>
                  </a:moveTo>
                  <a:cubicBezTo>
                    <a:pt x="101" y="474"/>
                    <a:pt x="103" y="478"/>
                    <a:pt x="101" y="481"/>
                  </a:cubicBezTo>
                  <a:cubicBezTo>
                    <a:pt x="98" y="479"/>
                    <a:pt x="96" y="476"/>
                    <a:pt x="98" y="472"/>
                  </a:cubicBezTo>
                  <a:close/>
                  <a:moveTo>
                    <a:pt x="98" y="552"/>
                  </a:moveTo>
                  <a:cubicBezTo>
                    <a:pt x="101" y="555"/>
                    <a:pt x="99" y="557"/>
                    <a:pt x="101" y="561"/>
                  </a:cubicBezTo>
                  <a:cubicBezTo>
                    <a:pt x="98" y="560"/>
                    <a:pt x="96" y="555"/>
                    <a:pt x="98" y="552"/>
                  </a:cubicBezTo>
                  <a:close/>
                  <a:moveTo>
                    <a:pt x="101" y="595"/>
                  </a:moveTo>
                  <a:cubicBezTo>
                    <a:pt x="102" y="597"/>
                    <a:pt x="103" y="598"/>
                    <a:pt x="102" y="600"/>
                  </a:cubicBezTo>
                  <a:cubicBezTo>
                    <a:pt x="100" y="600"/>
                    <a:pt x="100" y="597"/>
                    <a:pt x="101" y="595"/>
                  </a:cubicBezTo>
                  <a:close/>
                  <a:moveTo>
                    <a:pt x="110" y="598"/>
                  </a:moveTo>
                  <a:cubicBezTo>
                    <a:pt x="110" y="598"/>
                    <a:pt x="111" y="598"/>
                    <a:pt x="111" y="597"/>
                  </a:cubicBezTo>
                  <a:cubicBezTo>
                    <a:pt x="114" y="597"/>
                    <a:pt x="112" y="600"/>
                    <a:pt x="111" y="601"/>
                  </a:cubicBezTo>
                  <a:cubicBezTo>
                    <a:pt x="110" y="601"/>
                    <a:pt x="112" y="598"/>
                    <a:pt x="110" y="598"/>
                  </a:cubicBezTo>
                  <a:close/>
                  <a:moveTo>
                    <a:pt x="111" y="584"/>
                  </a:moveTo>
                  <a:cubicBezTo>
                    <a:pt x="108" y="577"/>
                    <a:pt x="111" y="572"/>
                    <a:pt x="114" y="567"/>
                  </a:cubicBezTo>
                  <a:cubicBezTo>
                    <a:pt x="116" y="571"/>
                    <a:pt x="115" y="580"/>
                    <a:pt x="111" y="584"/>
                  </a:cubicBezTo>
                  <a:close/>
                  <a:moveTo>
                    <a:pt x="113" y="560"/>
                  </a:moveTo>
                  <a:cubicBezTo>
                    <a:pt x="112" y="559"/>
                    <a:pt x="114" y="556"/>
                    <a:pt x="116" y="555"/>
                  </a:cubicBezTo>
                  <a:cubicBezTo>
                    <a:pt x="115" y="557"/>
                    <a:pt x="115" y="559"/>
                    <a:pt x="113" y="560"/>
                  </a:cubicBezTo>
                  <a:close/>
                  <a:moveTo>
                    <a:pt x="111" y="560"/>
                  </a:moveTo>
                  <a:cubicBezTo>
                    <a:pt x="107" y="551"/>
                    <a:pt x="115" y="544"/>
                    <a:pt x="117" y="537"/>
                  </a:cubicBezTo>
                  <a:cubicBezTo>
                    <a:pt x="121" y="544"/>
                    <a:pt x="113" y="556"/>
                    <a:pt x="111" y="560"/>
                  </a:cubicBezTo>
                  <a:close/>
                  <a:moveTo>
                    <a:pt x="114" y="536"/>
                  </a:moveTo>
                  <a:cubicBezTo>
                    <a:pt x="114" y="531"/>
                    <a:pt x="115" y="521"/>
                    <a:pt x="118" y="518"/>
                  </a:cubicBezTo>
                  <a:cubicBezTo>
                    <a:pt x="120" y="523"/>
                    <a:pt x="117" y="532"/>
                    <a:pt x="114" y="536"/>
                  </a:cubicBezTo>
                  <a:close/>
                  <a:moveTo>
                    <a:pt x="118" y="517"/>
                  </a:moveTo>
                  <a:cubicBezTo>
                    <a:pt x="117" y="512"/>
                    <a:pt x="120" y="507"/>
                    <a:pt x="120" y="502"/>
                  </a:cubicBezTo>
                  <a:cubicBezTo>
                    <a:pt x="121" y="505"/>
                    <a:pt x="121" y="514"/>
                    <a:pt x="118" y="517"/>
                  </a:cubicBezTo>
                  <a:close/>
                  <a:moveTo>
                    <a:pt x="120" y="460"/>
                  </a:moveTo>
                  <a:cubicBezTo>
                    <a:pt x="119" y="457"/>
                    <a:pt x="117" y="454"/>
                    <a:pt x="120" y="451"/>
                  </a:cubicBezTo>
                  <a:cubicBezTo>
                    <a:pt x="122" y="452"/>
                    <a:pt x="121" y="452"/>
                    <a:pt x="124" y="451"/>
                  </a:cubicBezTo>
                  <a:cubicBezTo>
                    <a:pt x="123" y="447"/>
                    <a:pt x="124" y="444"/>
                    <a:pt x="126" y="439"/>
                  </a:cubicBezTo>
                  <a:cubicBezTo>
                    <a:pt x="128" y="439"/>
                    <a:pt x="129" y="443"/>
                    <a:pt x="131" y="441"/>
                  </a:cubicBezTo>
                  <a:cubicBezTo>
                    <a:pt x="132" y="443"/>
                    <a:pt x="130" y="447"/>
                    <a:pt x="130" y="450"/>
                  </a:cubicBezTo>
                  <a:cubicBezTo>
                    <a:pt x="129" y="449"/>
                    <a:pt x="128" y="449"/>
                    <a:pt x="129" y="447"/>
                  </a:cubicBezTo>
                  <a:cubicBezTo>
                    <a:pt x="125" y="451"/>
                    <a:pt x="123" y="456"/>
                    <a:pt x="120" y="460"/>
                  </a:cubicBezTo>
                  <a:close/>
                  <a:moveTo>
                    <a:pt x="130" y="432"/>
                  </a:moveTo>
                  <a:cubicBezTo>
                    <a:pt x="132" y="431"/>
                    <a:pt x="133" y="430"/>
                    <a:pt x="133" y="428"/>
                  </a:cubicBezTo>
                  <a:cubicBezTo>
                    <a:pt x="134" y="428"/>
                    <a:pt x="135" y="428"/>
                    <a:pt x="135" y="428"/>
                  </a:cubicBezTo>
                  <a:cubicBezTo>
                    <a:pt x="135" y="432"/>
                    <a:pt x="134" y="434"/>
                    <a:pt x="132" y="436"/>
                  </a:cubicBezTo>
                  <a:cubicBezTo>
                    <a:pt x="131" y="436"/>
                    <a:pt x="131" y="434"/>
                    <a:pt x="130" y="432"/>
                  </a:cubicBezTo>
                  <a:close/>
                  <a:moveTo>
                    <a:pt x="133" y="421"/>
                  </a:moveTo>
                  <a:cubicBezTo>
                    <a:pt x="132" y="419"/>
                    <a:pt x="131" y="417"/>
                    <a:pt x="130" y="414"/>
                  </a:cubicBezTo>
                  <a:cubicBezTo>
                    <a:pt x="133" y="413"/>
                    <a:pt x="138" y="411"/>
                    <a:pt x="140" y="413"/>
                  </a:cubicBezTo>
                  <a:cubicBezTo>
                    <a:pt x="141" y="419"/>
                    <a:pt x="136" y="420"/>
                    <a:pt x="133" y="421"/>
                  </a:cubicBezTo>
                  <a:close/>
                  <a:moveTo>
                    <a:pt x="156" y="433"/>
                  </a:moveTo>
                  <a:cubicBezTo>
                    <a:pt x="153" y="440"/>
                    <a:pt x="159" y="445"/>
                    <a:pt x="156" y="451"/>
                  </a:cubicBezTo>
                  <a:cubicBezTo>
                    <a:pt x="154" y="445"/>
                    <a:pt x="153" y="441"/>
                    <a:pt x="153" y="433"/>
                  </a:cubicBezTo>
                  <a:cubicBezTo>
                    <a:pt x="154" y="433"/>
                    <a:pt x="155" y="433"/>
                    <a:pt x="156" y="433"/>
                  </a:cubicBezTo>
                  <a:close/>
                  <a:moveTo>
                    <a:pt x="154" y="390"/>
                  </a:moveTo>
                  <a:cubicBezTo>
                    <a:pt x="157" y="393"/>
                    <a:pt x="160" y="397"/>
                    <a:pt x="160" y="401"/>
                  </a:cubicBezTo>
                  <a:cubicBezTo>
                    <a:pt x="157" y="398"/>
                    <a:pt x="155" y="394"/>
                    <a:pt x="154" y="390"/>
                  </a:cubicBezTo>
                  <a:close/>
                  <a:moveTo>
                    <a:pt x="163" y="477"/>
                  </a:moveTo>
                  <a:cubicBezTo>
                    <a:pt x="163" y="479"/>
                    <a:pt x="160" y="479"/>
                    <a:pt x="160" y="476"/>
                  </a:cubicBezTo>
                  <a:cubicBezTo>
                    <a:pt x="161" y="475"/>
                    <a:pt x="162" y="477"/>
                    <a:pt x="163" y="477"/>
                  </a:cubicBezTo>
                  <a:close/>
                  <a:moveTo>
                    <a:pt x="165" y="490"/>
                  </a:moveTo>
                  <a:cubicBezTo>
                    <a:pt x="163" y="488"/>
                    <a:pt x="164" y="484"/>
                    <a:pt x="163" y="481"/>
                  </a:cubicBezTo>
                  <a:cubicBezTo>
                    <a:pt x="167" y="482"/>
                    <a:pt x="163" y="487"/>
                    <a:pt x="165" y="490"/>
                  </a:cubicBezTo>
                  <a:close/>
                  <a:moveTo>
                    <a:pt x="163" y="439"/>
                  </a:moveTo>
                  <a:cubicBezTo>
                    <a:pt x="165" y="443"/>
                    <a:pt x="170" y="449"/>
                    <a:pt x="166" y="453"/>
                  </a:cubicBezTo>
                  <a:cubicBezTo>
                    <a:pt x="161" y="450"/>
                    <a:pt x="164" y="443"/>
                    <a:pt x="163" y="439"/>
                  </a:cubicBezTo>
                  <a:close/>
                  <a:moveTo>
                    <a:pt x="164" y="430"/>
                  </a:moveTo>
                  <a:cubicBezTo>
                    <a:pt x="163" y="427"/>
                    <a:pt x="160" y="423"/>
                    <a:pt x="161" y="418"/>
                  </a:cubicBezTo>
                  <a:cubicBezTo>
                    <a:pt x="166" y="422"/>
                    <a:pt x="171" y="426"/>
                    <a:pt x="164" y="430"/>
                  </a:cubicBezTo>
                  <a:close/>
                  <a:moveTo>
                    <a:pt x="169" y="453"/>
                  </a:moveTo>
                  <a:cubicBezTo>
                    <a:pt x="170" y="451"/>
                    <a:pt x="171" y="457"/>
                    <a:pt x="173" y="457"/>
                  </a:cubicBezTo>
                  <a:cubicBezTo>
                    <a:pt x="173" y="459"/>
                    <a:pt x="171" y="461"/>
                    <a:pt x="170" y="463"/>
                  </a:cubicBezTo>
                  <a:cubicBezTo>
                    <a:pt x="168" y="462"/>
                    <a:pt x="167" y="459"/>
                    <a:pt x="168" y="455"/>
                  </a:cubicBezTo>
                  <a:cubicBezTo>
                    <a:pt x="169" y="456"/>
                    <a:pt x="170" y="453"/>
                    <a:pt x="169" y="453"/>
                  </a:cubicBezTo>
                  <a:close/>
                  <a:moveTo>
                    <a:pt x="169" y="476"/>
                  </a:moveTo>
                  <a:cubicBezTo>
                    <a:pt x="168" y="477"/>
                    <a:pt x="170" y="480"/>
                    <a:pt x="169" y="481"/>
                  </a:cubicBezTo>
                  <a:cubicBezTo>
                    <a:pt x="169" y="480"/>
                    <a:pt x="168" y="478"/>
                    <a:pt x="169" y="476"/>
                  </a:cubicBezTo>
                  <a:close/>
                  <a:moveTo>
                    <a:pt x="170" y="498"/>
                  </a:moveTo>
                  <a:cubicBezTo>
                    <a:pt x="172" y="499"/>
                    <a:pt x="171" y="501"/>
                    <a:pt x="171" y="504"/>
                  </a:cubicBezTo>
                  <a:cubicBezTo>
                    <a:pt x="170" y="503"/>
                    <a:pt x="169" y="502"/>
                    <a:pt x="169" y="500"/>
                  </a:cubicBezTo>
                  <a:cubicBezTo>
                    <a:pt x="170" y="501"/>
                    <a:pt x="170" y="499"/>
                    <a:pt x="170" y="498"/>
                  </a:cubicBezTo>
                  <a:close/>
                  <a:moveTo>
                    <a:pt x="169" y="473"/>
                  </a:moveTo>
                  <a:cubicBezTo>
                    <a:pt x="171" y="472"/>
                    <a:pt x="171" y="477"/>
                    <a:pt x="173" y="478"/>
                  </a:cubicBezTo>
                  <a:cubicBezTo>
                    <a:pt x="171" y="479"/>
                    <a:pt x="170" y="475"/>
                    <a:pt x="169" y="473"/>
                  </a:cubicBezTo>
                  <a:close/>
                  <a:moveTo>
                    <a:pt x="172" y="534"/>
                  </a:moveTo>
                  <a:cubicBezTo>
                    <a:pt x="174" y="535"/>
                    <a:pt x="173" y="538"/>
                    <a:pt x="175" y="537"/>
                  </a:cubicBezTo>
                  <a:cubicBezTo>
                    <a:pt x="174" y="538"/>
                    <a:pt x="175" y="542"/>
                    <a:pt x="172" y="542"/>
                  </a:cubicBezTo>
                  <a:cubicBezTo>
                    <a:pt x="171" y="539"/>
                    <a:pt x="172" y="538"/>
                    <a:pt x="172" y="534"/>
                  </a:cubicBezTo>
                  <a:close/>
                  <a:moveTo>
                    <a:pt x="173" y="673"/>
                  </a:moveTo>
                  <a:cubicBezTo>
                    <a:pt x="178" y="676"/>
                    <a:pt x="176" y="683"/>
                    <a:pt x="173" y="687"/>
                  </a:cubicBezTo>
                  <a:cubicBezTo>
                    <a:pt x="173" y="682"/>
                    <a:pt x="170" y="676"/>
                    <a:pt x="173" y="673"/>
                  </a:cubicBezTo>
                  <a:close/>
                  <a:moveTo>
                    <a:pt x="174" y="671"/>
                  </a:moveTo>
                  <a:cubicBezTo>
                    <a:pt x="175" y="669"/>
                    <a:pt x="177" y="667"/>
                    <a:pt x="177" y="663"/>
                  </a:cubicBezTo>
                  <a:cubicBezTo>
                    <a:pt x="180" y="666"/>
                    <a:pt x="178" y="672"/>
                    <a:pt x="174" y="671"/>
                  </a:cubicBezTo>
                  <a:close/>
                  <a:moveTo>
                    <a:pt x="179" y="696"/>
                  </a:moveTo>
                  <a:cubicBezTo>
                    <a:pt x="182" y="696"/>
                    <a:pt x="179" y="700"/>
                    <a:pt x="178" y="700"/>
                  </a:cubicBezTo>
                  <a:cubicBezTo>
                    <a:pt x="179" y="699"/>
                    <a:pt x="178" y="697"/>
                    <a:pt x="179" y="696"/>
                  </a:cubicBezTo>
                  <a:close/>
                  <a:moveTo>
                    <a:pt x="180" y="644"/>
                  </a:moveTo>
                  <a:cubicBezTo>
                    <a:pt x="182" y="644"/>
                    <a:pt x="182" y="648"/>
                    <a:pt x="181" y="649"/>
                  </a:cubicBezTo>
                  <a:cubicBezTo>
                    <a:pt x="178" y="648"/>
                    <a:pt x="179" y="645"/>
                    <a:pt x="180" y="644"/>
                  </a:cubicBezTo>
                  <a:close/>
                  <a:moveTo>
                    <a:pt x="182" y="650"/>
                  </a:moveTo>
                  <a:cubicBezTo>
                    <a:pt x="184" y="651"/>
                    <a:pt x="184" y="653"/>
                    <a:pt x="183" y="655"/>
                  </a:cubicBezTo>
                  <a:cubicBezTo>
                    <a:pt x="181" y="655"/>
                    <a:pt x="181" y="651"/>
                    <a:pt x="182" y="650"/>
                  </a:cubicBezTo>
                  <a:close/>
                  <a:moveTo>
                    <a:pt x="183" y="716"/>
                  </a:moveTo>
                  <a:cubicBezTo>
                    <a:pt x="185" y="718"/>
                    <a:pt x="186" y="723"/>
                    <a:pt x="184" y="726"/>
                  </a:cubicBezTo>
                  <a:cubicBezTo>
                    <a:pt x="180" y="724"/>
                    <a:pt x="183" y="720"/>
                    <a:pt x="183" y="716"/>
                  </a:cubicBezTo>
                  <a:close/>
                  <a:moveTo>
                    <a:pt x="184" y="609"/>
                  </a:moveTo>
                  <a:cubicBezTo>
                    <a:pt x="185" y="608"/>
                    <a:pt x="186" y="613"/>
                    <a:pt x="187" y="616"/>
                  </a:cubicBezTo>
                  <a:cubicBezTo>
                    <a:pt x="183" y="614"/>
                    <a:pt x="183" y="610"/>
                    <a:pt x="184" y="609"/>
                  </a:cubicBezTo>
                  <a:close/>
                  <a:moveTo>
                    <a:pt x="186" y="567"/>
                  </a:moveTo>
                  <a:cubicBezTo>
                    <a:pt x="188" y="567"/>
                    <a:pt x="187" y="569"/>
                    <a:pt x="187" y="570"/>
                  </a:cubicBezTo>
                  <a:cubicBezTo>
                    <a:pt x="185" y="570"/>
                    <a:pt x="186" y="568"/>
                    <a:pt x="186" y="567"/>
                  </a:cubicBezTo>
                  <a:close/>
                  <a:moveTo>
                    <a:pt x="189" y="583"/>
                  </a:moveTo>
                  <a:cubicBezTo>
                    <a:pt x="190" y="585"/>
                    <a:pt x="188" y="586"/>
                    <a:pt x="188" y="588"/>
                  </a:cubicBezTo>
                  <a:cubicBezTo>
                    <a:pt x="187" y="586"/>
                    <a:pt x="186" y="583"/>
                    <a:pt x="189" y="583"/>
                  </a:cubicBezTo>
                  <a:close/>
                  <a:moveTo>
                    <a:pt x="188" y="564"/>
                  </a:moveTo>
                  <a:cubicBezTo>
                    <a:pt x="187" y="560"/>
                    <a:pt x="190" y="560"/>
                    <a:pt x="190" y="556"/>
                  </a:cubicBezTo>
                  <a:cubicBezTo>
                    <a:pt x="191" y="556"/>
                    <a:pt x="191" y="557"/>
                    <a:pt x="192" y="557"/>
                  </a:cubicBezTo>
                  <a:cubicBezTo>
                    <a:pt x="191" y="560"/>
                    <a:pt x="191" y="563"/>
                    <a:pt x="188" y="564"/>
                  </a:cubicBezTo>
                  <a:close/>
                  <a:moveTo>
                    <a:pt x="192" y="592"/>
                  </a:moveTo>
                  <a:cubicBezTo>
                    <a:pt x="194" y="592"/>
                    <a:pt x="192" y="596"/>
                    <a:pt x="191" y="596"/>
                  </a:cubicBezTo>
                  <a:cubicBezTo>
                    <a:pt x="190" y="594"/>
                    <a:pt x="192" y="594"/>
                    <a:pt x="192" y="592"/>
                  </a:cubicBezTo>
                  <a:close/>
                  <a:moveTo>
                    <a:pt x="191" y="616"/>
                  </a:moveTo>
                  <a:cubicBezTo>
                    <a:pt x="193" y="616"/>
                    <a:pt x="193" y="618"/>
                    <a:pt x="193" y="619"/>
                  </a:cubicBezTo>
                  <a:cubicBezTo>
                    <a:pt x="191" y="619"/>
                    <a:pt x="191" y="618"/>
                    <a:pt x="191" y="616"/>
                  </a:cubicBezTo>
                  <a:close/>
                  <a:moveTo>
                    <a:pt x="193" y="640"/>
                  </a:moveTo>
                  <a:cubicBezTo>
                    <a:pt x="192" y="641"/>
                    <a:pt x="194" y="644"/>
                    <a:pt x="191" y="643"/>
                  </a:cubicBezTo>
                  <a:cubicBezTo>
                    <a:pt x="192" y="642"/>
                    <a:pt x="191" y="640"/>
                    <a:pt x="192" y="640"/>
                  </a:cubicBezTo>
                  <a:cubicBezTo>
                    <a:pt x="192" y="640"/>
                    <a:pt x="193" y="640"/>
                    <a:pt x="193" y="640"/>
                  </a:cubicBezTo>
                  <a:close/>
                  <a:moveTo>
                    <a:pt x="192" y="570"/>
                  </a:moveTo>
                  <a:cubicBezTo>
                    <a:pt x="193" y="570"/>
                    <a:pt x="193" y="570"/>
                    <a:pt x="193" y="570"/>
                  </a:cubicBezTo>
                  <a:cubicBezTo>
                    <a:pt x="194" y="570"/>
                    <a:pt x="194" y="573"/>
                    <a:pt x="193" y="574"/>
                  </a:cubicBezTo>
                  <a:cubicBezTo>
                    <a:pt x="192" y="573"/>
                    <a:pt x="193" y="571"/>
                    <a:pt x="192" y="570"/>
                  </a:cubicBezTo>
                  <a:close/>
                  <a:moveTo>
                    <a:pt x="194" y="524"/>
                  </a:moveTo>
                  <a:cubicBezTo>
                    <a:pt x="196" y="525"/>
                    <a:pt x="195" y="527"/>
                    <a:pt x="195" y="528"/>
                  </a:cubicBezTo>
                  <a:cubicBezTo>
                    <a:pt x="193" y="528"/>
                    <a:pt x="193" y="525"/>
                    <a:pt x="194" y="524"/>
                  </a:cubicBezTo>
                  <a:close/>
                  <a:moveTo>
                    <a:pt x="192" y="484"/>
                  </a:moveTo>
                  <a:cubicBezTo>
                    <a:pt x="188" y="481"/>
                    <a:pt x="187" y="475"/>
                    <a:pt x="190" y="470"/>
                  </a:cubicBezTo>
                  <a:cubicBezTo>
                    <a:pt x="191" y="470"/>
                    <a:pt x="192" y="471"/>
                    <a:pt x="193" y="471"/>
                  </a:cubicBezTo>
                  <a:cubicBezTo>
                    <a:pt x="192" y="469"/>
                    <a:pt x="193" y="468"/>
                    <a:pt x="192" y="466"/>
                  </a:cubicBezTo>
                  <a:cubicBezTo>
                    <a:pt x="194" y="467"/>
                    <a:pt x="194" y="468"/>
                    <a:pt x="193" y="470"/>
                  </a:cubicBezTo>
                  <a:cubicBezTo>
                    <a:pt x="194" y="470"/>
                    <a:pt x="194" y="469"/>
                    <a:pt x="195" y="469"/>
                  </a:cubicBezTo>
                  <a:cubicBezTo>
                    <a:pt x="196" y="476"/>
                    <a:pt x="194" y="479"/>
                    <a:pt x="192" y="484"/>
                  </a:cubicBezTo>
                  <a:close/>
                  <a:moveTo>
                    <a:pt x="194" y="456"/>
                  </a:moveTo>
                  <a:cubicBezTo>
                    <a:pt x="192" y="455"/>
                    <a:pt x="194" y="452"/>
                    <a:pt x="195" y="450"/>
                  </a:cubicBezTo>
                  <a:cubicBezTo>
                    <a:pt x="198" y="451"/>
                    <a:pt x="194" y="454"/>
                    <a:pt x="194" y="456"/>
                  </a:cubicBezTo>
                  <a:close/>
                  <a:moveTo>
                    <a:pt x="193" y="452"/>
                  </a:moveTo>
                  <a:cubicBezTo>
                    <a:pt x="191" y="452"/>
                    <a:pt x="191" y="451"/>
                    <a:pt x="191" y="449"/>
                  </a:cubicBezTo>
                  <a:cubicBezTo>
                    <a:pt x="192" y="448"/>
                    <a:pt x="193" y="445"/>
                    <a:pt x="196" y="445"/>
                  </a:cubicBezTo>
                  <a:cubicBezTo>
                    <a:pt x="196" y="448"/>
                    <a:pt x="193" y="448"/>
                    <a:pt x="193" y="452"/>
                  </a:cubicBezTo>
                  <a:close/>
                  <a:moveTo>
                    <a:pt x="194" y="424"/>
                  </a:moveTo>
                  <a:cubicBezTo>
                    <a:pt x="194" y="422"/>
                    <a:pt x="195" y="421"/>
                    <a:pt x="196" y="419"/>
                  </a:cubicBezTo>
                  <a:cubicBezTo>
                    <a:pt x="197" y="419"/>
                    <a:pt x="197" y="422"/>
                    <a:pt x="199" y="423"/>
                  </a:cubicBezTo>
                  <a:cubicBezTo>
                    <a:pt x="198" y="423"/>
                    <a:pt x="198" y="423"/>
                    <a:pt x="198" y="423"/>
                  </a:cubicBezTo>
                  <a:cubicBezTo>
                    <a:pt x="197" y="423"/>
                    <a:pt x="197" y="424"/>
                    <a:pt x="197" y="425"/>
                  </a:cubicBezTo>
                  <a:cubicBezTo>
                    <a:pt x="196" y="424"/>
                    <a:pt x="195" y="425"/>
                    <a:pt x="194" y="424"/>
                  </a:cubicBezTo>
                  <a:close/>
                  <a:moveTo>
                    <a:pt x="200" y="478"/>
                  </a:moveTo>
                  <a:cubicBezTo>
                    <a:pt x="198" y="477"/>
                    <a:pt x="200" y="474"/>
                    <a:pt x="200" y="473"/>
                  </a:cubicBezTo>
                  <a:cubicBezTo>
                    <a:pt x="201" y="473"/>
                    <a:pt x="202" y="473"/>
                    <a:pt x="202" y="473"/>
                  </a:cubicBezTo>
                  <a:cubicBezTo>
                    <a:pt x="203" y="476"/>
                    <a:pt x="201" y="476"/>
                    <a:pt x="200" y="478"/>
                  </a:cubicBezTo>
                  <a:close/>
                  <a:moveTo>
                    <a:pt x="200" y="487"/>
                  </a:moveTo>
                  <a:cubicBezTo>
                    <a:pt x="198" y="484"/>
                    <a:pt x="200" y="481"/>
                    <a:pt x="201" y="479"/>
                  </a:cubicBezTo>
                  <a:cubicBezTo>
                    <a:pt x="204" y="481"/>
                    <a:pt x="201" y="485"/>
                    <a:pt x="200" y="487"/>
                  </a:cubicBezTo>
                  <a:close/>
                  <a:moveTo>
                    <a:pt x="199" y="370"/>
                  </a:moveTo>
                  <a:cubicBezTo>
                    <a:pt x="201" y="371"/>
                    <a:pt x="202" y="373"/>
                    <a:pt x="202" y="375"/>
                  </a:cubicBezTo>
                  <a:cubicBezTo>
                    <a:pt x="201" y="374"/>
                    <a:pt x="199" y="373"/>
                    <a:pt x="199" y="370"/>
                  </a:cubicBezTo>
                  <a:close/>
                  <a:moveTo>
                    <a:pt x="199" y="287"/>
                  </a:moveTo>
                  <a:cubicBezTo>
                    <a:pt x="201" y="287"/>
                    <a:pt x="201" y="290"/>
                    <a:pt x="202" y="291"/>
                  </a:cubicBezTo>
                  <a:cubicBezTo>
                    <a:pt x="200" y="290"/>
                    <a:pt x="199" y="289"/>
                    <a:pt x="199" y="287"/>
                  </a:cubicBezTo>
                  <a:close/>
                  <a:moveTo>
                    <a:pt x="200" y="242"/>
                  </a:moveTo>
                  <a:cubicBezTo>
                    <a:pt x="201" y="243"/>
                    <a:pt x="202" y="245"/>
                    <a:pt x="202" y="247"/>
                  </a:cubicBezTo>
                  <a:cubicBezTo>
                    <a:pt x="200" y="246"/>
                    <a:pt x="200" y="244"/>
                    <a:pt x="200" y="242"/>
                  </a:cubicBezTo>
                  <a:close/>
                  <a:moveTo>
                    <a:pt x="199" y="98"/>
                  </a:moveTo>
                  <a:cubicBezTo>
                    <a:pt x="202" y="101"/>
                    <a:pt x="203" y="106"/>
                    <a:pt x="205" y="110"/>
                  </a:cubicBezTo>
                  <a:cubicBezTo>
                    <a:pt x="203" y="106"/>
                    <a:pt x="200" y="103"/>
                    <a:pt x="199" y="98"/>
                  </a:cubicBezTo>
                  <a:close/>
                  <a:moveTo>
                    <a:pt x="202" y="69"/>
                  </a:moveTo>
                  <a:cubicBezTo>
                    <a:pt x="204" y="69"/>
                    <a:pt x="204" y="72"/>
                    <a:pt x="205" y="74"/>
                  </a:cubicBezTo>
                  <a:cubicBezTo>
                    <a:pt x="203" y="73"/>
                    <a:pt x="202" y="71"/>
                    <a:pt x="202" y="69"/>
                  </a:cubicBezTo>
                  <a:close/>
                  <a:moveTo>
                    <a:pt x="187" y="30"/>
                  </a:moveTo>
                  <a:cubicBezTo>
                    <a:pt x="192" y="32"/>
                    <a:pt x="199" y="30"/>
                    <a:pt x="202" y="33"/>
                  </a:cubicBezTo>
                  <a:cubicBezTo>
                    <a:pt x="203" y="33"/>
                    <a:pt x="203" y="30"/>
                    <a:pt x="204" y="32"/>
                  </a:cubicBezTo>
                  <a:cubicBezTo>
                    <a:pt x="205" y="34"/>
                    <a:pt x="201" y="35"/>
                    <a:pt x="200" y="37"/>
                  </a:cubicBezTo>
                  <a:cubicBezTo>
                    <a:pt x="196" y="36"/>
                    <a:pt x="190" y="32"/>
                    <a:pt x="187" y="37"/>
                  </a:cubicBezTo>
                  <a:cubicBezTo>
                    <a:pt x="188" y="39"/>
                    <a:pt x="187" y="39"/>
                    <a:pt x="188" y="42"/>
                  </a:cubicBezTo>
                  <a:cubicBezTo>
                    <a:pt x="190" y="42"/>
                    <a:pt x="191" y="42"/>
                    <a:pt x="192" y="42"/>
                  </a:cubicBezTo>
                  <a:cubicBezTo>
                    <a:pt x="193" y="47"/>
                    <a:pt x="194" y="50"/>
                    <a:pt x="192" y="54"/>
                  </a:cubicBezTo>
                  <a:cubicBezTo>
                    <a:pt x="187" y="49"/>
                    <a:pt x="187" y="39"/>
                    <a:pt x="185" y="33"/>
                  </a:cubicBezTo>
                  <a:cubicBezTo>
                    <a:pt x="186" y="32"/>
                    <a:pt x="186" y="31"/>
                    <a:pt x="187" y="30"/>
                  </a:cubicBezTo>
                  <a:close/>
                  <a:moveTo>
                    <a:pt x="187" y="63"/>
                  </a:moveTo>
                  <a:cubicBezTo>
                    <a:pt x="187" y="65"/>
                    <a:pt x="185" y="66"/>
                    <a:pt x="184" y="68"/>
                  </a:cubicBezTo>
                  <a:cubicBezTo>
                    <a:pt x="181" y="65"/>
                    <a:pt x="181" y="61"/>
                    <a:pt x="179" y="57"/>
                  </a:cubicBezTo>
                  <a:cubicBezTo>
                    <a:pt x="180" y="54"/>
                    <a:pt x="183" y="51"/>
                    <a:pt x="184" y="48"/>
                  </a:cubicBezTo>
                  <a:cubicBezTo>
                    <a:pt x="186" y="53"/>
                    <a:pt x="184" y="58"/>
                    <a:pt x="187" y="63"/>
                  </a:cubicBezTo>
                  <a:close/>
                  <a:moveTo>
                    <a:pt x="154" y="31"/>
                  </a:moveTo>
                  <a:cubicBezTo>
                    <a:pt x="162" y="30"/>
                    <a:pt x="169" y="32"/>
                    <a:pt x="176" y="36"/>
                  </a:cubicBezTo>
                  <a:cubicBezTo>
                    <a:pt x="177" y="36"/>
                    <a:pt x="176" y="32"/>
                    <a:pt x="175" y="32"/>
                  </a:cubicBezTo>
                  <a:cubicBezTo>
                    <a:pt x="182" y="28"/>
                    <a:pt x="181" y="37"/>
                    <a:pt x="183" y="42"/>
                  </a:cubicBezTo>
                  <a:cubicBezTo>
                    <a:pt x="181" y="45"/>
                    <a:pt x="180" y="50"/>
                    <a:pt x="176" y="51"/>
                  </a:cubicBezTo>
                  <a:cubicBezTo>
                    <a:pt x="175" y="48"/>
                    <a:pt x="174" y="42"/>
                    <a:pt x="174" y="38"/>
                  </a:cubicBezTo>
                  <a:cubicBezTo>
                    <a:pt x="171" y="38"/>
                    <a:pt x="171" y="40"/>
                    <a:pt x="170" y="42"/>
                  </a:cubicBezTo>
                  <a:cubicBezTo>
                    <a:pt x="167" y="40"/>
                    <a:pt x="168" y="46"/>
                    <a:pt x="165" y="47"/>
                  </a:cubicBezTo>
                  <a:cubicBezTo>
                    <a:pt x="164" y="41"/>
                    <a:pt x="168" y="39"/>
                    <a:pt x="169" y="35"/>
                  </a:cubicBezTo>
                  <a:cubicBezTo>
                    <a:pt x="168" y="34"/>
                    <a:pt x="168" y="34"/>
                    <a:pt x="168" y="33"/>
                  </a:cubicBezTo>
                  <a:cubicBezTo>
                    <a:pt x="164" y="33"/>
                    <a:pt x="165" y="35"/>
                    <a:pt x="162" y="35"/>
                  </a:cubicBezTo>
                  <a:cubicBezTo>
                    <a:pt x="161" y="33"/>
                    <a:pt x="162" y="34"/>
                    <a:pt x="161" y="32"/>
                  </a:cubicBezTo>
                  <a:cubicBezTo>
                    <a:pt x="160" y="32"/>
                    <a:pt x="159" y="33"/>
                    <a:pt x="157" y="33"/>
                  </a:cubicBezTo>
                  <a:cubicBezTo>
                    <a:pt x="159" y="40"/>
                    <a:pt x="160" y="46"/>
                    <a:pt x="155" y="50"/>
                  </a:cubicBezTo>
                  <a:cubicBezTo>
                    <a:pt x="153" y="44"/>
                    <a:pt x="150" y="37"/>
                    <a:pt x="154" y="31"/>
                  </a:cubicBezTo>
                  <a:close/>
                  <a:moveTo>
                    <a:pt x="153" y="78"/>
                  </a:moveTo>
                  <a:cubicBezTo>
                    <a:pt x="151" y="76"/>
                    <a:pt x="150" y="74"/>
                    <a:pt x="149" y="71"/>
                  </a:cubicBezTo>
                  <a:cubicBezTo>
                    <a:pt x="150" y="70"/>
                    <a:pt x="150" y="68"/>
                    <a:pt x="152" y="68"/>
                  </a:cubicBezTo>
                  <a:cubicBezTo>
                    <a:pt x="152" y="73"/>
                    <a:pt x="156" y="74"/>
                    <a:pt x="153" y="78"/>
                  </a:cubicBezTo>
                  <a:close/>
                  <a:moveTo>
                    <a:pt x="150" y="47"/>
                  </a:moveTo>
                  <a:cubicBezTo>
                    <a:pt x="155" y="54"/>
                    <a:pt x="150" y="61"/>
                    <a:pt x="147" y="69"/>
                  </a:cubicBezTo>
                  <a:cubicBezTo>
                    <a:pt x="142" y="63"/>
                    <a:pt x="142" y="49"/>
                    <a:pt x="150" y="47"/>
                  </a:cubicBezTo>
                  <a:close/>
                  <a:moveTo>
                    <a:pt x="146" y="36"/>
                  </a:moveTo>
                  <a:cubicBezTo>
                    <a:pt x="146" y="40"/>
                    <a:pt x="144" y="41"/>
                    <a:pt x="142" y="42"/>
                  </a:cubicBezTo>
                  <a:cubicBezTo>
                    <a:pt x="143" y="44"/>
                    <a:pt x="144" y="42"/>
                    <a:pt x="145" y="43"/>
                  </a:cubicBezTo>
                  <a:cubicBezTo>
                    <a:pt x="144" y="45"/>
                    <a:pt x="142" y="47"/>
                    <a:pt x="142" y="50"/>
                  </a:cubicBezTo>
                  <a:cubicBezTo>
                    <a:pt x="139" y="49"/>
                    <a:pt x="140" y="48"/>
                    <a:pt x="136" y="48"/>
                  </a:cubicBezTo>
                  <a:cubicBezTo>
                    <a:pt x="139" y="43"/>
                    <a:pt x="139" y="37"/>
                    <a:pt x="142" y="33"/>
                  </a:cubicBezTo>
                  <a:cubicBezTo>
                    <a:pt x="144" y="34"/>
                    <a:pt x="143" y="37"/>
                    <a:pt x="146" y="36"/>
                  </a:cubicBezTo>
                  <a:close/>
                  <a:moveTo>
                    <a:pt x="138" y="30"/>
                  </a:moveTo>
                  <a:cubicBezTo>
                    <a:pt x="136" y="36"/>
                    <a:pt x="132" y="39"/>
                    <a:pt x="130" y="44"/>
                  </a:cubicBezTo>
                  <a:cubicBezTo>
                    <a:pt x="133" y="44"/>
                    <a:pt x="134" y="40"/>
                    <a:pt x="134" y="39"/>
                  </a:cubicBezTo>
                  <a:cubicBezTo>
                    <a:pt x="135" y="42"/>
                    <a:pt x="131" y="50"/>
                    <a:pt x="129" y="54"/>
                  </a:cubicBezTo>
                  <a:cubicBezTo>
                    <a:pt x="128" y="53"/>
                    <a:pt x="129" y="50"/>
                    <a:pt x="125" y="51"/>
                  </a:cubicBezTo>
                  <a:cubicBezTo>
                    <a:pt x="127" y="46"/>
                    <a:pt x="129" y="44"/>
                    <a:pt x="129" y="39"/>
                  </a:cubicBezTo>
                  <a:cubicBezTo>
                    <a:pt x="134" y="38"/>
                    <a:pt x="132" y="31"/>
                    <a:pt x="138" y="30"/>
                  </a:cubicBezTo>
                  <a:close/>
                  <a:moveTo>
                    <a:pt x="123" y="44"/>
                  </a:moveTo>
                  <a:cubicBezTo>
                    <a:pt x="121" y="44"/>
                    <a:pt x="122" y="42"/>
                    <a:pt x="120" y="42"/>
                  </a:cubicBezTo>
                  <a:cubicBezTo>
                    <a:pt x="121" y="39"/>
                    <a:pt x="122" y="35"/>
                    <a:pt x="124" y="31"/>
                  </a:cubicBezTo>
                  <a:cubicBezTo>
                    <a:pt x="126" y="31"/>
                    <a:pt x="128" y="31"/>
                    <a:pt x="130" y="31"/>
                  </a:cubicBezTo>
                  <a:cubicBezTo>
                    <a:pt x="128" y="35"/>
                    <a:pt x="126" y="41"/>
                    <a:pt x="123" y="44"/>
                  </a:cubicBezTo>
                  <a:close/>
                  <a:moveTo>
                    <a:pt x="116" y="25"/>
                  </a:moveTo>
                  <a:cubicBezTo>
                    <a:pt x="118" y="24"/>
                    <a:pt x="122" y="25"/>
                    <a:pt x="124" y="26"/>
                  </a:cubicBezTo>
                  <a:cubicBezTo>
                    <a:pt x="123" y="28"/>
                    <a:pt x="119" y="25"/>
                    <a:pt x="116" y="27"/>
                  </a:cubicBezTo>
                  <a:cubicBezTo>
                    <a:pt x="116" y="26"/>
                    <a:pt x="116" y="26"/>
                    <a:pt x="116" y="25"/>
                  </a:cubicBezTo>
                  <a:close/>
                  <a:moveTo>
                    <a:pt x="115" y="42"/>
                  </a:moveTo>
                  <a:cubicBezTo>
                    <a:pt x="112" y="42"/>
                    <a:pt x="115" y="38"/>
                    <a:pt x="116" y="37"/>
                  </a:cubicBezTo>
                  <a:cubicBezTo>
                    <a:pt x="118" y="38"/>
                    <a:pt x="115" y="40"/>
                    <a:pt x="115" y="42"/>
                  </a:cubicBezTo>
                  <a:close/>
                  <a:moveTo>
                    <a:pt x="115" y="35"/>
                  </a:moveTo>
                  <a:cubicBezTo>
                    <a:pt x="114" y="39"/>
                    <a:pt x="110" y="42"/>
                    <a:pt x="108" y="47"/>
                  </a:cubicBezTo>
                  <a:cubicBezTo>
                    <a:pt x="107" y="42"/>
                    <a:pt x="112" y="38"/>
                    <a:pt x="113" y="34"/>
                  </a:cubicBezTo>
                  <a:cubicBezTo>
                    <a:pt x="114" y="34"/>
                    <a:pt x="115" y="34"/>
                    <a:pt x="115" y="35"/>
                  </a:cubicBezTo>
                  <a:close/>
                  <a:moveTo>
                    <a:pt x="104" y="30"/>
                  </a:moveTo>
                  <a:cubicBezTo>
                    <a:pt x="104" y="28"/>
                    <a:pt x="105" y="27"/>
                    <a:pt x="105" y="25"/>
                  </a:cubicBezTo>
                  <a:cubicBezTo>
                    <a:pt x="107" y="24"/>
                    <a:pt x="108" y="23"/>
                    <a:pt x="111" y="23"/>
                  </a:cubicBezTo>
                  <a:cubicBezTo>
                    <a:pt x="110" y="26"/>
                    <a:pt x="109" y="30"/>
                    <a:pt x="104" y="30"/>
                  </a:cubicBezTo>
                  <a:close/>
                  <a:moveTo>
                    <a:pt x="105" y="20"/>
                  </a:moveTo>
                  <a:cubicBezTo>
                    <a:pt x="102" y="21"/>
                    <a:pt x="101" y="25"/>
                    <a:pt x="98" y="26"/>
                  </a:cubicBezTo>
                  <a:cubicBezTo>
                    <a:pt x="98" y="22"/>
                    <a:pt x="102" y="21"/>
                    <a:pt x="105" y="20"/>
                  </a:cubicBezTo>
                  <a:close/>
                  <a:moveTo>
                    <a:pt x="98" y="105"/>
                  </a:moveTo>
                  <a:cubicBezTo>
                    <a:pt x="101" y="105"/>
                    <a:pt x="103" y="112"/>
                    <a:pt x="99" y="112"/>
                  </a:cubicBezTo>
                  <a:cubicBezTo>
                    <a:pt x="97" y="109"/>
                    <a:pt x="97" y="107"/>
                    <a:pt x="98" y="105"/>
                  </a:cubicBezTo>
                  <a:close/>
                  <a:moveTo>
                    <a:pt x="99" y="129"/>
                  </a:moveTo>
                  <a:cubicBezTo>
                    <a:pt x="102" y="131"/>
                    <a:pt x="102" y="136"/>
                    <a:pt x="99" y="139"/>
                  </a:cubicBezTo>
                  <a:cubicBezTo>
                    <a:pt x="96" y="138"/>
                    <a:pt x="96" y="131"/>
                    <a:pt x="99" y="129"/>
                  </a:cubicBezTo>
                  <a:close/>
                  <a:moveTo>
                    <a:pt x="95" y="406"/>
                  </a:moveTo>
                  <a:cubicBezTo>
                    <a:pt x="92" y="404"/>
                    <a:pt x="96" y="401"/>
                    <a:pt x="95" y="397"/>
                  </a:cubicBezTo>
                  <a:cubicBezTo>
                    <a:pt x="99" y="401"/>
                    <a:pt x="95" y="401"/>
                    <a:pt x="95" y="406"/>
                  </a:cubicBezTo>
                  <a:close/>
                  <a:moveTo>
                    <a:pt x="93" y="377"/>
                  </a:moveTo>
                  <a:cubicBezTo>
                    <a:pt x="95" y="375"/>
                    <a:pt x="96" y="381"/>
                    <a:pt x="95" y="382"/>
                  </a:cubicBezTo>
                  <a:cubicBezTo>
                    <a:pt x="92" y="382"/>
                    <a:pt x="95" y="378"/>
                    <a:pt x="93" y="377"/>
                  </a:cubicBezTo>
                  <a:close/>
                  <a:moveTo>
                    <a:pt x="93" y="308"/>
                  </a:moveTo>
                  <a:cubicBezTo>
                    <a:pt x="95" y="309"/>
                    <a:pt x="97" y="312"/>
                    <a:pt x="95" y="313"/>
                  </a:cubicBezTo>
                  <a:cubicBezTo>
                    <a:pt x="94" y="312"/>
                    <a:pt x="93" y="310"/>
                    <a:pt x="93" y="308"/>
                  </a:cubicBezTo>
                  <a:close/>
                  <a:moveTo>
                    <a:pt x="93" y="154"/>
                  </a:moveTo>
                  <a:cubicBezTo>
                    <a:pt x="90" y="149"/>
                    <a:pt x="93" y="145"/>
                    <a:pt x="94" y="140"/>
                  </a:cubicBezTo>
                  <a:cubicBezTo>
                    <a:pt x="98" y="145"/>
                    <a:pt x="94" y="149"/>
                    <a:pt x="93" y="154"/>
                  </a:cubicBezTo>
                  <a:close/>
                  <a:moveTo>
                    <a:pt x="93" y="117"/>
                  </a:moveTo>
                  <a:cubicBezTo>
                    <a:pt x="95" y="119"/>
                    <a:pt x="95" y="122"/>
                    <a:pt x="94" y="125"/>
                  </a:cubicBezTo>
                  <a:cubicBezTo>
                    <a:pt x="90" y="124"/>
                    <a:pt x="92" y="120"/>
                    <a:pt x="93" y="117"/>
                  </a:cubicBezTo>
                  <a:close/>
                  <a:moveTo>
                    <a:pt x="92" y="53"/>
                  </a:moveTo>
                  <a:cubicBezTo>
                    <a:pt x="93" y="51"/>
                    <a:pt x="93" y="49"/>
                    <a:pt x="94" y="47"/>
                  </a:cubicBezTo>
                  <a:cubicBezTo>
                    <a:pt x="97" y="48"/>
                    <a:pt x="94" y="52"/>
                    <a:pt x="92" y="53"/>
                  </a:cubicBezTo>
                  <a:close/>
                  <a:moveTo>
                    <a:pt x="93" y="36"/>
                  </a:moveTo>
                  <a:cubicBezTo>
                    <a:pt x="95" y="36"/>
                    <a:pt x="93" y="38"/>
                    <a:pt x="93" y="39"/>
                  </a:cubicBezTo>
                  <a:cubicBezTo>
                    <a:pt x="91" y="38"/>
                    <a:pt x="93" y="37"/>
                    <a:pt x="93" y="36"/>
                  </a:cubicBezTo>
                  <a:close/>
                  <a:moveTo>
                    <a:pt x="89" y="57"/>
                  </a:moveTo>
                  <a:cubicBezTo>
                    <a:pt x="90" y="61"/>
                    <a:pt x="91" y="59"/>
                    <a:pt x="93" y="58"/>
                  </a:cubicBezTo>
                  <a:cubicBezTo>
                    <a:pt x="93" y="61"/>
                    <a:pt x="92" y="62"/>
                    <a:pt x="90" y="64"/>
                  </a:cubicBezTo>
                  <a:cubicBezTo>
                    <a:pt x="90" y="62"/>
                    <a:pt x="87" y="60"/>
                    <a:pt x="89" y="57"/>
                  </a:cubicBezTo>
                  <a:close/>
                  <a:moveTo>
                    <a:pt x="90" y="162"/>
                  </a:moveTo>
                  <a:cubicBezTo>
                    <a:pt x="89" y="160"/>
                    <a:pt x="86" y="156"/>
                    <a:pt x="89" y="153"/>
                  </a:cubicBezTo>
                  <a:cubicBezTo>
                    <a:pt x="89" y="156"/>
                    <a:pt x="92" y="159"/>
                    <a:pt x="90" y="162"/>
                  </a:cubicBezTo>
                  <a:close/>
                  <a:moveTo>
                    <a:pt x="89" y="64"/>
                  </a:moveTo>
                  <a:cubicBezTo>
                    <a:pt x="90" y="67"/>
                    <a:pt x="89" y="70"/>
                    <a:pt x="87" y="70"/>
                  </a:cubicBezTo>
                  <a:cubicBezTo>
                    <a:pt x="87" y="68"/>
                    <a:pt x="88" y="66"/>
                    <a:pt x="89" y="64"/>
                  </a:cubicBezTo>
                  <a:close/>
                  <a:moveTo>
                    <a:pt x="86" y="42"/>
                  </a:moveTo>
                  <a:cubicBezTo>
                    <a:pt x="86" y="41"/>
                    <a:pt x="87" y="45"/>
                    <a:pt x="84" y="45"/>
                  </a:cubicBezTo>
                  <a:cubicBezTo>
                    <a:pt x="84" y="43"/>
                    <a:pt x="85" y="43"/>
                    <a:pt x="86" y="42"/>
                  </a:cubicBezTo>
                  <a:close/>
                  <a:moveTo>
                    <a:pt x="83" y="45"/>
                  </a:moveTo>
                  <a:cubicBezTo>
                    <a:pt x="85" y="45"/>
                    <a:pt x="85" y="45"/>
                    <a:pt x="85" y="47"/>
                  </a:cubicBezTo>
                  <a:cubicBezTo>
                    <a:pt x="85" y="47"/>
                    <a:pt x="83" y="47"/>
                    <a:pt x="83" y="48"/>
                  </a:cubicBezTo>
                  <a:cubicBezTo>
                    <a:pt x="82" y="48"/>
                    <a:pt x="83" y="47"/>
                    <a:pt x="84" y="47"/>
                  </a:cubicBezTo>
                  <a:cubicBezTo>
                    <a:pt x="83" y="46"/>
                    <a:pt x="83" y="46"/>
                    <a:pt x="83" y="45"/>
                  </a:cubicBezTo>
                  <a:close/>
                  <a:moveTo>
                    <a:pt x="84" y="56"/>
                  </a:moveTo>
                  <a:cubicBezTo>
                    <a:pt x="85" y="62"/>
                    <a:pt x="79" y="71"/>
                    <a:pt x="76" y="76"/>
                  </a:cubicBezTo>
                  <a:cubicBezTo>
                    <a:pt x="76" y="74"/>
                    <a:pt x="76" y="72"/>
                    <a:pt x="76" y="70"/>
                  </a:cubicBezTo>
                  <a:cubicBezTo>
                    <a:pt x="81" y="68"/>
                    <a:pt x="82" y="61"/>
                    <a:pt x="84" y="56"/>
                  </a:cubicBezTo>
                  <a:close/>
                  <a:moveTo>
                    <a:pt x="83" y="48"/>
                  </a:moveTo>
                  <a:cubicBezTo>
                    <a:pt x="82" y="49"/>
                    <a:pt x="83" y="52"/>
                    <a:pt x="81" y="53"/>
                  </a:cubicBezTo>
                  <a:cubicBezTo>
                    <a:pt x="82" y="51"/>
                    <a:pt x="80" y="48"/>
                    <a:pt x="83" y="48"/>
                  </a:cubicBezTo>
                  <a:close/>
                  <a:moveTo>
                    <a:pt x="80" y="36"/>
                  </a:moveTo>
                  <a:cubicBezTo>
                    <a:pt x="82" y="38"/>
                    <a:pt x="79" y="43"/>
                    <a:pt x="78" y="45"/>
                  </a:cubicBezTo>
                  <a:cubicBezTo>
                    <a:pt x="77" y="43"/>
                    <a:pt x="79" y="40"/>
                    <a:pt x="80" y="36"/>
                  </a:cubicBezTo>
                  <a:close/>
                  <a:moveTo>
                    <a:pt x="75" y="51"/>
                  </a:moveTo>
                  <a:cubicBezTo>
                    <a:pt x="75" y="50"/>
                    <a:pt x="76" y="50"/>
                    <a:pt x="76" y="50"/>
                  </a:cubicBezTo>
                  <a:cubicBezTo>
                    <a:pt x="76" y="50"/>
                    <a:pt x="77" y="50"/>
                    <a:pt x="77" y="50"/>
                  </a:cubicBezTo>
                  <a:cubicBezTo>
                    <a:pt x="77" y="52"/>
                    <a:pt x="76" y="54"/>
                    <a:pt x="74" y="54"/>
                  </a:cubicBezTo>
                  <a:cubicBezTo>
                    <a:pt x="73" y="52"/>
                    <a:pt x="77" y="52"/>
                    <a:pt x="75" y="51"/>
                  </a:cubicBezTo>
                  <a:close/>
                  <a:moveTo>
                    <a:pt x="64" y="100"/>
                  </a:moveTo>
                  <a:cubicBezTo>
                    <a:pt x="64" y="99"/>
                    <a:pt x="64" y="91"/>
                    <a:pt x="68" y="90"/>
                  </a:cubicBezTo>
                  <a:cubicBezTo>
                    <a:pt x="69" y="94"/>
                    <a:pt x="64" y="96"/>
                    <a:pt x="64" y="100"/>
                  </a:cubicBezTo>
                  <a:close/>
                  <a:moveTo>
                    <a:pt x="73" y="86"/>
                  </a:moveTo>
                  <a:cubicBezTo>
                    <a:pt x="70" y="84"/>
                    <a:pt x="72" y="82"/>
                    <a:pt x="72" y="79"/>
                  </a:cubicBezTo>
                  <a:cubicBezTo>
                    <a:pt x="74" y="79"/>
                    <a:pt x="72" y="84"/>
                    <a:pt x="73" y="86"/>
                  </a:cubicBezTo>
                  <a:close/>
                  <a:moveTo>
                    <a:pt x="75" y="123"/>
                  </a:moveTo>
                  <a:cubicBezTo>
                    <a:pt x="74" y="122"/>
                    <a:pt x="74" y="119"/>
                    <a:pt x="74" y="118"/>
                  </a:cubicBezTo>
                  <a:cubicBezTo>
                    <a:pt x="76" y="119"/>
                    <a:pt x="75" y="121"/>
                    <a:pt x="75" y="123"/>
                  </a:cubicBezTo>
                  <a:close/>
                  <a:moveTo>
                    <a:pt x="75" y="127"/>
                  </a:moveTo>
                  <a:cubicBezTo>
                    <a:pt x="77" y="128"/>
                    <a:pt x="75" y="130"/>
                    <a:pt x="75" y="132"/>
                  </a:cubicBezTo>
                  <a:cubicBezTo>
                    <a:pt x="74" y="131"/>
                    <a:pt x="74" y="128"/>
                    <a:pt x="75" y="127"/>
                  </a:cubicBezTo>
                  <a:close/>
                  <a:moveTo>
                    <a:pt x="75" y="133"/>
                  </a:moveTo>
                  <a:cubicBezTo>
                    <a:pt x="77" y="136"/>
                    <a:pt x="76" y="137"/>
                    <a:pt x="76" y="141"/>
                  </a:cubicBezTo>
                  <a:cubicBezTo>
                    <a:pt x="74" y="139"/>
                    <a:pt x="75" y="136"/>
                    <a:pt x="75" y="133"/>
                  </a:cubicBezTo>
                  <a:close/>
                  <a:moveTo>
                    <a:pt x="77" y="150"/>
                  </a:moveTo>
                  <a:cubicBezTo>
                    <a:pt x="75" y="148"/>
                    <a:pt x="76" y="144"/>
                    <a:pt x="75" y="143"/>
                  </a:cubicBezTo>
                  <a:cubicBezTo>
                    <a:pt x="77" y="142"/>
                    <a:pt x="77" y="150"/>
                    <a:pt x="77" y="150"/>
                  </a:cubicBezTo>
                  <a:close/>
                  <a:moveTo>
                    <a:pt x="79" y="84"/>
                  </a:moveTo>
                  <a:cubicBezTo>
                    <a:pt x="81" y="84"/>
                    <a:pt x="80" y="95"/>
                    <a:pt x="78" y="99"/>
                  </a:cubicBezTo>
                  <a:cubicBezTo>
                    <a:pt x="75" y="94"/>
                    <a:pt x="79" y="87"/>
                    <a:pt x="79" y="84"/>
                  </a:cubicBezTo>
                  <a:close/>
                  <a:moveTo>
                    <a:pt x="80" y="110"/>
                  </a:moveTo>
                  <a:cubicBezTo>
                    <a:pt x="83" y="113"/>
                    <a:pt x="77" y="120"/>
                    <a:pt x="81" y="124"/>
                  </a:cubicBezTo>
                  <a:cubicBezTo>
                    <a:pt x="81" y="129"/>
                    <a:pt x="81" y="132"/>
                    <a:pt x="80" y="136"/>
                  </a:cubicBezTo>
                  <a:cubicBezTo>
                    <a:pt x="79" y="129"/>
                    <a:pt x="77" y="119"/>
                    <a:pt x="80" y="110"/>
                  </a:cubicBezTo>
                  <a:close/>
                  <a:moveTo>
                    <a:pt x="82" y="160"/>
                  </a:moveTo>
                  <a:cubicBezTo>
                    <a:pt x="81" y="156"/>
                    <a:pt x="78" y="145"/>
                    <a:pt x="83" y="142"/>
                  </a:cubicBezTo>
                  <a:cubicBezTo>
                    <a:pt x="85" y="147"/>
                    <a:pt x="82" y="154"/>
                    <a:pt x="82" y="160"/>
                  </a:cubicBezTo>
                  <a:close/>
                  <a:moveTo>
                    <a:pt x="86" y="217"/>
                  </a:moveTo>
                  <a:cubicBezTo>
                    <a:pt x="83" y="209"/>
                    <a:pt x="87" y="203"/>
                    <a:pt x="84" y="198"/>
                  </a:cubicBezTo>
                  <a:cubicBezTo>
                    <a:pt x="86" y="194"/>
                    <a:pt x="83" y="192"/>
                    <a:pt x="84" y="189"/>
                  </a:cubicBezTo>
                  <a:cubicBezTo>
                    <a:pt x="84" y="188"/>
                    <a:pt x="82" y="188"/>
                    <a:pt x="83" y="186"/>
                  </a:cubicBezTo>
                  <a:cubicBezTo>
                    <a:pt x="85" y="185"/>
                    <a:pt x="84" y="182"/>
                    <a:pt x="85" y="180"/>
                  </a:cubicBezTo>
                  <a:cubicBezTo>
                    <a:pt x="88" y="180"/>
                    <a:pt x="89" y="179"/>
                    <a:pt x="90" y="177"/>
                  </a:cubicBezTo>
                  <a:cubicBezTo>
                    <a:pt x="92" y="184"/>
                    <a:pt x="89" y="190"/>
                    <a:pt x="90" y="195"/>
                  </a:cubicBezTo>
                  <a:cubicBezTo>
                    <a:pt x="92" y="196"/>
                    <a:pt x="92" y="193"/>
                    <a:pt x="93" y="195"/>
                  </a:cubicBezTo>
                  <a:cubicBezTo>
                    <a:pt x="93" y="197"/>
                    <a:pt x="94" y="198"/>
                    <a:pt x="94" y="200"/>
                  </a:cubicBezTo>
                  <a:cubicBezTo>
                    <a:pt x="94" y="201"/>
                    <a:pt x="92" y="202"/>
                    <a:pt x="91" y="203"/>
                  </a:cubicBezTo>
                  <a:cubicBezTo>
                    <a:pt x="91" y="206"/>
                    <a:pt x="94" y="206"/>
                    <a:pt x="93" y="209"/>
                  </a:cubicBezTo>
                  <a:cubicBezTo>
                    <a:pt x="88" y="209"/>
                    <a:pt x="93" y="217"/>
                    <a:pt x="91" y="217"/>
                  </a:cubicBezTo>
                  <a:cubicBezTo>
                    <a:pt x="91" y="216"/>
                    <a:pt x="91" y="215"/>
                    <a:pt x="90" y="215"/>
                  </a:cubicBezTo>
                  <a:cubicBezTo>
                    <a:pt x="88" y="216"/>
                    <a:pt x="86" y="218"/>
                    <a:pt x="87" y="221"/>
                  </a:cubicBezTo>
                  <a:cubicBezTo>
                    <a:pt x="86" y="221"/>
                    <a:pt x="83" y="217"/>
                    <a:pt x="86" y="217"/>
                  </a:cubicBezTo>
                  <a:close/>
                  <a:moveTo>
                    <a:pt x="88" y="263"/>
                  </a:moveTo>
                  <a:cubicBezTo>
                    <a:pt x="88" y="261"/>
                    <a:pt x="86" y="260"/>
                    <a:pt x="87" y="257"/>
                  </a:cubicBezTo>
                  <a:cubicBezTo>
                    <a:pt x="87" y="257"/>
                    <a:pt x="87" y="258"/>
                    <a:pt x="88" y="258"/>
                  </a:cubicBezTo>
                  <a:cubicBezTo>
                    <a:pt x="89" y="254"/>
                    <a:pt x="88" y="252"/>
                    <a:pt x="86" y="248"/>
                  </a:cubicBezTo>
                  <a:cubicBezTo>
                    <a:pt x="88" y="245"/>
                    <a:pt x="89" y="243"/>
                    <a:pt x="86" y="241"/>
                  </a:cubicBezTo>
                  <a:cubicBezTo>
                    <a:pt x="88" y="238"/>
                    <a:pt x="86" y="233"/>
                    <a:pt x="87" y="231"/>
                  </a:cubicBezTo>
                  <a:cubicBezTo>
                    <a:pt x="88" y="232"/>
                    <a:pt x="89" y="234"/>
                    <a:pt x="90" y="235"/>
                  </a:cubicBezTo>
                  <a:cubicBezTo>
                    <a:pt x="90" y="238"/>
                    <a:pt x="88" y="237"/>
                    <a:pt x="88" y="239"/>
                  </a:cubicBezTo>
                  <a:cubicBezTo>
                    <a:pt x="89" y="241"/>
                    <a:pt x="90" y="242"/>
                    <a:pt x="91" y="244"/>
                  </a:cubicBezTo>
                  <a:cubicBezTo>
                    <a:pt x="90" y="251"/>
                    <a:pt x="92" y="260"/>
                    <a:pt x="88" y="263"/>
                  </a:cubicBezTo>
                  <a:close/>
                  <a:moveTo>
                    <a:pt x="90" y="268"/>
                  </a:moveTo>
                  <a:cubicBezTo>
                    <a:pt x="91" y="270"/>
                    <a:pt x="90" y="273"/>
                    <a:pt x="90" y="276"/>
                  </a:cubicBezTo>
                  <a:cubicBezTo>
                    <a:pt x="88" y="273"/>
                    <a:pt x="89" y="272"/>
                    <a:pt x="90" y="268"/>
                  </a:cubicBezTo>
                  <a:close/>
                  <a:moveTo>
                    <a:pt x="84" y="395"/>
                  </a:moveTo>
                  <a:cubicBezTo>
                    <a:pt x="88" y="396"/>
                    <a:pt x="89" y="405"/>
                    <a:pt x="92" y="410"/>
                  </a:cubicBezTo>
                  <a:cubicBezTo>
                    <a:pt x="90" y="410"/>
                    <a:pt x="90" y="409"/>
                    <a:pt x="90" y="408"/>
                  </a:cubicBezTo>
                  <a:cubicBezTo>
                    <a:pt x="82" y="411"/>
                    <a:pt x="91" y="422"/>
                    <a:pt x="89" y="430"/>
                  </a:cubicBezTo>
                  <a:cubicBezTo>
                    <a:pt x="89" y="431"/>
                    <a:pt x="91" y="432"/>
                    <a:pt x="92" y="433"/>
                  </a:cubicBezTo>
                  <a:cubicBezTo>
                    <a:pt x="91" y="439"/>
                    <a:pt x="96" y="443"/>
                    <a:pt x="95" y="448"/>
                  </a:cubicBezTo>
                  <a:cubicBezTo>
                    <a:pt x="90" y="444"/>
                    <a:pt x="90" y="431"/>
                    <a:pt x="86" y="427"/>
                  </a:cubicBezTo>
                  <a:cubicBezTo>
                    <a:pt x="85" y="415"/>
                    <a:pt x="85" y="408"/>
                    <a:pt x="84" y="395"/>
                  </a:cubicBezTo>
                  <a:close/>
                  <a:moveTo>
                    <a:pt x="86" y="626"/>
                  </a:moveTo>
                  <a:cubicBezTo>
                    <a:pt x="87" y="628"/>
                    <a:pt x="88" y="631"/>
                    <a:pt x="88" y="634"/>
                  </a:cubicBezTo>
                  <a:cubicBezTo>
                    <a:pt x="87" y="634"/>
                    <a:pt x="86" y="635"/>
                    <a:pt x="86" y="635"/>
                  </a:cubicBezTo>
                  <a:cubicBezTo>
                    <a:pt x="84" y="635"/>
                    <a:pt x="85" y="628"/>
                    <a:pt x="86" y="626"/>
                  </a:cubicBezTo>
                  <a:close/>
                  <a:moveTo>
                    <a:pt x="85" y="639"/>
                  </a:moveTo>
                  <a:cubicBezTo>
                    <a:pt x="88" y="644"/>
                    <a:pt x="85" y="649"/>
                    <a:pt x="89" y="653"/>
                  </a:cubicBezTo>
                  <a:cubicBezTo>
                    <a:pt x="88" y="656"/>
                    <a:pt x="86" y="656"/>
                    <a:pt x="86" y="658"/>
                  </a:cubicBezTo>
                  <a:cubicBezTo>
                    <a:pt x="87" y="660"/>
                    <a:pt x="86" y="663"/>
                    <a:pt x="86" y="666"/>
                  </a:cubicBezTo>
                  <a:cubicBezTo>
                    <a:pt x="84" y="655"/>
                    <a:pt x="84" y="648"/>
                    <a:pt x="85" y="639"/>
                  </a:cubicBezTo>
                  <a:close/>
                  <a:moveTo>
                    <a:pt x="83" y="692"/>
                  </a:moveTo>
                  <a:cubicBezTo>
                    <a:pt x="81" y="691"/>
                    <a:pt x="82" y="689"/>
                    <a:pt x="83" y="688"/>
                  </a:cubicBezTo>
                  <a:cubicBezTo>
                    <a:pt x="86" y="689"/>
                    <a:pt x="83" y="690"/>
                    <a:pt x="83" y="692"/>
                  </a:cubicBezTo>
                  <a:close/>
                  <a:moveTo>
                    <a:pt x="89" y="682"/>
                  </a:moveTo>
                  <a:cubicBezTo>
                    <a:pt x="86" y="679"/>
                    <a:pt x="85" y="676"/>
                    <a:pt x="84" y="672"/>
                  </a:cubicBezTo>
                  <a:cubicBezTo>
                    <a:pt x="87" y="674"/>
                    <a:pt x="88" y="674"/>
                    <a:pt x="91" y="673"/>
                  </a:cubicBezTo>
                  <a:cubicBezTo>
                    <a:pt x="90" y="675"/>
                    <a:pt x="91" y="680"/>
                    <a:pt x="89" y="682"/>
                  </a:cubicBezTo>
                  <a:close/>
                  <a:moveTo>
                    <a:pt x="92" y="719"/>
                  </a:moveTo>
                  <a:cubicBezTo>
                    <a:pt x="93" y="720"/>
                    <a:pt x="93" y="722"/>
                    <a:pt x="94" y="724"/>
                  </a:cubicBezTo>
                  <a:cubicBezTo>
                    <a:pt x="92" y="724"/>
                    <a:pt x="92" y="721"/>
                    <a:pt x="92" y="719"/>
                  </a:cubicBezTo>
                  <a:close/>
                  <a:moveTo>
                    <a:pt x="93" y="706"/>
                  </a:moveTo>
                  <a:cubicBezTo>
                    <a:pt x="95" y="704"/>
                    <a:pt x="95" y="709"/>
                    <a:pt x="96" y="710"/>
                  </a:cubicBezTo>
                  <a:cubicBezTo>
                    <a:pt x="93" y="710"/>
                    <a:pt x="95" y="707"/>
                    <a:pt x="93" y="706"/>
                  </a:cubicBezTo>
                  <a:close/>
                  <a:moveTo>
                    <a:pt x="95" y="697"/>
                  </a:moveTo>
                  <a:cubicBezTo>
                    <a:pt x="93" y="694"/>
                    <a:pt x="91" y="691"/>
                    <a:pt x="90" y="686"/>
                  </a:cubicBezTo>
                  <a:cubicBezTo>
                    <a:pt x="92" y="684"/>
                    <a:pt x="94" y="683"/>
                    <a:pt x="94" y="679"/>
                  </a:cubicBezTo>
                  <a:cubicBezTo>
                    <a:pt x="98" y="680"/>
                    <a:pt x="95" y="683"/>
                    <a:pt x="95" y="686"/>
                  </a:cubicBezTo>
                  <a:cubicBezTo>
                    <a:pt x="96" y="690"/>
                    <a:pt x="100" y="694"/>
                    <a:pt x="95" y="697"/>
                  </a:cubicBezTo>
                  <a:close/>
                  <a:moveTo>
                    <a:pt x="98" y="697"/>
                  </a:moveTo>
                  <a:cubicBezTo>
                    <a:pt x="100" y="700"/>
                    <a:pt x="103" y="706"/>
                    <a:pt x="101" y="710"/>
                  </a:cubicBezTo>
                  <a:cubicBezTo>
                    <a:pt x="100" y="706"/>
                    <a:pt x="95" y="703"/>
                    <a:pt x="98" y="697"/>
                  </a:cubicBezTo>
                  <a:close/>
                  <a:moveTo>
                    <a:pt x="98" y="734"/>
                  </a:moveTo>
                  <a:cubicBezTo>
                    <a:pt x="98" y="734"/>
                    <a:pt x="99" y="734"/>
                    <a:pt x="99" y="734"/>
                  </a:cubicBezTo>
                  <a:cubicBezTo>
                    <a:pt x="100" y="736"/>
                    <a:pt x="98" y="736"/>
                    <a:pt x="99" y="737"/>
                  </a:cubicBezTo>
                  <a:cubicBezTo>
                    <a:pt x="98" y="737"/>
                    <a:pt x="98" y="735"/>
                    <a:pt x="98" y="734"/>
                  </a:cubicBezTo>
                  <a:close/>
                  <a:moveTo>
                    <a:pt x="102" y="747"/>
                  </a:moveTo>
                  <a:cubicBezTo>
                    <a:pt x="102" y="749"/>
                    <a:pt x="99" y="747"/>
                    <a:pt x="99" y="746"/>
                  </a:cubicBezTo>
                  <a:cubicBezTo>
                    <a:pt x="99" y="743"/>
                    <a:pt x="102" y="744"/>
                    <a:pt x="102" y="741"/>
                  </a:cubicBezTo>
                  <a:cubicBezTo>
                    <a:pt x="106" y="741"/>
                    <a:pt x="99" y="747"/>
                    <a:pt x="102" y="747"/>
                  </a:cubicBezTo>
                  <a:close/>
                  <a:moveTo>
                    <a:pt x="105" y="717"/>
                  </a:moveTo>
                  <a:cubicBezTo>
                    <a:pt x="103" y="717"/>
                    <a:pt x="103" y="713"/>
                    <a:pt x="104" y="712"/>
                  </a:cubicBezTo>
                  <a:cubicBezTo>
                    <a:pt x="105" y="713"/>
                    <a:pt x="106" y="715"/>
                    <a:pt x="105" y="717"/>
                  </a:cubicBezTo>
                  <a:close/>
                  <a:moveTo>
                    <a:pt x="102" y="683"/>
                  </a:moveTo>
                  <a:cubicBezTo>
                    <a:pt x="101" y="680"/>
                    <a:pt x="100" y="678"/>
                    <a:pt x="99" y="674"/>
                  </a:cubicBezTo>
                  <a:cubicBezTo>
                    <a:pt x="100" y="674"/>
                    <a:pt x="101" y="675"/>
                    <a:pt x="102" y="675"/>
                  </a:cubicBezTo>
                  <a:cubicBezTo>
                    <a:pt x="104" y="671"/>
                    <a:pt x="101" y="667"/>
                    <a:pt x="102" y="664"/>
                  </a:cubicBezTo>
                  <a:cubicBezTo>
                    <a:pt x="102" y="659"/>
                    <a:pt x="107" y="656"/>
                    <a:pt x="105" y="653"/>
                  </a:cubicBezTo>
                  <a:cubicBezTo>
                    <a:pt x="104" y="652"/>
                    <a:pt x="106" y="652"/>
                    <a:pt x="107" y="652"/>
                  </a:cubicBezTo>
                  <a:cubicBezTo>
                    <a:pt x="107" y="650"/>
                    <a:pt x="105" y="648"/>
                    <a:pt x="107" y="647"/>
                  </a:cubicBezTo>
                  <a:cubicBezTo>
                    <a:pt x="109" y="659"/>
                    <a:pt x="110" y="674"/>
                    <a:pt x="102" y="683"/>
                  </a:cubicBezTo>
                  <a:close/>
                  <a:moveTo>
                    <a:pt x="105" y="718"/>
                  </a:moveTo>
                  <a:cubicBezTo>
                    <a:pt x="107" y="718"/>
                    <a:pt x="107" y="720"/>
                    <a:pt x="107" y="722"/>
                  </a:cubicBezTo>
                  <a:cubicBezTo>
                    <a:pt x="105" y="722"/>
                    <a:pt x="105" y="720"/>
                    <a:pt x="105" y="718"/>
                  </a:cubicBezTo>
                  <a:close/>
                  <a:moveTo>
                    <a:pt x="107" y="735"/>
                  </a:moveTo>
                  <a:cubicBezTo>
                    <a:pt x="106" y="735"/>
                    <a:pt x="105" y="733"/>
                    <a:pt x="106" y="732"/>
                  </a:cubicBezTo>
                  <a:cubicBezTo>
                    <a:pt x="107" y="732"/>
                    <a:pt x="108" y="734"/>
                    <a:pt x="107" y="735"/>
                  </a:cubicBezTo>
                  <a:close/>
                  <a:moveTo>
                    <a:pt x="111" y="720"/>
                  </a:moveTo>
                  <a:cubicBezTo>
                    <a:pt x="112" y="720"/>
                    <a:pt x="113" y="720"/>
                    <a:pt x="113" y="720"/>
                  </a:cubicBezTo>
                  <a:cubicBezTo>
                    <a:pt x="113" y="723"/>
                    <a:pt x="114" y="723"/>
                    <a:pt x="114" y="725"/>
                  </a:cubicBezTo>
                  <a:cubicBezTo>
                    <a:pt x="112" y="725"/>
                    <a:pt x="111" y="723"/>
                    <a:pt x="111" y="720"/>
                  </a:cubicBezTo>
                  <a:close/>
                  <a:moveTo>
                    <a:pt x="111" y="710"/>
                  </a:moveTo>
                  <a:cubicBezTo>
                    <a:pt x="111" y="707"/>
                    <a:pt x="108" y="706"/>
                    <a:pt x="108" y="702"/>
                  </a:cubicBezTo>
                  <a:cubicBezTo>
                    <a:pt x="111" y="701"/>
                    <a:pt x="112" y="702"/>
                    <a:pt x="116" y="702"/>
                  </a:cubicBezTo>
                  <a:cubicBezTo>
                    <a:pt x="116" y="705"/>
                    <a:pt x="114" y="709"/>
                    <a:pt x="111" y="710"/>
                  </a:cubicBezTo>
                  <a:close/>
                  <a:moveTo>
                    <a:pt x="116" y="711"/>
                  </a:moveTo>
                  <a:cubicBezTo>
                    <a:pt x="118" y="713"/>
                    <a:pt x="121" y="718"/>
                    <a:pt x="118" y="720"/>
                  </a:cubicBezTo>
                  <a:cubicBezTo>
                    <a:pt x="114" y="720"/>
                    <a:pt x="115" y="714"/>
                    <a:pt x="116" y="711"/>
                  </a:cubicBezTo>
                  <a:close/>
                  <a:moveTo>
                    <a:pt x="116" y="735"/>
                  </a:moveTo>
                  <a:cubicBezTo>
                    <a:pt x="116" y="733"/>
                    <a:pt x="117" y="732"/>
                    <a:pt x="118" y="732"/>
                  </a:cubicBezTo>
                  <a:cubicBezTo>
                    <a:pt x="118" y="733"/>
                    <a:pt x="118" y="735"/>
                    <a:pt x="116" y="735"/>
                  </a:cubicBezTo>
                  <a:close/>
                  <a:moveTo>
                    <a:pt x="118" y="741"/>
                  </a:moveTo>
                  <a:cubicBezTo>
                    <a:pt x="119" y="739"/>
                    <a:pt x="117" y="739"/>
                    <a:pt x="118" y="737"/>
                  </a:cubicBezTo>
                  <a:cubicBezTo>
                    <a:pt x="119" y="737"/>
                    <a:pt x="120" y="736"/>
                    <a:pt x="121" y="737"/>
                  </a:cubicBezTo>
                  <a:cubicBezTo>
                    <a:pt x="120" y="739"/>
                    <a:pt x="121" y="741"/>
                    <a:pt x="118" y="741"/>
                  </a:cubicBezTo>
                  <a:close/>
                  <a:moveTo>
                    <a:pt x="127" y="717"/>
                  </a:moveTo>
                  <a:cubicBezTo>
                    <a:pt x="126" y="715"/>
                    <a:pt x="129" y="715"/>
                    <a:pt x="129" y="713"/>
                  </a:cubicBezTo>
                  <a:cubicBezTo>
                    <a:pt x="129" y="711"/>
                    <a:pt x="126" y="711"/>
                    <a:pt x="124" y="711"/>
                  </a:cubicBezTo>
                  <a:cubicBezTo>
                    <a:pt x="123" y="709"/>
                    <a:pt x="122" y="706"/>
                    <a:pt x="120" y="702"/>
                  </a:cubicBezTo>
                  <a:cubicBezTo>
                    <a:pt x="126" y="703"/>
                    <a:pt x="132" y="703"/>
                    <a:pt x="136" y="705"/>
                  </a:cubicBezTo>
                  <a:cubicBezTo>
                    <a:pt x="136" y="712"/>
                    <a:pt x="128" y="713"/>
                    <a:pt x="130" y="718"/>
                  </a:cubicBezTo>
                  <a:cubicBezTo>
                    <a:pt x="129" y="717"/>
                    <a:pt x="128" y="719"/>
                    <a:pt x="127" y="717"/>
                  </a:cubicBezTo>
                  <a:close/>
                  <a:moveTo>
                    <a:pt x="136" y="722"/>
                  </a:moveTo>
                  <a:cubicBezTo>
                    <a:pt x="133" y="723"/>
                    <a:pt x="133" y="726"/>
                    <a:pt x="133" y="729"/>
                  </a:cubicBezTo>
                  <a:cubicBezTo>
                    <a:pt x="132" y="728"/>
                    <a:pt x="131" y="727"/>
                    <a:pt x="131" y="725"/>
                  </a:cubicBezTo>
                  <a:cubicBezTo>
                    <a:pt x="133" y="718"/>
                    <a:pt x="137" y="714"/>
                    <a:pt x="138" y="708"/>
                  </a:cubicBezTo>
                  <a:cubicBezTo>
                    <a:pt x="140" y="709"/>
                    <a:pt x="141" y="708"/>
                    <a:pt x="141" y="706"/>
                  </a:cubicBezTo>
                  <a:cubicBezTo>
                    <a:pt x="143" y="706"/>
                    <a:pt x="147" y="705"/>
                    <a:pt x="148" y="707"/>
                  </a:cubicBezTo>
                  <a:cubicBezTo>
                    <a:pt x="146" y="713"/>
                    <a:pt x="141" y="720"/>
                    <a:pt x="136" y="722"/>
                  </a:cubicBezTo>
                  <a:close/>
                  <a:moveTo>
                    <a:pt x="141" y="726"/>
                  </a:moveTo>
                  <a:cubicBezTo>
                    <a:pt x="136" y="721"/>
                    <a:pt x="144" y="716"/>
                    <a:pt x="147" y="713"/>
                  </a:cubicBezTo>
                  <a:cubicBezTo>
                    <a:pt x="148" y="719"/>
                    <a:pt x="141" y="721"/>
                    <a:pt x="141" y="726"/>
                  </a:cubicBezTo>
                  <a:close/>
                  <a:moveTo>
                    <a:pt x="173" y="746"/>
                  </a:moveTo>
                  <a:cubicBezTo>
                    <a:pt x="170" y="745"/>
                    <a:pt x="169" y="745"/>
                    <a:pt x="166" y="744"/>
                  </a:cubicBezTo>
                  <a:cubicBezTo>
                    <a:pt x="166" y="741"/>
                    <a:pt x="163" y="740"/>
                    <a:pt x="161" y="737"/>
                  </a:cubicBezTo>
                  <a:cubicBezTo>
                    <a:pt x="163" y="729"/>
                    <a:pt x="162" y="717"/>
                    <a:pt x="166" y="710"/>
                  </a:cubicBezTo>
                  <a:cubicBezTo>
                    <a:pt x="162" y="706"/>
                    <a:pt x="157" y="708"/>
                    <a:pt x="156" y="713"/>
                  </a:cubicBezTo>
                  <a:cubicBezTo>
                    <a:pt x="158" y="713"/>
                    <a:pt x="159" y="709"/>
                    <a:pt x="161" y="711"/>
                  </a:cubicBezTo>
                  <a:cubicBezTo>
                    <a:pt x="159" y="720"/>
                    <a:pt x="149" y="725"/>
                    <a:pt x="151" y="737"/>
                  </a:cubicBezTo>
                  <a:cubicBezTo>
                    <a:pt x="149" y="742"/>
                    <a:pt x="145" y="740"/>
                    <a:pt x="145" y="735"/>
                  </a:cubicBezTo>
                  <a:cubicBezTo>
                    <a:pt x="147" y="732"/>
                    <a:pt x="148" y="725"/>
                    <a:pt x="152" y="725"/>
                  </a:cubicBezTo>
                  <a:cubicBezTo>
                    <a:pt x="150" y="720"/>
                    <a:pt x="155" y="717"/>
                    <a:pt x="156" y="713"/>
                  </a:cubicBezTo>
                  <a:cubicBezTo>
                    <a:pt x="155" y="713"/>
                    <a:pt x="154" y="713"/>
                    <a:pt x="154" y="714"/>
                  </a:cubicBezTo>
                  <a:cubicBezTo>
                    <a:pt x="153" y="712"/>
                    <a:pt x="156" y="710"/>
                    <a:pt x="156" y="707"/>
                  </a:cubicBezTo>
                  <a:cubicBezTo>
                    <a:pt x="155" y="706"/>
                    <a:pt x="154" y="706"/>
                    <a:pt x="155" y="704"/>
                  </a:cubicBezTo>
                  <a:cubicBezTo>
                    <a:pt x="144" y="701"/>
                    <a:pt x="124" y="700"/>
                    <a:pt x="111" y="696"/>
                  </a:cubicBezTo>
                  <a:cubicBezTo>
                    <a:pt x="112" y="695"/>
                    <a:pt x="112" y="693"/>
                    <a:pt x="115" y="693"/>
                  </a:cubicBezTo>
                  <a:cubicBezTo>
                    <a:pt x="113" y="691"/>
                    <a:pt x="116" y="690"/>
                    <a:pt x="114" y="688"/>
                  </a:cubicBezTo>
                  <a:cubicBezTo>
                    <a:pt x="113" y="692"/>
                    <a:pt x="109" y="693"/>
                    <a:pt x="108" y="697"/>
                  </a:cubicBezTo>
                  <a:cubicBezTo>
                    <a:pt x="105" y="691"/>
                    <a:pt x="114" y="682"/>
                    <a:pt x="109" y="678"/>
                  </a:cubicBezTo>
                  <a:cubicBezTo>
                    <a:pt x="110" y="677"/>
                    <a:pt x="112" y="677"/>
                    <a:pt x="111" y="676"/>
                  </a:cubicBezTo>
                  <a:cubicBezTo>
                    <a:pt x="111" y="667"/>
                    <a:pt x="110" y="658"/>
                    <a:pt x="110" y="649"/>
                  </a:cubicBezTo>
                  <a:cubicBezTo>
                    <a:pt x="110" y="646"/>
                    <a:pt x="112" y="643"/>
                    <a:pt x="112" y="640"/>
                  </a:cubicBezTo>
                  <a:cubicBezTo>
                    <a:pt x="112" y="628"/>
                    <a:pt x="110" y="617"/>
                    <a:pt x="117" y="609"/>
                  </a:cubicBezTo>
                  <a:cubicBezTo>
                    <a:pt x="117" y="607"/>
                    <a:pt x="115" y="607"/>
                    <a:pt x="114" y="606"/>
                  </a:cubicBezTo>
                  <a:cubicBezTo>
                    <a:pt x="118" y="589"/>
                    <a:pt x="116" y="569"/>
                    <a:pt x="121" y="553"/>
                  </a:cubicBezTo>
                  <a:cubicBezTo>
                    <a:pt x="119" y="547"/>
                    <a:pt x="120" y="531"/>
                    <a:pt x="121" y="527"/>
                  </a:cubicBezTo>
                  <a:cubicBezTo>
                    <a:pt x="122" y="524"/>
                    <a:pt x="125" y="523"/>
                    <a:pt x="124" y="520"/>
                  </a:cubicBezTo>
                  <a:cubicBezTo>
                    <a:pt x="124" y="519"/>
                    <a:pt x="124" y="517"/>
                    <a:pt x="123" y="516"/>
                  </a:cubicBezTo>
                  <a:cubicBezTo>
                    <a:pt x="124" y="491"/>
                    <a:pt x="129" y="470"/>
                    <a:pt x="132" y="451"/>
                  </a:cubicBezTo>
                  <a:cubicBezTo>
                    <a:pt x="133" y="450"/>
                    <a:pt x="133" y="449"/>
                    <a:pt x="134" y="450"/>
                  </a:cubicBezTo>
                  <a:cubicBezTo>
                    <a:pt x="134" y="439"/>
                    <a:pt x="141" y="434"/>
                    <a:pt x="142" y="420"/>
                  </a:cubicBezTo>
                  <a:cubicBezTo>
                    <a:pt x="144" y="420"/>
                    <a:pt x="143" y="416"/>
                    <a:pt x="145" y="417"/>
                  </a:cubicBezTo>
                  <a:cubicBezTo>
                    <a:pt x="147" y="424"/>
                    <a:pt x="148" y="433"/>
                    <a:pt x="151" y="439"/>
                  </a:cubicBezTo>
                  <a:cubicBezTo>
                    <a:pt x="149" y="441"/>
                    <a:pt x="152" y="446"/>
                    <a:pt x="153" y="449"/>
                  </a:cubicBezTo>
                  <a:cubicBezTo>
                    <a:pt x="159" y="481"/>
                    <a:pt x="155" y="520"/>
                    <a:pt x="162" y="555"/>
                  </a:cubicBezTo>
                  <a:cubicBezTo>
                    <a:pt x="161" y="572"/>
                    <a:pt x="164" y="594"/>
                    <a:pt x="166" y="615"/>
                  </a:cubicBezTo>
                  <a:cubicBezTo>
                    <a:pt x="167" y="641"/>
                    <a:pt x="168" y="660"/>
                    <a:pt x="166" y="689"/>
                  </a:cubicBezTo>
                  <a:cubicBezTo>
                    <a:pt x="168" y="688"/>
                    <a:pt x="166" y="686"/>
                    <a:pt x="168" y="684"/>
                  </a:cubicBezTo>
                  <a:cubicBezTo>
                    <a:pt x="170" y="693"/>
                    <a:pt x="172" y="705"/>
                    <a:pt x="168" y="711"/>
                  </a:cubicBezTo>
                  <a:cubicBezTo>
                    <a:pt x="171" y="716"/>
                    <a:pt x="167" y="721"/>
                    <a:pt x="169" y="726"/>
                  </a:cubicBezTo>
                  <a:cubicBezTo>
                    <a:pt x="169" y="727"/>
                    <a:pt x="172" y="722"/>
                    <a:pt x="173" y="724"/>
                  </a:cubicBezTo>
                  <a:cubicBezTo>
                    <a:pt x="172" y="726"/>
                    <a:pt x="174" y="726"/>
                    <a:pt x="173" y="727"/>
                  </a:cubicBezTo>
                  <a:cubicBezTo>
                    <a:pt x="171" y="726"/>
                    <a:pt x="168" y="727"/>
                    <a:pt x="167" y="729"/>
                  </a:cubicBezTo>
                  <a:cubicBezTo>
                    <a:pt x="168" y="736"/>
                    <a:pt x="178" y="737"/>
                    <a:pt x="173" y="746"/>
                  </a:cubicBezTo>
                  <a:close/>
                  <a:moveTo>
                    <a:pt x="175" y="695"/>
                  </a:moveTo>
                  <a:cubicBezTo>
                    <a:pt x="174" y="695"/>
                    <a:pt x="176" y="692"/>
                    <a:pt x="176" y="690"/>
                  </a:cubicBezTo>
                  <a:cubicBezTo>
                    <a:pt x="178" y="691"/>
                    <a:pt x="176" y="694"/>
                    <a:pt x="177" y="693"/>
                  </a:cubicBezTo>
                  <a:cubicBezTo>
                    <a:pt x="177" y="695"/>
                    <a:pt x="175" y="694"/>
                    <a:pt x="175" y="695"/>
                  </a:cubicBezTo>
                  <a:close/>
                  <a:moveTo>
                    <a:pt x="179" y="704"/>
                  </a:moveTo>
                  <a:cubicBezTo>
                    <a:pt x="180" y="706"/>
                    <a:pt x="181" y="708"/>
                    <a:pt x="181" y="710"/>
                  </a:cubicBezTo>
                  <a:cubicBezTo>
                    <a:pt x="179" y="709"/>
                    <a:pt x="179" y="710"/>
                    <a:pt x="178" y="711"/>
                  </a:cubicBezTo>
                  <a:cubicBezTo>
                    <a:pt x="179" y="714"/>
                    <a:pt x="181" y="715"/>
                    <a:pt x="179" y="719"/>
                  </a:cubicBezTo>
                  <a:cubicBezTo>
                    <a:pt x="175" y="715"/>
                    <a:pt x="175" y="708"/>
                    <a:pt x="179" y="704"/>
                  </a:cubicBezTo>
                  <a:close/>
                  <a:moveTo>
                    <a:pt x="179" y="729"/>
                  </a:moveTo>
                  <a:cubicBezTo>
                    <a:pt x="181" y="729"/>
                    <a:pt x="181" y="730"/>
                    <a:pt x="181" y="732"/>
                  </a:cubicBezTo>
                  <a:cubicBezTo>
                    <a:pt x="179" y="732"/>
                    <a:pt x="179" y="730"/>
                    <a:pt x="179" y="729"/>
                  </a:cubicBezTo>
                  <a:close/>
                  <a:moveTo>
                    <a:pt x="179" y="745"/>
                  </a:moveTo>
                  <a:cubicBezTo>
                    <a:pt x="179" y="742"/>
                    <a:pt x="180" y="741"/>
                    <a:pt x="182" y="741"/>
                  </a:cubicBezTo>
                  <a:cubicBezTo>
                    <a:pt x="180" y="739"/>
                    <a:pt x="183" y="736"/>
                    <a:pt x="183" y="733"/>
                  </a:cubicBezTo>
                  <a:cubicBezTo>
                    <a:pt x="184" y="734"/>
                    <a:pt x="185" y="735"/>
                    <a:pt x="185" y="737"/>
                  </a:cubicBezTo>
                  <a:cubicBezTo>
                    <a:pt x="182" y="738"/>
                    <a:pt x="185" y="748"/>
                    <a:pt x="179" y="745"/>
                  </a:cubicBezTo>
                  <a:close/>
                  <a:moveTo>
                    <a:pt x="186" y="726"/>
                  </a:moveTo>
                  <a:cubicBezTo>
                    <a:pt x="187" y="726"/>
                    <a:pt x="187" y="727"/>
                    <a:pt x="187" y="729"/>
                  </a:cubicBezTo>
                  <a:cubicBezTo>
                    <a:pt x="185" y="729"/>
                    <a:pt x="186" y="727"/>
                    <a:pt x="186" y="726"/>
                  </a:cubicBezTo>
                  <a:close/>
                  <a:moveTo>
                    <a:pt x="187" y="676"/>
                  </a:moveTo>
                  <a:cubicBezTo>
                    <a:pt x="189" y="679"/>
                    <a:pt x="191" y="682"/>
                    <a:pt x="191" y="686"/>
                  </a:cubicBezTo>
                  <a:cubicBezTo>
                    <a:pt x="190" y="686"/>
                    <a:pt x="191" y="683"/>
                    <a:pt x="188" y="684"/>
                  </a:cubicBezTo>
                  <a:cubicBezTo>
                    <a:pt x="190" y="680"/>
                    <a:pt x="185" y="678"/>
                    <a:pt x="187" y="676"/>
                  </a:cubicBezTo>
                  <a:close/>
                  <a:moveTo>
                    <a:pt x="188" y="710"/>
                  </a:moveTo>
                  <a:cubicBezTo>
                    <a:pt x="187" y="708"/>
                    <a:pt x="189" y="704"/>
                    <a:pt x="189" y="702"/>
                  </a:cubicBezTo>
                  <a:cubicBezTo>
                    <a:pt x="192" y="703"/>
                    <a:pt x="193" y="706"/>
                    <a:pt x="192" y="710"/>
                  </a:cubicBezTo>
                  <a:cubicBezTo>
                    <a:pt x="190" y="709"/>
                    <a:pt x="191" y="710"/>
                    <a:pt x="188" y="710"/>
                  </a:cubicBezTo>
                  <a:close/>
                  <a:moveTo>
                    <a:pt x="198" y="650"/>
                  </a:moveTo>
                  <a:cubicBezTo>
                    <a:pt x="196" y="650"/>
                    <a:pt x="197" y="648"/>
                    <a:pt x="197" y="647"/>
                  </a:cubicBezTo>
                  <a:cubicBezTo>
                    <a:pt x="195" y="646"/>
                    <a:pt x="195" y="648"/>
                    <a:pt x="193" y="647"/>
                  </a:cubicBezTo>
                  <a:cubicBezTo>
                    <a:pt x="192" y="647"/>
                    <a:pt x="193" y="645"/>
                    <a:pt x="192" y="644"/>
                  </a:cubicBezTo>
                  <a:cubicBezTo>
                    <a:pt x="193" y="643"/>
                    <a:pt x="193" y="646"/>
                    <a:pt x="194" y="646"/>
                  </a:cubicBezTo>
                  <a:cubicBezTo>
                    <a:pt x="194" y="645"/>
                    <a:pt x="195" y="642"/>
                    <a:pt x="194" y="643"/>
                  </a:cubicBezTo>
                  <a:cubicBezTo>
                    <a:pt x="196" y="642"/>
                    <a:pt x="199" y="648"/>
                    <a:pt x="198" y="650"/>
                  </a:cubicBezTo>
                  <a:close/>
                  <a:moveTo>
                    <a:pt x="198" y="624"/>
                  </a:moveTo>
                  <a:cubicBezTo>
                    <a:pt x="200" y="626"/>
                    <a:pt x="197" y="630"/>
                    <a:pt x="199" y="635"/>
                  </a:cubicBezTo>
                  <a:cubicBezTo>
                    <a:pt x="196" y="632"/>
                    <a:pt x="197" y="627"/>
                    <a:pt x="198" y="624"/>
                  </a:cubicBezTo>
                  <a:close/>
                  <a:moveTo>
                    <a:pt x="198" y="612"/>
                  </a:moveTo>
                  <a:cubicBezTo>
                    <a:pt x="197" y="610"/>
                    <a:pt x="195" y="605"/>
                    <a:pt x="198" y="604"/>
                  </a:cubicBezTo>
                  <a:cubicBezTo>
                    <a:pt x="197" y="602"/>
                    <a:pt x="196" y="601"/>
                    <a:pt x="196" y="598"/>
                  </a:cubicBezTo>
                  <a:cubicBezTo>
                    <a:pt x="199" y="597"/>
                    <a:pt x="199" y="600"/>
                    <a:pt x="200" y="601"/>
                  </a:cubicBezTo>
                  <a:cubicBezTo>
                    <a:pt x="198" y="601"/>
                    <a:pt x="199" y="608"/>
                    <a:pt x="198" y="612"/>
                  </a:cubicBezTo>
                  <a:close/>
                  <a:moveTo>
                    <a:pt x="200" y="588"/>
                  </a:moveTo>
                  <a:cubicBezTo>
                    <a:pt x="196" y="586"/>
                    <a:pt x="197" y="580"/>
                    <a:pt x="200" y="578"/>
                  </a:cubicBezTo>
                  <a:cubicBezTo>
                    <a:pt x="202" y="581"/>
                    <a:pt x="199" y="583"/>
                    <a:pt x="200" y="588"/>
                  </a:cubicBezTo>
                  <a:close/>
                  <a:moveTo>
                    <a:pt x="201" y="518"/>
                  </a:moveTo>
                  <a:cubicBezTo>
                    <a:pt x="200" y="518"/>
                    <a:pt x="199" y="517"/>
                    <a:pt x="199" y="515"/>
                  </a:cubicBezTo>
                  <a:cubicBezTo>
                    <a:pt x="200" y="515"/>
                    <a:pt x="200" y="515"/>
                    <a:pt x="201" y="515"/>
                  </a:cubicBezTo>
                  <a:cubicBezTo>
                    <a:pt x="201" y="517"/>
                    <a:pt x="200" y="516"/>
                    <a:pt x="201" y="518"/>
                  </a:cubicBezTo>
                  <a:close/>
                  <a:moveTo>
                    <a:pt x="202" y="505"/>
                  </a:moveTo>
                  <a:cubicBezTo>
                    <a:pt x="196" y="500"/>
                    <a:pt x="201" y="495"/>
                    <a:pt x="202" y="489"/>
                  </a:cubicBezTo>
                  <a:cubicBezTo>
                    <a:pt x="204" y="492"/>
                    <a:pt x="201" y="499"/>
                    <a:pt x="202" y="505"/>
                  </a:cubicBezTo>
                  <a:close/>
                  <a:moveTo>
                    <a:pt x="205" y="350"/>
                  </a:moveTo>
                  <a:cubicBezTo>
                    <a:pt x="202" y="347"/>
                    <a:pt x="201" y="343"/>
                    <a:pt x="203" y="339"/>
                  </a:cubicBezTo>
                  <a:cubicBezTo>
                    <a:pt x="205" y="339"/>
                    <a:pt x="205" y="340"/>
                    <a:pt x="206" y="341"/>
                  </a:cubicBezTo>
                  <a:cubicBezTo>
                    <a:pt x="205" y="344"/>
                    <a:pt x="205" y="347"/>
                    <a:pt x="205" y="350"/>
                  </a:cubicBezTo>
                  <a:close/>
                  <a:moveTo>
                    <a:pt x="208" y="516"/>
                  </a:moveTo>
                  <a:cubicBezTo>
                    <a:pt x="207" y="518"/>
                    <a:pt x="207" y="520"/>
                    <a:pt x="206" y="521"/>
                  </a:cubicBezTo>
                  <a:cubicBezTo>
                    <a:pt x="207" y="523"/>
                    <a:pt x="205" y="516"/>
                    <a:pt x="208" y="516"/>
                  </a:cubicBezTo>
                  <a:close/>
                  <a:moveTo>
                    <a:pt x="203" y="90"/>
                  </a:moveTo>
                  <a:cubicBezTo>
                    <a:pt x="206" y="90"/>
                    <a:pt x="205" y="94"/>
                    <a:pt x="206" y="96"/>
                  </a:cubicBezTo>
                  <a:cubicBezTo>
                    <a:pt x="205" y="96"/>
                    <a:pt x="204" y="91"/>
                    <a:pt x="203" y="90"/>
                  </a:cubicBezTo>
                  <a:close/>
                  <a:moveTo>
                    <a:pt x="209" y="90"/>
                  </a:moveTo>
                  <a:cubicBezTo>
                    <a:pt x="207" y="89"/>
                    <a:pt x="207" y="85"/>
                    <a:pt x="206" y="83"/>
                  </a:cubicBezTo>
                  <a:cubicBezTo>
                    <a:pt x="209" y="84"/>
                    <a:pt x="208" y="88"/>
                    <a:pt x="209" y="90"/>
                  </a:cubicBezTo>
                  <a:close/>
                  <a:moveTo>
                    <a:pt x="207" y="127"/>
                  </a:moveTo>
                  <a:cubicBezTo>
                    <a:pt x="210" y="126"/>
                    <a:pt x="208" y="132"/>
                    <a:pt x="211" y="132"/>
                  </a:cubicBezTo>
                  <a:cubicBezTo>
                    <a:pt x="212" y="134"/>
                    <a:pt x="210" y="135"/>
                    <a:pt x="211" y="137"/>
                  </a:cubicBezTo>
                  <a:cubicBezTo>
                    <a:pt x="209" y="134"/>
                    <a:pt x="206" y="131"/>
                    <a:pt x="207" y="127"/>
                  </a:cubicBezTo>
                  <a:close/>
                  <a:moveTo>
                    <a:pt x="209" y="259"/>
                  </a:moveTo>
                  <a:cubicBezTo>
                    <a:pt x="212" y="260"/>
                    <a:pt x="210" y="264"/>
                    <a:pt x="211" y="268"/>
                  </a:cubicBezTo>
                  <a:cubicBezTo>
                    <a:pt x="208" y="268"/>
                    <a:pt x="209" y="262"/>
                    <a:pt x="209" y="259"/>
                  </a:cubicBezTo>
                  <a:close/>
                  <a:moveTo>
                    <a:pt x="211" y="351"/>
                  </a:moveTo>
                  <a:cubicBezTo>
                    <a:pt x="217" y="355"/>
                    <a:pt x="214" y="362"/>
                    <a:pt x="211" y="367"/>
                  </a:cubicBezTo>
                  <a:cubicBezTo>
                    <a:pt x="210" y="366"/>
                    <a:pt x="210" y="367"/>
                    <a:pt x="209" y="366"/>
                  </a:cubicBezTo>
                  <a:cubicBezTo>
                    <a:pt x="209" y="362"/>
                    <a:pt x="210" y="358"/>
                    <a:pt x="211" y="351"/>
                  </a:cubicBezTo>
                  <a:close/>
                  <a:moveTo>
                    <a:pt x="213" y="389"/>
                  </a:moveTo>
                  <a:cubicBezTo>
                    <a:pt x="211" y="389"/>
                    <a:pt x="212" y="384"/>
                    <a:pt x="213" y="384"/>
                  </a:cubicBezTo>
                  <a:cubicBezTo>
                    <a:pt x="214" y="384"/>
                    <a:pt x="214" y="388"/>
                    <a:pt x="213" y="389"/>
                  </a:cubicBezTo>
                  <a:close/>
                  <a:moveTo>
                    <a:pt x="211" y="382"/>
                  </a:moveTo>
                  <a:cubicBezTo>
                    <a:pt x="209" y="380"/>
                    <a:pt x="211" y="377"/>
                    <a:pt x="213" y="377"/>
                  </a:cubicBezTo>
                  <a:cubicBezTo>
                    <a:pt x="210" y="373"/>
                    <a:pt x="213" y="367"/>
                    <a:pt x="216" y="365"/>
                  </a:cubicBezTo>
                  <a:cubicBezTo>
                    <a:pt x="217" y="371"/>
                    <a:pt x="213" y="379"/>
                    <a:pt x="211" y="382"/>
                  </a:cubicBezTo>
                  <a:close/>
                  <a:moveTo>
                    <a:pt x="214" y="344"/>
                  </a:moveTo>
                  <a:cubicBezTo>
                    <a:pt x="216" y="345"/>
                    <a:pt x="217" y="348"/>
                    <a:pt x="217" y="349"/>
                  </a:cubicBezTo>
                  <a:cubicBezTo>
                    <a:pt x="216" y="347"/>
                    <a:pt x="213" y="346"/>
                    <a:pt x="214" y="344"/>
                  </a:cubicBezTo>
                  <a:close/>
                  <a:moveTo>
                    <a:pt x="218" y="325"/>
                  </a:moveTo>
                  <a:cubicBezTo>
                    <a:pt x="217" y="321"/>
                    <a:pt x="215" y="314"/>
                    <a:pt x="218" y="311"/>
                  </a:cubicBezTo>
                  <a:cubicBezTo>
                    <a:pt x="220" y="315"/>
                    <a:pt x="219" y="318"/>
                    <a:pt x="221" y="322"/>
                  </a:cubicBezTo>
                  <a:cubicBezTo>
                    <a:pt x="218" y="322"/>
                    <a:pt x="221" y="325"/>
                    <a:pt x="218" y="325"/>
                  </a:cubicBezTo>
                  <a:close/>
                  <a:moveTo>
                    <a:pt x="221" y="275"/>
                  </a:moveTo>
                  <a:cubicBezTo>
                    <a:pt x="219" y="274"/>
                    <a:pt x="219" y="273"/>
                    <a:pt x="220" y="271"/>
                  </a:cubicBezTo>
                  <a:cubicBezTo>
                    <a:pt x="221" y="271"/>
                    <a:pt x="222" y="272"/>
                    <a:pt x="221" y="273"/>
                  </a:cubicBezTo>
                  <a:cubicBezTo>
                    <a:pt x="221" y="273"/>
                    <a:pt x="222" y="273"/>
                    <a:pt x="222" y="273"/>
                  </a:cubicBezTo>
                  <a:cubicBezTo>
                    <a:pt x="223" y="275"/>
                    <a:pt x="221" y="273"/>
                    <a:pt x="221" y="275"/>
                  </a:cubicBezTo>
                  <a:close/>
                  <a:moveTo>
                    <a:pt x="224" y="290"/>
                  </a:moveTo>
                  <a:cubicBezTo>
                    <a:pt x="225" y="291"/>
                    <a:pt x="225" y="293"/>
                    <a:pt x="225" y="295"/>
                  </a:cubicBezTo>
                  <a:cubicBezTo>
                    <a:pt x="223" y="295"/>
                    <a:pt x="224" y="292"/>
                    <a:pt x="224" y="290"/>
                  </a:cubicBezTo>
                  <a:close/>
                  <a:moveTo>
                    <a:pt x="225" y="349"/>
                  </a:moveTo>
                  <a:cubicBezTo>
                    <a:pt x="223" y="348"/>
                    <a:pt x="226" y="346"/>
                    <a:pt x="225" y="343"/>
                  </a:cubicBezTo>
                  <a:cubicBezTo>
                    <a:pt x="227" y="342"/>
                    <a:pt x="226" y="348"/>
                    <a:pt x="225" y="349"/>
                  </a:cubicBezTo>
                  <a:close/>
                  <a:moveTo>
                    <a:pt x="226" y="271"/>
                  </a:moveTo>
                  <a:cubicBezTo>
                    <a:pt x="224" y="267"/>
                    <a:pt x="224" y="261"/>
                    <a:pt x="225" y="258"/>
                  </a:cubicBezTo>
                  <a:cubicBezTo>
                    <a:pt x="227" y="262"/>
                    <a:pt x="227" y="265"/>
                    <a:pt x="226" y="271"/>
                  </a:cubicBezTo>
                  <a:close/>
                  <a:moveTo>
                    <a:pt x="230" y="255"/>
                  </a:moveTo>
                  <a:cubicBezTo>
                    <a:pt x="230" y="251"/>
                    <a:pt x="228" y="246"/>
                    <a:pt x="230" y="244"/>
                  </a:cubicBezTo>
                  <a:cubicBezTo>
                    <a:pt x="234" y="245"/>
                    <a:pt x="236" y="255"/>
                    <a:pt x="230" y="255"/>
                  </a:cubicBezTo>
                  <a:close/>
                  <a:moveTo>
                    <a:pt x="229" y="81"/>
                  </a:moveTo>
                  <a:cubicBezTo>
                    <a:pt x="229" y="79"/>
                    <a:pt x="231" y="80"/>
                    <a:pt x="231" y="78"/>
                  </a:cubicBezTo>
                  <a:cubicBezTo>
                    <a:pt x="229" y="71"/>
                    <a:pt x="230" y="66"/>
                    <a:pt x="228" y="60"/>
                  </a:cubicBezTo>
                  <a:cubicBezTo>
                    <a:pt x="226" y="59"/>
                    <a:pt x="224" y="62"/>
                    <a:pt x="224" y="60"/>
                  </a:cubicBezTo>
                  <a:cubicBezTo>
                    <a:pt x="221" y="60"/>
                    <a:pt x="225" y="58"/>
                    <a:pt x="224" y="56"/>
                  </a:cubicBezTo>
                  <a:cubicBezTo>
                    <a:pt x="225" y="54"/>
                    <a:pt x="225" y="56"/>
                    <a:pt x="227" y="56"/>
                  </a:cubicBezTo>
                  <a:cubicBezTo>
                    <a:pt x="227" y="53"/>
                    <a:pt x="228" y="49"/>
                    <a:pt x="228" y="47"/>
                  </a:cubicBezTo>
                  <a:cubicBezTo>
                    <a:pt x="230" y="46"/>
                    <a:pt x="228" y="49"/>
                    <a:pt x="230" y="48"/>
                  </a:cubicBezTo>
                  <a:cubicBezTo>
                    <a:pt x="237" y="72"/>
                    <a:pt x="238" y="100"/>
                    <a:pt x="238" y="128"/>
                  </a:cubicBezTo>
                  <a:cubicBezTo>
                    <a:pt x="234" y="113"/>
                    <a:pt x="231" y="97"/>
                    <a:pt x="229" y="81"/>
                  </a:cubicBezTo>
                  <a:close/>
                  <a:moveTo>
                    <a:pt x="258" y="226"/>
                  </a:moveTo>
                  <a:cubicBezTo>
                    <a:pt x="258" y="225"/>
                    <a:pt x="257" y="226"/>
                    <a:pt x="256" y="226"/>
                  </a:cubicBezTo>
                  <a:cubicBezTo>
                    <a:pt x="256" y="224"/>
                    <a:pt x="255" y="221"/>
                    <a:pt x="257" y="223"/>
                  </a:cubicBezTo>
                  <a:cubicBezTo>
                    <a:pt x="256" y="219"/>
                    <a:pt x="255" y="213"/>
                    <a:pt x="254" y="209"/>
                  </a:cubicBezTo>
                  <a:cubicBezTo>
                    <a:pt x="258" y="215"/>
                    <a:pt x="260" y="227"/>
                    <a:pt x="263" y="234"/>
                  </a:cubicBezTo>
                  <a:cubicBezTo>
                    <a:pt x="260" y="232"/>
                    <a:pt x="256" y="230"/>
                    <a:pt x="258" y="226"/>
                  </a:cubicBezTo>
                  <a:close/>
                  <a:moveTo>
                    <a:pt x="287" y="256"/>
                  </a:moveTo>
                  <a:cubicBezTo>
                    <a:pt x="286" y="256"/>
                    <a:pt x="286" y="254"/>
                    <a:pt x="286" y="253"/>
                  </a:cubicBezTo>
                  <a:cubicBezTo>
                    <a:pt x="287" y="253"/>
                    <a:pt x="288" y="255"/>
                    <a:pt x="287" y="256"/>
                  </a:cubicBezTo>
                  <a:close/>
                  <a:moveTo>
                    <a:pt x="368" y="281"/>
                  </a:moveTo>
                  <a:cubicBezTo>
                    <a:pt x="373" y="279"/>
                    <a:pt x="376" y="284"/>
                    <a:pt x="380" y="285"/>
                  </a:cubicBezTo>
                  <a:cubicBezTo>
                    <a:pt x="376" y="286"/>
                    <a:pt x="372" y="282"/>
                    <a:pt x="368" y="281"/>
                  </a:cubicBezTo>
                  <a:close/>
                  <a:moveTo>
                    <a:pt x="409" y="353"/>
                  </a:moveTo>
                  <a:cubicBezTo>
                    <a:pt x="408" y="353"/>
                    <a:pt x="408" y="352"/>
                    <a:pt x="407" y="351"/>
                  </a:cubicBezTo>
                  <a:cubicBezTo>
                    <a:pt x="407" y="355"/>
                    <a:pt x="397" y="355"/>
                    <a:pt x="395" y="353"/>
                  </a:cubicBezTo>
                  <a:cubicBezTo>
                    <a:pt x="397" y="345"/>
                    <a:pt x="408" y="352"/>
                    <a:pt x="412" y="347"/>
                  </a:cubicBezTo>
                  <a:cubicBezTo>
                    <a:pt x="413" y="349"/>
                    <a:pt x="410" y="351"/>
                    <a:pt x="409" y="353"/>
                  </a:cubicBezTo>
                  <a:close/>
                  <a:moveTo>
                    <a:pt x="414" y="332"/>
                  </a:moveTo>
                  <a:cubicBezTo>
                    <a:pt x="413" y="341"/>
                    <a:pt x="407" y="346"/>
                    <a:pt x="399" y="344"/>
                  </a:cubicBezTo>
                  <a:cubicBezTo>
                    <a:pt x="399" y="336"/>
                    <a:pt x="405" y="334"/>
                    <a:pt x="405" y="325"/>
                  </a:cubicBezTo>
                  <a:cubicBezTo>
                    <a:pt x="409" y="327"/>
                    <a:pt x="410" y="331"/>
                    <a:pt x="414" y="332"/>
                  </a:cubicBezTo>
                  <a:close/>
                  <a:moveTo>
                    <a:pt x="400" y="299"/>
                  </a:moveTo>
                  <a:cubicBezTo>
                    <a:pt x="404" y="301"/>
                    <a:pt x="408" y="303"/>
                    <a:pt x="411" y="307"/>
                  </a:cubicBezTo>
                  <a:cubicBezTo>
                    <a:pt x="406" y="305"/>
                    <a:pt x="401" y="304"/>
                    <a:pt x="400" y="299"/>
                  </a:cubicBezTo>
                  <a:close/>
                  <a:moveTo>
                    <a:pt x="443" y="339"/>
                  </a:moveTo>
                  <a:cubicBezTo>
                    <a:pt x="442" y="340"/>
                    <a:pt x="442" y="341"/>
                    <a:pt x="440" y="341"/>
                  </a:cubicBezTo>
                  <a:cubicBezTo>
                    <a:pt x="439" y="339"/>
                    <a:pt x="441" y="339"/>
                    <a:pt x="439" y="338"/>
                  </a:cubicBezTo>
                  <a:cubicBezTo>
                    <a:pt x="440" y="336"/>
                    <a:pt x="441" y="339"/>
                    <a:pt x="443" y="339"/>
                  </a:cubicBezTo>
                  <a:close/>
                  <a:moveTo>
                    <a:pt x="422" y="293"/>
                  </a:moveTo>
                  <a:cubicBezTo>
                    <a:pt x="422" y="291"/>
                    <a:pt x="422" y="291"/>
                    <a:pt x="424" y="290"/>
                  </a:cubicBezTo>
                  <a:cubicBezTo>
                    <a:pt x="424" y="292"/>
                    <a:pt x="424" y="293"/>
                    <a:pt x="422" y="293"/>
                  </a:cubicBezTo>
                  <a:close/>
                  <a:moveTo>
                    <a:pt x="428" y="313"/>
                  </a:moveTo>
                  <a:cubicBezTo>
                    <a:pt x="426" y="313"/>
                    <a:pt x="426" y="312"/>
                    <a:pt x="425" y="311"/>
                  </a:cubicBezTo>
                  <a:cubicBezTo>
                    <a:pt x="425" y="309"/>
                    <a:pt x="428" y="311"/>
                    <a:pt x="428" y="313"/>
                  </a:cubicBezTo>
                  <a:close/>
                  <a:moveTo>
                    <a:pt x="438" y="276"/>
                  </a:moveTo>
                  <a:cubicBezTo>
                    <a:pt x="446" y="268"/>
                    <a:pt x="455" y="262"/>
                    <a:pt x="463" y="255"/>
                  </a:cubicBezTo>
                  <a:cubicBezTo>
                    <a:pt x="463" y="254"/>
                    <a:pt x="464" y="254"/>
                    <a:pt x="464" y="254"/>
                  </a:cubicBezTo>
                  <a:cubicBezTo>
                    <a:pt x="456" y="262"/>
                    <a:pt x="448" y="273"/>
                    <a:pt x="438" y="276"/>
                  </a:cubicBezTo>
                  <a:close/>
                  <a:moveTo>
                    <a:pt x="469" y="249"/>
                  </a:moveTo>
                  <a:cubicBezTo>
                    <a:pt x="469" y="246"/>
                    <a:pt x="471" y="246"/>
                    <a:pt x="472" y="244"/>
                  </a:cubicBezTo>
                  <a:cubicBezTo>
                    <a:pt x="473" y="245"/>
                    <a:pt x="471" y="248"/>
                    <a:pt x="469" y="249"/>
                  </a:cubicBezTo>
                  <a:close/>
                  <a:moveTo>
                    <a:pt x="481" y="231"/>
                  </a:moveTo>
                  <a:cubicBezTo>
                    <a:pt x="482" y="228"/>
                    <a:pt x="479" y="229"/>
                    <a:pt x="478" y="228"/>
                  </a:cubicBezTo>
                  <a:cubicBezTo>
                    <a:pt x="478" y="224"/>
                    <a:pt x="482" y="224"/>
                    <a:pt x="483" y="222"/>
                  </a:cubicBezTo>
                  <a:cubicBezTo>
                    <a:pt x="484" y="224"/>
                    <a:pt x="485" y="223"/>
                    <a:pt x="487" y="224"/>
                  </a:cubicBezTo>
                  <a:cubicBezTo>
                    <a:pt x="490" y="221"/>
                    <a:pt x="489" y="214"/>
                    <a:pt x="490" y="210"/>
                  </a:cubicBezTo>
                  <a:cubicBezTo>
                    <a:pt x="494" y="208"/>
                    <a:pt x="496" y="207"/>
                    <a:pt x="497" y="204"/>
                  </a:cubicBezTo>
                  <a:cubicBezTo>
                    <a:pt x="498" y="217"/>
                    <a:pt x="488" y="223"/>
                    <a:pt x="481" y="231"/>
                  </a:cubicBezTo>
                  <a:close/>
                  <a:moveTo>
                    <a:pt x="501" y="189"/>
                  </a:moveTo>
                  <a:cubicBezTo>
                    <a:pt x="496" y="189"/>
                    <a:pt x="495" y="193"/>
                    <a:pt x="494" y="195"/>
                  </a:cubicBezTo>
                  <a:cubicBezTo>
                    <a:pt x="496" y="180"/>
                    <a:pt x="503" y="162"/>
                    <a:pt x="506" y="148"/>
                  </a:cubicBezTo>
                  <a:cubicBezTo>
                    <a:pt x="508" y="160"/>
                    <a:pt x="502" y="175"/>
                    <a:pt x="501" y="189"/>
                  </a:cubicBezTo>
                  <a:close/>
                  <a:moveTo>
                    <a:pt x="510" y="140"/>
                  </a:moveTo>
                  <a:cubicBezTo>
                    <a:pt x="510" y="138"/>
                    <a:pt x="511" y="138"/>
                    <a:pt x="511" y="136"/>
                  </a:cubicBezTo>
                  <a:cubicBezTo>
                    <a:pt x="512" y="136"/>
                    <a:pt x="512" y="141"/>
                    <a:pt x="510" y="140"/>
                  </a:cubicBezTo>
                  <a:close/>
                  <a:moveTo>
                    <a:pt x="511" y="133"/>
                  </a:moveTo>
                  <a:cubicBezTo>
                    <a:pt x="512" y="129"/>
                    <a:pt x="512" y="124"/>
                    <a:pt x="514" y="120"/>
                  </a:cubicBezTo>
                  <a:cubicBezTo>
                    <a:pt x="515" y="124"/>
                    <a:pt x="514" y="130"/>
                    <a:pt x="511" y="133"/>
                  </a:cubicBezTo>
                  <a:close/>
                  <a:moveTo>
                    <a:pt x="527" y="87"/>
                  </a:moveTo>
                  <a:cubicBezTo>
                    <a:pt x="527" y="76"/>
                    <a:pt x="531" y="68"/>
                    <a:pt x="533" y="59"/>
                  </a:cubicBezTo>
                  <a:cubicBezTo>
                    <a:pt x="533" y="56"/>
                    <a:pt x="534" y="51"/>
                    <a:pt x="536" y="48"/>
                  </a:cubicBezTo>
                  <a:cubicBezTo>
                    <a:pt x="536" y="60"/>
                    <a:pt x="531" y="75"/>
                    <a:pt x="527" y="87"/>
                  </a:cubicBezTo>
                  <a:close/>
                  <a:moveTo>
                    <a:pt x="484" y="732"/>
                  </a:moveTo>
                  <a:cubicBezTo>
                    <a:pt x="484" y="731"/>
                    <a:pt x="485" y="731"/>
                    <a:pt x="486" y="731"/>
                  </a:cubicBezTo>
                  <a:cubicBezTo>
                    <a:pt x="489" y="731"/>
                    <a:pt x="490" y="720"/>
                    <a:pt x="493" y="713"/>
                  </a:cubicBezTo>
                  <a:cubicBezTo>
                    <a:pt x="495" y="710"/>
                    <a:pt x="499" y="706"/>
                    <a:pt x="501" y="702"/>
                  </a:cubicBezTo>
                  <a:cubicBezTo>
                    <a:pt x="505" y="694"/>
                    <a:pt x="511" y="688"/>
                    <a:pt x="520" y="697"/>
                  </a:cubicBezTo>
                  <a:cubicBezTo>
                    <a:pt x="506" y="695"/>
                    <a:pt x="503" y="704"/>
                    <a:pt x="498" y="714"/>
                  </a:cubicBezTo>
                  <a:cubicBezTo>
                    <a:pt x="494" y="722"/>
                    <a:pt x="491" y="732"/>
                    <a:pt x="484" y="732"/>
                  </a:cubicBezTo>
                  <a:close/>
                  <a:moveTo>
                    <a:pt x="495" y="730"/>
                  </a:moveTo>
                  <a:cubicBezTo>
                    <a:pt x="497" y="727"/>
                    <a:pt x="500" y="721"/>
                    <a:pt x="502" y="716"/>
                  </a:cubicBezTo>
                  <a:cubicBezTo>
                    <a:pt x="507" y="719"/>
                    <a:pt x="506" y="724"/>
                    <a:pt x="508" y="729"/>
                  </a:cubicBezTo>
                  <a:cubicBezTo>
                    <a:pt x="505" y="730"/>
                    <a:pt x="498" y="733"/>
                    <a:pt x="495" y="730"/>
                  </a:cubicBezTo>
                  <a:close/>
                  <a:moveTo>
                    <a:pt x="511" y="721"/>
                  </a:moveTo>
                  <a:cubicBezTo>
                    <a:pt x="513" y="720"/>
                    <a:pt x="513" y="724"/>
                    <a:pt x="515" y="725"/>
                  </a:cubicBezTo>
                  <a:cubicBezTo>
                    <a:pt x="513" y="727"/>
                    <a:pt x="512" y="722"/>
                    <a:pt x="511" y="721"/>
                  </a:cubicBezTo>
                  <a:close/>
                  <a:moveTo>
                    <a:pt x="508" y="706"/>
                  </a:moveTo>
                  <a:cubicBezTo>
                    <a:pt x="514" y="698"/>
                    <a:pt x="516" y="715"/>
                    <a:pt x="518" y="720"/>
                  </a:cubicBezTo>
                  <a:cubicBezTo>
                    <a:pt x="514" y="716"/>
                    <a:pt x="512" y="710"/>
                    <a:pt x="508" y="706"/>
                  </a:cubicBezTo>
                  <a:close/>
                  <a:moveTo>
                    <a:pt x="518" y="702"/>
                  </a:moveTo>
                  <a:cubicBezTo>
                    <a:pt x="519" y="702"/>
                    <a:pt x="521" y="702"/>
                    <a:pt x="521" y="703"/>
                  </a:cubicBezTo>
                  <a:cubicBezTo>
                    <a:pt x="521" y="705"/>
                    <a:pt x="517" y="706"/>
                    <a:pt x="518" y="702"/>
                  </a:cubicBezTo>
                  <a:close/>
                  <a:moveTo>
                    <a:pt x="522" y="709"/>
                  </a:moveTo>
                  <a:cubicBezTo>
                    <a:pt x="528" y="705"/>
                    <a:pt x="529" y="715"/>
                    <a:pt x="529" y="719"/>
                  </a:cubicBezTo>
                  <a:cubicBezTo>
                    <a:pt x="525" y="717"/>
                    <a:pt x="523" y="714"/>
                    <a:pt x="522" y="709"/>
                  </a:cubicBezTo>
                  <a:close/>
                  <a:moveTo>
                    <a:pt x="686" y="48"/>
                  </a:moveTo>
                  <a:cubicBezTo>
                    <a:pt x="690" y="49"/>
                    <a:pt x="690" y="54"/>
                    <a:pt x="692" y="57"/>
                  </a:cubicBezTo>
                  <a:cubicBezTo>
                    <a:pt x="692" y="59"/>
                    <a:pt x="689" y="62"/>
                    <a:pt x="686" y="60"/>
                  </a:cubicBezTo>
                  <a:cubicBezTo>
                    <a:pt x="688" y="59"/>
                    <a:pt x="689" y="60"/>
                    <a:pt x="690" y="59"/>
                  </a:cubicBezTo>
                  <a:cubicBezTo>
                    <a:pt x="688" y="55"/>
                    <a:pt x="686" y="52"/>
                    <a:pt x="686" y="48"/>
                  </a:cubicBezTo>
                  <a:close/>
                  <a:moveTo>
                    <a:pt x="688" y="74"/>
                  </a:moveTo>
                  <a:cubicBezTo>
                    <a:pt x="688" y="74"/>
                    <a:pt x="687" y="77"/>
                    <a:pt x="688" y="77"/>
                  </a:cubicBezTo>
                  <a:cubicBezTo>
                    <a:pt x="687" y="79"/>
                    <a:pt x="687" y="75"/>
                    <a:pt x="686" y="74"/>
                  </a:cubicBezTo>
                  <a:cubicBezTo>
                    <a:pt x="687" y="74"/>
                    <a:pt x="688" y="74"/>
                    <a:pt x="688" y="74"/>
                  </a:cubicBezTo>
                  <a:close/>
                  <a:moveTo>
                    <a:pt x="686" y="112"/>
                  </a:moveTo>
                  <a:cubicBezTo>
                    <a:pt x="683" y="110"/>
                    <a:pt x="683" y="105"/>
                    <a:pt x="682" y="102"/>
                  </a:cubicBezTo>
                  <a:cubicBezTo>
                    <a:pt x="684" y="104"/>
                    <a:pt x="687" y="109"/>
                    <a:pt x="686" y="112"/>
                  </a:cubicBezTo>
                  <a:close/>
                  <a:moveTo>
                    <a:pt x="685" y="179"/>
                  </a:moveTo>
                  <a:cubicBezTo>
                    <a:pt x="683" y="179"/>
                    <a:pt x="684" y="176"/>
                    <a:pt x="685" y="176"/>
                  </a:cubicBezTo>
                  <a:cubicBezTo>
                    <a:pt x="686" y="176"/>
                    <a:pt x="685" y="179"/>
                    <a:pt x="685" y="179"/>
                  </a:cubicBezTo>
                  <a:close/>
                  <a:moveTo>
                    <a:pt x="686" y="227"/>
                  </a:moveTo>
                  <a:cubicBezTo>
                    <a:pt x="685" y="224"/>
                    <a:pt x="685" y="222"/>
                    <a:pt x="685" y="219"/>
                  </a:cubicBezTo>
                  <a:cubicBezTo>
                    <a:pt x="687" y="222"/>
                    <a:pt x="686" y="224"/>
                    <a:pt x="686" y="227"/>
                  </a:cubicBezTo>
                  <a:close/>
                  <a:moveTo>
                    <a:pt x="685" y="123"/>
                  </a:moveTo>
                  <a:cubicBezTo>
                    <a:pt x="684" y="125"/>
                    <a:pt x="684" y="121"/>
                    <a:pt x="683" y="121"/>
                  </a:cubicBezTo>
                  <a:cubicBezTo>
                    <a:pt x="683" y="121"/>
                    <a:pt x="684" y="121"/>
                    <a:pt x="685" y="121"/>
                  </a:cubicBezTo>
                  <a:cubicBezTo>
                    <a:pt x="686" y="122"/>
                    <a:pt x="684" y="123"/>
                    <a:pt x="685" y="123"/>
                  </a:cubicBezTo>
                  <a:close/>
                  <a:moveTo>
                    <a:pt x="684" y="44"/>
                  </a:moveTo>
                  <a:cubicBezTo>
                    <a:pt x="683" y="44"/>
                    <a:pt x="682" y="44"/>
                    <a:pt x="682" y="44"/>
                  </a:cubicBezTo>
                  <a:cubicBezTo>
                    <a:pt x="683" y="41"/>
                    <a:pt x="682" y="41"/>
                    <a:pt x="680" y="40"/>
                  </a:cubicBezTo>
                  <a:cubicBezTo>
                    <a:pt x="681" y="37"/>
                    <a:pt x="683" y="41"/>
                    <a:pt x="684" y="44"/>
                  </a:cubicBezTo>
                  <a:close/>
                  <a:moveTo>
                    <a:pt x="682" y="142"/>
                  </a:moveTo>
                  <a:cubicBezTo>
                    <a:pt x="685" y="143"/>
                    <a:pt x="683" y="148"/>
                    <a:pt x="683" y="150"/>
                  </a:cubicBezTo>
                  <a:cubicBezTo>
                    <a:pt x="682" y="148"/>
                    <a:pt x="680" y="147"/>
                    <a:pt x="679" y="145"/>
                  </a:cubicBezTo>
                  <a:cubicBezTo>
                    <a:pt x="679" y="142"/>
                    <a:pt x="682" y="143"/>
                    <a:pt x="682" y="142"/>
                  </a:cubicBezTo>
                  <a:close/>
                  <a:moveTo>
                    <a:pt x="679" y="137"/>
                  </a:moveTo>
                  <a:cubicBezTo>
                    <a:pt x="679" y="138"/>
                    <a:pt x="677" y="138"/>
                    <a:pt x="677" y="139"/>
                  </a:cubicBezTo>
                  <a:cubicBezTo>
                    <a:pt x="674" y="138"/>
                    <a:pt x="677" y="135"/>
                    <a:pt x="676" y="134"/>
                  </a:cubicBezTo>
                  <a:cubicBezTo>
                    <a:pt x="677" y="132"/>
                    <a:pt x="678" y="137"/>
                    <a:pt x="679" y="137"/>
                  </a:cubicBezTo>
                  <a:close/>
                  <a:moveTo>
                    <a:pt x="676" y="159"/>
                  </a:moveTo>
                  <a:cubicBezTo>
                    <a:pt x="674" y="159"/>
                    <a:pt x="674" y="158"/>
                    <a:pt x="674" y="156"/>
                  </a:cubicBezTo>
                  <a:cubicBezTo>
                    <a:pt x="676" y="156"/>
                    <a:pt x="676" y="157"/>
                    <a:pt x="676" y="159"/>
                  </a:cubicBezTo>
                  <a:close/>
                  <a:moveTo>
                    <a:pt x="674" y="170"/>
                  </a:moveTo>
                  <a:cubicBezTo>
                    <a:pt x="679" y="172"/>
                    <a:pt x="681" y="179"/>
                    <a:pt x="679" y="184"/>
                  </a:cubicBezTo>
                  <a:cubicBezTo>
                    <a:pt x="675" y="181"/>
                    <a:pt x="670" y="175"/>
                    <a:pt x="674" y="170"/>
                  </a:cubicBezTo>
                  <a:close/>
                  <a:moveTo>
                    <a:pt x="679" y="589"/>
                  </a:moveTo>
                  <a:cubicBezTo>
                    <a:pt x="674" y="587"/>
                    <a:pt x="676" y="581"/>
                    <a:pt x="679" y="578"/>
                  </a:cubicBezTo>
                  <a:cubicBezTo>
                    <a:pt x="680" y="578"/>
                    <a:pt x="679" y="585"/>
                    <a:pt x="679" y="589"/>
                  </a:cubicBezTo>
                  <a:close/>
                  <a:moveTo>
                    <a:pt x="673" y="711"/>
                  </a:moveTo>
                  <a:cubicBezTo>
                    <a:pt x="672" y="710"/>
                    <a:pt x="671" y="710"/>
                    <a:pt x="670" y="708"/>
                  </a:cubicBezTo>
                  <a:cubicBezTo>
                    <a:pt x="671" y="708"/>
                    <a:pt x="672" y="708"/>
                    <a:pt x="672" y="708"/>
                  </a:cubicBezTo>
                  <a:cubicBezTo>
                    <a:pt x="671" y="710"/>
                    <a:pt x="674" y="710"/>
                    <a:pt x="673" y="711"/>
                  </a:cubicBezTo>
                  <a:close/>
                  <a:moveTo>
                    <a:pt x="671" y="689"/>
                  </a:moveTo>
                  <a:cubicBezTo>
                    <a:pt x="672" y="688"/>
                    <a:pt x="674" y="691"/>
                    <a:pt x="674" y="693"/>
                  </a:cubicBezTo>
                  <a:cubicBezTo>
                    <a:pt x="672" y="692"/>
                    <a:pt x="672" y="690"/>
                    <a:pt x="671" y="689"/>
                  </a:cubicBezTo>
                  <a:close/>
                  <a:moveTo>
                    <a:pt x="663" y="667"/>
                  </a:moveTo>
                  <a:cubicBezTo>
                    <a:pt x="661" y="665"/>
                    <a:pt x="660" y="661"/>
                    <a:pt x="658" y="658"/>
                  </a:cubicBezTo>
                  <a:cubicBezTo>
                    <a:pt x="658" y="656"/>
                    <a:pt x="659" y="656"/>
                    <a:pt x="660" y="654"/>
                  </a:cubicBezTo>
                  <a:cubicBezTo>
                    <a:pt x="663" y="657"/>
                    <a:pt x="666" y="663"/>
                    <a:pt x="663" y="667"/>
                  </a:cubicBezTo>
                  <a:close/>
                  <a:moveTo>
                    <a:pt x="666" y="697"/>
                  </a:moveTo>
                  <a:cubicBezTo>
                    <a:pt x="666" y="700"/>
                    <a:pt x="669" y="701"/>
                    <a:pt x="667" y="704"/>
                  </a:cubicBezTo>
                  <a:cubicBezTo>
                    <a:pt x="665" y="703"/>
                    <a:pt x="663" y="700"/>
                    <a:pt x="664" y="697"/>
                  </a:cubicBezTo>
                  <a:cubicBezTo>
                    <a:pt x="665" y="697"/>
                    <a:pt x="666" y="697"/>
                    <a:pt x="666" y="697"/>
                  </a:cubicBezTo>
                  <a:close/>
                  <a:moveTo>
                    <a:pt x="652" y="640"/>
                  </a:moveTo>
                  <a:cubicBezTo>
                    <a:pt x="650" y="640"/>
                    <a:pt x="651" y="637"/>
                    <a:pt x="651" y="635"/>
                  </a:cubicBezTo>
                  <a:cubicBezTo>
                    <a:pt x="654" y="636"/>
                    <a:pt x="653" y="639"/>
                    <a:pt x="655" y="641"/>
                  </a:cubicBezTo>
                  <a:cubicBezTo>
                    <a:pt x="654" y="644"/>
                    <a:pt x="652" y="646"/>
                    <a:pt x="652" y="649"/>
                  </a:cubicBezTo>
                  <a:cubicBezTo>
                    <a:pt x="650" y="645"/>
                    <a:pt x="654" y="644"/>
                    <a:pt x="652" y="640"/>
                  </a:cubicBezTo>
                  <a:close/>
                  <a:moveTo>
                    <a:pt x="652" y="613"/>
                  </a:moveTo>
                  <a:cubicBezTo>
                    <a:pt x="652" y="614"/>
                    <a:pt x="653" y="614"/>
                    <a:pt x="654" y="614"/>
                  </a:cubicBezTo>
                  <a:cubicBezTo>
                    <a:pt x="654" y="617"/>
                    <a:pt x="653" y="619"/>
                    <a:pt x="652" y="620"/>
                  </a:cubicBezTo>
                  <a:cubicBezTo>
                    <a:pt x="650" y="619"/>
                    <a:pt x="650" y="615"/>
                    <a:pt x="652" y="613"/>
                  </a:cubicBezTo>
                  <a:close/>
                  <a:moveTo>
                    <a:pt x="651" y="606"/>
                  </a:moveTo>
                  <a:cubicBezTo>
                    <a:pt x="647" y="600"/>
                    <a:pt x="654" y="597"/>
                    <a:pt x="656" y="591"/>
                  </a:cubicBezTo>
                  <a:cubicBezTo>
                    <a:pt x="657" y="596"/>
                    <a:pt x="651" y="600"/>
                    <a:pt x="651" y="606"/>
                  </a:cubicBezTo>
                  <a:close/>
                  <a:moveTo>
                    <a:pt x="647" y="498"/>
                  </a:moveTo>
                  <a:cubicBezTo>
                    <a:pt x="647" y="497"/>
                    <a:pt x="648" y="498"/>
                    <a:pt x="648" y="497"/>
                  </a:cubicBezTo>
                  <a:cubicBezTo>
                    <a:pt x="650" y="496"/>
                    <a:pt x="650" y="498"/>
                    <a:pt x="650" y="500"/>
                  </a:cubicBezTo>
                  <a:cubicBezTo>
                    <a:pt x="648" y="499"/>
                    <a:pt x="649" y="502"/>
                    <a:pt x="646" y="502"/>
                  </a:cubicBezTo>
                  <a:cubicBezTo>
                    <a:pt x="647" y="501"/>
                    <a:pt x="649" y="499"/>
                    <a:pt x="647" y="498"/>
                  </a:cubicBezTo>
                  <a:close/>
                  <a:moveTo>
                    <a:pt x="642" y="384"/>
                  </a:moveTo>
                  <a:cubicBezTo>
                    <a:pt x="640" y="384"/>
                    <a:pt x="641" y="387"/>
                    <a:pt x="639" y="386"/>
                  </a:cubicBezTo>
                  <a:cubicBezTo>
                    <a:pt x="639" y="384"/>
                    <a:pt x="641" y="381"/>
                    <a:pt x="640" y="379"/>
                  </a:cubicBezTo>
                  <a:cubicBezTo>
                    <a:pt x="644" y="380"/>
                    <a:pt x="649" y="387"/>
                    <a:pt x="645" y="392"/>
                  </a:cubicBezTo>
                  <a:cubicBezTo>
                    <a:pt x="643" y="391"/>
                    <a:pt x="643" y="388"/>
                    <a:pt x="641" y="389"/>
                  </a:cubicBezTo>
                  <a:cubicBezTo>
                    <a:pt x="641" y="387"/>
                    <a:pt x="642" y="386"/>
                    <a:pt x="643" y="386"/>
                  </a:cubicBezTo>
                  <a:cubicBezTo>
                    <a:pt x="643" y="385"/>
                    <a:pt x="642" y="385"/>
                    <a:pt x="642" y="384"/>
                  </a:cubicBezTo>
                  <a:close/>
                  <a:moveTo>
                    <a:pt x="636" y="326"/>
                  </a:moveTo>
                  <a:cubicBezTo>
                    <a:pt x="635" y="327"/>
                    <a:pt x="635" y="324"/>
                    <a:pt x="633" y="325"/>
                  </a:cubicBezTo>
                  <a:cubicBezTo>
                    <a:pt x="633" y="322"/>
                    <a:pt x="635" y="322"/>
                    <a:pt x="635" y="319"/>
                  </a:cubicBezTo>
                  <a:cubicBezTo>
                    <a:pt x="638" y="319"/>
                    <a:pt x="636" y="324"/>
                    <a:pt x="636" y="326"/>
                  </a:cubicBezTo>
                  <a:close/>
                  <a:moveTo>
                    <a:pt x="627" y="372"/>
                  </a:moveTo>
                  <a:cubicBezTo>
                    <a:pt x="628" y="371"/>
                    <a:pt x="630" y="369"/>
                    <a:pt x="628" y="367"/>
                  </a:cubicBezTo>
                  <a:cubicBezTo>
                    <a:pt x="637" y="362"/>
                    <a:pt x="637" y="379"/>
                    <a:pt x="634" y="384"/>
                  </a:cubicBezTo>
                  <a:cubicBezTo>
                    <a:pt x="631" y="382"/>
                    <a:pt x="630" y="379"/>
                    <a:pt x="628" y="376"/>
                  </a:cubicBezTo>
                  <a:cubicBezTo>
                    <a:pt x="629" y="374"/>
                    <a:pt x="630" y="372"/>
                    <a:pt x="632" y="371"/>
                  </a:cubicBezTo>
                  <a:cubicBezTo>
                    <a:pt x="631" y="368"/>
                    <a:pt x="629" y="373"/>
                    <a:pt x="627" y="372"/>
                  </a:cubicBezTo>
                  <a:close/>
                  <a:moveTo>
                    <a:pt x="600" y="332"/>
                  </a:moveTo>
                  <a:cubicBezTo>
                    <a:pt x="603" y="335"/>
                    <a:pt x="605" y="338"/>
                    <a:pt x="605" y="343"/>
                  </a:cubicBezTo>
                  <a:cubicBezTo>
                    <a:pt x="603" y="340"/>
                    <a:pt x="599" y="337"/>
                    <a:pt x="600" y="332"/>
                  </a:cubicBezTo>
                  <a:close/>
                  <a:moveTo>
                    <a:pt x="603" y="362"/>
                  </a:moveTo>
                  <a:cubicBezTo>
                    <a:pt x="603" y="363"/>
                    <a:pt x="602" y="361"/>
                    <a:pt x="601" y="362"/>
                  </a:cubicBezTo>
                  <a:cubicBezTo>
                    <a:pt x="600" y="361"/>
                    <a:pt x="600" y="360"/>
                    <a:pt x="600" y="358"/>
                  </a:cubicBezTo>
                  <a:cubicBezTo>
                    <a:pt x="603" y="358"/>
                    <a:pt x="602" y="361"/>
                    <a:pt x="603" y="362"/>
                  </a:cubicBezTo>
                  <a:close/>
                  <a:moveTo>
                    <a:pt x="587" y="448"/>
                  </a:moveTo>
                  <a:cubicBezTo>
                    <a:pt x="583" y="449"/>
                    <a:pt x="588" y="441"/>
                    <a:pt x="588" y="447"/>
                  </a:cubicBezTo>
                  <a:cubicBezTo>
                    <a:pt x="588" y="446"/>
                    <a:pt x="588" y="446"/>
                    <a:pt x="587" y="446"/>
                  </a:cubicBezTo>
                  <a:cubicBezTo>
                    <a:pt x="587" y="446"/>
                    <a:pt x="585" y="448"/>
                    <a:pt x="587" y="448"/>
                  </a:cubicBezTo>
                  <a:close/>
                  <a:moveTo>
                    <a:pt x="582" y="409"/>
                  </a:moveTo>
                  <a:cubicBezTo>
                    <a:pt x="584" y="410"/>
                    <a:pt x="586" y="414"/>
                    <a:pt x="585" y="417"/>
                  </a:cubicBezTo>
                  <a:cubicBezTo>
                    <a:pt x="584" y="414"/>
                    <a:pt x="581" y="412"/>
                    <a:pt x="582" y="409"/>
                  </a:cubicBezTo>
                  <a:close/>
                  <a:moveTo>
                    <a:pt x="582" y="441"/>
                  </a:moveTo>
                  <a:cubicBezTo>
                    <a:pt x="582" y="439"/>
                    <a:pt x="582" y="437"/>
                    <a:pt x="583" y="436"/>
                  </a:cubicBezTo>
                  <a:cubicBezTo>
                    <a:pt x="586" y="437"/>
                    <a:pt x="584" y="440"/>
                    <a:pt x="582" y="441"/>
                  </a:cubicBezTo>
                  <a:close/>
                  <a:moveTo>
                    <a:pt x="570" y="570"/>
                  </a:moveTo>
                  <a:cubicBezTo>
                    <a:pt x="572" y="569"/>
                    <a:pt x="572" y="576"/>
                    <a:pt x="570" y="578"/>
                  </a:cubicBezTo>
                  <a:cubicBezTo>
                    <a:pt x="567" y="576"/>
                    <a:pt x="571" y="571"/>
                    <a:pt x="570" y="570"/>
                  </a:cubicBezTo>
                  <a:close/>
                  <a:moveTo>
                    <a:pt x="569" y="543"/>
                  </a:moveTo>
                  <a:cubicBezTo>
                    <a:pt x="567" y="539"/>
                    <a:pt x="570" y="536"/>
                    <a:pt x="570" y="533"/>
                  </a:cubicBezTo>
                  <a:cubicBezTo>
                    <a:pt x="574" y="535"/>
                    <a:pt x="573" y="541"/>
                    <a:pt x="569" y="543"/>
                  </a:cubicBezTo>
                  <a:close/>
                  <a:moveTo>
                    <a:pt x="563" y="664"/>
                  </a:moveTo>
                  <a:cubicBezTo>
                    <a:pt x="560" y="662"/>
                    <a:pt x="560" y="658"/>
                    <a:pt x="560" y="655"/>
                  </a:cubicBezTo>
                  <a:cubicBezTo>
                    <a:pt x="562" y="656"/>
                    <a:pt x="562" y="659"/>
                    <a:pt x="564" y="661"/>
                  </a:cubicBezTo>
                  <a:cubicBezTo>
                    <a:pt x="564" y="662"/>
                    <a:pt x="562" y="662"/>
                    <a:pt x="563" y="664"/>
                  </a:cubicBezTo>
                  <a:close/>
                  <a:moveTo>
                    <a:pt x="556" y="591"/>
                  </a:moveTo>
                  <a:cubicBezTo>
                    <a:pt x="558" y="592"/>
                    <a:pt x="557" y="596"/>
                    <a:pt x="556" y="597"/>
                  </a:cubicBezTo>
                  <a:cubicBezTo>
                    <a:pt x="556" y="594"/>
                    <a:pt x="554" y="593"/>
                    <a:pt x="556" y="591"/>
                  </a:cubicBezTo>
                  <a:close/>
                  <a:moveTo>
                    <a:pt x="559" y="91"/>
                  </a:moveTo>
                  <a:cubicBezTo>
                    <a:pt x="558" y="90"/>
                    <a:pt x="558" y="85"/>
                    <a:pt x="561" y="85"/>
                  </a:cubicBezTo>
                  <a:cubicBezTo>
                    <a:pt x="561" y="88"/>
                    <a:pt x="559" y="89"/>
                    <a:pt x="559" y="91"/>
                  </a:cubicBezTo>
                  <a:close/>
                  <a:moveTo>
                    <a:pt x="556" y="258"/>
                  </a:moveTo>
                  <a:cubicBezTo>
                    <a:pt x="555" y="257"/>
                    <a:pt x="557" y="254"/>
                    <a:pt x="558" y="252"/>
                  </a:cubicBezTo>
                  <a:cubicBezTo>
                    <a:pt x="561" y="254"/>
                    <a:pt x="557" y="257"/>
                    <a:pt x="556" y="258"/>
                  </a:cubicBezTo>
                  <a:close/>
                  <a:moveTo>
                    <a:pt x="560" y="108"/>
                  </a:moveTo>
                  <a:cubicBezTo>
                    <a:pt x="562" y="111"/>
                    <a:pt x="559" y="118"/>
                    <a:pt x="559" y="112"/>
                  </a:cubicBezTo>
                  <a:cubicBezTo>
                    <a:pt x="559" y="110"/>
                    <a:pt x="560" y="110"/>
                    <a:pt x="560" y="108"/>
                  </a:cubicBezTo>
                  <a:close/>
                  <a:moveTo>
                    <a:pt x="562" y="173"/>
                  </a:moveTo>
                  <a:cubicBezTo>
                    <a:pt x="565" y="175"/>
                    <a:pt x="567" y="181"/>
                    <a:pt x="562" y="183"/>
                  </a:cubicBezTo>
                  <a:cubicBezTo>
                    <a:pt x="561" y="181"/>
                    <a:pt x="560" y="176"/>
                    <a:pt x="562" y="173"/>
                  </a:cubicBezTo>
                  <a:close/>
                  <a:moveTo>
                    <a:pt x="567" y="62"/>
                  </a:moveTo>
                  <a:cubicBezTo>
                    <a:pt x="567" y="64"/>
                    <a:pt x="566" y="66"/>
                    <a:pt x="565" y="66"/>
                  </a:cubicBezTo>
                  <a:cubicBezTo>
                    <a:pt x="565" y="63"/>
                    <a:pt x="565" y="61"/>
                    <a:pt x="565" y="59"/>
                  </a:cubicBezTo>
                  <a:cubicBezTo>
                    <a:pt x="567" y="59"/>
                    <a:pt x="566" y="62"/>
                    <a:pt x="567" y="62"/>
                  </a:cubicBezTo>
                  <a:close/>
                  <a:moveTo>
                    <a:pt x="567" y="40"/>
                  </a:moveTo>
                  <a:cubicBezTo>
                    <a:pt x="566" y="38"/>
                    <a:pt x="569" y="36"/>
                    <a:pt x="572" y="35"/>
                  </a:cubicBezTo>
                  <a:cubicBezTo>
                    <a:pt x="571" y="37"/>
                    <a:pt x="570" y="39"/>
                    <a:pt x="567" y="40"/>
                  </a:cubicBezTo>
                  <a:close/>
                  <a:moveTo>
                    <a:pt x="620" y="82"/>
                  </a:moveTo>
                  <a:cubicBezTo>
                    <a:pt x="617" y="80"/>
                    <a:pt x="613" y="76"/>
                    <a:pt x="614" y="72"/>
                  </a:cubicBezTo>
                  <a:cubicBezTo>
                    <a:pt x="617" y="74"/>
                    <a:pt x="619" y="78"/>
                    <a:pt x="620" y="82"/>
                  </a:cubicBezTo>
                  <a:close/>
                  <a:moveTo>
                    <a:pt x="614" y="56"/>
                  </a:moveTo>
                  <a:cubicBezTo>
                    <a:pt x="615" y="56"/>
                    <a:pt x="617" y="58"/>
                    <a:pt x="616" y="60"/>
                  </a:cubicBezTo>
                  <a:cubicBezTo>
                    <a:pt x="614" y="59"/>
                    <a:pt x="613" y="57"/>
                    <a:pt x="614" y="56"/>
                  </a:cubicBezTo>
                  <a:close/>
                  <a:moveTo>
                    <a:pt x="672" y="268"/>
                  </a:moveTo>
                  <a:cubicBezTo>
                    <a:pt x="668" y="265"/>
                    <a:pt x="670" y="260"/>
                    <a:pt x="672" y="256"/>
                  </a:cubicBezTo>
                  <a:cubicBezTo>
                    <a:pt x="674" y="259"/>
                    <a:pt x="671" y="263"/>
                    <a:pt x="672" y="268"/>
                  </a:cubicBezTo>
                  <a:close/>
                  <a:moveTo>
                    <a:pt x="673" y="446"/>
                  </a:moveTo>
                  <a:cubicBezTo>
                    <a:pt x="670" y="445"/>
                    <a:pt x="669" y="437"/>
                    <a:pt x="672" y="436"/>
                  </a:cubicBezTo>
                  <a:cubicBezTo>
                    <a:pt x="672" y="440"/>
                    <a:pt x="673" y="442"/>
                    <a:pt x="673" y="446"/>
                  </a:cubicBezTo>
                  <a:close/>
                  <a:moveTo>
                    <a:pt x="671" y="306"/>
                  </a:moveTo>
                  <a:cubicBezTo>
                    <a:pt x="670" y="307"/>
                    <a:pt x="670" y="308"/>
                    <a:pt x="670" y="309"/>
                  </a:cubicBezTo>
                  <a:cubicBezTo>
                    <a:pt x="669" y="309"/>
                    <a:pt x="669" y="308"/>
                    <a:pt x="669" y="306"/>
                  </a:cubicBezTo>
                  <a:cubicBezTo>
                    <a:pt x="669" y="306"/>
                    <a:pt x="669" y="307"/>
                    <a:pt x="670" y="307"/>
                  </a:cubicBezTo>
                  <a:cubicBezTo>
                    <a:pt x="670" y="306"/>
                    <a:pt x="669" y="306"/>
                    <a:pt x="669" y="306"/>
                  </a:cubicBezTo>
                  <a:cubicBezTo>
                    <a:pt x="670" y="305"/>
                    <a:pt x="670" y="306"/>
                    <a:pt x="671" y="306"/>
                  </a:cubicBezTo>
                  <a:close/>
                  <a:moveTo>
                    <a:pt x="670" y="329"/>
                  </a:moveTo>
                  <a:cubicBezTo>
                    <a:pt x="667" y="325"/>
                    <a:pt x="669" y="321"/>
                    <a:pt x="670" y="317"/>
                  </a:cubicBezTo>
                  <a:cubicBezTo>
                    <a:pt x="672" y="321"/>
                    <a:pt x="669" y="324"/>
                    <a:pt x="670" y="329"/>
                  </a:cubicBezTo>
                  <a:close/>
                  <a:moveTo>
                    <a:pt x="662" y="606"/>
                  </a:moveTo>
                  <a:cubicBezTo>
                    <a:pt x="665" y="610"/>
                    <a:pt x="666" y="616"/>
                    <a:pt x="668" y="621"/>
                  </a:cubicBezTo>
                  <a:cubicBezTo>
                    <a:pt x="665" y="617"/>
                    <a:pt x="660" y="613"/>
                    <a:pt x="662" y="606"/>
                  </a:cubicBezTo>
                  <a:close/>
                  <a:moveTo>
                    <a:pt x="665" y="635"/>
                  </a:moveTo>
                  <a:cubicBezTo>
                    <a:pt x="664" y="632"/>
                    <a:pt x="667" y="632"/>
                    <a:pt x="667" y="630"/>
                  </a:cubicBezTo>
                  <a:cubicBezTo>
                    <a:pt x="669" y="632"/>
                    <a:pt x="667" y="634"/>
                    <a:pt x="665" y="635"/>
                  </a:cubicBezTo>
                  <a:close/>
                  <a:moveTo>
                    <a:pt x="646" y="460"/>
                  </a:moveTo>
                  <a:cubicBezTo>
                    <a:pt x="648" y="461"/>
                    <a:pt x="648" y="464"/>
                    <a:pt x="648" y="466"/>
                  </a:cubicBezTo>
                  <a:cubicBezTo>
                    <a:pt x="644" y="466"/>
                    <a:pt x="647" y="462"/>
                    <a:pt x="646" y="460"/>
                  </a:cubicBezTo>
                  <a:close/>
                  <a:moveTo>
                    <a:pt x="628" y="258"/>
                  </a:moveTo>
                  <a:cubicBezTo>
                    <a:pt x="632" y="260"/>
                    <a:pt x="633" y="265"/>
                    <a:pt x="635" y="268"/>
                  </a:cubicBezTo>
                  <a:cubicBezTo>
                    <a:pt x="633" y="270"/>
                    <a:pt x="626" y="261"/>
                    <a:pt x="628" y="258"/>
                  </a:cubicBezTo>
                  <a:close/>
                  <a:moveTo>
                    <a:pt x="635" y="282"/>
                  </a:moveTo>
                  <a:cubicBezTo>
                    <a:pt x="632" y="284"/>
                    <a:pt x="633" y="278"/>
                    <a:pt x="631" y="279"/>
                  </a:cubicBezTo>
                  <a:cubicBezTo>
                    <a:pt x="631" y="279"/>
                    <a:pt x="631" y="278"/>
                    <a:pt x="631" y="277"/>
                  </a:cubicBezTo>
                  <a:cubicBezTo>
                    <a:pt x="634" y="278"/>
                    <a:pt x="633" y="281"/>
                    <a:pt x="635" y="282"/>
                  </a:cubicBezTo>
                  <a:close/>
                  <a:moveTo>
                    <a:pt x="620" y="216"/>
                  </a:moveTo>
                  <a:cubicBezTo>
                    <a:pt x="622" y="219"/>
                    <a:pt x="627" y="222"/>
                    <a:pt x="625" y="228"/>
                  </a:cubicBezTo>
                  <a:cubicBezTo>
                    <a:pt x="624" y="225"/>
                    <a:pt x="618" y="220"/>
                    <a:pt x="620" y="216"/>
                  </a:cubicBezTo>
                  <a:close/>
                  <a:moveTo>
                    <a:pt x="625" y="242"/>
                  </a:moveTo>
                  <a:cubicBezTo>
                    <a:pt x="623" y="242"/>
                    <a:pt x="622" y="240"/>
                    <a:pt x="624" y="238"/>
                  </a:cubicBezTo>
                  <a:cubicBezTo>
                    <a:pt x="625" y="239"/>
                    <a:pt x="626" y="241"/>
                    <a:pt x="625" y="242"/>
                  </a:cubicBezTo>
                  <a:close/>
                  <a:moveTo>
                    <a:pt x="602" y="307"/>
                  </a:moveTo>
                  <a:cubicBezTo>
                    <a:pt x="600" y="305"/>
                    <a:pt x="598" y="302"/>
                    <a:pt x="597" y="299"/>
                  </a:cubicBezTo>
                  <a:cubicBezTo>
                    <a:pt x="598" y="299"/>
                    <a:pt x="598" y="298"/>
                    <a:pt x="599" y="297"/>
                  </a:cubicBezTo>
                  <a:cubicBezTo>
                    <a:pt x="602" y="299"/>
                    <a:pt x="608" y="305"/>
                    <a:pt x="602" y="307"/>
                  </a:cubicBezTo>
                  <a:close/>
                  <a:moveTo>
                    <a:pt x="606" y="319"/>
                  </a:moveTo>
                  <a:cubicBezTo>
                    <a:pt x="604" y="317"/>
                    <a:pt x="602" y="316"/>
                    <a:pt x="602" y="313"/>
                  </a:cubicBezTo>
                  <a:cubicBezTo>
                    <a:pt x="604" y="314"/>
                    <a:pt x="605" y="317"/>
                    <a:pt x="606" y="319"/>
                  </a:cubicBezTo>
                  <a:close/>
                  <a:moveTo>
                    <a:pt x="595" y="393"/>
                  </a:moveTo>
                  <a:cubicBezTo>
                    <a:pt x="593" y="393"/>
                    <a:pt x="593" y="391"/>
                    <a:pt x="594" y="390"/>
                  </a:cubicBezTo>
                  <a:cubicBezTo>
                    <a:pt x="596" y="389"/>
                    <a:pt x="595" y="392"/>
                    <a:pt x="595" y="393"/>
                  </a:cubicBezTo>
                  <a:close/>
                  <a:moveTo>
                    <a:pt x="593" y="343"/>
                  </a:moveTo>
                  <a:cubicBezTo>
                    <a:pt x="593" y="343"/>
                    <a:pt x="594" y="343"/>
                    <a:pt x="594" y="343"/>
                  </a:cubicBezTo>
                  <a:cubicBezTo>
                    <a:pt x="592" y="348"/>
                    <a:pt x="597" y="349"/>
                    <a:pt x="597" y="354"/>
                  </a:cubicBezTo>
                  <a:cubicBezTo>
                    <a:pt x="593" y="352"/>
                    <a:pt x="593" y="348"/>
                    <a:pt x="593" y="343"/>
                  </a:cubicBezTo>
                  <a:close/>
                  <a:moveTo>
                    <a:pt x="578" y="303"/>
                  </a:moveTo>
                  <a:cubicBezTo>
                    <a:pt x="578" y="300"/>
                    <a:pt x="581" y="300"/>
                    <a:pt x="582" y="298"/>
                  </a:cubicBezTo>
                  <a:cubicBezTo>
                    <a:pt x="586" y="300"/>
                    <a:pt x="588" y="310"/>
                    <a:pt x="582" y="311"/>
                  </a:cubicBezTo>
                  <a:cubicBezTo>
                    <a:pt x="582" y="308"/>
                    <a:pt x="580" y="306"/>
                    <a:pt x="581" y="302"/>
                  </a:cubicBezTo>
                  <a:cubicBezTo>
                    <a:pt x="581" y="301"/>
                    <a:pt x="580" y="304"/>
                    <a:pt x="578" y="303"/>
                  </a:cubicBezTo>
                  <a:close/>
                  <a:moveTo>
                    <a:pt x="571" y="102"/>
                  </a:moveTo>
                  <a:cubicBezTo>
                    <a:pt x="567" y="100"/>
                    <a:pt x="569" y="96"/>
                    <a:pt x="572" y="94"/>
                  </a:cubicBezTo>
                  <a:cubicBezTo>
                    <a:pt x="575" y="96"/>
                    <a:pt x="573" y="99"/>
                    <a:pt x="571" y="102"/>
                  </a:cubicBezTo>
                  <a:close/>
                  <a:moveTo>
                    <a:pt x="573" y="118"/>
                  </a:moveTo>
                  <a:cubicBezTo>
                    <a:pt x="572" y="116"/>
                    <a:pt x="571" y="113"/>
                    <a:pt x="569" y="111"/>
                  </a:cubicBezTo>
                  <a:cubicBezTo>
                    <a:pt x="571" y="110"/>
                    <a:pt x="575" y="115"/>
                    <a:pt x="573" y="118"/>
                  </a:cubicBezTo>
                  <a:close/>
                  <a:moveTo>
                    <a:pt x="570" y="127"/>
                  </a:moveTo>
                  <a:cubicBezTo>
                    <a:pt x="571" y="127"/>
                    <a:pt x="571" y="128"/>
                    <a:pt x="572" y="128"/>
                  </a:cubicBezTo>
                  <a:cubicBezTo>
                    <a:pt x="571" y="130"/>
                    <a:pt x="569" y="132"/>
                    <a:pt x="567" y="133"/>
                  </a:cubicBezTo>
                  <a:cubicBezTo>
                    <a:pt x="567" y="130"/>
                    <a:pt x="570" y="130"/>
                    <a:pt x="570" y="127"/>
                  </a:cubicBezTo>
                  <a:close/>
                  <a:moveTo>
                    <a:pt x="572" y="131"/>
                  </a:moveTo>
                  <a:cubicBezTo>
                    <a:pt x="572" y="131"/>
                    <a:pt x="573" y="131"/>
                    <a:pt x="573" y="131"/>
                  </a:cubicBezTo>
                  <a:cubicBezTo>
                    <a:pt x="576" y="134"/>
                    <a:pt x="576" y="138"/>
                    <a:pt x="573" y="140"/>
                  </a:cubicBezTo>
                  <a:cubicBezTo>
                    <a:pt x="571" y="139"/>
                    <a:pt x="570" y="137"/>
                    <a:pt x="569" y="136"/>
                  </a:cubicBezTo>
                  <a:cubicBezTo>
                    <a:pt x="570" y="134"/>
                    <a:pt x="571" y="133"/>
                    <a:pt x="572" y="131"/>
                  </a:cubicBezTo>
                  <a:close/>
                  <a:moveTo>
                    <a:pt x="652" y="51"/>
                  </a:moveTo>
                  <a:cubicBezTo>
                    <a:pt x="654" y="40"/>
                    <a:pt x="662" y="58"/>
                    <a:pt x="658" y="61"/>
                  </a:cubicBezTo>
                  <a:cubicBezTo>
                    <a:pt x="655" y="58"/>
                    <a:pt x="655" y="54"/>
                    <a:pt x="652" y="51"/>
                  </a:cubicBezTo>
                  <a:close/>
                  <a:moveTo>
                    <a:pt x="658" y="80"/>
                  </a:moveTo>
                  <a:cubicBezTo>
                    <a:pt x="659" y="82"/>
                    <a:pt x="660" y="83"/>
                    <a:pt x="660" y="85"/>
                  </a:cubicBezTo>
                  <a:cubicBezTo>
                    <a:pt x="659" y="84"/>
                    <a:pt x="657" y="81"/>
                    <a:pt x="658" y="80"/>
                  </a:cubicBezTo>
                  <a:close/>
                  <a:moveTo>
                    <a:pt x="660" y="169"/>
                  </a:moveTo>
                  <a:cubicBezTo>
                    <a:pt x="659" y="173"/>
                    <a:pt x="667" y="174"/>
                    <a:pt x="663" y="177"/>
                  </a:cubicBezTo>
                  <a:cubicBezTo>
                    <a:pt x="661" y="174"/>
                    <a:pt x="658" y="173"/>
                    <a:pt x="657" y="169"/>
                  </a:cubicBezTo>
                  <a:cubicBezTo>
                    <a:pt x="658" y="169"/>
                    <a:pt x="658" y="168"/>
                    <a:pt x="660" y="169"/>
                  </a:cubicBezTo>
                  <a:close/>
                  <a:moveTo>
                    <a:pt x="660" y="148"/>
                  </a:moveTo>
                  <a:cubicBezTo>
                    <a:pt x="662" y="149"/>
                    <a:pt x="662" y="150"/>
                    <a:pt x="663" y="151"/>
                  </a:cubicBezTo>
                  <a:cubicBezTo>
                    <a:pt x="662" y="153"/>
                    <a:pt x="661" y="154"/>
                    <a:pt x="660" y="155"/>
                  </a:cubicBezTo>
                  <a:cubicBezTo>
                    <a:pt x="659" y="153"/>
                    <a:pt x="659" y="150"/>
                    <a:pt x="660" y="148"/>
                  </a:cubicBezTo>
                  <a:close/>
                  <a:moveTo>
                    <a:pt x="655" y="427"/>
                  </a:moveTo>
                  <a:cubicBezTo>
                    <a:pt x="653" y="426"/>
                    <a:pt x="652" y="425"/>
                    <a:pt x="652" y="422"/>
                  </a:cubicBezTo>
                  <a:cubicBezTo>
                    <a:pt x="653" y="422"/>
                    <a:pt x="654" y="422"/>
                    <a:pt x="654" y="422"/>
                  </a:cubicBezTo>
                  <a:cubicBezTo>
                    <a:pt x="654" y="424"/>
                    <a:pt x="656" y="426"/>
                    <a:pt x="655" y="427"/>
                  </a:cubicBezTo>
                  <a:close/>
                  <a:moveTo>
                    <a:pt x="655" y="451"/>
                  </a:moveTo>
                  <a:cubicBezTo>
                    <a:pt x="655" y="448"/>
                    <a:pt x="651" y="445"/>
                    <a:pt x="654" y="442"/>
                  </a:cubicBezTo>
                  <a:cubicBezTo>
                    <a:pt x="656" y="444"/>
                    <a:pt x="660" y="451"/>
                    <a:pt x="655" y="451"/>
                  </a:cubicBezTo>
                  <a:close/>
                  <a:moveTo>
                    <a:pt x="627" y="202"/>
                  </a:moveTo>
                  <a:cubicBezTo>
                    <a:pt x="625" y="201"/>
                    <a:pt x="624" y="199"/>
                    <a:pt x="622" y="197"/>
                  </a:cubicBezTo>
                  <a:cubicBezTo>
                    <a:pt x="623" y="193"/>
                    <a:pt x="627" y="193"/>
                    <a:pt x="627" y="189"/>
                  </a:cubicBezTo>
                  <a:cubicBezTo>
                    <a:pt x="629" y="191"/>
                    <a:pt x="628" y="199"/>
                    <a:pt x="627" y="202"/>
                  </a:cubicBezTo>
                  <a:close/>
                  <a:moveTo>
                    <a:pt x="627" y="216"/>
                  </a:moveTo>
                  <a:cubicBezTo>
                    <a:pt x="625" y="216"/>
                    <a:pt x="625" y="214"/>
                    <a:pt x="624" y="213"/>
                  </a:cubicBezTo>
                  <a:cubicBezTo>
                    <a:pt x="624" y="212"/>
                    <a:pt x="625" y="211"/>
                    <a:pt x="625" y="210"/>
                  </a:cubicBezTo>
                  <a:cubicBezTo>
                    <a:pt x="628" y="210"/>
                    <a:pt x="626" y="215"/>
                    <a:pt x="627" y="216"/>
                  </a:cubicBezTo>
                  <a:close/>
                  <a:moveTo>
                    <a:pt x="610" y="186"/>
                  </a:moveTo>
                  <a:cubicBezTo>
                    <a:pt x="613" y="189"/>
                    <a:pt x="615" y="192"/>
                    <a:pt x="617" y="197"/>
                  </a:cubicBezTo>
                  <a:cubicBezTo>
                    <a:pt x="616" y="198"/>
                    <a:pt x="615" y="200"/>
                    <a:pt x="613" y="200"/>
                  </a:cubicBezTo>
                  <a:cubicBezTo>
                    <a:pt x="618" y="196"/>
                    <a:pt x="607" y="190"/>
                    <a:pt x="610" y="186"/>
                  </a:cubicBezTo>
                  <a:close/>
                  <a:moveTo>
                    <a:pt x="617" y="213"/>
                  </a:moveTo>
                  <a:cubicBezTo>
                    <a:pt x="614" y="213"/>
                    <a:pt x="615" y="210"/>
                    <a:pt x="613" y="208"/>
                  </a:cubicBezTo>
                  <a:cubicBezTo>
                    <a:pt x="615" y="207"/>
                    <a:pt x="617" y="211"/>
                    <a:pt x="617" y="213"/>
                  </a:cubicBezTo>
                  <a:close/>
                  <a:moveTo>
                    <a:pt x="618" y="176"/>
                  </a:moveTo>
                  <a:cubicBezTo>
                    <a:pt x="621" y="178"/>
                    <a:pt x="623" y="182"/>
                    <a:pt x="625" y="185"/>
                  </a:cubicBezTo>
                  <a:cubicBezTo>
                    <a:pt x="624" y="188"/>
                    <a:pt x="622" y="189"/>
                    <a:pt x="621" y="192"/>
                  </a:cubicBezTo>
                  <a:cubicBezTo>
                    <a:pt x="616" y="189"/>
                    <a:pt x="611" y="180"/>
                    <a:pt x="618" y="176"/>
                  </a:cubicBezTo>
                  <a:close/>
                  <a:moveTo>
                    <a:pt x="614" y="159"/>
                  </a:moveTo>
                  <a:cubicBezTo>
                    <a:pt x="614" y="157"/>
                    <a:pt x="615" y="157"/>
                    <a:pt x="616" y="155"/>
                  </a:cubicBezTo>
                  <a:cubicBezTo>
                    <a:pt x="620" y="157"/>
                    <a:pt x="620" y="160"/>
                    <a:pt x="622" y="163"/>
                  </a:cubicBezTo>
                  <a:cubicBezTo>
                    <a:pt x="622" y="166"/>
                    <a:pt x="620" y="166"/>
                    <a:pt x="619" y="168"/>
                  </a:cubicBezTo>
                  <a:cubicBezTo>
                    <a:pt x="617" y="168"/>
                    <a:pt x="617" y="166"/>
                    <a:pt x="616" y="166"/>
                  </a:cubicBezTo>
                  <a:cubicBezTo>
                    <a:pt x="618" y="163"/>
                    <a:pt x="615" y="161"/>
                    <a:pt x="614" y="159"/>
                  </a:cubicBezTo>
                  <a:close/>
                  <a:moveTo>
                    <a:pt x="620" y="151"/>
                  </a:moveTo>
                  <a:cubicBezTo>
                    <a:pt x="620" y="150"/>
                    <a:pt x="622" y="149"/>
                    <a:pt x="622" y="148"/>
                  </a:cubicBezTo>
                  <a:cubicBezTo>
                    <a:pt x="624" y="151"/>
                    <a:pt x="627" y="153"/>
                    <a:pt x="628" y="157"/>
                  </a:cubicBezTo>
                  <a:cubicBezTo>
                    <a:pt x="627" y="157"/>
                    <a:pt x="627" y="159"/>
                    <a:pt x="626" y="159"/>
                  </a:cubicBezTo>
                  <a:cubicBezTo>
                    <a:pt x="623" y="158"/>
                    <a:pt x="623" y="153"/>
                    <a:pt x="620" y="151"/>
                  </a:cubicBezTo>
                  <a:close/>
                  <a:moveTo>
                    <a:pt x="619" y="200"/>
                  </a:moveTo>
                  <a:cubicBezTo>
                    <a:pt x="621" y="201"/>
                    <a:pt x="625" y="205"/>
                    <a:pt x="622" y="208"/>
                  </a:cubicBezTo>
                  <a:cubicBezTo>
                    <a:pt x="619" y="207"/>
                    <a:pt x="616" y="202"/>
                    <a:pt x="619" y="200"/>
                  </a:cubicBezTo>
                  <a:close/>
                  <a:moveTo>
                    <a:pt x="622" y="172"/>
                  </a:moveTo>
                  <a:cubicBezTo>
                    <a:pt x="622" y="170"/>
                    <a:pt x="625" y="170"/>
                    <a:pt x="625" y="167"/>
                  </a:cubicBezTo>
                  <a:cubicBezTo>
                    <a:pt x="628" y="171"/>
                    <a:pt x="630" y="175"/>
                    <a:pt x="629" y="181"/>
                  </a:cubicBezTo>
                  <a:cubicBezTo>
                    <a:pt x="625" y="179"/>
                    <a:pt x="626" y="175"/>
                    <a:pt x="622" y="172"/>
                  </a:cubicBezTo>
                  <a:close/>
                  <a:moveTo>
                    <a:pt x="628" y="163"/>
                  </a:moveTo>
                  <a:cubicBezTo>
                    <a:pt x="629" y="162"/>
                    <a:pt x="629" y="161"/>
                    <a:pt x="631" y="161"/>
                  </a:cubicBezTo>
                  <a:cubicBezTo>
                    <a:pt x="630" y="163"/>
                    <a:pt x="631" y="163"/>
                    <a:pt x="631" y="165"/>
                  </a:cubicBezTo>
                  <a:cubicBezTo>
                    <a:pt x="629" y="165"/>
                    <a:pt x="629" y="164"/>
                    <a:pt x="628" y="163"/>
                  </a:cubicBezTo>
                  <a:close/>
                  <a:moveTo>
                    <a:pt x="631" y="137"/>
                  </a:moveTo>
                  <a:cubicBezTo>
                    <a:pt x="633" y="139"/>
                    <a:pt x="636" y="141"/>
                    <a:pt x="634" y="145"/>
                  </a:cubicBezTo>
                  <a:cubicBezTo>
                    <a:pt x="632" y="144"/>
                    <a:pt x="630" y="141"/>
                    <a:pt x="630" y="139"/>
                  </a:cubicBezTo>
                  <a:cubicBezTo>
                    <a:pt x="631" y="138"/>
                    <a:pt x="631" y="138"/>
                    <a:pt x="631" y="137"/>
                  </a:cubicBezTo>
                  <a:close/>
                  <a:moveTo>
                    <a:pt x="628" y="109"/>
                  </a:moveTo>
                  <a:cubicBezTo>
                    <a:pt x="627" y="108"/>
                    <a:pt x="626" y="105"/>
                    <a:pt x="628" y="104"/>
                  </a:cubicBezTo>
                  <a:cubicBezTo>
                    <a:pt x="630" y="105"/>
                    <a:pt x="631" y="108"/>
                    <a:pt x="628" y="109"/>
                  </a:cubicBezTo>
                  <a:close/>
                  <a:moveTo>
                    <a:pt x="639" y="103"/>
                  </a:moveTo>
                  <a:cubicBezTo>
                    <a:pt x="641" y="103"/>
                    <a:pt x="641" y="105"/>
                    <a:pt x="642" y="106"/>
                  </a:cubicBezTo>
                  <a:cubicBezTo>
                    <a:pt x="642" y="107"/>
                    <a:pt x="641" y="108"/>
                    <a:pt x="640" y="109"/>
                  </a:cubicBezTo>
                  <a:cubicBezTo>
                    <a:pt x="638" y="109"/>
                    <a:pt x="637" y="107"/>
                    <a:pt x="636" y="105"/>
                  </a:cubicBezTo>
                  <a:cubicBezTo>
                    <a:pt x="637" y="105"/>
                    <a:pt x="638" y="104"/>
                    <a:pt x="639" y="103"/>
                  </a:cubicBezTo>
                  <a:close/>
                  <a:moveTo>
                    <a:pt x="639" y="90"/>
                  </a:moveTo>
                  <a:cubicBezTo>
                    <a:pt x="640" y="91"/>
                    <a:pt x="642" y="93"/>
                    <a:pt x="640" y="95"/>
                  </a:cubicBezTo>
                  <a:cubicBezTo>
                    <a:pt x="638" y="95"/>
                    <a:pt x="638" y="91"/>
                    <a:pt x="639" y="90"/>
                  </a:cubicBezTo>
                  <a:close/>
                  <a:moveTo>
                    <a:pt x="649" y="134"/>
                  </a:moveTo>
                  <a:cubicBezTo>
                    <a:pt x="653" y="135"/>
                    <a:pt x="653" y="140"/>
                    <a:pt x="657" y="142"/>
                  </a:cubicBezTo>
                  <a:cubicBezTo>
                    <a:pt x="656" y="145"/>
                    <a:pt x="657" y="147"/>
                    <a:pt x="654" y="148"/>
                  </a:cubicBezTo>
                  <a:cubicBezTo>
                    <a:pt x="653" y="147"/>
                    <a:pt x="653" y="145"/>
                    <a:pt x="654" y="143"/>
                  </a:cubicBezTo>
                  <a:cubicBezTo>
                    <a:pt x="653" y="140"/>
                    <a:pt x="651" y="143"/>
                    <a:pt x="649" y="143"/>
                  </a:cubicBezTo>
                  <a:cubicBezTo>
                    <a:pt x="650" y="141"/>
                    <a:pt x="647" y="141"/>
                    <a:pt x="647" y="139"/>
                  </a:cubicBezTo>
                  <a:cubicBezTo>
                    <a:pt x="648" y="137"/>
                    <a:pt x="651" y="136"/>
                    <a:pt x="649" y="134"/>
                  </a:cubicBezTo>
                  <a:close/>
                  <a:moveTo>
                    <a:pt x="666" y="247"/>
                  </a:moveTo>
                  <a:cubicBezTo>
                    <a:pt x="666" y="250"/>
                    <a:pt x="665" y="253"/>
                    <a:pt x="666" y="258"/>
                  </a:cubicBezTo>
                  <a:cubicBezTo>
                    <a:pt x="664" y="257"/>
                    <a:pt x="662" y="256"/>
                    <a:pt x="661" y="255"/>
                  </a:cubicBezTo>
                  <a:cubicBezTo>
                    <a:pt x="662" y="251"/>
                    <a:pt x="665" y="250"/>
                    <a:pt x="666" y="247"/>
                  </a:cubicBezTo>
                  <a:close/>
                  <a:moveTo>
                    <a:pt x="663" y="230"/>
                  </a:moveTo>
                  <a:cubicBezTo>
                    <a:pt x="663" y="228"/>
                    <a:pt x="664" y="228"/>
                    <a:pt x="664" y="227"/>
                  </a:cubicBezTo>
                  <a:cubicBezTo>
                    <a:pt x="665" y="227"/>
                    <a:pt x="666" y="228"/>
                    <a:pt x="666" y="229"/>
                  </a:cubicBezTo>
                  <a:cubicBezTo>
                    <a:pt x="664" y="229"/>
                    <a:pt x="664" y="230"/>
                    <a:pt x="663" y="230"/>
                  </a:cubicBezTo>
                  <a:close/>
                  <a:moveTo>
                    <a:pt x="657" y="258"/>
                  </a:moveTo>
                  <a:cubicBezTo>
                    <a:pt x="659" y="260"/>
                    <a:pt x="664" y="263"/>
                    <a:pt x="661" y="267"/>
                  </a:cubicBezTo>
                  <a:cubicBezTo>
                    <a:pt x="658" y="266"/>
                    <a:pt x="656" y="262"/>
                    <a:pt x="657" y="258"/>
                  </a:cubicBezTo>
                  <a:close/>
                  <a:moveTo>
                    <a:pt x="657" y="273"/>
                  </a:moveTo>
                  <a:cubicBezTo>
                    <a:pt x="655" y="273"/>
                    <a:pt x="655" y="272"/>
                    <a:pt x="655" y="270"/>
                  </a:cubicBezTo>
                  <a:cubicBezTo>
                    <a:pt x="657" y="270"/>
                    <a:pt x="657" y="271"/>
                    <a:pt x="657" y="273"/>
                  </a:cubicBezTo>
                  <a:close/>
                  <a:moveTo>
                    <a:pt x="659" y="276"/>
                  </a:moveTo>
                  <a:cubicBezTo>
                    <a:pt x="661" y="278"/>
                    <a:pt x="664" y="280"/>
                    <a:pt x="664" y="284"/>
                  </a:cubicBezTo>
                  <a:cubicBezTo>
                    <a:pt x="662" y="282"/>
                    <a:pt x="661" y="279"/>
                    <a:pt x="658" y="278"/>
                  </a:cubicBezTo>
                  <a:cubicBezTo>
                    <a:pt x="659" y="277"/>
                    <a:pt x="659" y="277"/>
                    <a:pt x="659" y="276"/>
                  </a:cubicBezTo>
                  <a:close/>
                  <a:moveTo>
                    <a:pt x="660" y="334"/>
                  </a:moveTo>
                  <a:cubicBezTo>
                    <a:pt x="661" y="336"/>
                    <a:pt x="662" y="338"/>
                    <a:pt x="662" y="341"/>
                  </a:cubicBezTo>
                  <a:cubicBezTo>
                    <a:pt x="660" y="340"/>
                    <a:pt x="661" y="337"/>
                    <a:pt x="660" y="337"/>
                  </a:cubicBezTo>
                  <a:cubicBezTo>
                    <a:pt x="661" y="336"/>
                    <a:pt x="660" y="336"/>
                    <a:pt x="660" y="334"/>
                  </a:cubicBezTo>
                  <a:close/>
                  <a:moveTo>
                    <a:pt x="661" y="306"/>
                  </a:moveTo>
                  <a:cubicBezTo>
                    <a:pt x="662" y="305"/>
                    <a:pt x="665" y="309"/>
                    <a:pt x="664" y="312"/>
                  </a:cubicBezTo>
                  <a:cubicBezTo>
                    <a:pt x="662" y="311"/>
                    <a:pt x="662" y="308"/>
                    <a:pt x="661" y="306"/>
                  </a:cubicBezTo>
                  <a:close/>
                  <a:moveTo>
                    <a:pt x="664" y="346"/>
                  </a:moveTo>
                  <a:cubicBezTo>
                    <a:pt x="665" y="346"/>
                    <a:pt x="664" y="349"/>
                    <a:pt x="664" y="350"/>
                  </a:cubicBezTo>
                  <a:cubicBezTo>
                    <a:pt x="661" y="350"/>
                    <a:pt x="663" y="347"/>
                    <a:pt x="664" y="346"/>
                  </a:cubicBezTo>
                  <a:close/>
                  <a:moveTo>
                    <a:pt x="664" y="301"/>
                  </a:moveTo>
                  <a:cubicBezTo>
                    <a:pt x="663" y="300"/>
                    <a:pt x="662" y="298"/>
                    <a:pt x="661" y="296"/>
                  </a:cubicBezTo>
                  <a:cubicBezTo>
                    <a:pt x="664" y="296"/>
                    <a:pt x="665" y="300"/>
                    <a:pt x="664" y="301"/>
                  </a:cubicBezTo>
                  <a:close/>
                  <a:moveTo>
                    <a:pt x="663" y="271"/>
                  </a:moveTo>
                  <a:cubicBezTo>
                    <a:pt x="663" y="270"/>
                    <a:pt x="664" y="270"/>
                    <a:pt x="664" y="268"/>
                  </a:cubicBezTo>
                  <a:cubicBezTo>
                    <a:pt x="667" y="269"/>
                    <a:pt x="665" y="273"/>
                    <a:pt x="665" y="274"/>
                  </a:cubicBezTo>
                  <a:cubicBezTo>
                    <a:pt x="664" y="273"/>
                    <a:pt x="664" y="271"/>
                    <a:pt x="663" y="271"/>
                  </a:cubicBezTo>
                  <a:close/>
                  <a:moveTo>
                    <a:pt x="665" y="557"/>
                  </a:moveTo>
                  <a:cubicBezTo>
                    <a:pt x="667" y="556"/>
                    <a:pt x="665" y="559"/>
                    <a:pt x="666" y="560"/>
                  </a:cubicBezTo>
                  <a:cubicBezTo>
                    <a:pt x="664" y="559"/>
                    <a:pt x="664" y="558"/>
                    <a:pt x="665" y="557"/>
                  </a:cubicBezTo>
                  <a:close/>
                  <a:moveTo>
                    <a:pt x="657" y="248"/>
                  </a:moveTo>
                  <a:cubicBezTo>
                    <a:pt x="657" y="247"/>
                    <a:pt x="661" y="241"/>
                    <a:pt x="663" y="241"/>
                  </a:cubicBezTo>
                  <a:cubicBezTo>
                    <a:pt x="661" y="244"/>
                    <a:pt x="658" y="245"/>
                    <a:pt x="657" y="248"/>
                  </a:cubicBezTo>
                  <a:close/>
                  <a:moveTo>
                    <a:pt x="655" y="242"/>
                  </a:moveTo>
                  <a:cubicBezTo>
                    <a:pt x="656" y="240"/>
                    <a:pt x="655" y="237"/>
                    <a:pt x="656" y="235"/>
                  </a:cubicBezTo>
                  <a:cubicBezTo>
                    <a:pt x="657" y="235"/>
                    <a:pt x="658" y="235"/>
                    <a:pt x="658" y="235"/>
                  </a:cubicBezTo>
                  <a:cubicBezTo>
                    <a:pt x="659" y="239"/>
                    <a:pt x="656" y="240"/>
                    <a:pt x="655" y="242"/>
                  </a:cubicBezTo>
                  <a:close/>
                  <a:moveTo>
                    <a:pt x="656" y="199"/>
                  </a:moveTo>
                  <a:cubicBezTo>
                    <a:pt x="658" y="202"/>
                    <a:pt x="663" y="207"/>
                    <a:pt x="660" y="209"/>
                  </a:cubicBezTo>
                  <a:cubicBezTo>
                    <a:pt x="656" y="207"/>
                    <a:pt x="654" y="203"/>
                    <a:pt x="656" y="199"/>
                  </a:cubicBezTo>
                  <a:close/>
                  <a:moveTo>
                    <a:pt x="636" y="191"/>
                  </a:moveTo>
                  <a:cubicBezTo>
                    <a:pt x="633" y="191"/>
                    <a:pt x="632" y="185"/>
                    <a:pt x="633" y="182"/>
                  </a:cubicBezTo>
                  <a:cubicBezTo>
                    <a:pt x="637" y="183"/>
                    <a:pt x="639" y="190"/>
                    <a:pt x="636" y="191"/>
                  </a:cubicBezTo>
                  <a:close/>
                  <a:moveTo>
                    <a:pt x="634" y="169"/>
                  </a:moveTo>
                  <a:cubicBezTo>
                    <a:pt x="636" y="168"/>
                    <a:pt x="635" y="171"/>
                    <a:pt x="637" y="170"/>
                  </a:cubicBezTo>
                  <a:cubicBezTo>
                    <a:pt x="636" y="171"/>
                    <a:pt x="636" y="173"/>
                    <a:pt x="634" y="173"/>
                  </a:cubicBezTo>
                  <a:cubicBezTo>
                    <a:pt x="634" y="171"/>
                    <a:pt x="633" y="170"/>
                    <a:pt x="634" y="169"/>
                  </a:cubicBezTo>
                  <a:close/>
                  <a:moveTo>
                    <a:pt x="634" y="134"/>
                  </a:moveTo>
                  <a:cubicBezTo>
                    <a:pt x="635" y="133"/>
                    <a:pt x="635" y="133"/>
                    <a:pt x="635" y="132"/>
                  </a:cubicBezTo>
                  <a:cubicBezTo>
                    <a:pt x="637" y="134"/>
                    <a:pt x="640" y="137"/>
                    <a:pt x="639" y="139"/>
                  </a:cubicBezTo>
                  <a:cubicBezTo>
                    <a:pt x="637" y="138"/>
                    <a:pt x="637" y="135"/>
                    <a:pt x="634" y="134"/>
                  </a:cubicBezTo>
                  <a:close/>
                  <a:moveTo>
                    <a:pt x="634" y="120"/>
                  </a:moveTo>
                  <a:cubicBezTo>
                    <a:pt x="634" y="118"/>
                    <a:pt x="636" y="117"/>
                    <a:pt x="637" y="116"/>
                  </a:cubicBezTo>
                  <a:cubicBezTo>
                    <a:pt x="637" y="117"/>
                    <a:pt x="639" y="119"/>
                    <a:pt x="640" y="121"/>
                  </a:cubicBezTo>
                  <a:cubicBezTo>
                    <a:pt x="639" y="122"/>
                    <a:pt x="638" y="124"/>
                    <a:pt x="636" y="124"/>
                  </a:cubicBezTo>
                  <a:cubicBezTo>
                    <a:pt x="636" y="122"/>
                    <a:pt x="635" y="121"/>
                    <a:pt x="634" y="120"/>
                  </a:cubicBezTo>
                  <a:close/>
                  <a:moveTo>
                    <a:pt x="651" y="191"/>
                  </a:moveTo>
                  <a:cubicBezTo>
                    <a:pt x="651" y="193"/>
                    <a:pt x="651" y="195"/>
                    <a:pt x="649" y="195"/>
                  </a:cubicBezTo>
                  <a:cubicBezTo>
                    <a:pt x="647" y="193"/>
                    <a:pt x="648" y="190"/>
                    <a:pt x="647" y="189"/>
                  </a:cubicBezTo>
                  <a:cubicBezTo>
                    <a:pt x="649" y="187"/>
                    <a:pt x="650" y="191"/>
                    <a:pt x="651" y="191"/>
                  </a:cubicBezTo>
                  <a:close/>
                  <a:moveTo>
                    <a:pt x="649" y="167"/>
                  </a:moveTo>
                  <a:cubicBezTo>
                    <a:pt x="652" y="167"/>
                    <a:pt x="652" y="170"/>
                    <a:pt x="651" y="171"/>
                  </a:cubicBezTo>
                  <a:cubicBezTo>
                    <a:pt x="650" y="170"/>
                    <a:pt x="648" y="168"/>
                    <a:pt x="649" y="167"/>
                  </a:cubicBezTo>
                  <a:close/>
                  <a:moveTo>
                    <a:pt x="647" y="258"/>
                  </a:moveTo>
                  <a:cubicBezTo>
                    <a:pt x="648" y="258"/>
                    <a:pt x="648" y="258"/>
                    <a:pt x="649" y="258"/>
                  </a:cubicBezTo>
                  <a:cubicBezTo>
                    <a:pt x="650" y="260"/>
                    <a:pt x="651" y="261"/>
                    <a:pt x="649" y="264"/>
                  </a:cubicBezTo>
                  <a:cubicBezTo>
                    <a:pt x="648" y="262"/>
                    <a:pt x="645" y="260"/>
                    <a:pt x="647" y="258"/>
                  </a:cubicBezTo>
                  <a:close/>
                  <a:moveTo>
                    <a:pt x="644" y="237"/>
                  </a:moveTo>
                  <a:cubicBezTo>
                    <a:pt x="647" y="240"/>
                    <a:pt x="650" y="245"/>
                    <a:pt x="650" y="249"/>
                  </a:cubicBezTo>
                  <a:cubicBezTo>
                    <a:pt x="646" y="247"/>
                    <a:pt x="643" y="242"/>
                    <a:pt x="644" y="237"/>
                  </a:cubicBezTo>
                  <a:close/>
                  <a:moveTo>
                    <a:pt x="651" y="228"/>
                  </a:moveTo>
                  <a:cubicBezTo>
                    <a:pt x="653" y="231"/>
                    <a:pt x="651" y="234"/>
                    <a:pt x="651" y="238"/>
                  </a:cubicBezTo>
                  <a:cubicBezTo>
                    <a:pt x="648" y="236"/>
                    <a:pt x="648" y="231"/>
                    <a:pt x="651" y="228"/>
                  </a:cubicBezTo>
                  <a:close/>
                  <a:moveTo>
                    <a:pt x="644" y="228"/>
                  </a:moveTo>
                  <a:cubicBezTo>
                    <a:pt x="644" y="224"/>
                    <a:pt x="646" y="219"/>
                    <a:pt x="645" y="218"/>
                  </a:cubicBezTo>
                  <a:cubicBezTo>
                    <a:pt x="647" y="217"/>
                    <a:pt x="648" y="222"/>
                    <a:pt x="649" y="224"/>
                  </a:cubicBezTo>
                  <a:cubicBezTo>
                    <a:pt x="647" y="225"/>
                    <a:pt x="647" y="229"/>
                    <a:pt x="644" y="228"/>
                  </a:cubicBezTo>
                  <a:close/>
                  <a:moveTo>
                    <a:pt x="643" y="143"/>
                  </a:moveTo>
                  <a:cubicBezTo>
                    <a:pt x="646" y="146"/>
                    <a:pt x="648" y="149"/>
                    <a:pt x="648" y="153"/>
                  </a:cubicBezTo>
                  <a:cubicBezTo>
                    <a:pt x="646" y="151"/>
                    <a:pt x="642" y="146"/>
                    <a:pt x="643" y="143"/>
                  </a:cubicBezTo>
                  <a:close/>
                  <a:moveTo>
                    <a:pt x="645" y="161"/>
                  </a:moveTo>
                  <a:cubicBezTo>
                    <a:pt x="643" y="157"/>
                    <a:pt x="638" y="154"/>
                    <a:pt x="638" y="149"/>
                  </a:cubicBezTo>
                  <a:cubicBezTo>
                    <a:pt x="642" y="151"/>
                    <a:pt x="646" y="158"/>
                    <a:pt x="645" y="161"/>
                  </a:cubicBezTo>
                  <a:close/>
                  <a:moveTo>
                    <a:pt x="638" y="175"/>
                  </a:moveTo>
                  <a:cubicBezTo>
                    <a:pt x="641" y="176"/>
                    <a:pt x="644" y="181"/>
                    <a:pt x="642" y="183"/>
                  </a:cubicBezTo>
                  <a:cubicBezTo>
                    <a:pt x="640" y="181"/>
                    <a:pt x="639" y="179"/>
                    <a:pt x="637" y="178"/>
                  </a:cubicBezTo>
                  <a:cubicBezTo>
                    <a:pt x="637" y="177"/>
                    <a:pt x="639" y="177"/>
                    <a:pt x="638" y="175"/>
                  </a:cubicBezTo>
                  <a:close/>
                  <a:moveTo>
                    <a:pt x="640" y="191"/>
                  </a:moveTo>
                  <a:cubicBezTo>
                    <a:pt x="642" y="194"/>
                    <a:pt x="644" y="196"/>
                    <a:pt x="643" y="201"/>
                  </a:cubicBezTo>
                  <a:cubicBezTo>
                    <a:pt x="641" y="199"/>
                    <a:pt x="640" y="197"/>
                    <a:pt x="638" y="195"/>
                  </a:cubicBezTo>
                  <a:cubicBezTo>
                    <a:pt x="638" y="193"/>
                    <a:pt x="640" y="193"/>
                    <a:pt x="640" y="191"/>
                  </a:cubicBezTo>
                  <a:close/>
                  <a:moveTo>
                    <a:pt x="645" y="255"/>
                  </a:moveTo>
                  <a:cubicBezTo>
                    <a:pt x="645" y="255"/>
                    <a:pt x="644" y="255"/>
                    <a:pt x="644" y="256"/>
                  </a:cubicBezTo>
                  <a:cubicBezTo>
                    <a:pt x="642" y="254"/>
                    <a:pt x="643" y="252"/>
                    <a:pt x="642" y="250"/>
                  </a:cubicBezTo>
                  <a:cubicBezTo>
                    <a:pt x="644" y="251"/>
                    <a:pt x="645" y="252"/>
                    <a:pt x="645" y="255"/>
                  </a:cubicBezTo>
                  <a:close/>
                  <a:moveTo>
                    <a:pt x="645" y="268"/>
                  </a:moveTo>
                  <a:cubicBezTo>
                    <a:pt x="645" y="269"/>
                    <a:pt x="644" y="270"/>
                    <a:pt x="643" y="270"/>
                  </a:cubicBezTo>
                  <a:cubicBezTo>
                    <a:pt x="643" y="268"/>
                    <a:pt x="642" y="267"/>
                    <a:pt x="642" y="265"/>
                  </a:cubicBezTo>
                  <a:cubicBezTo>
                    <a:pt x="644" y="265"/>
                    <a:pt x="644" y="267"/>
                    <a:pt x="645" y="268"/>
                  </a:cubicBezTo>
                  <a:close/>
                  <a:moveTo>
                    <a:pt x="644" y="297"/>
                  </a:moveTo>
                  <a:cubicBezTo>
                    <a:pt x="646" y="299"/>
                    <a:pt x="648" y="302"/>
                    <a:pt x="647" y="304"/>
                  </a:cubicBezTo>
                  <a:cubicBezTo>
                    <a:pt x="645" y="303"/>
                    <a:pt x="647" y="301"/>
                    <a:pt x="645" y="299"/>
                  </a:cubicBezTo>
                  <a:cubicBezTo>
                    <a:pt x="645" y="300"/>
                    <a:pt x="645" y="301"/>
                    <a:pt x="645" y="301"/>
                  </a:cubicBezTo>
                  <a:cubicBezTo>
                    <a:pt x="643" y="301"/>
                    <a:pt x="643" y="298"/>
                    <a:pt x="644" y="297"/>
                  </a:cubicBezTo>
                  <a:close/>
                  <a:moveTo>
                    <a:pt x="647" y="272"/>
                  </a:moveTo>
                  <a:cubicBezTo>
                    <a:pt x="649" y="274"/>
                    <a:pt x="652" y="276"/>
                    <a:pt x="651" y="282"/>
                  </a:cubicBezTo>
                  <a:cubicBezTo>
                    <a:pt x="649" y="279"/>
                    <a:pt x="645" y="276"/>
                    <a:pt x="647" y="272"/>
                  </a:cubicBezTo>
                  <a:close/>
                  <a:moveTo>
                    <a:pt x="649" y="290"/>
                  </a:moveTo>
                  <a:cubicBezTo>
                    <a:pt x="650" y="288"/>
                    <a:pt x="652" y="290"/>
                    <a:pt x="652" y="292"/>
                  </a:cubicBezTo>
                  <a:cubicBezTo>
                    <a:pt x="651" y="293"/>
                    <a:pt x="650" y="292"/>
                    <a:pt x="648" y="292"/>
                  </a:cubicBezTo>
                  <a:cubicBezTo>
                    <a:pt x="648" y="291"/>
                    <a:pt x="649" y="291"/>
                    <a:pt x="650" y="291"/>
                  </a:cubicBezTo>
                  <a:cubicBezTo>
                    <a:pt x="650" y="290"/>
                    <a:pt x="650" y="290"/>
                    <a:pt x="649" y="290"/>
                  </a:cubicBezTo>
                  <a:close/>
                  <a:moveTo>
                    <a:pt x="648" y="204"/>
                  </a:moveTo>
                  <a:cubicBezTo>
                    <a:pt x="650" y="206"/>
                    <a:pt x="651" y="208"/>
                    <a:pt x="652" y="211"/>
                  </a:cubicBezTo>
                  <a:cubicBezTo>
                    <a:pt x="649" y="210"/>
                    <a:pt x="647" y="207"/>
                    <a:pt x="648" y="204"/>
                  </a:cubicBezTo>
                  <a:close/>
                  <a:moveTo>
                    <a:pt x="652" y="158"/>
                  </a:moveTo>
                  <a:cubicBezTo>
                    <a:pt x="654" y="158"/>
                    <a:pt x="654" y="160"/>
                    <a:pt x="654" y="161"/>
                  </a:cubicBezTo>
                  <a:cubicBezTo>
                    <a:pt x="652" y="162"/>
                    <a:pt x="650" y="160"/>
                    <a:pt x="652" y="158"/>
                  </a:cubicBezTo>
                  <a:close/>
                  <a:moveTo>
                    <a:pt x="639" y="128"/>
                  </a:moveTo>
                  <a:cubicBezTo>
                    <a:pt x="641" y="121"/>
                    <a:pt x="646" y="127"/>
                    <a:pt x="648" y="131"/>
                  </a:cubicBezTo>
                  <a:cubicBezTo>
                    <a:pt x="644" y="135"/>
                    <a:pt x="642" y="132"/>
                    <a:pt x="639" y="128"/>
                  </a:cubicBezTo>
                  <a:close/>
                  <a:moveTo>
                    <a:pt x="645" y="110"/>
                  </a:moveTo>
                  <a:cubicBezTo>
                    <a:pt x="646" y="113"/>
                    <a:pt x="645" y="114"/>
                    <a:pt x="644" y="116"/>
                  </a:cubicBezTo>
                  <a:cubicBezTo>
                    <a:pt x="642" y="116"/>
                    <a:pt x="642" y="114"/>
                    <a:pt x="641" y="113"/>
                  </a:cubicBezTo>
                  <a:cubicBezTo>
                    <a:pt x="641" y="111"/>
                    <a:pt x="643" y="110"/>
                    <a:pt x="645" y="110"/>
                  </a:cubicBezTo>
                  <a:close/>
                  <a:moveTo>
                    <a:pt x="643" y="98"/>
                  </a:moveTo>
                  <a:cubicBezTo>
                    <a:pt x="645" y="99"/>
                    <a:pt x="646" y="101"/>
                    <a:pt x="646" y="103"/>
                  </a:cubicBezTo>
                  <a:cubicBezTo>
                    <a:pt x="645" y="101"/>
                    <a:pt x="643" y="101"/>
                    <a:pt x="643" y="98"/>
                  </a:cubicBezTo>
                  <a:close/>
                  <a:moveTo>
                    <a:pt x="634" y="102"/>
                  </a:moveTo>
                  <a:cubicBezTo>
                    <a:pt x="632" y="100"/>
                    <a:pt x="632" y="98"/>
                    <a:pt x="634" y="96"/>
                  </a:cubicBezTo>
                  <a:cubicBezTo>
                    <a:pt x="635" y="97"/>
                    <a:pt x="636" y="97"/>
                    <a:pt x="637" y="99"/>
                  </a:cubicBezTo>
                  <a:cubicBezTo>
                    <a:pt x="637" y="100"/>
                    <a:pt x="635" y="101"/>
                    <a:pt x="634" y="102"/>
                  </a:cubicBezTo>
                  <a:close/>
                  <a:moveTo>
                    <a:pt x="633" y="117"/>
                  </a:moveTo>
                  <a:cubicBezTo>
                    <a:pt x="630" y="116"/>
                    <a:pt x="632" y="113"/>
                    <a:pt x="632" y="111"/>
                  </a:cubicBezTo>
                  <a:cubicBezTo>
                    <a:pt x="637" y="111"/>
                    <a:pt x="635" y="115"/>
                    <a:pt x="633" y="117"/>
                  </a:cubicBezTo>
                  <a:close/>
                  <a:moveTo>
                    <a:pt x="633" y="199"/>
                  </a:moveTo>
                  <a:cubicBezTo>
                    <a:pt x="637" y="201"/>
                    <a:pt x="637" y="205"/>
                    <a:pt x="639" y="208"/>
                  </a:cubicBezTo>
                  <a:cubicBezTo>
                    <a:pt x="638" y="211"/>
                    <a:pt x="637" y="213"/>
                    <a:pt x="634" y="214"/>
                  </a:cubicBezTo>
                  <a:cubicBezTo>
                    <a:pt x="630" y="210"/>
                    <a:pt x="630" y="203"/>
                    <a:pt x="633" y="199"/>
                  </a:cubicBezTo>
                  <a:close/>
                  <a:moveTo>
                    <a:pt x="641" y="213"/>
                  </a:moveTo>
                  <a:cubicBezTo>
                    <a:pt x="643" y="216"/>
                    <a:pt x="641" y="221"/>
                    <a:pt x="641" y="224"/>
                  </a:cubicBezTo>
                  <a:cubicBezTo>
                    <a:pt x="639" y="224"/>
                    <a:pt x="640" y="220"/>
                    <a:pt x="637" y="221"/>
                  </a:cubicBezTo>
                  <a:cubicBezTo>
                    <a:pt x="637" y="218"/>
                    <a:pt x="639" y="216"/>
                    <a:pt x="641" y="213"/>
                  </a:cubicBezTo>
                  <a:close/>
                  <a:moveTo>
                    <a:pt x="641" y="305"/>
                  </a:moveTo>
                  <a:cubicBezTo>
                    <a:pt x="642" y="305"/>
                    <a:pt x="642" y="306"/>
                    <a:pt x="643" y="306"/>
                  </a:cubicBezTo>
                  <a:cubicBezTo>
                    <a:pt x="643" y="308"/>
                    <a:pt x="642" y="308"/>
                    <a:pt x="640" y="308"/>
                  </a:cubicBezTo>
                  <a:cubicBezTo>
                    <a:pt x="640" y="307"/>
                    <a:pt x="641" y="307"/>
                    <a:pt x="641" y="305"/>
                  </a:cubicBezTo>
                  <a:close/>
                  <a:moveTo>
                    <a:pt x="644" y="309"/>
                  </a:moveTo>
                  <a:cubicBezTo>
                    <a:pt x="645" y="310"/>
                    <a:pt x="646" y="311"/>
                    <a:pt x="646" y="313"/>
                  </a:cubicBezTo>
                  <a:cubicBezTo>
                    <a:pt x="644" y="313"/>
                    <a:pt x="644" y="316"/>
                    <a:pt x="642" y="317"/>
                  </a:cubicBezTo>
                  <a:cubicBezTo>
                    <a:pt x="639" y="313"/>
                    <a:pt x="641" y="312"/>
                    <a:pt x="644" y="309"/>
                  </a:cubicBezTo>
                  <a:close/>
                  <a:moveTo>
                    <a:pt x="648" y="316"/>
                  </a:moveTo>
                  <a:cubicBezTo>
                    <a:pt x="653" y="318"/>
                    <a:pt x="651" y="324"/>
                    <a:pt x="652" y="330"/>
                  </a:cubicBezTo>
                  <a:cubicBezTo>
                    <a:pt x="648" y="328"/>
                    <a:pt x="648" y="324"/>
                    <a:pt x="645" y="322"/>
                  </a:cubicBezTo>
                  <a:cubicBezTo>
                    <a:pt x="645" y="319"/>
                    <a:pt x="647" y="317"/>
                    <a:pt x="648" y="316"/>
                  </a:cubicBezTo>
                  <a:close/>
                  <a:moveTo>
                    <a:pt x="651" y="343"/>
                  </a:moveTo>
                  <a:cubicBezTo>
                    <a:pt x="651" y="344"/>
                    <a:pt x="651" y="345"/>
                    <a:pt x="651" y="347"/>
                  </a:cubicBezTo>
                  <a:cubicBezTo>
                    <a:pt x="650" y="346"/>
                    <a:pt x="648" y="345"/>
                    <a:pt x="648" y="344"/>
                  </a:cubicBezTo>
                  <a:cubicBezTo>
                    <a:pt x="649" y="344"/>
                    <a:pt x="649" y="342"/>
                    <a:pt x="651" y="343"/>
                  </a:cubicBezTo>
                  <a:close/>
                  <a:moveTo>
                    <a:pt x="653" y="378"/>
                  </a:moveTo>
                  <a:cubicBezTo>
                    <a:pt x="650" y="376"/>
                    <a:pt x="648" y="372"/>
                    <a:pt x="649" y="368"/>
                  </a:cubicBezTo>
                  <a:cubicBezTo>
                    <a:pt x="652" y="370"/>
                    <a:pt x="654" y="374"/>
                    <a:pt x="653" y="378"/>
                  </a:cubicBezTo>
                  <a:close/>
                  <a:moveTo>
                    <a:pt x="650" y="415"/>
                  </a:moveTo>
                  <a:cubicBezTo>
                    <a:pt x="651" y="417"/>
                    <a:pt x="653" y="418"/>
                    <a:pt x="652" y="420"/>
                  </a:cubicBezTo>
                  <a:cubicBezTo>
                    <a:pt x="650" y="420"/>
                    <a:pt x="649" y="417"/>
                    <a:pt x="650" y="415"/>
                  </a:cubicBezTo>
                  <a:close/>
                  <a:moveTo>
                    <a:pt x="655" y="285"/>
                  </a:moveTo>
                  <a:cubicBezTo>
                    <a:pt x="657" y="287"/>
                    <a:pt x="660" y="290"/>
                    <a:pt x="659" y="293"/>
                  </a:cubicBezTo>
                  <a:cubicBezTo>
                    <a:pt x="657" y="291"/>
                    <a:pt x="655" y="289"/>
                    <a:pt x="655" y="285"/>
                  </a:cubicBezTo>
                  <a:close/>
                  <a:moveTo>
                    <a:pt x="658" y="393"/>
                  </a:moveTo>
                  <a:cubicBezTo>
                    <a:pt x="657" y="387"/>
                    <a:pt x="658" y="385"/>
                    <a:pt x="657" y="380"/>
                  </a:cubicBezTo>
                  <a:cubicBezTo>
                    <a:pt x="660" y="382"/>
                    <a:pt x="664" y="391"/>
                    <a:pt x="658" y="393"/>
                  </a:cubicBezTo>
                  <a:close/>
                  <a:moveTo>
                    <a:pt x="659" y="407"/>
                  </a:moveTo>
                  <a:cubicBezTo>
                    <a:pt x="661" y="410"/>
                    <a:pt x="666" y="417"/>
                    <a:pt x="661" y="419"/>
                  </a:cubicBezTo>
                  <a:cubicBezTo>
                    <a:pt x="660" y="417"/>
                    <a:pt x="661" y="414"/>
                    <a:pt x="658" y="413"/>
                  </a:cubicBezTo>
                  <a:cubicBezTo>
                    <a:pt x="659" y="411"/>
                    <a:pt x="660" y="409"/>
                    <a:pt x="659" y="407"/>
                  </a:cubicBezTo>
                  <a:close/>
                  <a:moveTo>
                    <a:pt x="664" y="524"/>
                  </a:moveTo>
                  <a:cubicBezTo>
                    <a:pt x="661" y="521"/>
                    <a:pt x="659" y="516"/>
                    <a:pt x="663" y="513"/>
                  </a:cubicBezTo>
                  <a:cubicBezTo>
                    <a:pt x="664" y="515"/>
                    <a:pt x="664" y="519"/>
                    <a:pt x="664" y="524"/>
                  </a:cubicBezTo>
                  <a:close/>
                  <a:moveTo>
                    <a:pt x="661" y="398"/>
                  </a:moveTo>
                  <a:cubicBezTo>
                    <a:pt x="662" y="398"/>
                    <a:pt x="663" y="397"/>
                    <a:pt x="663" y="396"/>
                  </a:cubicBezTo>
                  <a:cubicBezTo>
                    <a:pt x="665" y="397"/>
                    <a:pt x="664" y="401"/>
                    <a:pt x="664" y="402"/>
                  </a:cubicBezTo>
                  <a:cubicBezTo>
                    <a:pt x="663" y="401"/>
                    <a:pt x="662" y="400"/>
                    <a:pt x="661" y="398"/>
                  </a:cubicBezTo>
                  <a:close/>
                  <a:moveTo>
                    <a:pt x="662" y="373"/>
                  </a:moveTo>
                  <a:cubicBezTo>
                    <a:pt x="665" y="373"/>
                    <a:pt x="663" y="376"/>
                    <a:pt x="664" y="377"/>
                  </a:cubicBezTo>
                  <a:cubicBezTo>
                    <a:pt x="664" y="378"/>
                    <a:pt x="660" y="374"/>
                    <a:pt x="662" y="373"/>
                  </a:cubicBezTo>
                  <a:close/>
                  <a:moveTo>
                    <a:pt x="666" y="577"/>
                  </a:moveTo>
                  <a:cubicBezTo>
                    <a:pt x="665" y="578"/>
                    <a:pt x="665" y="579"/>
                    <a:pt x="664" y="579"/>
                  </a:cubicBezTo>
                  <a:cubicBezTo>
                    <a:pt x="664" y="576"/>
                    <a:pt x="660" y="575"/>
                    <a:pt x="663" y="572"/>
                  </a:cubicBezTo>
                  <a:cubicBezTo>
                    <a:pt x="665" y="573"/>
                    <a:pt x="665" y="576"/>
                    <a:pt x="666" y="577"/>
                  </a:cubicBezTo>
                  <a:close/>
                  <a:moveTo>
                    <a:pt x="667" y="607"/>
                  </a:moveTo>
                  <a:cubicBezTo>
                    <a:pt x="665" y="606"/>
                    <a:pt x="664" y="604"/>
                    <a:pt x="665" y="601"/>
                  </a:cubicBezTo>
                  <a:cubicBezTo>
                    <a:pt x="667" y="602"/>
                    <a:pt x="668" y="604"/>
                    <a:pt x="667" y="607"/>
                  </a:cubicBezTo>
                  <a:close/>
                  <a:moveTo>
                    <a:pt x="663" y="212"/>
                  </a:moveTo>
                  <a:cubicBezTo>
                    <a:pt x="666" y="213"/>
                    <a:pt x="667" y="215"/>
                    <a:pt x="667" y="219"/>
                  </a:cubicBezTo>
                  <a:cubicBezTo>
                    <a:pt x="664" y="218"/>
                    <a:pt x="661" y="214"/>
                    <a:pt x="663" y="212"/>
                  </a:cubicBezTo>
                  <a:close/>
                  <a:moveTo>
                    <a:pt x="662" y="226"/>
                  </a:moveTo>
                  <a:cubicBezTo>
                    <a:pt x="660" y="224"/>
                    <a:pt x="658" y="223"/>
                    <a:pt x="658" y="220"/>
                  </a:cubicBezTo>
                  <a:cubicBezTo>
                    <a:pt x="659" y="220"/>
                    <a:pt x="660" y="220"/>
                    <a:pt x="661" y="220"/>
                  </a:cubicBezTo>
                  <a:cubicBezTo>
                    <a:pt x="662" y="222"/>
                    <a:pt x="664" y="224"/>
                    <a:pt x="662" y="226"/>
                  </a:cubicBezTo>
                  <a:close/>
                  <a:moveTo>
                    <a:pt x="658" y="136"/>
                  </a:moveTo>
                  <a:cubicBezTo>
                    <a:pt x="657" y="135"/>
                    <a:pt x="656" y="132"/>
                    <a:pt x="654" y="131"/>
                  </a:cubicBezTo>
                  <a:cubicBezTo>
                    <a:pt x="655" y="124"/>
                    <a:pt x="661" y="132"/>
                    <a:pt x="658" y="136"/>
                  </a:cubicBezTo>
                  <a:close/>
                  <a:moveTo>
                    <a:pt x="654" y="72"/>
                  </a:moveTo>
                  <a:cubicBezTo>
                    <a:pt x="656" y="71"/>
                    <a:pt x="655" y="74"/>
                    <a:pt x="656" y="75"/>
                  </a:cubicBezTo>
                  <a:cubicBezTo>
                    <a:pt x="654" y="75"/>
                    <a:pt x="653" y="74"/>
                    <a:pt x="654" y="72"/>
                  </a:cubicBezTo>
                  <a:close/>
                  <a:moveTo>
                    <a:pt x="654" y="95"/>
                  </a:moveTo>
                  <a:cubicBezTo>
                    <a:pt x="654" y="96"/>
                    <a:pt x="653" y="96"/>
                    <a:pt x="652" y="97"/>
                  </a:cubicBezTo>
                  <a:cubicBezTo>
                    <a:pt x="645" y="92"/>
                    <a:pt x="651" y="86"/>
                    <a:pt x="654" y="95"/>
                  </a:cubicBezTo>
                  <a:close/>
                  <a:moveTo>
                    <a:pt x="649" y="63"/>
                  </a:moveTo>
                  <a:cubicBezTo>
                    <a:pt x="651" y="63"/>
                    <a:pt x="652" y="65"/>
                    <a:pt x="652" y="68"/>
                  </a:cubicBezTo>
                  <a:cubicBezTo>
                    <a:pt x="650" y="67"/>
                    <a:pt x="649" y="65"/>
                    <a:pt x="649" y="63"/>
                  </a:cubicBezTo>
                  <a:close/>
                  <a:moveTo>
                    <a:pt x="651" y="77"/>
                  </a:moveTo>
                  <a:cubicBezTo>
                    <a:pt x="650" y="79"/>
                    <a:pt x="650" y="78"/>
                    <a:pt x="651" y="80"/>
                  </a:cubicBezTo>
                  <a:cubicBezTo>
                    <a:pt x="650" y="79"/>
                    <a:pt x="649" y="79"/>
                    <a:pt x="649" y="77"/>
                  </a:cubicBezTo>
                  <a:cubicBezTo>
                    <a:pt x="649" y="77"/>
                    <a:pt x="650" y="77"/>
                    <a:pt x="651" y="77"/>
                  </a:cubicBezTo>
                  <a:close/>
                  <a:moveTo>
                    <a:pt x="654" y="123"/>
                  </a:moveTo>
                  <a:cubicBezTo>
                    <a:pt x="653" y="125"/>
                    <a:pt x="652" y="126"/>
                    <a:pt x="651" y="127"/>
                  </a:cubicBezTo>
                  <a:cubicBezTo>
                    <a:pt x="649" y="124"/>
                    <a:pt x="644" y="120"/>
                    <a:pt x="648" y="117"/>
                  </a:cubicBezTo>
                  <a:cubicBezTo>
                    <a:pt x="651" y="117"/>
                    <a:pt x="651" y="122"/>
                    <a:pt x="654" y="123"/>
                  </a:cubicBezTo>
                  <a:close/>
                  <a:moveTo>
                    <a:pt x="644" y="86"/>
                  </a:moveTo>
                  <a:cubicBezTo>
                    <a:pt x="644" y="84"/>
                    <a:pt x="645" y="83"/>
                    <a:pt x="646" y="82"/>
                  </a:cubicBezTo>
                  <a:cubicBezTo>
                    <a:pt x="648" y="85"/>
                    <a:pt x="647" y="88"/>
                    <a:pt x="644" y="86"/>
                  </a:cubicBezTo>
                  <a:close/>
                  <a:moveTo>
                    <a:pt x="642" y="63"/>
                  </a:moveTo>
                  <a:cubicBezTo>
                    <a:pt x="644" y="66"/>
                    <a:pt x="646" y="69"/>
                    <a:pt x="647" y="73"/>
                  </a:cubicBezTo>
                  <a:cubicBezTo>
                    <a:pt x="644" y="71"/>
                    <a:pt x="641" y="68"/>
                    <a:pt x="642" y="63"/>
                  </a:cubicBezTo>
                  <a:close/>
                  <a:moveTo>
                    <a:pt x="642" y="76"/>
                  </a:moveTo>
                  <a:cubicBezTo>
                    <a:pt x="642" y="77"/>
                    <a:pt x="642" y="78"/>
                    <a:pt x="643" y="78"/>
                  </a:cubicBezTo>
                  <a:cubicBezTo>
                    <a:pt x="641" y="78"/>
                    <a:pt x="642" y="80"/>
                    <a:pt x="640" y="80"/>
                  </a:cubicBezTo>
                  <a:cubicBezTo>
                    <a:pt x="641" y="79"/>
                    <a:pt x="642" y="78"/>
                    <a:pt x="640" y="78"/>
                  </a:cubicBezTo>
                  <a:cubicBezTo>
                    <a:pt x="640" y="77"/>
                    <a:pt x="641" y="76"/>
                    <a:pt x="642" y="76"/>
                  </a:cubicBezTo>
                  <a:close/>
                  <a:moveTo>
                    <a:pt x="633" y="50"/>
                  </a:moveTo>
                  <a:cubicBezTo>
                    <a:pt x="638" y="50"/>
                    <a:pt x="637" y="56"/>
                    <a:pt x="640" y="57"/>
                  </a:cubicBezTo>
                  <a:cubicBezTo>
                    <a:pt x="637" y="58"/>
                    <a:pt x="636" y="51"/>
                    <a:pt x="633" y="50"/>
                  </a:cubicBezTo>
                  <a:close/>
                  <a:moveTo>
                    <a:pt x="637" y="85"/>
                  </a:moveTo>
                  <a:cubicBezTo>
                    <a:pt x="637" y="87"/>
                    <a:pt x="636" y="87"/>
                    <a:pt x="636" y="88"/>
                  </a:cubicBezTo>
                  <a:cubicBezTo>
                    <a:pt x="631" y="86"/>
                    <a:pt x="632" y="83"/>
                    <a:pt x="628" y="80"/>
                  </a:cubicBezTo>
                  <a:cubicBezTo>
                    <a:pt x="628" y="77"/>
                    <a:pt x="630" y="77"/>
                    <a:pt x="631" y="75"/>
                  </a:cubicBezTo>
                  <a:cubicBezTo>
                    <a:pt x="634" y="77"/>
                    <a:pt x="635" y="82"/>
                    <a:pt x="637" y="85"/>
                  </a:cubicBezTo>
                  <a:close/>
                  <a:moveTo>
                    <a:pt x="631" y="93"/>
                  </a:moveTo>
                  <a:cubicBezTo>
                    <a:pt x="628" y="91"/>
                    <a:pt x="626" y="87"/>
                    <a:pt x="625" y="83"/>
                  </a:cubicBezTo>
                  <a:cubicBezTo>
                    <a:pt x="627" y="86"/>
                    <a:pt x="630" y="89"/>
                    <a:pt x="631" y="93"/>
                  </a:cubicBezTo>
                  <a:close/>
                  <a:moveTo>
                    <a:pt x="630" y="133"/>
                  </a:moveTo>
                  <a:cubicBezTo>
                    <a:pt x="628" y="138"/>
                    <a:pt x="623" y="132"/>
                    <a:pt x="625" y="128"/>
                  </a:cubicBezTo>
                  <a:cubicBezTo>
                    <a:pt x="628" y="128"/>
                    <a:pt x="628" y="132"/>
                    <a:pt x="630" y="133"/>
                  </a:cubicBezTo>
                  <a:close/>
                  <a:moveTo>
                    <a:pt x="622" y="127"/>
                  </a:moveTo>
                  <a:cubicBezTo>
                    <a:pt x="620" y="125"/>
                    <a:pt x="623" y="125"/>
                    <a:pt x="623" y="123"/>
                  </a:cubicBezTo>
                  <a:cubicBezTo>
                    <a:pt x="624" y="123"/>
                    <a:pt x="624" y="124"/>
                    <a:pt x="625" y="124"/>
                  </a:cubicBezTo>
                  <a:cubicBezTo>
                    <a:pt x="624" y="126"/>
                    <a:pt x="624" y="128"/>
                    <a:pt x="622" y="127"/>
                  </a:cubicBezTo>
                  <a:close/>
                  <a:moveTo>
                    <a:pt x="618" y="92"/>
                  </a:moveTo>
                  <a:cubicBezTo>
                    <a:pt x="621" y="92"/>
                    <a:pt x="626" y="98"/>
                    <a:pt x="624" y="102"/>
                  </a:cubicBezTo>
                  <a:cubicBezTo>
                    <a:pt x="622" y="99"/>
                    <a:pt x="621" y="94"/>
                    <a:pt x="618" y="92"/>
                  </a:cubicBezTo>
                  <a:close/>
                  <a:moveTo>
                    <a:pt x="622" y="105"/>
                  </a:moveTo>
                  <a:cubicBezTo>
                    <a:pt x="619" y="102"/>
                    <a:pt x="614" y="99"/>
                    <a:pt x="615" y="94"/>
                  </a:cubicBezTo>
                  <a:cubicBezTo>
                    <a:pt x="618" y="97"/>
                    <a:pt x="620" y="101"/>
                    <a:pt x="622" y="105"/>
                  </a:cubicBezTo>
                  <a:close/>
                  <a:moveTo>
                    <a:pt x="620" y="121"/>
                  </a:moveTo>
                  <a:cubicBezTo>
                    <a:pt x="618" y="121"/>
                    <a:pt x="617" y="120"/>
                    <a:pt x="617" y="118"/>
                  </a:cubicBezTo>
                  <a:cubicBezTo>
                    <a:pt x="618" y="118"/>
                    <a:pt x="617" y="116"/>
                    <a:pt x="619" y="117"/>
                  </a:cubicBezTo>
                  <a:cubicBezTo>
                    <a:pt x="620" y="118"/>
                    <a:pt x="621" y="119"/>
                    <a:pt x="620" y="121"/>
                  </a:cubicBezTo>
                  <a:close/>
                  <a:moveTo>
                    <a:pt x="617" y="138"/>
                  </a:moveTo>
                  <a:cubicBezTo>
                    <a:pt x="618" y="139"/>
                    <a:pt x="619" y="142"/>
                    <a:pt x="621" y="143"/>
                  </a:cubicBezTo>
                  <a:cubicBezTo>
                    <a:pt x="621" y="145"/>
                    <a:pt x="619" y="145"/>
                    <a:pt x="619" y="147"/>
                  </a:cubicBezTo>
                  <a:cubicBezTo>
                    <a:pt x="616" y="147"/>
                    <a:pt x="616" y="143"/>
                    <a:pt x="614" y="142"/>
                  </a:cubicBezTo>
                  <a:cubicBezTo>
                    <a:pt x="614" y="140"/>
                    <a:pt x="616" y="140"/>
                    <a:pt x="617" y="138"/>
                  </a:cubicBezTo>
                  <a:close/>
                  <a:moveTo>
                    <a:pt x="614" y="139"/>
                  </a:moveTo>
                  <a:cubicBezTo>
                    <a:pt x="612" y="138"/>
                    <a:pt x="613" y="135"/>
                    <a:pt x="615" y="136"/>
                  </a:cubicBezTo>
                  <a:cubicBezTo>
                    <a:pt x="615" y="137"/>
                    <a:pt x="614" y="138"/>
                    <a:pt x="614" y="139"/>
                  </a:cubicBezTo>
                  <a:close/>
                  <a:moveTo>
                    <a:pt x="614" y="151"/>
                  </a:moveTo>
                  <a:cubicBezTo>
                    <a:pt x="614" y="153"/>
                    <a:pt x="613" y="155"/>
                    <a:pt x="611" y="155"/>
                  </a:cubicBezTo>
                  <a:cubicBezTo>
                    <a:pt x="610" y="151"/>
                    <a:pt x="606" y="149"/>
                    <a:pt x="608" y="144"/>
                  </a:cubicBezTo>
                  <a:cubicBezTo>
                    <a:pt x="611" y="145"/>
                    <a:pt x="611" y="149"/>
                    <a:pt x="614" y="151"/>
                  </a:cubicBezTo>
                  <a:close/>
                  <a:moveTo>
                    <a:pt x="611" y="134"/>
                  </a:moveTo>
                  <a:cubicBezTo>
                    <a:pt x="609" y="134"/>
                    <a:pt x="608" y="131"/>
                    <a:pt x="607" y="130"/>
                  </a:cubicBezTo>
                  <a:cubicBezTo>
                    <a:pt x="609" y="124"/>
                    <a:pt x="614" y="130"/>
                    <a:pt x="611" y="134"/>
                  </a:cubicBezTo>
                  <a:close/>
                  <a:moveTo>
                    <a:pt x="609" y="164"/>
                  </a:moveTo>
                  <a:cubicBezTo>
                    <a:pt x="612" y="166"/>
                    <a:pt x="614" y="170"/>
                    <a:pt x="616" y="172"/>
                  </a:cubicBezTo>
                  <a:cubicBezTo>
                    <a:pt x="615" y="175"/>
                    <a:pt x="614" y="177"/>
                    <a:pt x="610" y="177"/>
                  </a:cubicBezTo>
                  <a:cubicBezTo>
                    <a:pt x="610" y="176"/>
                    <a:pt x="611" y="176"/>
                    <a:pt x="611" y="175"/>
                  </a:cubicBezTo>
                  <a:cubicBezTo>
                    <a:pt x="610" y="175"/>
                    <a:pt x="610" y="176"/>
                    <a:pt x="610" y="176"/>
                  </a:cubicBezTo>
                  <a:cubicBezTo>
                    <a:pt x="608" y="172"/>
                    <a:pt x="606" y="173"/>
                    <a:pt x="606" y="168"/>
                  </a:cubicBezTo>
                  <a:cubicBezTo>
                    <a:pt x="607" y="167"/>
                    <a:pt x="609" y="166"/>
                    <a:pt x="609" y="164"/>
                  </a:cubicBezTo>
                  <a:close/>
                  <a:moveTo>
                    <a:pt x="567" y="380"/>
                  </a:moveTo>
                  <a:cubicBezTo>
                    <a:pt x="569" y="384"/>
                    <a:pt x="571" y="388"/>
                    <a:pt x="571" y="393"/>
                  </a:cubicBezTo>
                  <a:cubicBezTo>
                    <a:pt x="569" y="389"/>
                    <a:pt x="564" y="383"/>
                    <a:pt x="567" y="380"/>
                  </a:cubicBezTo>
                  <a:close/>
                  <a:moveTo>
                    <a:pt x="569" y="418"/>
                  </a:moveTo>
                  <a:cubicBezTo>
                    <a:pt x="567" y="416"/>
                    <a:pt x="566" y="411"/>
                    <a:pt x="567" y="409"/>
                  </a:cubicBezTo>
                  <a:cubicBezTo>
                    <a:pt x="569" y="410"/>
                    <a:pt x="571" y="416"/>
                    <a:pt x="569" y="418"/>
                  </a:cubicBezTo>
                  <a:close/>
                  <a:moveTo>
                    <a:pt x="582" y="253"/>
                  </a:moveTo>
                  <a:cubicBezTo>
                    <a:pt x="581" y="252"/>
                    <a:pt x="583" y="252"/>
                    <a:pt x="583" y="251"/>
                  </a:cubicBezTo>
                  <a:cubicBezTo>
                    <a:pt x="585" y="252"/>
                    <a:pt x="585" y="256"/>
                    <a:pt x="587" y="257"/>
                  </a:cubicBezTo>
                  <a:cubicBezTo>
                    <a:pt x="586" y="259"/>
                    <a:pt x="586" y="259"/>
                    <a:pt x="584" y="258"/>
                  </a:cubicBezTo>
                  <a:cubicBezTo>
                    <a:pt x="586" y="256"/>
                    <a:pt x="582" y="255"/>
                    <a:pt x="582" y="253"/>
                  </a:cubicBezTo>
                  <a:close/>
                  <a:moveTo>
                    <a:pt x="578" y="258"/>
                  </a:moveTo>
                  <a:cubicBezTo>
                    <a:pt x="580" y="257"/>
                    <a:pt x="583" y="263"/>
                    <a:pt x="582" y="265"/>
                  </a:cubicBezTo>
                  <a:cubicBezTo>
                    <a:pt x="579" y="263"/>
                    <a:pt x="579" y="261"/>
                    <a:pt x="578" y="258"/>
                  </a:cubicBezTo>
                  <a:close/>
                  <a:moveTo>
                    <a:pt x="576" y="277"/>
                  </a:moveTo>
                  <a:cubicBezTo>
                    <a:pt x="573" y="276"/>
                    <a:pt x="573" y="272"/>
                    <a:pt x="571" y="270"/>
                  </a:cubicBezTo>
                  <a:cubicBezTo>
                    <a:pt x="573" y="268"/>
                    <a:pt x="573" y="267"/>
                    <a:pt x="575" y="264"/>
                  </a:cubicBezTo>
                  <a:cubicBezTo>
                    <a:pt x="581" y="266"/>
                    <a:pt x="579" y="273"/>
                    <a:pt x="576" y="277"/>
                  </a:cubicBezTo>
                  <a:close/>
                  <a:moveTo>
                    <a:pt x="582" y="145"/>
                  </a:moveTo>
                  <a:cubicBezTo>
                    <a:pt x="584" y="146"/>
                    <a:pt x="584" y="149"/>
                    <a:pt x="585" y="150"/>
                  </a:cubicBezTo>
                  <a:cubicBezTo>
                    <a:pt x="584" y="151"/>
                    <a:pt x="583" y="153"/>
                    <a:pt x="581" y="154"/>
                  </a:cubicBezTo>
                  <a:cubicBezTo>
                    <a:pt x="577" y="152"/>
                    <a:pt x="578" y="148"/>
                    <a:pt x="582" y="145"/>
                  </a:cubicBezTo>
                  <a:close/>
                  <a:moveTo>
                    <a:pt x="581" y="130"/>
                  </a:moveTo>
                  <a:cubicBezTo>
                    <a:pt x="578" y="130"/>
                    <a:pt x="577" y="126"/>
                    <a:pt x="578" y="124"/>
                  </a:cubicBezTo>
                  <a:cubicBezTo>
                    <a:pt x="580" y="125"/>
                    <a:pt x="582" y="128"/>
                    <a:pt x="581" y="130"/>
                  </a:cubicBezTo>
                  <a:close/>
                  <a:moveTo>
                    <a:pt x="583" y="134"/>
                  </a:moveTo>
                  <a:cubicBezTo>
                    <a:pt x="586" y="134"/>
                    <a:pt x="586" y="137"/>
                    <a:pt x="585" y="139"/>
                  </a:cubicBezTo>
                  <a:cubicBezTo>
                    <a:pt x="583" y="138"/>
                    <a:pt x="582" y="136"/>
                    <a:pt x="583" y="134"/>
                  </a:cubicBezTo>
                  <a:close/>
                  <a:moveTo>
                    <a:pt x="591" y="149"/>
                  </a:moveTo>
                  <a:cubicBezTo>
                    <a:pt x="593" y="149"/>
                    <a:pt x="593" y="152"/>
                    <a:pt x="594" y="153"/>
                  </a:cubicBezTo>
                  <a:cubicBezTo>
                    <a:pt x="594" y="155"/>
                    <a:pt x="592" y="152"/>
                    <a:pt x="591" y="152"/>
                  </a:cubicBezTo>
                  <a:cubicBezTo>
                    <a:pt x="592" y="150"/>
                    <a:pt x="591" y="151"/>
                    <a:pt x="591" y="149"/>
                  </a:cubicBezTo>
                  <a:close/>
                  <a:moveTo>
                    <a:pt x="596" y="194"/>
                  </a:moveTo>
                  <a:cubicBezTo>
                    <a:pt x="596" y="191"/>
                    <a:pt x="593" y="190"/>
                    <a:pt x="592" y="188"/>
                  </a:cubicBezTo>
                  <a:cubicBezTo>
                    <a:pt x="591" y="185"/>
                    <a:pt x="594" y="186"/>
                    <a:pt x="594" y="183"/>
                  </a:cubicBezTo>
                  <a:cubicBezTo>
                    <a:pt x="596" y="186"/>
                    <a:pt x="599" y="189"/>
                    <a:pt x="600" y="194"/>
                  </a:cubicBezTo>
                  <a:cubicBezTo>
                    <a:pt x="598" y="195"/>
                    <a:pt x="599" y="194"/>
                    <a:pt x="596" y="194"/>
                  </a:cubicBezTo>
                  <a:close/>
                  <a:moveTo>
                    <a:pt x="601" y="218"/>
                  </a:moveTo>
                  <a:cubicBezTo>
                    <a:pt x="600" y="215"/>
                    <a:pt x="599" y="213"/>
                    <a:pt x="599" y="210"/>
                  </a:cubicBezTo>
                  <a:cubicBezTo>
                    <a:pt x="600" y="212"/>
                    <a:pt x="602" y="215"/>
                    <a:pt x="601" y="218"/>
                  </a:cubicBezTo>
                  <a:close/>
                  <a:moveTo>
                    <a:pt x="579" y="231"/>
                  </a:moveTo>
                  <a:cubicBezTo>
                    <a:pt x="580" y="230"/>
                    <a:pt x="581" y="230"/>
                    <a:pt x="581" y="229"/>
                  </a:cubicBezTo>
                  <a:cubicBezTo>
                    <a:pt x="584" y="231"/>
                    <a:pt x="585" y="235"/>
                    <a:pt x="586" y="238"/>
                  </a:cubicBezTo>
                  <a:cubicBezTo>
                    <a:pt x="582" y="237"/>
                    <a:pt x="582" y="233"/>
                    <a:pt x="579" y="231"/>
                  </a:cubicBezTo>
                  <a:close/>
                  <a:moveTo>
                    <a:pt x="582" y="244"/>
                  </a:moveTo>
                  <a:cubicBezTo>
                    <a:pt x="580" y="243"/>
                    <a:pt x="579" y="240"/>
                    <a:pt x="578" y="238"/>
                  </a:cubicBezTo>
                  <a:cubicBezTo>
                    <a:pt x="580" y="239"/>
                    <a:pt x="583" y="242"/>
                    <a:pt x="582" y="244"/>
                  </a:cubicBezTo>
                  <a:close/>
                  <a:moveTo>
                    <a:pt x="581" y="225"/>
                  </a:moveTo>
                  <a:cubicBezTo>
                    <a:pt x="581" y="223"/>
                    <a:pt x="582" y="223"/>
                    <a:pt x="582" y="222"/>
                  </a:cubicBezTo>
                  <a:cubicBezTo>
                    <a:pt x="583" y="222"/>
                    <a:pt x="583" y="222"/>
                    <a:pt x="584" y="222"/>
                  </a:cubicBezTo>
                  <a:cubicBezTo>
                    <a:pt x="583" y="223"/>
                    <a:pt x="583" y="225"/>
                    <a:pt x="581" y="225"/>
                  </a:cubicBezTo>
                  <a:close/>
                  <a:moveTo>
                    <a:pt x="584" y="225"/>
                  </a:moveTo>
                  <a:cubicBezTo>
                    <a:pt x="587" y="227"/>
                    <a:pt x="589" y="230"/>
                    <a:pt x="590" y="233"/>
                  </a:cubicBezTo>
                  <a:cubicBezTo>
                    <a:pt x="589" y="233"/>
                    <a:pt x="590" y="235"/>
                    <a:pt x="588" y="235"/>
                  </a:cubicBezTo>
                  <a:cubicBezTo>
                    <a:pt x="586" y="233"/>
                    <a:pt x="581" y="228"/>
                    <a:pt x="584" y="225"/>
                  </a:cubicBezTo>
                  <a:close/>
                  <a:moveTo>
                    <a:pt x="592" y="179"/>
                  </a:moveTo>
                  <a:cubicBezTo>
                    <a:pt x="591" y="180"/>
                    <a:pt x="591" y="182"/>
                    <a:pt x="590" y="183"/>
                  </a:cubicBezTo>
                  <a:cubicBezTo>
                    <a:pt x="587" y="182"/>
                    <a:pt x="585" y="179"/>
                    <a:pt x="584" y="176"/>
                  </a:cubicBezTo>
                  <a:cubicBezTo>
                    <a:pt x="586" y="176"/>
                    <a:pt x="587" y="174"/>
                    <a:pt x="587" y="172"/>
                  </a:cubicBezTo>
                  <a:cubicBezTo>
                    <a:pt x="589" y="172"/>
                    <a:pt x="588" y="175"/>
                    <a:pt x="587" y="175"/>
                  </a:cubicBezTo>
                  <a:cubicBezTo>
                    <a:pt x="588" y="174"/>
                    <a:pt x="591" y="177"/>
                    <a:pt x="592" y="179"/>
                  </a:cubicBezTo>
                  <a:close/>
                  <a:moveTo>
                    <a:pt x="582" y="173"/>
                  </a:moveTo>
                  <a:cubicBezTo>
                    <a:pt x="581" y="172"/>
                    <a:pt x="580" y="171"/>
                    <a:pt x="579" y="170"/>
                  </a:cubicBezTo>
                  <a:cubicBezTo>
                    <a:pt x="580" y="167"/>
                    <a:pt x="582" y="165"/>
                    <a:pt x="585" y="167"/>
                  </a:cubicBezTo>
                  <a:cubicBezTo>
                    <a:pt x="585" y="169"/>
                    <a:pt x="584" y="171"/>
                    <a:pt x="582" y="173"/>
                  </a:cubicBezTo>
                  <a:close/>
                  <a:moveTo>
                    <a:pt x="582" y="182"/>
                  </a:moveTo>
                  <a:cubicBezTo>
                    <a:pt x="584" y="183"/>
                    <a:pt x="585" y="185"/>
                    <a:pt x="586" y="187"/>
                  </a:cubicBezTo>
                  <a:cubicBezTo>
                    <a:pt x="585" y="189"/>
                    <a:pt x="585" y="190"/>
                    <a:pt x="583" y="191"/>
                  </a:cubicBezTo>
                  <a:cubicBezTo>
                    <a:pt x="582" y="188"/>
                    <a:pt x="577" y="184"/>
                    <a:pt x="582" y="182"/>
                  </a:cubicBezTo>
                  <a:close/>
                  <a:moveTo>
                    <a:pt x="595" y="198"/>
                  </a:moveTo>
                  <a:cubicBezTo>
                    <a:pt x="594" y="200"/>
                    <a:pt x="593" y="202"/>
                    <a:pt x="591" y="203"/>
                  </a:cubicBezTo>
                  <a:cubicBezTo>
                    <a:pt x="588" y="201"/>
                    <a:pt x="587" y="198"/>
                    <a:pt x="585" y="194"/>
                  </a:cubicBezTo>
                  <a:cubicBezTo>
                    <a:pt x="590" y="189"/>
                    <a:pt x="592" y="195"/>
                    <a:pt x="595" y="198"/>
                  </a:cubicBezTo>
                  <a:close/>
                  <a:moveTo>
                    <a:pt x="588" y="215"/>
                  </a:moveTo>
                  <a:cubicBezTo>
                    <a:pt x="590" y="216"/>
                    <a:pt x="587" y="217"/>
                    <a:pt x="587" y="219"/>
                  </a:cubicBezTo>
                  <a:cubicBezTo>
                    <a:pt x="585" y="217"/>
                    <a:pt x="588" y="216"/>
                    <a:pt x="588" y="215"/>
                  </a:cubicBezTo>
                  <a:close/>
                  <a:moveTo>
                    <a:pt x="587" y="221"/>
                  </a:moveTo>
                  <a:cubicBezTo>
                    <a:pt x="590" y="214"/>
                    <a:pt x="594" y="221"/>
                    <a:pt x="596" y="225"/>
                  </a:cubicBezTo>
                  <a:cubicBezTo>
                    <a:pt x="594" y="226"/>
                    <a:pt x="594" y="228"/>
                    <a:pt x="592" y="228"/>
                  </a:cubicBezTo>
                  <a:cubicBezTo>
                    <a:pt x="590" y="226"/>
                    <a:pt x="589" y="223"/>
                    <a:pt x="587" y="221"/>
                  </a:cubicBezTo>
                  <a:close/>
                  <a:moveTo>
                    <a:pt x="598" y="152"/>
                  </a:moveTo>
                  <a:cubicBezTo>
                    <a:pt x="596" y="151"/>
                    <a:pt x="595" y="148"/>
                    <a:pt x="594" y="145"/>
                  </a:cubicBezTo>
                  <a:cubicBezTo>
                    <a:pt x="597" y="146"/>
                    <a:pt x="600" y="149"/>
                    <a:pt x="598" y="152"/>
                  </a:cubicBezTo>
                  <a:close/>
                  <a:moveTo>
                    <a:pt x="593" y="164"/>
                  </a:moveTo>
                  <a:cubicBezTo>
                    <a:pt x="595" y="167"/>
                    <a:pt x="598" y="171"/>
                    <a:pt x="596" y="175"/>
                  </a:cubicBezTo>
                  <a:cubicBezTo>
                    <a:pt x="594" y="173"/>
                    <a:pt x="593" y="171"/>
                    <a:pt x="591" y="169"/>
                  </a:cubicBezTo>
                  <a:cubicBezTo>
                    <a:pt x="590" y="166"/>
                    <a:pt x="593" y="167"/>
                    <a:pt x="593" y="164"/>
                  </a:cubicBezTo>
                  <a:close/>
                  <a:moveTo>
                    <a:pt x="588" y="164"/>
                  </a:moveTo>
                  <a:cubicBezTo>
                    <a:pt x="587" y="164"/>
                    <a:pt x="587" y="163"/>
                    <a:pt x="585" y="163"/>
                  </a:cubicBezTo>
                  <a:cubicBezTo>
                    <a:pt x="586" y="159"/>
                    <a:pt x="587" y="158"/>
                    <a:pt x="588" y="156"/>
                  </a:cubicBezTo>
                  <a:cubicBezTo>
                    <a:pt x="590" y="157"/>
                    <a:pt x="591" y="159"/>
                    <a:pt x="591" y="162"/>
                  </a:cubicBezTo>
                  <a:cubicBezTo>
                    <a:pt x="590" y="162"/>
                    <a:pt x="590" y="164"/>
                    <a:pt x="588" y="164"/>
                  </a:cubicBezTo>
                  <a:close/>
                  <a:moveTo>
                    <a:pt x="584" y="159"/>
                  </a:moveTo>
                  <a:cubicBezTo>
                    <a:pt x="583" y="158"/>
                    <a:pt x="586" y="156"/>
                    <a:pt x="585" y="155"/>
                  </a:cubicBezTo>
                  <a:cubicBezTo>
                    <a:pt x="587" y="156"/>
                    <a:pt x="584" y="158"/>
                    <a:pt x="584" y="159"/>
                  </a:cubicBezTo>
                  <a:close/>
                  <a:moveTo>
                    <a:pt x="579" y="177"/>
                  </a:moveTo>
                  <a:cubicBezTo>
                    <a:pt x="579" y="178"/>
                    <a:pt x="578" y="178"/>
                    <a:pt x="578" y="179"/>
                  </a:cubicBezTo>
                  <a:cubicBezTo>
                    <a:pt x="576" y="179"/>
                    <a:pt x="576" y="177"/>
                    <a:pt x="575" y="177"/>
                  </a:cubicBezTo>
                  <a:cubicBezTo>
                    <a:pt x="575" y="176"/>
                    <a:pt x="576" y="176"/>
                    <a:pt x="576" y="174"/>
                  </a:cubicBezTo>
                  <a:cubicBezTo>
                    <a:pt x="578" y="174"/>
                    <a:pt x="577" y="176"/>
                    <a:pt x="579" y="177"/>
                  </a:cubicBezTo>
                  <a:close/>
                  <a:moveTo>
                    <a:pt x="581" y="193"/>
                  </a:moveTo>
                  <a:cubicBezTo>
                    <a:pt x="580" y="194"/>
                    <a:pt x="578" y="189"/>
                    <a:pt x="577" y="187"/>
                  </a:cubicBezTo>
                  <a:cubicBezTo>
                    <a:pt x="580" y="187"/>
                    <a:pt x="579" y="192"/>
                    <a:pt x="581" y="193"/>
                  </a:cubicBezTo>
                  <a:close/>
                  <a:moveTo>
                    <a:pt x="581" y="202"/>
                  </a:moveTo>
                  <a:cubicBezTo>
                    <a:pt x="582" y="206"/>
                    <a:pt x="584" y="207"/>
                    <a:pt x="586" y="210"/>
                  </a:cubicBezTo>
                  <a:cubicBezTo>
                    <a:pt x="585" y="212"/>
                    <a:pt x="585" y="215"/>
                    <a:pt x="582" y="215"/>
                  </a:cubicBezTo>
                  <a:cubicBezTo>
                    <a:pt x="583" y="212"/>
                    <a:pt x="580" y="210"/>
                    <a:pt x="579" y="208"/>
                  </a:cubicBezTo>
                  <a:cubicBezTo>
                    <a:pt x="579" y="206"/>
                    <a:pt x="582" y="207"/>
                    <a:pt x="581" y="204"/>
                  </a:cubicBezTo>
                  <a:cubicBezTo>
                    <a:pt x="578" y="204"/>
                    <a:pt x="581" y="207"/>
                    <a:pt x="578" y="206"/>
                  </a:cubicBezTo>
                  <a:cubicBezTo>
                    <a:pt x="578" y="205"/>
                    <a:pt x="578" y="201"/>
                    <a:pt x="581" y="202"/>
                  </a:cubicBezTo>
                  <a:close/>
                  <a:moveTo>
                    <a:pt x="580" y="220"/>
                  </a:moveTo>
                  <a:cubicBezTo>
                    <a:pt x="577" y="220"/>
                    <a:pt x="575" y="215"/>
                    <a:pt x="576" y="212"/>
                  </a:cubicBezTo>
                  <a:cubicBezTo>
                    <a:pt x="578" y="214"/>
                    <a:pt x="581" y="217"/>
                    <a:pt x="580" y="220"/>
                  </a:cubicBezTo>
                  <a:close/>
                  <a:moveTo>
                    <a:pt x="580" y="227"/>
                  </a:moveTo>
                  <a:cubicBezTo>
                    <a:pt x="580" y="228"/>
                    <a:pt x="579" y="229"/>
                    <a:pt x="578" y="229"/>
                  </a:cubicBezTo>
                  <a:cubicBezTo>
                    <a:pt x="578" y="227"/>
                    <a:pt x="579" y="227"/>
                    <a:pt x="580" y="227"/>
                  </a:cubicBezTo>
                  <a:close/>
                  <a:moveTo>
                    <a:pt x="579" y="247"/>
                  </a:moveTo>
                  <a:cubicBezTo>
                    <a:pt x="577" y="245"/>
                    <a:pt x="572" y="241"/>
                    <a:pt x="575" y="238"/>
                  </a:cubicBezTo>
                  <a:cubicBezTo>
                    <a:pt x="577" y="240"/>
                    <a:pt x="580" y="244"/>
                    <a:pt x="579" y="247"/>
                  </a:cubicBezTo>
                  <a:close/>
                  <a:moveTo>
                    <a:pt x="585" y="247"/>
                  </a:moveTo>
                  <a:cubicBezTo>
                    <a:pt x="587" y="249"/>
                    <a:pt x="591" y="251"/>
                    <a:pt x="589" y="254"/>
                  </a:cubicBezTo>
                  <a:cubicBezTo>
                    <a:pt x="587" y="253"/>
                    <a:pt x="584" y="250"/>
                    <a:pt x="585" y="247"/>
                  </a:cubicBezTo>
                  <a:close/>
                  <a:moveTo>
                    <a:pt x="587" y="243"/>
                  </a:moveTo>
                  <a:cubicBezTo>
                    <a:pt x="588" y="243"/>
                    <a:pt x="588" y="242"/>
                    <a:pt x="588" y="241"/>
                  </a:cubicBezTo>
                  <a:cubicBezTo>
                    <a:pt x="590" y="242"/>
                    <a:pt x="592" y="244"/>
                    <a:pt x="591" y="247"/>
                  </a:cubicBezTo>
                  <a:cubicBezTo>
                    <a:pt x="589" y="247"/>
                    <a:pt x="590" y="243"/>
                    <a:pt x="587" y="243"/>
                  </a:cubicBezTo>
                  <a:close/>
                  <a:moveTo>
                    <a:pt x="592" y="236"/>
                  </a:moveTo>
                  <a:cubicBezTo>
                    <a:pt x="595" y="237"/>
                    <a:pt x="595" y="240"/>
                    <a:pt x="597" y="241"/>
                  </a:cubicBezTo>
                  <a:cubicBezTo>
                    <a:pt x="597" y="243"/>
                    <a:pt x="595" y="244"/>
                    <a:pt x="594" y="246"/>
                  </a:cubicBezTo>
                  <a:cubicBezTo>
                    <a:pt x="592" y="244"/>
                    <a:pt x="589" y="239"/>
                    <a:pt x="592" y="236"/>
                  </a:cubicBezTo>
                  <a:close/>
                  <a:moveTo>
                    <a:pt x="595" y="234"/>
                  </a:moveTo>
                  <a:cubicBezTo>
                    <a:pt x="596" y="232"/>
                    <a:pt x="595" y="229"/>
                    <a:pt x="598" y="229"/>
                  </a:cubicBezTo>
                  <a:cubicBezTo>
                    <a:pt x="599" y="231"/>
                    <a:pt x="600" y="233"/>
                    <a:pt x="602" y="235"/>
                  </a:cubicBezTo>
                  <a:cubicBezTo>
                    <a:pt x="601" y="236"/>
                    <a:pt x="601" y="237"/>
                    <a:pt x="600" y="238"/>
                  </a:cubicBezTo>
                  <a:cubicBezTo>
                    <a:pt x="597" y="237"/>
                    <a:pt x="598" y="234"/>
                    <a:pt x="595" y="234"/>
                  </a:cubicBezTo>
                  <a:close/>
                  <a:moveTo>
                    <a:pt x="600" y="182"/>
                  </a:moveTo>
                  <a:cubicBezTo>
                    <a:pt x="601" y="180"/>
                    <a:pt x="599" y="180"/>
                    <a:pt x="599" y="177"/>
                  </a:cubicBezTo>
                  <a:cubicBezTo>
                    <a:pt x="602" y="180"/>
                    <a:pt x="604" y="183"/>
                    <a:pt x="605" y="187"/>
                  </a:cubicBezTo>
                  <a:cubicBezTo>
                    <a:pt x="603" y="186"/>
                    <a:pt x="602" y="183"/>
                    <a:pt x="600" y="182"/>
                  </a:cubicBezTo>
                  <a:close/>
                  <a:moveTo>
                    <a:pt x="599" y="139"/>
                  </a:moveTo>
                  <a:cubicBezTo>
                    <a:pt x="601" y="140"/>
                    <a:pt x="601" y="144"/>
                    <a:pt x="603" y="145"/>
                  </a:cubicBezTo>
                  <a:cubicBezTo>
                    <a:pt x="600" y="147"/>
                    <a:pt x="596" y="141"/>
                    <a:pt x="599" y="139"/>
                  </a:cubicBezTo>
                  <a:close/>
                  <a:moveTo>
                    <a:pt x="599" y="133"/>
                  </a:moveTo>
                  <a:cubicBezTo>
                    <a:pt x="598" y="132"/>
                    <a:pt x="597" y="130"/>
                    <a:pt x="596" y="128"/>
                  </a:cubicBezTo>
                  <a:cubicBezTo>
                    <a:pt x="597" y="128"/>
                    <a:pt x="600" y="132"/>
                    <a:pt x="599" y="133"/>
                  </a:cubicBezTo>
                  <a:close/>
                  <a:moveTo>
                    <a:pt x="597" y="136"/>
                  </a:moveTo>
                  <a:cubicBezTo>
                    <a:pt x="596" y="136"/>
                    <a:pt x="596" y="137"/>
                    <a:pt x="594" y="137"/>
                  </a:cubicBezTo>
                  <a:cubicBezTo>
                    <a:pt x="592" y="133"/>
                    <a:pt x="591" y="132"/>
                    <a:pt x="588" y="128"/>
                  </a:cubicBezTo>
                  <a:cubicBezTo>
                    <a:pt x="588" y="126"/>
                    <a:pt x="590" y="126"/>
                    <a:pt x="590" y="125"/>
                  </a:cubicBezTo>
                  <a:cubicBezTo>
                    <a:pt x="594" y="127"/>
                    <a:pt x="595" y="132"/>
                    <a:pt x="597" y="136"/>
                  </a:cubicBezTo>
                  <a:close/>
                  <a:moveTo>
                    <a:pt x="589" y="145"/>
                  </a:moveTo>
                  <a:cubicBezTo>
                    <a:pt x="587" y="144"/>
                    <a:pt x="584" y="141"/>
                    <a:pt x="586" y="139"/>
                  </a:cubicBezTo>
                  <a:cubicBezTo>
                    <a:pt x="588" y="140"/>
                    <a:pt x="589" y="142"/>
                    <a:pt x="589" y="145"/>
                  </a:cubicBezTo>
                  <a:close/>
                  <a:moveTo>
                    <a:pt x="585" y="124"/>
                  </a:moveTo>
                  <a:cubicBezTo>
                    <a:pt x="583" y="120"/>
                    <a:pt x="581" y="120"/>
                    <a:pt x="580" y="115"/>
                  </a:cubicBezTo>
                  <a:cubicBezTo>
                    <a:pt x="581" y="114"/>
                    <a:pt x="582" y="113"/>
                    <a:pt x="583" y="112"/>
                  </a:cubicBezTo>
                  <a:cubicBezTo>
                    <a:pt x="586" y="114"/>
                    <a:pt x="592" y="121"/>
                    <a:pt x="585" y="124"/>
                  </a:cubicBezTo>
                  <a:close/>
                  <a:moveTo>
                    <a:pt x="578" y="112"/>
                  </a:moveTo>
                  <a:cubicBezTo>
                    <a:pt x="574" y="109"/>
                    <a:pt x="572" y="104"/>
                    <a:pt x="576" y="101"/>
                  </a:cubicBezTo>
                  <a:cubicBezTo>
                    <a:pt x="580" y="103"/>
                    <a:pt x="582" y="109"/>
                    <a:pt x="578" y="112"/>
                  </a:cubicBezTo>
                  <a:close/>
                  <a:moveTo>
                    <a:pt x="576" y="121"/>
                  </a:moveTo>
                  <a:cubicBezTo>
                    <a:pt x="578" y="121"/>
                    <a:pt x="578" y="122"/>
                    <a:pt x="578" y="124"/>
                  </a:cubicBezTo>
                  <a:cubicBezTo>
                    <a:pt x="575" y="124"/>
                    <a:pt x="575" y="122"/>
                    <a:pt x="576" y="121"/>
                  </a:cubicBezTo>
                  <a:close/>
                  <a:moveTo>
                    <a:pt x="579" y="140"/>
                  </a:moveTo>
                  <a:cubicBezTo>
                    <a:pt x="582" y="143"/>
                    <a:pt x="579" y="146"/>
                    <a:pt x="576" y="148"/>
                  </a:cubicBezTo>
                  <a:cubicBezTo>
                    <a:pt x="576" y="147"/>
                    <a:pt x="575" y="146"/>
                    <a:pt x="575" y="145"/>
                  </a:cubicBezTo>
                  <a:cubicBezTo>
                    <a:pt x="575" y="143"/>
                    <a:pt x="578" y="142"/>
                    <a:pt x="579" y="140"/>
                  </a:cubicBezTo>
                  <a:close/>
                  <a:moveTo>
                    <a:pt x="573" y="163"/>
                  </a:moveTo>
                  <a:cubicBezTo>
                    <a:pt x="573" y="161"/>
                    <a:pt x="573" y="160"/>
                    <a:pt x="572" y="160"/>
                  </a:cubicBezTo>
                  <a:cubicBezTo>
                    <a:pt x="572" y="157"/>
                    <a:pt x="574" y="157"/>
                    <a:pt x="574" y="155"/>
                  </a:cubicBezTo>
                  <a:cubicBezTo>
                    <a:pt x="578" y="156"/>
                    <a:pt x="579" y="163"/>
                    <a:pt x="573" y="163"/>
                  </a:cubicBezTo>
                  <a:close/>
                  <a:moveTo>
                    <a:pt x="575" y="183"/>
                  </a:moveTo>
                  <a:cubicBezTo>
                    <a:pt x="573" y="183"/>
                    <a:pt x="573" y="181"/>
                    <a:pt x="573" y="179"/>
                  </a:cubicBezTo>
                  <a:cubicBezTo>
                    <a:pt x="574" y="180"/>
                    <a:pt x="575" y="181"/>
                    <a:pt x="575" y="183"/>
                  </a:cubicBezTo>
                  <a:close/>
                  <a:moveTo>
                    <a:pt x="574" y="192"/>
                  </a:moveTo>
                  <a:cubicBezTo>
                    <a:pt x="575" y="194"/>
                    <a:pt x="576" y="196"/>
                    <a:pt x="578" y="198"/>
                  </a:cubicBezTo>
                  <a:cubicBezTo>
                    <a:pt x="577" y="199"/>
                    <a:pt x="577" y="201"/>
                    <a:pt x="575" y="201"/>
                  </a:cubicBezTo>
                  <a:cubicBezTo>
                    <a:pt x="573" y="200"/>
                    <a:pt x="573" y="197"/>
                    <a:pt x="571" y="196"/>
                  </a:cubicBezTo>
                  <a:cubicBezTo>
                    <a:pt x="571" y="194"/>
                    <a:pt x="574" y="194"/>
                    <a:pt x="574" y="192"/>
                  </a:cubicBezTo>
                  <a:close/>
                  <a:moveTo>
                    <a:pt x="573" y="216"/>
                  </a:moveTo>
                  <a:cubicBezTo>
                    <a:pt x="575" y="217"/>
                    <a:pt x="580" y="224"/>
                    <a:pt x="575" y="225"/>
                  </a:cubicBezTo>
                  <a:cubicBezTo>
                    <a:pt x="573" y="221"/>
                    <a:pt x="568" y="219"/>
                    <a:pt x="573" y="216"/>
                  </a:cubicBezTo>
                  <a:close/>
                  <a:moveTo>
                    <a:pt x="575" y="253"/>
                  </a:moveTo>
                  <a:cubicBezTo>
                    <a:pt x="572" y="252"/>
                    <a:pt x="571" y="249"/>
                    <a:pt x="570" y="244"/>
                  </a:cubicBezTo>
                  <a:cubicBezTo>
                    <a:pt x="573" y="247"/>
                    <a:pt x="574" y="250"/>
                    <a:pt x="575" y="253"/>
                  </a:cubicBezTo>
                  <a:close/>
                  <a:moveTo>
                    <a:pt x="572" y="257"/>
                  </a:moveTo>
                  <a:cubicBezTo>
                    <a:pt x="571" y="259"/>
                    <a:pt x="570" y="261"/>
                    <a:pt x="567" y="262"/>
                  </a:cubicBezTo>
                  <a:cubicBezTo>
                    <a:pt x="568" y="257"/>
                    <a:pt x="568" y="256"/>
                    <a:pt x="567" y="252"/>
                  </a:cubicBezTo>
                  <a:cubicBezTo>
                    <a:pt x="571" y="251"/>
                    <a:pt x="569" y="257"/>
                    <a:pt x="572" y="257"/>
                  </a:cubicBezTo>
                  <a:close/>
                  <a:moveTo>
                    <a:pt x="567" y="191"/>
                  </a:moveTo>
                  <a:cubicBezTo>
                    <a:pt x="565" y="189"/>
                    <a:pt x="567" y="186"/>
                    <a:pt x="570" y="186"/>
                  </a:cubicBezTo>
                  <a:cubicBezTo>
                    <a:pt x="571" y="188"/>
                    <a:pt x="569" y="190"/>
                    <a:pt x="567" y="191"/>
                  </a:cubicBezTo>
                  <a:close/>
                  <a:moveTo>
                    <a:pt x="570" y="232"/>
                  </a:moveTo>
                  <a:cubicBezTo>
                    <a:pt x="567" y="231"/>
                    <a:pt x="566" y="227"/>
                    <a:pt x="567" y="224"/>
                  </a:cubicBezTo>
                  <a:cubicBezTo>
                    <a:pt x="568" y="226"/>
                    <a:pt x="572" y="229"/>
                    <a:pt x="570" y="232"/>
                  </a:cubicBezTo>
                  <a:close/>
                  <a:moveTo>
                    <a:pt x="567" y="274"/>
                  </a:moveTo>
                  <a:cubicBezTo>
                    <a:pt x="571" y="274"/>
                    <a:pt x="570" y="279"/>
                    <a:pt x="573" y="281"/>
                  </a:cubicBezTo>
                  <a:cubicBezTo>
                    <a:pt x="573" y="282"/>
                    <a:pt x="572" y="283"/>
                    <a:pt x="572" y="284"/>
                  </a:cubicBezTo>
                  <a:cubicBezTo>
                    <a:pt x="570" y="283"/>
                    <a:pt x="570" y="281"/>
                    <a:pt x="569" y="279"/>
                  </a:cubicBezTo>
                  <a:cubicBezTo>
                    <a:pt x="568" y="280"/>
                    <a:pt x="565" y="280"/>
                    <a:pt x="565" y="277"/>
                  </a:cubicBezTo>
                  <a:cubicBezTo>
                    <a:pt x="567" y="279"/>
                    <a:pt x="565" y="275"/>
                    <a:pt x="567" y="274"/>
                  </a:cubicBezTo>
                  <a:close/>
                  <a:moveTo>
                    <a:pt x="571" y="299"/>
                  </a:moveTo>
                  <a:cubicBezTo>
                    <a:pt x="573" y="300"/>
                    <a:pt x="573" y="303"/>
                    <a:pt x="572" y="304"/>
                  </a:cubicBezTo>
                  <a:cubicBezTo>
                    <a:pt x="570" y="304"/>
                    <a:pt x="573" y="301"/>
                    <a:pt x="571" y="299"/>
                  </a:cubicBezTo>
                  <a:close/>
                  <a:moveTo>
                    <a:pt x="570" y="327"/>
                  </a:moveTo>
                  <a:cubicBezTo>
                    <a:pt x="570" y="324"/>
                    <a:pt x="569" y="323"/>
                    <a:pt x="570" y="320"/>
                  </a:cubicBezTo>
                  <a:cubicBezTo>
                    <a:pt x="573" y="320"/>
                    <a:pt x="575" y="327"/>
                    <a:pt x="570" y="327"/>
                  </a:cubicBezTo>
                  <a:close/>
                  <a:moveTo>
                    <a:pt x="571" y="346"/>
                  </a:moveTo>
                  <a:cubicBezTo>
                    <a:pt x="569" y="346"/>
                    <a:pt x="569" y="344"/>
                    <a:pt x="569" y="344"/>
                  </a:cubicBezTo>
                  <a:cubicBezTo>
                    <a:pt x="570" y="342"/>
                    <a:pt x="573" y="345"/>
                    <a:pt x="571" y="346"/>
                  </a:cubicBezTo>
                  <a:close/>
                  <a:moveTo>
                    <a:pt x="569" y="369"/>
                  </a:moveTo>
                  <a:cubicBezTo>
                    <a:pt x="568" y="365"/>
                    <a:pt x="565" y="362"/>
                    <a:pt x="567" y="357"/>
                  </a:cubicBezTo>
                  <a:cubicBezTo>
                    <a:pt x="570" y="359"/>
                    <a:pt x="573" y="367"/>
                    <a:pt x="569" y="369"/>
                  </a:cubicBezTo>
                  <a:close/>
                  <a:moveTo>
                    <a:pt x="573" y="412"/>
                  </a:moveTo>
                  <a:cubicBezTo>
                    <a:pt x="571" y="411"/>
                    <a:pt x="571" y="409"/>
                    <a:pt x="570" y="407"/>
                  </a:cubicBezTo>
                  <a:cubicBezTo>
                    <a:pt x="572" y="408"/>
                    <a:pt x="572" y="410"/>
                    <a:pt x="573" y="412"/>
                  </a:cubicBezTo>
                  <a:close/>
                  <a:moveTo>
                    <a:pt x="576" y="434"/>
                  </a:moveTo>
                  <a:cubicBezTo>
                    <a:pt x="574" y="432"/>
                    <a:pt x="571" y="427"/>
                    <a:pt x="572" y="424"/>
                  </a:cubicBezTo>
                  <a:cubicBezTo>
                    <a:pt x="575" y="425"/>
                    <a:pt x="575" y="430"/>
                    <a:pt x="576" y="434"/>
                  </a:cubicBezTo>
                  <a:close/>
                  <a:moveTo>
                    <a:pt x="573" y="400"/>
                  </a:moveTo>
                  <a:cubicBezTo>
                    <a:pt x="576" y="401"/>
                    <a:pt x="575" y="404"/>
                    <a:pt x="577" y="405"/>
                  </a:cubicBezTo>
                  <a:cubicBezTo>
                    <a:pt x="575" y="406"/>
                    <a:pt x="574" y="402"/>
                    <a:pt x="573" y="400"/>
                  </a:cubicBezTo>
                  <a:close/>
                  <a:moveTo>
                    <a:pt x="576" y="398"/>
                  </a:moveTo>
                  <a:cubicBezTo>
                    <a:pt x="578" y="398"/>
                    <a:pt x="578" y="401"/>
                    <a:pt x="579" y="402"/>
                  </a:cubicBezTo>
                  <a:cubicBezTo>
                    <a:pt x="577" y="402"/>
                    <a:pt x="577" y="400"/>
                    <a:pt x="576" y="398"/>
                  </a:cubicBezTo>
                  <a:close/>
                  <a:moveTo>
                    <a:pt x="572" y="371"/>
                  </a:moveTo>
                  <a:cubicBezTo>
                    <a:pt x="575" y="374"/>
                    <a:pt x="578" y="381"/>
                    <a:pt x="577" y="386"/>
                  </a:cubicBezTo>
                  <a:cubicBezTo>
                    <a:pt x="574" y="382"/>
                    <a:pt x="570" y="376"/>
                    <a:pt x="572" y="371"/>
                  </a:cubicBezTo>
                  <a:close/>
                  <a:moveTo>
                    <a:pt x="572" y="349"/>
                  </a:moveTo>
                  <a:cubicBezTo>
                    <a:pt x="574" y="350"/>
                    <a:pt x="573" y="354"/>
                    <a:pt x="575" y="354"/>
                  </a:cubicBezTo>
                  <a:cubicBezTo>
                    <a:pt x="574" y="356"/>
                    <a:pt x="571" y="350"/>
                    <a:pt x="572" y="349"/>
                  </a:cubicBezTo>
                  <a:close/>
                  <a:moveTo>
                    <a:pt x="575" y="334"/>
                  </a:moveTo>
                  <a:cubicBezTo>
                    <a:pt x="577" y="335"/>
                    <a:pt x="578" y="338"/>
                    <a:pt x="576" y="340"/>
                  </a:cubicBezTo>
                  <a:cubicBezTo>
                    <a:pt x="575" y="339"/>
                    <a:pt x="574" y="336"/>
                    <a:pt x="575" y="334"/>
                  </a:cubicBezTo>
                  <a:close/>
                  <a:moveTo>
                    <a:pt x="575" y="286"/>
                  </a:moveTo>
                  <a:cubicBezTo>
                    <a:pt x="578" y="288"/>
                    <a:pt x="579" y="291"/>
                    <a:pt x="580" y="293"/>
                  </a:cubicBezTo>
                  <a:cubicBezTo>
                    <a:pt x="579" y="295"/>
                    <a:pt x="578" y="296"/>
                    <a:pt x="578" y="298"/>
                  </a:cubicBezTo>
                  <a:cubicBezTo>
                    <a:pt x="573" y="296"/>
                    <a:pt x="572" y="289"/>
                    <a:pt x="575" y="286"/>
                  </a:cubicBezTo>
                  <a:close/>
                  <a:moveTo>
                    <a:pt x="578" y="280"/>
                  </a:moveTo>
                  <a:cubicBezTo>
                    <a:pt x="580" y="279"/>
                    <a:pt x="581" y="276"/>
                    <a:pt x="582" y="274"/>
                  </a:cubicBezTo>
                  <a:cubicBezTo>
                    <a:pt x="585" y="276"/>
                    <a:pt x="586" y="279"/>
                    <a:pt x="588" y="282"/>
                  </a:cubicBezTo>
                  <a:cubicBezTo>
                    <a:pt x="586" y="284"/>
                    <a:pt x="586" y="287"/>
                    <a:pt x="583" y="287"/>
                  </a:cubicBezTo>
                  <a:cubicBezTo>
                    <a:pt x="580" y="286"/>
                    <a:pt x="579" y="283"/>
                    <a:pt x="578" y="280"/>
                  </a:cubicBezTo>
                  <a:close/>
                  <a:moveTo>
                    <a:pt x="585" y="268"/>
                  </a:moveTo>
                  <a:cubicBezTo>
                    <a:pt x="587" y="270"/>
                    <a:pt x="593" y="274"/>
                    <a:pt x="591" y="277"/>
                  </a:cubicBezTo>
                  <a:cubicBezTo>
                    <a:pt x="588" y="274"/>
                    <a:pt x="584" y="273"/>
                    <a:pt x="585" y="268"/>
                  </a:cubicBezTo>
                  <a:close/>
                  <a:moveTo>
                    <a:pt x="589" y="265"/>
                  </a:moveTo>
                  <a:cubicBezTo>
                    <a:pt x="589" y="264"/>
                    <a:pt x="589" y="263"/>
                    <a:pt x="589" y="261"/>
                  </a:cubicBezTo>
                  <a:cubicBezTo>
                    <a:pt x="592" y="264"/>
                    <a:pt x="594" y="267"/>
                    <a:pt x="596" y="271"/>
                  </a:cubicBezTo>
                  <a:cubicBezTo>
                    <a:pt x="592" y="271"/>
                    <a:pt x="592" y="266"/>
                    <a:pt x="589" y="265"/>
                  </a:cubicBezTo>
                  <a:close/>
                  <a:moveTo>
                    <a:pt x="600" y="289"/>
                  </a:moveTo>
                  <a:cubicBezTo>
                    <a:pt x="596" y="287"/>
                    <a:pt x="594" y="284"/>
                    <a:pt x="593" y="280"/>
                  </a:cubicBezTo>
                  <a:cubicBezTo>
                    <a:pt x="597" y="282"/>
                    <a:pt x="598" y="285"/>
                    <a:pt x="600" y="289"/>
                  </a:cubicBezTo>
                  <a:close/>
                  <a:moveTo>
                    <a:pt x="598" y="275"/>
                  </a:moveTo>
                  <a:cubicBezTo>
                    <a:pt x="600" y="277"/>
                    <a:pt x="602" y="279"/>
                    <a:pt x="603" y="283"/>
                  </a:cubicBezTo>
                  <a:cubicBezTo>
                    <a:pt x="600" y="281"/>
                    <a:pt x="599" y="279"/>
                    <a:pt x="598" y="275"/>
                  </a:cubicBezTo>
                  <a:close/>
                  <a:moveTo>
                    <a:pt x="597" y="269"/>
                  </a:moveTo>
                  <a:cubicBezTo>
                    <a:pt x="594" y="267"/>
                    <a:pt x="594" y="262"/>
                    <a:pt x="591" y="261"/>
                  </a:cubicBezTo>
                  <a:cubicBezTo>
                    <a:pt x="590" y="259"/>
                    <a:pt x="591" y="258"/>
                    <a:pt x="591" y="256"/>
                  </a:cubicBezTo>
                  <a:cubicBezTo>
                    <a:pt x="596" y="257"/>
                    <a:pt x="596" y="262"/>
                    <a:pt x="599" y="265"/>
                  </a:cubicBezTo>
                  <a:cubicBezTo>
                    <a:pt x="599" y="267"/>
                    <a:pt x="597" y="267"/>
                    <a:pt x="597" y="269"/>
                  </a:cubicBezTo>
                  <a:close/>
                  <a:moveTo>
                    <a:pt x="596" y="250"/>
                  </a:moveTo>
                  <a:cubicBezTo>
                    <a:pt x="600" y="241"/>
                    <a:pt x="603" y="252"/>
                    <a:pt x="606" y="255"/>
                  </a:cubicBezTo>
                  <a:cubicBezTo>
                    <a:pt x="605" y="257"/>
                    <a:pt x="603" y="259"/>
                    <a:pt x="602" y="261"/>
                  </a:cubicBezTo>
                  <a:cubicBezTo>
                    <a:pt x="601" y="257"/>
                    <a:pt x="599" y="253"/>
                    <a:pt x="596" y="250"/>
                  </a:cubicBezTo>
                  <a:close/>
                  <a:moveTo>
                    <a:pt x="602" y="240"/>
                  </a:moveTo>
                  <a:cubicBezTo>
                    <a:pt x="603" y="241"/>
                    <a:pt x="603" y="239"/>
                    <a:pt x="603" y="238"/>
                  </a:cubicBezTo>
                  <a:cubicBezTo>
                    <a:pt x="605" y="242"/>
                    <a:pt x="612" y="248"/>
                    <a:pt x="608" y="251"/>
                  </a:cubicBezTo>
                  <a:cubicBezTo>
                    <a:pt x="608" y="248"/>
                    <a:pt x="602" y="244"/>
                    <a:pt x="602" y="240"/>
                  </a:cubicBezTo>
                  <a:close/>
                  <a:moveTo>
                    <a:pt x="605" y="230"/>
                  </a:moveTo>
                  <a:cubicBezTo>
                    <a:pt x="605" y="227"/>
                    <a:pt x="604" y="224"/>
                    <a:pt x="603" y="222"/>
                  </a:cubicBezTo>
                  <a:cubicBezTo>
                    <a:pt x="604" y="221"/>
                    <a:pt x="604" y="220"/>
                    <a:pt x="605" y="219"/>
                  </a:cubicBezTo>
                  <a:cubicBezTo>
                    <a:pt x="607" y="222"/>
                    <a:pt x="610" y="228"/>
                    <a:pt x="605" y="230"/>
                  </a:cubicBezTo>
                  <a:close/>
                  <a:moveTo>
                    <a:pt x="602" y="174"/>
                  </a:moveTo>
                  <a:cubicBezTo>
                    <a:pt x="604" y="177"/>
                    <a:pt x="607" y="179"/>
                    <a:pt x="608" y="183"/>
                  </a:cubicBezTo>
                  <a:cubicBezTo>
                    <a:pt x="605" y="183"/>
                    <a:pt x="603" y="178"/>
                    <a:pt x="602" y="174"/>
                  </a:cubicBezTo>
                  <a:close/>
                  <a:moveTo>
                    <a:pt x="604" y="164"/>
                  </a:moveTo>
                  <a:cubicBezTo>
                    <a:pt x="603" y="160"/>
                    <a:pt x="597" y="157"/>
                    <a:pt x="602" y="154"/>
                  </a:cubicBezTo>
                  <a:cubicBezTo>
                    <a:pt x="604" y="156"/>
                    <a:pt x="610" y="162"/>
                    <a:pt x="604" y="164"/>
                  </a:cubicBezTo>
                  <a:close/>
                  <a:moveTo>
                    <a:pt x="605" y="142"/>
                  </a:moveTo>
                  <a:cubicBezTo>
                    <a:pt x="603" y="141"/>
                    <a:pt x="603" y="138"/>
                    <a:pt x="601" y="136"/>
                  </a:cubicBezTo>
                  <a:cubicBezTo>
                    <a:pt x="603" y="135"/>
                    <a:pt x="608" y="140"/>
                    <a:pt x="605" y="142"/>
                  </a:cubicBezTo>
                  <a:close/>
                  <a:moveTo>
                    <a:pt x="603" y="127"/>
                  </a:moveTo>
                  <a:cubicBezTo>
                    <a:pt x="602" y="127"/>
                    <a:pt x="602" y="128"/>
                    <a:pt x="602" y="128"/>
                  </a:cubicBezTo>
                  <a:cubicBezTo>
                    <a:pt x="601" y="126"/>
                    <a:pt x="600" y="124"/>
                    <a:pt x="597" y="123"/>
                  </a:cubicBezTo>
                  <a:cubicBezTo>
                    <a:pt x="599" y="120"/>
                    <a:pt x="594" y="121"/>
                    <a:pt x="595" y="118"/>
                  </a:cubicBezTo>
                  <a:cubicBezTo>
                    <a:pt x="600" y="119"/>
                    <a:pt x="600" y="125"/>
                    <a:pt x="603" y="127"/>
                  </a:cubicBezTo>
                  <a:cubicBezTo>
                    <a:pt x="603" y="128"/>
                    <a:pt x="603" y="128"/>
                    <a:pt x="603" y="127"/>
                  </a:cubicBezTo>
                  <a:close/>
                  <a:moveTo>
                    <a:pt x="596" y="111"/>
                  </a:moveTo>
                  <a:cubicBezTo>
                    <a:pt x="594" y="107"/>
                    <a:pt x="591" y="106"/>
                    <a:pt x="591" y="101"/>
                  </a:cubicBezTo>
                  <a:cubicBezTo>
                    <a:pt x="592" y="101"/>
                    <a:pt x="592" y="101"/>
                    <a:pt x="592" y="100"/>
                  </a:cubicBezTo>
                  <a:cubicBezTo>
                    <a:pt x="594" y="103"/>
                    <a:pt x="599" y="107"/>
                    <a:pt x="596" y="111"/>
                  </a:cubicBezTo>
                  <a:close/>
                  <a:moveTo>
                    <a:pt x="598" y="93"/>
                  </a:moveTo>
                  <a:cubicBezTo>
                    <a:pt x="600" y="95"/>
                    <a:pt x="603" y="100"/>
                    <a:pt x="603" y="103"/>
                  </a:cubicBezTo>
                  <a:cubicBezTo>
                    <a:pt x="601" y="99"/>
                    <a:pt x="594" y="96"/>
                    <a:pt x="598" y="93"/>
                  </a:cubicBezTo>
                  <a:close/>
                  <a:moveTo>
                    <a:pt x="595" y="90"/>
                  </a:moveTo>
                  <a:cubicBezTo>
                    <a:pt x="591" y="90"/>
                    <a:pt x="593" y="85"/>
                    <a:pt x="590" y="84"/>
                  </a:cubicBezTo>
                  <a:cubicBezTo>
                    <a:pt x="591" y="83"/>
                    <a:pt x="592" y="83"/>
                    <a:pt x="593" y="81"/>
                  </a:cubicBezTo>
                  <a:cubicBezTo>
                    <a:pt x="594" y="84"/>
                    <a:pt x="597" y="87"/>
                    <a:pt x="595" y="90"/>
                  </a:cubicBezTo>
                  <a:close/>
                  <a:moveTo>
                    <a:pt x="594" y="115"/>
                  </a:moveTo>
                  <a:cubicBezTo>
                    <a:pt x="590" y="114"/>
                    <a:pt x="590" y="109"/>
                    <a:pt x="587" y="108"/>
                  </a:cubicBezTo>
                  <a:cubicBezTo>
                    <a:pt x="587" y="106"/>
                    <a:pt x="588" y="106"/>
                    <a:pt x="588" y="105"/>
                  </a:cubicBezTo>
                  <a:cubicBezTo>
                    <a:pt x="591" y="107"/>
                    <a:pt x="594" y="110"/>
                    <a:pt x="594" y="115"/>
                  </a:cubicBezTo>
                  <a:close/>
                  <a:moveTo>
                    <a:pt x="585" y="91"/>
                  </a:moveTo>
                  <a:cubicBezTo>
                    <a:pt x="588" y="92"/>
                    <a:pt x="590" y="95"/>
                    <a:pt x="589" y="98"/>
                  </a:cubicBezTo>
                  <a:cubicBezTo>
                    <a:pt x="587" y="96"/>
                    <a:pt x="586" y="94"/>
                    <a:pt x="585" y="91"/>
                  </a:cubicBezTo>
                  <a:close/>
                  <a:moveTo>
                    <a:pt x="587" y="100"/>
                  </a:moveTo>
                  <a:cubicBezTo>
                    <a:pt x="586" y="102"/>
                    <a:pt x="585" y="104"/>
                    <a:pt x="583" y="104"/>
                  </a:cubicBezTo>
                  <a:cubicBezTo>
                    <a:pt x="583" y="101"/>
                    <a:pt x="582" y="100"/>
                    <a:pt x="580" y="97"/>
                  </a:cubicBezTo>
                  <a:cubicBezTo>
                    <a:pt x="582" y="91"/>
                    <a:pt x="586" y="96"/>
                    <a:pt x="587" y="100"/>
                  </a:cubicBezTo>
                  <a:close/>
                  <a:moveTo>
                    <a:pt x="577" y="93"/>
                  </a:moveTo>
                  <a:cubicBezTo>
                    <a:pt x="576" y="92"/>
                    <a:pt x="575" y="90"/>
                    <a:pt x="574" y="89"/>
                  </a:cubicBezTo>
                  <a:cubicBezTo>
                    <a:pt x="577" y="89"/>
                    <a:pt x="577" y="86"/>
                    <a:pt x="578" y="85"/>
                  </a:cubicBezTo>
                  <a:cubicBezTo>
                    <a:pt x="582" y="86"/>
                    <a:pt x="580" y="93"/>
                    <a:pt x="577" y="93"/>
                  </a:cubicBezTo>
                  <a:close/>
                  <a:moveTo>
                    <a:pt x="573" y="153"/>
                  </a:moveTo>
                  <a:cubicBezTo>
                    <a:pt x="571" y="153"/>
                    <a:pt x="571" y="157"/>
                    <a:pt x="569" y="155"/>
                  </a:cubicBezTo>
                  <a:cubicBezTo>
                    <a:pt x="568" y="152"/>
                    <a:pt x="571" y="152"/>
                    <a:pt x="571" y="149"/>
                  </a:cubicBezTo>
                  <a:cubicBezTo>
                    <a:pt x="573" y="149"/>
                    <a:pt x="573" y="151"/>
                    <a:pt x="573" y="153"/>
                  </a:cubicBezTo>
                  <a:close/>
                  <a:moveTo>
                    <a:pt x="569" y="173"/>
                  </a:moveTo>
                  <a:cubicBezTo>
                    <a:pt x="567" y="172"/>
                    <a:pt x="565" y="168"/>
                    <a:pt x="566" y="166"/>
                  </a:cubicBezTo>
                  <a:cubicBezTo>
                    <a:pt x="567" y="168"/>
                    <a:pt x="570" y="170"/>
                    <a:pt x="569" y="173"/>
                  </a:cubicBezTo>
                  <a:close/>
                  <a:moveTo>
                    <a:pt x="567" y="212"/>
                  </a:moveTo>
                  <a:cubicBezTo>
                    <a:pt x="565" y="212"/>
                    <a:pt x="566" y="209"/>
                    <a:pt x="563" y="209"/>
                  </a:cubicBezTo>
                  <a:cubicBezTo>
                    <a:pt x="564" y="207"/>
                    <a:pt x="564" y="205"/>
                    <a:pt x="565" y="203"/>
                  </a:cubicBezTo>
                  <a:cubicBezTo>
                    <a:pt x="568" y="205"/>
                    <a:pt x="570" y="210"/>
                    <a:pt x="567" y="212"/>
                  </a:cubicBezTo>
                  <a:close/>
                  <a:moveTo>
                    <a:pt x="567" y="313"/>
                  </a:moveTo>
                  <a:cubicBezTo>
                    <a:pt x="566" y="314"/>
                    <a:pt x="564" y="312"/>
                    <a:pt x="563" y="314"/>
                  </a:cubicBezTo>
                  <a:cubicBezTo>
                    <a:pt x="561" y="316"/>
                    <a:pt x="565" y="324"/>
                    <a:pt x="558" y="323"/>
                  </a:cubicBezTo>
                  <a:cubicBezTo>
                    <a:pt x="557" y="314"/>
                    <a:pt x="560" y="309"/>
                    <a:pt x="565" y="303"/>
                  </a:cubicBezTo>
                  <a:cubicBezTo>
                    <a:pt x="566" y="305"/>
                    <a:pt x="568" y="310"/>
                    <a:pt x="567" y="313"/>
                  </a:cubicBezTo>
                  <a:close/>
                  <a:moveTo>
                    <a:pt x="559" y="336"/>
                  </a:moveTo>
                  <a:cubicBezTo>
                    <a:pt x="562" y="336"/>
                    <a:pt x="560" y="340"/>
                    <a:pt x="563" y="341"/>
                  </a:cubicBezTo>
                  <a:cubicBezTo>
                    <a:pt x="561" y="342"/>
                    <a:pt x="560" y="345"/>
                    <a:pt x="558" y="346"/>
                  </a:cubicBezTo>
                  <a:cubicBezTo>
                    <a:pt x="557" y="341"/>
                    <a:pt x="558" y="339"/>
                    <a:pt x="559" y="336"/>
                  </a:cubicBezTo>
                  <a:close/>
                  <a:moveTo>
                    <a:pt x="561" y="366"/>
                  </a:moveTo>
                  <a:cubicBezTo>
                    <a:pt x="561" y="364"/>
                    <a:pt x="559" y="368"/>
                    <a:pt x="559" y="365"/>
                  </a:cubicBezTo>
                  <a:cubicBezTo>
                    <a:pt x="563" y="364"/>
                    <a:pt x="567" y="372"/>
                    <a:pt x="565" y="377"/>
                  </a:cubicBezTo>
                  <a:cubicBezTo>
                    <a:pt x="564" y="376"/>
                    <a:pt x="561" y="378"/>
                    <a:pt x="561" y="377"/>
                  </a:cubicBezTo>
                  <a:cubicBezTo>
                    <a:pt x="558" y="380"/>
                    <a:pt x="562" y="386"/>
                    <a:pt x="557" y="389"/>
                  </a:cubicBezTo>
                  <a:cubicBezTo>
                    <a:pt x="556" y="379"/>
                    <a:pt x="556" y="373"/>
                    <a:pt x="561" y="366"/>
                  </a:cubicBezTo>
                  <a:close/>
                  <a:moveTo>
                    <a:pt x="563" y="353"/>
                  </a:moveTo>
                  <a:cubicBezTo>
                    <a:pt x="563" y="352"/>
                    <a:pt x="565" y="351"/>
                    <a:pt x="565" y="350"/>
                  </a:cubicBezTo>
                  <a:cubicBezTo>
                    <a:pt x="567" y="350"/>
                    <a:pt x="565" y="354"/>
                    <a:pt x="563" y="353"/>
                  </a:cubicBezTo>
                  <a:close/>
                  <a:moveTo>
                    <a:pt x="565" y="329"/>
                  </a:moveTo>
                  <a:cubicBezTo>
                    <a:pt x="567" y="330"/>
                    <a:pt x="568" y="334"/>
                    <a:pt x="566" y="335"/>
                  </a:cubicBezTo>
                  <a:cubicBezTo>
                    <a:pt x="564" y="334"/>
                    <a:pt x="562" y="330"/>
                    <a:pt x="565" y="329"/>
                  </a:cubicBezTo>
                  <a:close/>
                  <a:moveTo>
                    <a:pt x="569" y="448"/>
                  </a:moveTo>
                  <a:cubicBezTo>
                    <a:pt x="567" y="445"/>
                    <a:pt x="564" y="439"/>
                    <a:pt x="565" y="436"/>
                  </a:cubicBezTo>
                  <a:cubicBezTo>
                    <a:pt x="568" y="438"/>
                    <a:pt x="568" y="443"/>
                    <a:pt x="569" y="448"/>
                  </a:cubicBezTo>
                  <a:close/>
                  <a:moveTo>
                    <a:pt x="568" y="466"/>
                  </a:moveTo>
                  <a:cubicBezTo>
                    <a:pt x="566" y="464"/>
                    <a:pt x="566" y="462"/>
                    <a:pt x="569" y="460"/>
                  </a:cubicBezTo>
                  <a:cubicBezTo>
                    <a:pt x="572" y="462"/>
                    <a:pt x="568" y="464"/>
                    <a:pt x="568" y="466"/>
                  </a:cubicBezTo>
                  <a:close/>
                  <a:moveTo>
                    <a:pt x="565" y="455"/>
                  </a:moveTo>
                  <a:cubicBezTo>
                    <a:pt x="562" y="453"/>
                    <a:pt x="563" y="447"/>
                    <a:pt x="561" y="444"/>
                  </a:cubicBezTo>
                  <a:cubicBezTo>
                    <a:pt x="564" y="444"/>
                    <a:pt x="566" y="452"/>
                    <a:pt x="565" y="455"/>
                  </a:cubicBezTo>
                  <a:close/>
                  <a:moveTo>
                    <a:pt x="566" y="469"/>
                  </a:moveTo>
                  <a:cubicBezTo>
                    <a:pt x="565" y="472"/>
                    <a:pt x="565" y="475"/>
                    <a:pt x="562" y="476"/>
                  </a:cubicBezTo>
                  <a:cubicBezTo>
                    <a:pt x="558" y="469"/>
                    <a:pt x="559" y="462"/>
                    <a:pt x="560" y="454"/>
                  </a:cubicBezTo>
                  <a:cubicBezTo>
                    <a:pt x="560" y="452"/>
                    <a:pt x="557" y="453"/>
                    <a:pt x="556" y="451"/>
                  </a:cubicBezTo>
                  <a:cubicBezTo>
                    <a:pt x="556" y="446"/>
                    <a:pt x="556" y="441"/>
                    <a:pt x="556" y="436"/>
                  </a:cubicBezTo>
                  <a:cubicBezTo>
                    <a:pt x="561" y="447"/>
                    <a:pt x="562" y="460"/>
                    <a:pt x="566" y="469"/>
                  </a:cubicBezTo>
                  <a:close/>
                  <a:moveTo>
                    <a:pt x="565" y="496"/>
                  </a:moveTo>
                  <a:cubicBezTo>
                    <a:pt x="562" y="494"/>
                    <a:pt x="563" y="492"/>
                    <a:pt x="562" y="487"/>
                  </a:cubicBezTo>
                  <a:cubicBezTo>
                    <a:pt x="565" y="489"/>
                    <a:pt x="567" y="493"/>
                    <a:pt x="565" y="496"/>
                  </a:cubicBezTo>
                  <a:close/>
                  <a:moveTo>
                    <a:pt x="562" y="500"/>
                  </a:moveTo>
                  <a:cubicBezTo>
                    <a:pt x="558" y="496"/>
                    <a:pt x="558" y="490"/>
                    <a:pt x="557" y="484"/>
                  </a:cubicBezTo>
                  <a:cubicBezTo>
                    <a:pt x="561" y="487"/>
                    <a:pt x="559" y="494"/>
                    <a:pt x="562" y="500"/>
                  </a:cubicBezTo>
                  <a:close/>
                  <a:moveTo>
                    <a:pt x="559" y="504"/>
                  </a:moveTo>
                  <a:cubicBezTo>
                    <a:pt x="561" y="508"/>
                    <a:pt x="565" y="514"/>
                    <a:pt x="563" y="519"/>
                  </a:cubicBezTo>
                  <a:cubicBezTo>
                    <a:pt x="559" y="517"/>
                    <a:pt x="558" y="510"/>
                    <a:pt x="559" y="504"/>
                  </a:cubicBezTo>
                  <a:close/>
                  <a:moveTo>
                    <a:pt x="564" y="585"/>
                  </a:moveTo>
                  <a:cubicBezTo>
                    <a:pt x="566" y="583"/>
                    <a:pt x="567" y="591"/>
                    <a:pt x="563" y="591"/>
                  </a:cubicBezTo>
                  <a:cubicBezTo>
                    <a:pt x="563" y="589"/>
                    <a:pt x="565" y="586"/>
                    <a:pt x="564" y="585"/>
                  </a:cubicBezTo>
                  <a:close/>
                  <a:moveTo>
                    <a:pt x="566" y="522"/>
                  </a:moveTo>
                  <a:cubicBezTo>
                    <a:pt x="570" y="524"/>
                    <a:pt x="567" y="529"/>
                    <a:pt x="566" y="533"/>
                  </a:cubicBezTo>
                  <a:cubicBezTo>
                    <a:pt x="563" y="530"/>
                    <a:pt x="566" y="526"/>
                    <a:pt x="566" y="522"/>
                  </a:cubicBezTo>
                  <a:close/>
                  <a:moveTo>
                    <a:pt x="568" y="505"/>
                  </a:moveTo>
                  <a:cubicBezTo>
                    <a:pt x="566" y="504"/>
                    <a:pt x="569" y="502"/>
                    <a:pt x="570" y="501"/>
                  </a:cubicBezTo>
                  <a:cubicBezTo>
                    <a:pt x="571" y="502"/>
                    <a:pt x="568" y="503"/>
                    <a:pt x="568" y="505"/>
                  </a:cubicBezTo>
                  <a:close/>
                  <a:moveTo>
                    <a:pt x="569" y="487"/>
                  </a:moveTo>
                  <a:cubicBezTo>
                    <a:pt x="564" y="485"/>
                    <a:pt x="568" y="480"/>
                    <a:pt x="567" y="477"/>
                  </a:cubicBezTo>
                  <a:cubicBezTo>
                    <a:pt x="570" y="479"/>
                    <a:pt x="571" y="484"/>
                    <a:pt x="569" y="487"/>
                  </a:cubicBezTo>
                  <a:close/>
                  <a:moveTo>
                    <a:pt x="568" y="430"/>
                  </a:moveTo>
                  <a:cubicBezTo>
                    <a:pt x="570" y="433"/>
                    <a:pt x="573" y="438"/>
                    <a:pt x="572" y="441"/>
                  </a:cubicBezTo>
                  <a:cubicBezTo>
                    <a:pt x="569" y="441"/>
                    <a:pt x="567" y="433"/>
                    <a:pt x="568" y="430"/>
                  </a:cubicBezTo>
                  <a:close/>
                  <a:moveTo>
                    <a:pt x="572" y="468"/>
                  </a:moveTo>
                  <a:cubicBezTo>
                    <a:pt x="574" y="469"/>
                    <a:pt x="574" y="472"/>
                    <a:pt x="575" y="474"/>
                  </a:cubicBezTo>
                  <a:cubicBezTo>
                    <a:pt x="573" y="475"/>
                    <a:pt x="574" y="479"/>
                    <a:pt x="572" y="479"/>
                  </a:cubicBezTo>
                  <a:cubicBezTo>
                    <a:pt x="570" y="475"/>
                    <a:pt x="571" y="472"/>
                    <a:pt x="572" y="468"/>
                  </a:cubicBezTo>
                  <a:close/>
                  <a:moveTo>
                    <a:pt x="573" y="452"/>
                  </a:moveTo>
                  <a:cubicBezTo>
                    <a:pt x="575" y="451"/>
                    <a:pt x="575" y="449"/>
                    <a:pt x="576" y="448"/>
                  </a:cubicBezTo>
                  <a:cubicBezTo>
                    <a:pt x="578" y="449"/>
                    <a:pt x="576" y="451"/>
                    <a:pt x="576" y="453"/>
                  </a:cubicBezTo>
                  <a:cubicBezTo>
                    <a:pt x="575" y="453"/>
                    <a:pt x="574" y="452"/>
                    <a:pt x="573" y="452"/>
                  </a:cubicBezTo>
                  <a:close/>
                  <a:moveTo>
                    <a:pt x="575" y="419"/>
                  </a:moveTo>
                  <a:cubicBezTo>
                    <a:pt x="576" y="419"/>
                    <a:pt x="576" y="419"/>
                    <a:pt x="577" y="419"/>
                  </a:cubicBezTo>
                  <a:cubicBezTo>
                    <a:pt x="577" y="423"/>
                    <a:pt x="582" y="427"/>
                    <a:pt x="578" y="429"/>
                  </a:cubicBezTo>
                  <a:cubicBezTo>
                    <a:pt x="577" y="424"/>
                    <a:pt x="574" y="423"/>
                    <a:pt x="575" y="419"/>
                  </a:cubicBezTo>
                  <a:close/>
                  <a:moveTo>
                    <a:pt x="575" y="368"/>
                  </a:moveTo>
                  <a:cubicBezTo>
                    <a:pt x="577" y="371"/>
                    <a:pt x="581" y="376"/>
                    <a:pt x="581" y="380"/>
                  </a:cubicBezTo>
                  <a:cubicBezTo>
                    <a:pt x="577" y="380"/>
                    <a:pt x="577" y="371"/>
                    <a:pt x="575" y="368"/>
                  </a:cubicBezTo>
                  <a:close/>
                  <a:moveTo>
                    <a:pt x="578" y="343"/>
                  </a:moveTo>
                  <a:cubicBezTo>
                    <a:pt x="581" y="343"/>
                    <a:pt x="581" y="346"/>
                    <a:pt x="581" y="349"/>
                  </a:cubicBezTo>
                  <a:cubicBezTo>
                    <a:pt x="579" y="347"/>
                    <a:pt x="578" y="345"/>
                    <a:pt x="578" y="343"/>
                  </a:cubicBezTo>
                  <a:close/>
                  <a:moveTo>
                    <a:pt x="587" y="362"/>
                  </a:moveTo>
                  <a:cubicBezTo>
                    <a:pt x="586" y="362"/>
                    <a:pt x="585" y="358"/>
                    <a:pt x="584" y="356"/>
                  </a:cubicBezTo>
                  <a:cubicBezTo>
                    <a:pt x="586" y="357"/>
                    <a:pt x="587" y="360"/>
                    <a:pt x="587" y="362"/>
                  </a:cubicBezTo>
                  <a:close/>
                  <a:moveTo>
                    <a:pt x="585" y="292"/>
                  </a:moveTo>
                  <a:cubicBezTo>
                    <a:pt x="587" y="290"/>
                    <a:pt x="589" y="288"/>
                    <a:pt x="590" y="285"/>
                  </a:cubicBezTo>
                  <a:cubicBezTo>
                    <a:pt x="593" y="287"/>
                    <a:pt x="595" y="290"/>
                    <a:pt x="596" y="294"/>
                  </a:cubicBezTo>
                  <a:cubicBezTo>
                    <a:pt x="596" y="294"/>
                    <a:pt x="595" y="295"/>
                    <a:pt x="595" y="295"/>
                  </a:cubicBezTo>
                  <a:cubicBezTo>
                    <a:pt x="593" y="294"/>
                    <a:pt x="591" y="293"/>
                    <a:pt x="591" y="290"/>
                  </a:cubicBezTo>
                  <a:cubicBezTo>
                    <a:pt x="589" y="291"/>
                    <a:pt x="589" y="293"/>
                    <a:pt x="588" y="295"/>
                  </a:cubicBezTo>
                  <a:cubicBezTo>
                    <a:pt x="587" y="295"/>
                    <a:pt x="587" y="293"/>
                    <a:pt x="585" y="292"/>
                  </a:cubicBezTo>
                  <a:close/>
                  <a:moveTo>
                    <a:pt x="591" y="300"/>
                  </a:moveTo>
                  <a:cubicBezTo>
                    <a:pt x="591" y="298"/>
                    <a:pt x="589" y="296"/>
                    <a:pt x="590" y="293"/>
                  </a:cubicBezTo>
                  <a:cubicBezTo>
                    <a:pt x="594" y="294"/>
                    <a:pt x="594" y="299"/>
                    <a:pt x="591" y="300"/>
                  </a:cubicBezTo>
                  <a:close/>
                  <a:moveTo>
                    <a:pt x="589" y="379"/>
                  </a:moveTo>
                  <a:cubicBezTo>
                    <a:pt x="591" y="380"/>
                    <a:pt x="591" y="383"/>
                    <a:pt x="591" y="386"/>
                  </a:cubicBezTo>
                  <a:cubicBezTo>
                    <a:pt x="591" y="384"/>
                    <a:pt x="588" y="381"/>
                    <a:pt x="589" y="379"/>
                  </a:cubicBezTo>
                  <a:close/>
                  <a:moveTo>
                    <a:pt x="587" y="332"/>
                  </a:moveTo>
                  <a:cubicBezTo>
                    <a:pt x="590" y="333"/>
                    <a:pt x="592" y="337"/>
                    <a:pt x="591" y="340"/>
                  </a:cubicBezTo>
                  <a:cubicBezTo>
                    <a:pt x="589" y="337"/>
                    <a:pt x="588" y="335"/>
                    <a:pt x="587" y="332"/>
                  </a:cubicBezTo>
                  <a:close/>
                  <a:moveTo>
                    <a:pt x="591" y="363"/>
                  </a:moveTo>
                  <a:cubicBezTo>
                    <a:pt x="591" y="360"/>
                    <a:pt x="590" y="359"/>
                    <a:pt x="590" y="357"/>
                  </a:cubicBezTo>
                  <a:cubicBezTo>
                    <a:pt x="590" y="359"/>
                    <a:pt x="594" y="363"/>
                    <a:pt x="591" y="363"/>
                  </a:cubicBezTo>
                  <a:close/>
                  <a:moveTo>
                    <a:pt x="592" y="322"/>
                  </a:moveTo>
                  <a:cubicBezTo>
                    <a:pt x="587" y="319"/>
                    <a:pt x="585" y="314"/>
                    <a:pt x="589" y="310"/>
                  </a:cubicBezTo>
                  <a:cubicBezTo>
                    <a:pt x="591" y="313"/>
                    <a:pt x="595" y="318"/>
                    <a:pt x="592" y="322"/>
                  </a:cubicBezTo>
                  <a:close/>
                  <a:moveTo>
                    <a:pt x="596" y="323"/>
                  </a:moveTo>
                  <a:cubicBezTo>
                    <a:pt x="597" y="324"/>
                    <a:pt x="599" y="328"/>
                    <a:pt x="598" y="331"/>
                  </a:cubicBezTo>
                  <a:cubicBezTo>
                    <a:pt x="595" y="330"/>
                    <a:pt x="592" y="325"/>
                    <a:pt x="596" y="323"/>
                  </a:cubicBezTo>
                  <a:close/>
                  <a:moveTo>
                    <a:pt x="596" y="317"/>
                  </a:moveTo>
                  <a:cubicBezTo>
                    <a:pt x="594" y="315"/>
                    <a:pt x="593" y="312"/>
                    <a:pt x="591" y="309"/>
                  </a:cubicBezTo>
                  <a:cubicBezTo>
                    <a:pt x="593" y="309"/>
                    <a:pt x="598" y="313"/>
                    <a:pt x="596" y="317"/>
                  </a:cubicBezTo>
                  <a:close/>
                  <a:moveTo>
                    <a:pt x="596" y="301"/>
                  </a:moveTo>
                  <a:cubicBezTo>
                    <a:pt x="598" y="304"/>
                    <a:pt x="600" y="307"/>
                    <a:pt x="601" y="311"/>
                  </a:cubicBezTo>
                  <a:cubicBezTo>
                    <a:pt x="597" y="310"/>
                    <a:pt x="592" y="305"/>
                    <a:pt x="596" y="301"/>
                  </a:cubicBezTo>
                  <a:close/>
                  <a:moveTo>
                    <a:pt x="599" y="273"/>
                  </a:moveTo>
                  <a:cubicBezTo>
                    <a:pt x="599" y="271"/>
                    <a:pt x="601" y="271"/>
                    <a:pt x="601" y="269"/>
                  </a:cubicBezTo>
                  <a:cubicBezTo>
                    <a:pt x="605" y="270"/>
                    <a:pt x="605" y="275"/>
                    <a:pt x="608" y="277"/>
                  </a:cubicBezTo>
                  <a:cubicBezTo>
                    <a:pt x="608" y="279"/>
                    <a:pt x="607" y="280"/>
                    <a:pt x="605" y="281"/>
                  </a:cubicBezTo>
                  <a:cubicBezTo>
                    <a:pt x="603" y="278"/>
                    <a:pt x="601" y="276"/>
                    <a:pt x="599" y="273"/>
                  </a:cubicBezTo>
                  <a:close/>
                  <a:moveTo>
                    <a:pt x="605" y="265"/>
                  </a:moveTo>
                  <a:cubicBezTo>
                    <a:pt x="605" y="263"/>
                    <a:pt x="608" y="262"/>
                    <a:pt x="608" y="259"/>
                  </a:cubicBezTo>
                  <a:cubicBezTo>
                    <a:pt x="612" y="261"/>
                    <a:pt x="613" y="265"/>
                    <a:pt x="615" y="268"/>
                  </a:cubicBezTo>
                  <a:cubicBezTo>
                    <a:pt x="615" y="270"/>
                    <a:pt x="612" y="271"/>
                    <a:pt x="612" y="273"/>
                  </a:cubicBezTo>
                  <a:cubicBezTo>
                    <a:pt x="609" y="271"/>
                    <a:pt x="608" y="267"/>
                    <a:pt x="605" y="265"/>
                  </a:cubicBezTo>
                  <a:close/>
                  <a:moveTo>
                    <a:pt x="612" y="253"/>
                  </a:moveTo>
                  <a:cubicBezTo>
                    <a:pt x="615" y="256"/>
                    <a:pt x="616" y="260"/>
                    <a:pt x="618" y="263"/>
                  </a:cubicBezTo>
                  <a:cubicBezTo>
                    <a:pt x="614" y="261"/>
                    <a:pt x="612" y="258"/>
                    <a:pt x="612" y="253"/>
                  </a:cubicBezTo>
                  <a:close/>
                  <a:moveTo>
                    <a:pt x="616" y="242"/>
                  </a:moveTo>
                  <a:cubicBezTo>
                    <a:pt x="612" y="240"/>
                    <a:pt x="610" y="236"/>
                    <a:pt x="608" y="232"/>
                  </a:cubicBezTo>
                  <a:cubicBezTo>
                    <a:pt x="612" y="227"/>
                    <a:pt x="618" y="238"/>
                    <a:pt x="616" y="242"/>
                  </a:cubicBezTo>
                  <a:close/>
                  <a:moveTo>
                    <a:pt x="614" y="225"/>
                  </a:moveTo>
                  <a:cubicBezTo>
                    <a:pt x="617" y="228"/>
                    <a:pt x="619" y="231"/>
                    <a:pt x="621" y="235"/>
                  </a:cubicBezTo>
                  <a:cubicBezTo>
                    <a:pt x="617" y="233"/>
                    <a:pt x="616" y="229"/>
                    <a:pt x="614" y="225"/>
                  </a:cubicBezTo>
                  <a:close/>
                  <a:moveTo>
                    <a:pt x="626" y="285"/>
                  </a:moveTo>
                  <a:cubicBezTo>
                    <a:pt x="629" y="284"/>
                    <a:pt x="628" y="287"/>
                    <a:pt x="630" y="287"/>
                  </a:cubicBezTo>
                  <a:cubicBezTo>
                    <a:pt x="629" y="290"/>
                    <a:pt x="627" y="292"/>
                    <a:pt x="625" y="293"/>
                  </a:cubicBezTo>
                  <a:cubicBezTo>
                    <a:pt x="625" y="289"/>
                    <a:pt x="626" y="287"/>
                    <a:pt x="626" y="285"/>
                  </a:cubicBezTo>
                  <a:close/>
                  <a:moveTo>
                    <a:pt x="630" y="249"/>
                  </a:moveTo>
                  <a:cubicBezTo>
                    <a:pt x="628" y="250"/>
                    <a:pt x="629" y="248"/>
                    <a:pt x="628" y="247"/>
                  </a:cubicBezTo>
                  <a:cubicBezTo>
                    <a:pt x="629" y="245"/>
                    <a:pt x="632" y="247"/>
                    <a:pt x="630" y="249"/>
                  </a:cubicBezTo>
                  <a:close/>
                  <a:moveTo>
                    <a:pt x="630" y="230"/>
                  </a:moveTo>
                  <a:cubicBezTo>
                    <a:pt x="633" y="233"/>
                    <a:pt x="636" y="238"/>
                    <a:pt x="636" y="241"/>
                  </a:cubicBezTo>
                  <a:cubicBezTo>
                    <a:pt x="633" y="242"/>
                    <a:pt x="628" y="235"/>
                    <a:pt x="630" y="230"/>
                  </a:cubicBezTo>
                  <a:close/>
                  <a:moveTo>
                    <a:pt x="633" y="225"/>
                  </a:moveTo>
                  <a:cubicBezTo>
                    <a:pt x="632" y="223"/>
                    <a:pt x="635" y="224"/>
                    <a:pt x="634" y="222"/>
                  </a:cubicBezTo>
                  <a:cubicBezTo>
                    <a:pt x="637" y="226"/>
                    <a:pt x="642" y="229"/>
                    <a:pt x="640" y="235"/>
                  </a:cubicBezTo>
                  <a:cubicBezTo>
                    <a:pt x="637" y="233"/>
                    <a:pt x="634" y="229"/>
                    <a:pt x="633" y="225"/>
                  </a:cubicBezTo>
                  <a:close/>
                  <a:moveTo>
                    <a:pt x="640" y="325"/>
                  </a:moveTo>
                  <a:cubicBezTo>
                    <a:pt x="644" y="328"/>
                    <a:pt x="646" y="333"/>
                    <a:pt x="649" y="336"/>
                  </a:cubicBezTo>
                  <a:cubicBezTo>
                    <a:pt x="648" y="338"/>
                    <a:pt x="647" y="339"/>
                    <a:pt x="646" y="340"/>
                  </a:cubicBezTo>
                  <a:cubicBezTo>
                    <a:pt x="643" y="338"/>
                    <a:pt x="641" y="334"/>
                    <a:pt x="639" y="331"/>
                  </a:cubicBezTo>
                  <a:cubicBezTo>
                    <a:pt x="642" y="330"/>
                    <a:pt x="639" y="327"/>
                    <a:pt x="640" y="325"/>
                  </a:cubicBezTo>
                  <a:close/>
                  <a:moveTo>
                    <a:pt x="642" y="346"/>
                  </a:moveTo>
                  <a:cubicBezTo>
                    <a:pt x="641" y="345"/>
                    <a:pt x="640" y="344"/>
                    <a:pt x="640" y="341"/>
                  </a:cubicBezTo>
                  <a:cubicBezTo>
                    <a:pt x="641" y="342"/>
                    <a:pt x="643" y="343"/>
                    <a:pt x="642" y="346"/>
                  </a:cubicBezTo>
                  <a:close/>
                  <a:moveTo>
                    <a:pt x="640" y="353"/>
                  </a:moveTo>
                  <a:cubicBezTo>
                    <a:pt x="643" y="356"/>
                    <a:pt x="645" y="359"/>
                    <a:pt x="647" y="363"/>
                  </a:cubicBezTo>
                  <a:cubicBezTo>
                    <a:pt x="645" y="365"/>
                    <a:pt x="644" y="369"/>
                    <a:pt x="641" y="371"/>
                  </a:cubicBezTo>
                  <a:cubicBezTo>
                    <a:pt x="639" y="365"/>
                    <a:pt x="639" y="361"/>
                    <a:pt x="640" y="353"/>
                  </a:cubicBezTo>
                  <a:close/>
                  <a:moveTo>
                    <a:pt x="645" y="349"/>
                  </a:moveTo>
                  <a:cubicBezTo>
                    <a:pt x="647" y="350"/>
                    <a:pt x="651" y="355"/>
                    <a:pt x="651" y="357"/>
                  </a:cubicBezTo>
                  <a:cubicBezTo>
                    <a:pt x="648" y="355"/>
                    <a:pt x="645" y="353"/>
                    <a:pt x="645" y="349"/>
                  </a:cubicBezTo>
                  <a:close/>
                  <a:moveTo>
                    <a:pt x="648" y="394"/>
                  </a:moveTo>
                  <a:cubicBezTo>
                    <a:pt x="651" y="396"/>
                    <a:pt x="651" y="401"/>
                    <a:pt x="651" y="405"/>
                  </a:cubicBezTo>
                  <a:cubicBezTo>
                    <a:pt x="649" y="402"/>
                    <a:pt x="646" y="398"/>
                    <a:pt x="648" y="394"/>
                  </a:cubicBezTo>
                  <a:close/>
                  <a:moveTo>
                    <a:pt x="651" y="437"/>
                  </a:moveTo>
                  <a:cubicBezTo>
                    <a:pt x="649" y="436"/>
                    <a:pt x="648" y="433"/>
                    <a:pt x="648" y="430"/>
                  </a:cubicBezTo>
                  <a:cubicBezTo>
                    <a:pt x="649" y="432"/>
                    <a:pt x="652" y="434"/>
                    <a:pt x="651" y="437"/>
                  </a:cubicBezTo>
                  <a:close/>
                  <a:moveTo>
                    <a:pt x="648" y="481"/>
                  </a:moveTo>
                  <a:cubicBezTo>
                    <a:pt x="650" y="481"/>
                    <a:pt x="649" y="482"/>
                    <a:pt x="651" y="482"/>
                  </a:cubicBezTo>
                  <a:cubicBezTo>
                    <a:pt x="651" y="484"/>
                    <a:pt x="649" y="484"/>
                    <a:pt x="649" y="486"/>
                  </a:cubicBezTo>
                  <a:cubicBezTo>
                    <a:pt x="647" y="484"/>
                    <a:pt x="647" y="484"/>
                    <a:pt x="648" y="481"/>
                  </a:cubicBezTo>
                  <a:close/>
                  <a:moveTo>
                    <a:pt x="650" y="470"/>
                  </a:moveTo>
                  <a:cubicBezTo>
                    <a:pt x="652" y="472"/>
                    <a:pt x="652" y="475"/>
                    <a:pt x="653" y="477"/>
                  </a:cubicBezTo>
                  <a:cubicBezTo>
                    <a:pt x="652" y="477"/>
                    <a:pt x="649" y="472"/>
                    <a:pt x="650" y="470"/>
                  </a:cubicBezTo>
                  <a:close/>
                  <a:moveTo>
                    <a:pt x="654" y="464"/>
                  </a:moveTo>
                  <a:cubicBezTo>
                    <a:pt x="656" y="466"/>
                    <a:pt x="659" y="470"/>
                    <a:pt x="657" y="474"/>
                  </a:cubicBezTo>
                  <a:cubicBezTo>
                    <a:pt x="654" y="471"/>
                    <a:pt x="651" y="468"/>
                    <a:pt x="654" y="464"/>
                  </a:cubicBezTo>
                  <a:close/>
                  <a:moveTo>
                    <a:pt x="657" y="435"/>
                  </a:moveTo>
                  <a:cubicBezTo>
                    <a:pt x="657" y="433"/>
                    <a:pt x="659" y="434"/>
                    <a:pt x="658" y="432"/>
                  </a:cubicBezTo>
                  <a:cubicBezTo>
                    <a:pt x="660" y="435"/>
                    <a:pt x="663" y="440"/>
                    <a:pt x="662" y="444"/>
                  </a:cubicBezTo>
                  <a:cubicBezTo>
                    <a:pt x="658" y="443"/>
                    <a:pt x="660" y="438"/>
                    <a:pt x="657" y="435"/>
                  </a:cubicBezTo>
                  <a:close/>
                  <a:moveTo>
                    <a:pt x="660" y="461"/>
                  </a:moveTo>
                  <a:cubicBezTo>
                    <a:pt x="659" y="458"/>
                    <a:pt x="658" y="456"/>
                    <a:pt x="660" y="454"/>
                  </a:cubicBezTo>
                  <a:cubicBezTo>
                    <a:pt x="662" y="455"/>
                    <a:pt x="662" y="460"/>
                    <a:pt x="660" y="461"/>
                  </a:cubicBezTo>
                  <a:close/>
                  <a:moveTo>
                    <a:pt x="659" y="478"/>
                  </a:moveTo>
                  <a:cubicBezTo>
                    <a:pt x="662" y="478"/>
                    <a:pt x="659" y="480"/>
                    <a:pt x="660" y="482"/>
                  </a:cubicBezTo>
                  <a:cubicBezTo>
                    <a:pt x="657" y="481"/>
                    <a:pt x="658" y="479"/>
                    <a:pt x="659" y="478"/>
                  </a:cubicBezTo>
                  <a:close/>
                  <a:moveTo>
                    <a:pt x="657" y="512"/>
                  </a:moveTo>
                  <a:cubicBezTo>
                    <a:pt x="656" y="509"/>
                    <a:pt x="658" y="506"/>
                    <a:pt x="660" y="503"/>
                  </a:cubicBezTo>
                  <a:cubicBezTo>
                    <a:pt x="665" y="504"/>
                    <a:pt x="659" y="511"/>
                    <a:pt x="657" y="512"/>
                  </a:cubicBezTo>
                  <a:close/>
                  <a:moveTo>
                    <a:pt x="658" y="522"/>
                  </a:moveTo>
                  <a:cubicBezTo>
                    <a:pt x="659" y="523"/>
                    <a:pt x="661" y="525"/>
                    <a:pt x="661" y="528"/>
                  </a:cubicBezTo>
                  <a:cubicBezTo>
                    <a:pt x="659" y="527"/>
                    <a:pt x="656" y="524"/>
                    <a:pt x="658" y="522"/>
                  </a:cubicBezTo>
                  <a:close/>
                  <a:moveTo>
                    <a:pt x="660" y="538"/>
                  </a:moveTo>
                  <a:cubicBezTo>
                    <a:pt x="663" y="541"/>
                    <a:pt x="667" y="548"/>
                    <a:pt x="662" y="552"/>
                  </a:cubicBezTo>
                  <a:cubicBezTo>
                    <a:pt x="658" y="549"/>
                    <a:pt x="655" y="541"/>
                    <a:pt x="660" y="538"/>
                  </a:cubicBezTo>
                  <a:close/>
                  <a:moveTo>
                    <a:pt x="657" y="604"/>
                  </a:moveTo>
                  <a:cubicBezTo>
                    <a:pt x="657" y="601"/>
                    <a:pt x="658" y="600"/>
                    <a:pt x="659" y="598"/>
                  </a:cubicBezTo>
                  <a:cubicBezTo>
                    <a:pt x="661" y="599"/>
                    <a:pt x="662" y="605"/>
                    <a:pt x="657" y="604"/>
                  </a:cubicBezTo>
                  <a:close/>
                  <a:moveTo>
                    <a:pt x="664" y="625"/>
                  </a:moveTo>
                  <a:cubicBezTo>
                    <a:pt x="665" y="627"/>
                    <a:pt x="663" y="627"/>
                    <a:pt x="663" y="629"/>
                  </a:cubicBezTo>
                  <a:cubicBezTo>
                    <a:pt x="661" y="626"/>
                    <a:pt x="659" y="620"/>
                    <a:pt x="658" y="618"/>
                  </a:cubicBezTo>
                  <a:cubicBezTo>
                    <a:pt x="661" y="617"/>
                    <a:pt x="662" y="623"/>
                    <a:pt x="664" y="625"/>
                  </a:cubicBezTo>
                  <a:close/>
                  <a:moveTo>
                    <a:pt x="662" y="188"/>
                  </a:moveTo>
                  <a:cubicBezTo>
                    <a:pt x="662" y="183"/>
                    <a:pt x="666" y="192"/>
                    <a:pt x="667" y="194"/>
                  </a:cubicBezTo>
                  <a:cubicBezTo>
                    <a:pt x="665" y="193"/>
                    <a:pt x="664" y="190"/>
                    <a:pt x="662" y="188"/>
                  </a:cubicBezTo>
                  <a:close/>
                  <a:moveTo>
                    <a:pt x="665" y="182"/>
                  </a:moveTo>
                  <a:cubicBezTo>
                    <a:pt x="664" y="180"/>
                    <a:pt x="666" y="181"/>
                    <a:pt x="666" y="179"/>
                  </a:cubicBezTo>
                  <a:cubicBezTo>
                    <a:pt x="670" y="180"/>
                    <a:pt x="668" y="182"/>
                    <a:pt x="669" y="186"/>
                  </a:cubicBezTo>
                  <a:cubicBezTo>
                    <a:pt x="667" y="185"/>
                    <a:pt x="666" y="183"/>
                    <a:pt x="665" y="182"/>
                  </a:cubicBezTo>
                  <a:close/>
                  <a:moveTo>
                    <a:pt x="667" y="167"/>
                  </a:moveTo>
                  <a:cubicBezTo>
                    <a:pt x="665" y="166"/>
                    <a:pt x="665" y="164"/>
                    <a:pt x="663" y="163"/>
                  </a:cubicBezTo>
                  <a:cubicBezTo>
                    <a:pt x="664" y="154"/>
                    <a:pt x="673" y="161"/>
                    <a:pt x="667" y="167"/>
                  </a:cubicBezTo>
                  <a:close/>
                  <a:moveTo>
                    <a:pt x="666" y="148"/>
                  </a:moveTo>
                  <a:cubicBezTo>
                    <a:pt x="666" y="146"/>
                    <a:pt x="664" y="146"/>
                    <a:pt x="663" y="143"/>
                  </a:cubicBezTo>
                  <a:cubicBezTo>
                    <a:pt x="663" y="142"/>
                    <a:pt x="665" y="142"/>
                    <a:pt x="665" y="140"/>
                  </a:cubicBezTo>
                  <a:cubicBezTo>
                    <a:pt x="667" y="142"/>
                    <a:pt x="668" y="145"/>
                    <a:pt x="669" y="147"/>
                  </a:cubicBezTo>
                  <a:cubicBezTo>
                    <a:pt x="667" y="147"/>
                    <a:pt x="668" y="149"/>
                    <a:pt x="666" y="148"/>
                  </a:cubicBezTo>
                  <a:close/>
                  <a:moveTo>
                    <a:pt x="662" y="114"/>
                  </a:moveTo>
                  <a:cubicBezTo>
                    <a:pt x="660" y="111"/>
                    <a:pt x="655" y="108"/>
                    <a:pt x="658" y="104"/>
                  </a:cubicBezTo>
                  <a:cubicBezTo>
                    <a:pt x="661" y="106"/>
                    <a:pt x="662" y="109"/>
                    <a:pt x="664" y="112"/>
                  </a:cubicBezTo>
                  <a:cubicBezTo>
                    <a:pt x="663" y="113"/>
                    <a:pt x="662" y="113"/>
                    <a:pt x="662" y="114"/>
                  </a:cubicBezTo>
                  <a:close/>
                  <a:moveTo>
                    <a:pt x="663" y="75"/>
                  </a:moveTo>
                  <a:cubicBezTo>
                    <a:pt x="662" y="73"/>
                    <a:pt x="665" y="73"/>
                    <a:pt x="665" y="72"/>
                  </a:cubicBezTo>
                  <a:cubicBezTo>
                    <a:pt x="666" y="76"/>
                    <a:pt x="670" y="79"/>
                    <a:pt x="669" y="84"/>
                  </a:cubicBezTo>
                  <a:cubicBezTo>
                    <a:pt x="665" y="81"/>
                    <a:pt x="666" y="78"/>
                    <a:pt x="663" y="75"/>
                  </a:cubicBezTo>
                  <a:close/>
                  <a:moveTo>
                    <a:pt x="667" y="63"/>
                  </a:moveTo>
                  <a:cubicBezTo>
                    <a:pt x="666" y="63"/>
                    <a:pt x="668" y="60"/>
                    <a:pt x="666" y="60"/>
                  </a:cubicBezTo>
                  <a:cubicBezTo>
                    <a:pt x="667" y="58"/>
                    <a:pt x="668" y="61"/>
                    <a:pt x="669" y="62"/>
                  </a:cubicBezTo>
                  <a:cubicBezTo>
                    <a:pt x="668" y="62"/>
                    <a:pt x="667" y="62"/>
                    <a:pt x="667" y="63"/>
                  </a:cubicBezTo>
                  <a:close/>
                  <a:moveTo>
                    <a:pt x="661" y="48"/>
                  </a:moveTo>
                  <a:cubicBezTo>
                    <a:pt x="661" y="48"/>
                    <a:pt x="661" y="47"/>
                    <a:pt x="660" y="47"/>
                  </a:cubicBezTo>
                  <a:cubicBezTo>
                    <a:pt x="661" y="44"/>
                    <a:pt x="657" y="40"/>
                    <a:pt x="661" y="38"/>
                  </a:cubicBezTo>
                  <a:cubicBezTo>
                    <a:pt x="664" y="39"/>
                    <a:pt x="664" y="44"/>
                    <a:pt x="667" y="46"/>
                  </a:cubicBezTo>
                  <a:cubicBezTo>
                    <a:pt x="666" y="47"/>
                    <a:pt x="664" y="48"/>
                    <a:pt x="661" y="48"/>
                  </a:cubicBezTo>
                  <a:close/>
                  <a:moveTo>
                    <a:pt x="658" y="68"/>
                  </a:moveTo>
                  <a:cubicBezTo>
                    <a:pt x="663" y="56"/>
                    <a:pt x="664" y="77"/>
                    <a:pt x="658" y="68"/>
                  </a:cubicBezTo>
                  <a:close/>
                  <a:moveTo>
                    <a:pt x="653" y="38"/>
                  </a:moveTo>
                  <a:cubicBezTo>
                    <a:pt x="651" y="37"/>
                    <a:pt x="650" y="36"/>
                    <a:pt x="650" y="34"/>
                  </a:cubicBezTo>
                  <a:cubicBezTo>
                    <a:pt x="654" y="34"/>
                    <a:pt x="656" y="30"/>
                    <a:pt x="659" y="31"/>
                  </a:cubicBezTo>
                  <a:cubicBezTo>
                    <a:pt x="658" y="34"/>
                    <a:pt x="655" y="36"/>
                    <a:pt x="653" y="38"/>
                  </a:cubicBezTo>
                  <a:close/>
                  <a:moveTo>
                    <a:pt x="651" y="43"/>
                  </a:moveTo>
                  <a:cubicBezTo>
                    <a:pt x="651" y="44"/>
                    <a:pt x="650" y="45"/>
                    <a:pt x="649" y="46"/>
                  </a:cubicBezTo>
                  <a:cubicBezTo>
                    <a:pt x="648" y="46"/>
                    <a:pt x="648" y="44"/>
                    <a:pt x="646" y="45"/>
                  </a:cubicBezTo>
                  <a:cubicBezTo>
                    <a:pt x="648" y="42"/>
                    <a:pt x="645" y="40"/>
                    <a:pt x="644" y="38"/>
                  </a:cubicBezTo>
                  <a:cubicBezTo>
                    <a:pt x="647" y="36"/>
                    <a:pt x="649" y="41"/>
                    <a:pt x="651" y="43"/>
                  </a:cubicBezTo>
                  <a:close/>
                  <a:moveTo>
                    <a:pt x="645" y="52"/>
                  </a:moveTo>
                  <a:cubicBezTo>
                    <a:pt x="640" y="51"/>
                    <a:pt x="641" y="45"/>
                    <a:pt x="639" y="41"/>
                  </a:cubicBezTo>
                  <a:cubicBezTo>
                    <a:pt x="639" y="41"/>
                    <a:pt x="640" y="40"/>
                    <a:pt x="642" y="41"/>
                  </a:cubicBezTo>
                  <a:cubicBezTo>
                    <a:pt x="644" y="44"/>
                    <a:pt x="643" y="48"/>
                    <a:pt x="645" y="52"/>
                  </a:cubicBezTo>
                  <a:close/>
                  <a:moveTo>
                    <a:pt x="633" y="41"/>
                  </a:moveTo>
                  <a:cubicBezTo>
                    <a:pt x="630" y="40"/>
                    <a:pt x="630" y="38"/>
                    <a:pt x="628" y="37"/>
                  </a:cubicBezTo>
                  <a:cubicBezTo>
                    <a:pt x="629" y="32"/>
                    <a:pt x="634" y="33"/>
                    <a:pt x="639" y="35"/>
                  </a:cubicBezTo>
                  <a:cubicBezTo>
                    <a:pt x="637" y="37"/>
                    <a:pt x="635" y="39"/>
                    <a:pt x="633" y="41"/>
                  </a:cubicBezTo>
                  <a:close/>
                  <a:moveTo>
                    <a:pt x="629" y="71"/>
                  </a:moveTo>
                  <a:cubicBezTo>
                    <a:pt x="628" y="72"/>
                    <a:pt x="627" y="75"/>
                    <a:pt x="625" y="75"/>
                  </a:cubicBezTo>
                  <a:cubicBezTo>
                    <a:pt x="623" y="72"/>
                    <a:pt x="621" y="69"/>
                    <a:pt x="619" y="66"/>
                  </a:cubicBezTo>
                  <a:cubicBezTo>
                    <a:pt x="620" y="64"/>
                    <a:pt x="622" y="63"/>
                    <a:pt x="623" y="60"/>
                  </a:cubicBezTo>
                  <a:cubicBezTo>
                    <a:pt x="627" y="62"/>
                    <a:pt x="628" y="67"/>
                    <a:pt x="629" y="71"/>
                  </a:cubicBezTo>
                  <a:close/>
                  <a:moveTo>
                    <a:pt x="615" y="114"/>
                  </a:moveTo>
                  <a:cubicBezTo>
                    <a:pt x="611" y="112"/>
                    <a:pt x="610" y="107"/>
                    <a:pt x="608" y="103"/>
                  </a:cubicBezTo>
                  <a:cubicBezTo>
                    <a:pt x="611" y="106"/>
                    <a:pt x="616" y="110"/>
                    <a:pt x="615" y="114"/>
                  </a:cubicBezTo>
                  <a:close/>
                  <a:moveTo>
                    <a:pt x="608" y="80"/>
                  </a:moveTo>
                  <a:cubicBezTo>
                    <a:pt x="611" y="82"/>
                    <a:pt x="613" y="87"/>
                    <a:pt x="613" y="91"/>
                  </a:cubicBezTo>
                  <a:cubicBezTo>
                    <a:pt x="609" y="90"/>
                    <a:pt x="606" y="83"/>
                    <a:pt x="608" y="80"/>
                  </a:cubicBezTo>
                  <a:close/>
                  <a:moveTo>
                    <a:pt x="611" y="70"/>
                  </a:moveTo>
                  <a:cubicBezTo>
                    <a:pt x="608" y="69"/>
                    <a:pt x="608" y="66"/>
                    <a:pt x="606" y="64"/>
                  </a:cubicBezTo>
                  <a:cubicBezTo>
                    <a:pt x="607" y="63"/>
                    <a:pt x="608" y="61"/>
                    <a:pt x="610" y="61"/>
                  </a:cubicBezTo>
                  <a:cubicBezTo>
                    <a:pt x="611" y="64"/>
                    <a:pt x="615" y="68"/>
                    <a:pt x="611" y="70"/>
                  </a:cubicBezTo>
                  <a:close/>
                  <a:moveTo>
                    <a:pt x="607" y="124"/>
                  </a:moveTo>
                  <a:cubicBezTo>
                    <a:pt x="606" y="124"/>
                    <a:pt x="606" y="125"/>
                    <a:pt x="605" y="126"/>
                  </a:cubicBezTo>
                  <a:cubicBezTo>
                    <a:pt x="602" y="124"/>
                    <a:pt x="601" y="119"/>
                    <a:pt x="599" y="116"/>
                  </a:cubicBezTo>
                  <a:cubicBezTo>
                    <a:pt x="598" y="114"/>
                    <a:pt x="599" y="114"/>
                    <a:pt x="600" y="112"/>
                  </a:cubicBezTo>
                  <a:cubicBezTo>
                    <a:pt x="603" y="116"/>
                    <a:pt x="605" y="119"/>
                    <a:pt x="607" y="124"/>
                  </a:cubicBezTo>
                  <a:close/>
                  <a:moveTo>
                    <a:pt x="603" y="78"/>
                  </a:moveTo>
                  <a:cubicBezTo>
                    <a:pt x="602" y="76"/>
                    <a:pt x="602" y="74"/>
                    <a:pt x="600" y="73"/>
                  </a:cubicBezTo>
                  <a:cubicBezTo>
                    <a:pt x="600" y="71"/>
                    <a:pt x="602" y="71"/>
                    <a:pt x="602" y="69"/>
                  </a:cubicBezTo>
                  <a:cubicBezTo>
                    <a:pt x="604" y="71"/>
                    <a:pt x="605" y="74"/>
                    <a:pt x="606" y="76"/>
                  </a:cubicBezTo>
                  <a:cubicBezTo>
                    <a:pt x="605" y="77"/>
                    <a:pt x="605" y="78"/>
                    <a:pt x="603" y="78"/>
                  </a:cubicBezTo>
                  <a:close/>
                  <a:moveTo>
                    <a:pt x="597" y="68"/>
                  </a:moveTo>
                  <a:cubicBezTo>
                    <a:pt x="596" y="65"/>
                    <a:pt x="595" y="63"/>
                    <a:pt x="593" y="61"/>
                  </a:cubicBezTo>
                  <a:cubicBezTo>
                    <a:pt x="594" y="59"/>
                    <a:pt x="595" y="59"/>
                    <a:pt x="596" y="57"/>
                  </a:cubicBezTo>
                  <a:cubicBezTo>
                    <a:pt x="597" y="60"/>
                    <a:pt x="599" y="62"/>
                    <a:pt x="600" y="66"/>
                  </a:cubicBezTo>
                  <a:cubicBezTo>
                    <a:pt x="599" y="66"/>
                    <a:pt x="599" y="68"/>
                    <a:pt x="597" y="68"/>
                  </a:cubicBezTo>
                  <a:close/>
                  <a:moveTo>
                    <a:pt x="593" y="40"/>
                  </a:moveTo>
                  <a:cubicBezTo>
                    <a:pt x="593" y="38"/>
                    <a:pt x="594" y="37"/>
                    <a:pt x="595" y="36"/>
                  </a:cubicBezTo>
                  <a:cubicBezTo>
                    <a:pt x="602" y="37"/>
                    <a:pt x="604" y="44"/>
                    <a:pt x="598" y="48"/>
                  </a:cubicBezTo>
                  <a:cubicBezTo>
                    <a:pt x="594" y="46"/>
                    <a:pt x="596" y="42"/>
                    <a:pt x="593" y="40"/>
                  </a:cubicBezTo>
                  <a:close/>
                  <a:moveTo>
                    <a:pt x="593" y="53"/>
                  </a:moveTo>
                  <a:cubicBezTo>
                    <a:pt x="593" y="54"/>
                    <a:pt x="592" y="55"/>
                    <a:pt x="590" y="56"/>
                  </a:cubicBezTo>
                  <a:cubicBezTo>
                    <a:pt x="590" y="52"/>
                    <a:pt x="586" y="49"/>
                    <a:pt x="587" y="46"/>
                  </a:cubicBezTo>
                  <a:cubicBezTo>
                    <a:pt x="591" y="44"/>
                    <a:pt x="591" y="51"/>
                    <a:pt x="593" y="53"/>
                  </a:cubicBezTo>
                  <a:close/>
                  <a:moveTo>
                    <a:pt x="588" y="32"/>
                  </a:moveTo>
                  <a:cubicBezTo>
                    <a:pt x="589" y="32"/>
                    <a:pt x="591" y="32"/>
                    <a:pt x="591" y="31"/>
                  </a:cubicBezTo>
                  <a:cubicBezTo>
                    <a:pt x="591" y="31"/>
                    <a:pt x="592" y="32"/>
                    <a:pt x="592" y="32"/>
                  </a:cubicBezTo>
                  <a:cubicBezTo>
                    <a:pt x="592" y="35"/>
                    <a:pt x="588" y="35"/>
                    <a:pt x="588" y="32"/>
                  </a:cubicBezTo>
                  <a:close/>
                  <a:moveTo>
                    <a:pt x="588" y="27"/>
                  </a:moveTo>
                  <a:cubicBezTo>
                    <a:pt x="586" y="28"/>
                    <a:pt x="588" y="29"/>
                    <a:pt x="588" y="30"/>
                  </a:cubicBezTo>
                  <a:cubicBezTo>
                    <a:pt x="586" y="30"/>
                    <a:pt x="587" y="27"/>
                    <a:pt x="585" y="27"/>
                  </a:cubicBezTo>
                  <a:cubicBezTo>
                    <a:pt x="586" y="25"/>
                    <a:pt x="589" y="26"/>
                    <a:pt x="588" y="29"/>
                  </a:cubicBezTo>
                  <a:cubicBezTo>
                    <a:pt x="588" y="29"/>
                    <a:pt x="588" y="28"/>
                    <a:pt x="588" y="27"/>
                  </a:cubicBezTo>
                  <a:close/>
                  <a:moveTo>
                    <a:pt x="590" y="76"/>
                  </a:moveTo>
                  <a:cubicBezTo>
                    <a:pt x="590" y="78"/>
                    <a:pt x="589" y="80"/>
                    <a:pt x="587" y="80"/>
                  </a:cubicBezTo>
                  <a:cubicBezTo>
                    <a:pt x="587" y="76"/>
                    <a:pt x="585" y="74"/>
                    <a:pt x="584" y="72"/>
                  </a:cubicBezTo>
                  <a:cubicBezTo>
                    <a:pt x="584" y="70"/>
                    <a:pt x="585" y="71"/>
                    <a:pt x="585" y="69"/>
                  </a:cubicBezTo>
                  <a:cubicBezTo>
                    <a:pt x="588" y="71"/>
                    <a:pt x="589" y="74"/>
                    <a:pt x="590" y="76"/>
                  </a:cubicBezTo>
                  <a:close/>
                  <a:moveTo>
                    <a:pt x="582" y="61"/>
                  </a:moveTo>
                  <a:cubicBezTo>
                    <a:pt x="583" y="64"/>
                    <a:pt x="584" y="65"/>
                    <a:pt x="582" y="67"/>
                  </a:cubicBezTo>
                  <a:cubicBezTo>
                    <a:pt x="578" y="66"/>
                    <a:pt x="578" y="58"/>
                    <a:pt x="583" y="58"/>
                  </a:cubicBezTo>
                  <a:cubicBezTo>
                    <a:pt x="583" y="57"/>
                    <a:pt x="582" y="57"/>
                    <a:pt x="582" y="56"/>
                  </a:cubicBezTo>
                  <a:cubicBezTo>
                    <a:pt x="579" y="56"/>
                    <a:pt x="579" y="61"/>
                    <a:pt x="576" y="59"/>
                  </a:cubicBezTo>
                  <a:cubicBezTo>
                    <a:pt x="578" y="57"/>
                    <a:pt x="579" y="53"/>
                    <a:pt x="583" y="53"/>
                  </a:cubicBezTo>
                  <a:cubicBezTo>
                    <a:pt x="583" y="55"/>
                    <a:pt x="584" y="57"/>
                    <a:pt x="585" y="58"/>
                  </a:cubicBezTo>
                  <a:cubicBezTo>
                    <a:pt x="585" y="60"/>
                    <a:pt x="583" y="59"/>
                    <a:pt x="582" y="61"/>
                  </a:cubicBezTo>
                  <a:close/>
                  <a:moveTo>
                    <a:pt x="572" y="87"/>
                  </a:moveTo>
                  <a:cubicBezTo>
                    <a:pt x="573" y="85"/>
                    <a:pt x="575" y="83"/>
                    <a:pt x="576" y="81"/>
                  </a:cubicBezTo>
                  <a:cubicBezTo>
                    <a:pt x="580" y="82"/>
                    <a:pt x="575" y="87"/>
                    <a:pt x="572" y="87"/>
                  </a:cubicBezTo>
                  <a:close/>
                  <a:moveTo>
                    <a:pt x="570" y="82"/>
                  </a:moveTo>
                  <a:cubicBezTo>
                    <a:pt x="569" y="82"/>
                    <a:pt x="569" y="79"/>
                    <a:pt x="567" y="78"/>
                  </a:cubicBezTo>
                  <a:cubicBezTo>
                    <a:pt x="568" y="75"/>
                    <a:pt x="571" y="74"/>
                    <a:pt x="572" y="72"/>
                  </a:cubicBezTo>
                  <a:cubicBezTo>
                    <a:pt x="573" y="72"/>
                    <a:pt x="573" y="75"/>
                    <a:pt x="575" y="76"/>
                  </a:cubicBezTo>
                  <a:cubicBezTo>
                    <a:pt x="574" y="78"/>
                    <a:pt x="571" y="80"/>
                    <a:pt x="570" y="82"/>
                  </a:cubicBezTo>
                  <a:close/>
                  <a:moveTo>
                    <a:pt x="567" y="85"/>
                  </a:moveTo>
                  <a:cubicBezTo>
                    <a:pt x="567" y="88"/>
                    <a:pt x="565" y="88"/>
                    <a:pt x="565" y="90"/>
                  </a:cubicBezTo>
                  <a:cubicBezTo>
                    <a:pt x="566" y="88"/>
                    <a:pt x="564" y="85"/>
                    <a:pt x="565" y="83"/>
                  </a:cubicBezTo>
                  <a:cubicBezTo>
                    <a:pt x="566" y="83"/>
                    <a:pt x="565" y="86"/>
                    <a:pt x="567" y="85"/>
                  </a:cubicBezTo>
                  <a:close/>
                  <a:moveTo>
                    <a:pt x="566" y="119"/>
                  </a:moveTo>
                  <a:cubicBezTo>
                    <a:pt x="570" y="121"/>
                    <a:pt x="568" y="126"/>
                    <a:pt x="565" y="128"/>
                  </a:cubicBezTo>
                  <a:cubicBezTo>
                    <a:pt x="561" y="126"/>
                    <a:pt x="565" y="122"/>
                    <a:pt x="566" y="119"/>
                  </a:cubicBezTo>
                  <a:close/>
                  <a:moveTo>
                    <a:pt x="566" y="141"/>
                  </a:moveTo>
                  <a:cubicBezTo>
                    <a:pt x="568" y="142"/>
                    <a:pt x="568" y="144"/>
                    <a:pt x="569" y="145"/>
                  </a:cubicBezTo>
                  <a:cubicBezTo>
                    <a:pt x="569" y="147"/>
                    <a:pt x="567" y="147"/>
                    <a:pt x="567" y="150"/>
                  </a:cubicBezTo>
                  <a:cubicBezTo>
                    <a:pt x="563" y="149"/>
                    <a:pt x="560" y="142"/>
                    <a:pt x="566" y="141"/>
                  </a:cubicBezTo>
                  <a:close/>
                  <a:moveTo>
                    <a:pt x="564" y="295"/>
                  </a:moveTo>
                  <a:cubicBezTo>
                    <a:pt x="561" y="298"/>
                    <a:pt x="560" y="303"/>
                    <a:pt x="557" y="306"/>
                  </a:cubicBezTo>
                  <a:cubicBezTo>
                    <a:pt x="557" y="302"/>
                    <a:pt x="557" y="296"/>
                    <a:pt x="557" y="291"/>
                  </a:cubicBezTo>
                  <a:cubicBezTo>
                    <a:pt x="559" y="292"/>
                    <a:pt x="561" y="294"/>
                    <a:pt x="564" y="295"/>
                  </a:cubicBezTo>
                  <a:close/>
                  <a:moveTo>
                    <a:pt x="561" y="390"/>
                  </a:moveTo>
                  <a:cubicBezTo>
                    <a:pt x="565" y="392"/>
                    <a:pt x="563" y="397"/>
                    <a:pt x="566" y="401"/>
                  </a:cubicBezTo>
                  <a:cubicBezTo>
                    <a:pt x="563" y="406"/>
                    <a:pt x="559" y="410"/>
                    <a:pt x="557" y="415"/>
                  </a:cubicBezTo>
                  <a:cubicBezTo>
                    <a:pt x="554" y="404"/>
                    <a:pt x="557" y="397"/>
                    <a:pt x="561" y="390"/>
                  </a:cubicBezTo>
                  <a:close/>
                  <a:moveTo>
                    <a:pt x="560" y="418"/>
                  </a:moveTo>
                  <a:cubicBezTo>
                    <a:pt x="563" y="421"/>
                    <a:pt x="564" y="426"/>
                    <a:pt x="562" y="429"/>
                  </a:cubicBezTo>
                  <a:cubicBezTo>
                    <a:pt x="560" y="430"/>
                    <a:pt x="561" y="427"/>
                    <a:pt x="560" y="427"/>
                  </a:cubicBezTo>
                  <a:cubicBezTo>
                    <a:pt x="558" y="427"/>
                    <a:pt x="558" y="429"/>
                    <a:pt x="556" y="429"/>
                  </a:cubicBezTo>
                  <a:cubicBezTo>
                    <a:pt x="554" y="423"/>
                    <a:pt x="559" y="422"/>
                    <a:pt x="560" y="418"/>
                  </a:cubicBezTo>
                  <a:close/>
                  <a:moveTo>
                    <a:pt x="557" y="573"/>
                  </a:moveTo>
                  <a:cubicBezTo>
                    <a:pt x="557" y="572"/>
                    <a:pt x="557" y="570"/>
                    <a:pt x="557" y="569"/>
                  </a:cubicBezTo>
                  <a:cubicBezTo>
                    <a:pt x="558" y="569"/>
                    <a:pt x="558" y="570"/>
                    <a:pt x="559" y="570"/>
                  </a:cubicBezTo>
                  <a:cubicBezTo>
                    <a:pt x="558" y="571"/>
                    <a:pt x="559" y="573"/>
                    <a:pt x="557" y="573"/>
                  </a:cubicBezTo>
                  <a:close/>
                  <a:moveTo>
                    <a:pt x="558" y="555"/>
                  </a:moveTo>
                  <a:cubicBezTo>
                    <a:pt x="556" y="553"/>
                    <a:pt x="559" y="548"/>
                    <a:pt x="557" y="546"/>
                  </a:cubicBezTo>
                  <a:cubicBezTo>
                    <a:pt x="561" y="545"/>
                    <a:pt x="560" y="553"/>
                    <a:pt x="558" y="555"/>
                  </a:cubicBezTo>
                  <a:close/>
                  <a:moveTo>
                    <a:pt x="559" y="523"/>
                  </a:moveTo>
                  <a:cubicBezTo>
                    <a:pt x="560" y="524"/>
                    <a:pt x="560" y="526"/>
                    <a:pt x="560" y="528"/>
                  </a:cubicBezTo>
                  <a:cubicBezTo>
                    <a:pt x="557" y="528"/>
                    <a:pt x="560" y="526"/>
                    <a:pt x="559" y="523"/>
                  </a:cubicBezTo>
                  <a:close/>
                  <a:moveTo>
                    <a:pt x="561" y="560"/>
                  </a:moveTo>
                  <a:cubicBezTo>
                    <a:pt x="563" y="561"/>
                    <a:pt x="561" y="563"/>
                    <a:pt x="561" y="564"/>
                  </a:cubicBezTo>
                  <a:cubicBezTo>
                    <a:pt x="559" y="563"/>
                    <a:pt x="560" y="561"/>
                    <a:pt x="561" y="560"/>
                  </a:cubicBezTo>
                  <a:close/>
                  <a:moveTo>
                    <a:pt x="562" y="642"/>
                  </a:moveTo>
                  <a:cubicBezTo>
                    <a:pt x="559" y="641"/>
                    <a:pt x="563" y="639"/>
                    <a:pt x="563" y="636"/>
                  </a:cubicBezTo>
                  <a:cubicBezTo>
                    <a:pt x="563" y="636"/>
                    <a:pt x="564" y="636"/>
                    <a:pt x="564" y="636"/>
                  </a:cubicBezTo>
                  <a:cubicBezTo>
                    <a:pt x="564" y="637"/>
                    <a:pt x="564" y="637"/>
                    <a:pt x="565" y="637"/>
                  </a:cubicBezTo>
                  <a:cubicBezTo>
                    <a:pt x="563" y="638"/>
                    <a:pt x="562" y="640"/>
                    <a:pt x="562" y="642"/>
                  </a:cubicBezTo>
                  <a:close/>
                  <a:moveTo>
                    <a:pt x="566" y="642"/>
                  </a:moveTo>
                  <a:cubicBezTo>
                    <a:pt x="568" y="643"/>
                    <a:pt x="568" y="646"/>
                    <a:pt x="570" y="647"/>
                  </a:cubicBezTo>
                  <a:cubicBezTo>
                    <a:pt x="569" y="650"/>
                    <a:pt x="568" y="651"/>
                    <a:pt x="567" y="653"/>
                  </a:cubicBezTo>
                  <a:cubicBezTo>
                    <a:pt x="565" y="653"/>
                    <a:pt x="565" y="650"/>
                    <a:pt x="563" y="649"/>
                  </a:cubicBezTo>
                  <a:cubicBezTo>
                    <a:pt x="564" y="647"/>
                    <a:pt x="566" y="645"/>
                    <a:pt x="566" y="642"/>
                  </a:cubicBezTo>
                  <a:close/>
                  <a:moveTo>
                    <a:pt x="566" y="686"/>
                  </a:moveTo>
                  <a:cubicBezTo>
                    <a:pt x="569" y="687"/>
                    <a:pt x="569" y="694"/>
                    <a:pt x="565" y="695"/>
                  </a:cubicBezTo>
                  <a:cubicBezTo>
                    <a:pt x="566" y="693"/>
                    <a:pt x="565" y="692"/>
                    <a:pt x="564" y="692"/>
                  </a:cubicBezTo>
                  <a:cubicBezTo>
                    <a:pt x="564" y="689"/>
                    <a:pt x="565" y="687"/>
                    <a:pt x="566" y="686"/>
                  </a:cubicBezTo>
                  <a:close/>
                  <a:moveTo>
                    <a:pt x="567" y="678"/>
                  </a:moveTo>
                  <a:cubicBezTo>
                    <a:pt x="570" y="677"/>
                    <a:pt x="567" y="677"/>
                    <a:pt x="568" y="674"/>
                  </a:cubicBezTo>
                  <a:cubicBezTo>
                    <a:pt x="564" y="672"/>
                    <a:pt x="564" y="669"/>
                    <a:pt x="566" y="666"/>
                  </a:cubicBezTo>
                  <a:cubicBezTo>
                    <a:pt x="568" y="668"/>
                    <a:pt x="569" y="671"/>
                    <a:pt x="572" y="672"/>
                  </a:cubicBezTo>
                  <a:cubicBezTo>
                    <a:pt x="571" y="675"/>
                    <a:pt x="573" y="681"/>
                    <a:pt x="572" y="684"/>
                  </a:cubicBezTo>
                  <a:cubicBezTo>
                    <a:pt x="570" y="683"/>
                    <a:pt x="570" y="679"/>
                    <a:pt x="567" y="678"/>
                  </a:cubicBezTo>
                  <a:close/>
                  <a:moveTo>
                    <a:pt x="568" y="630"/>
                  </a:moveTo>
                  <a:cubicBezTo>
                    <a:pt x="566" y="627"/>
                    <a:pt x="569" y="625"/>
                    <a:pt x="569" y="622"/>
                  </a:cubicBezTo>
                  <a:cubicBezTo>
                    <a:pt x="571" y="621"/>
                    <a:pt x="571" y="623"/>
                    <a:pt x="573" y="622"/>
                  </a:cubicBezTo>
                  <a:cubicBezTo>
                    <a:pt x="572" y="625"/>
                    <a:pt x="570" y="628"/>
                    <a:pt x="568" y="630"/>
                  </a:cubicBezTo>
                  <a:close/>
                  <a:moveTo>
                    <a:pt x="564" y="621"/>
                  </a:moveTo>
                  <a:cubicBezTo>
                    <a:pt x="562" y="616"/>
                    <a:pt x="560" y="611"/>
                    <a:pt x="563" y="606"/>
                  </a:cubicBezTo>
                  <a:cubicBezTo>
                    <a:pt x="567" y="607"/>
                    <a:pt x="567" y="611"/>
                    <a:pt x="569" y="613"/>
                  </a:cubicBezTo>
                  <a:cubicBezTo>
                    <a:pt x="568" y="616"/>
                    <a:pt x="567" y="619"/>
                    <a:pt x="564" y="621"/>
                  </a:cubicBezTo>
                  <a:close/>
                  <a:moveTo>
                    <a:pt x="568" y="558"/>
                  </a:moveTo>
                  <a:cubicBezTo>
                    <a:pt x="570" y="559"/>
                    <a:pt x="569" y="565"/>
                    <a:pt x="566" y="565"/>
                  </a:cubicBezTo>
                  <a:cubicBezTo>
                    <a:pt x="565" y="563"/>
                    <a:pt x="568" y="561"/>
                    <a:pt x="568" y="558"/>
                  </a:cubicBezTo>
                  <a:close/>
                  <a:moveTo>
                    <a:pt x="572" y="518"/>
                  </a:moveTo>
                  <a:cubicBezTo>
                    <a:pt x="568" y="515"/>
                    <a:pt x="571" y="511"/>
                    <a:pt x="572" y="507"/>
                  </a:cubicBezTo>
                  <a:cubicBezTo>
                    <a:pt x="577" y="509"/>
                    <a:pt x="573" y="515"/>
                    <a:pt x="572" y="518"/>
                  </a:cubicBezTo>
                  <a:close/>
                  <a:moveTo>
                    <a:pt x="576" y="525"/>
                  </a:moveTo>
                  <a:cubicBezTo>
                    <a:pt x="577" y="526"/>
                    <a:pt x="577" y="529"/>
                    <a:pt x="576" y="530"/>
                  </a:cubicBezTo>
                  <a:cubicBezTo>
                    <a:pt x="575" y="530"/>
                    <a:pt x="575" y="527"/>
                    <a:pt x="574" y="526"/>
                  </a:cubicBezTo>
                  <a:cubicBezTo>
                    <a:pt x="574" y="524"/>
                    <a:pt x="576" y="527"/>
                    <a:pt x="576" y="525"/>
                  </a:cubicBezTo>
                  <a:close/>
                  <a:moveTo>
                    <a:pt x="576" y="479"/>
                  </a:moveTo>
                  <a:cubicBezTo>
                    <a:pt x="579" y="479"/>
                    <a:pt x="579" y="482"/>
                    <a:pt x="579" y="483"/>
                  </a:cubicBezTo>
                  <a:cubicBezTo>
                    <a:pt x="579" y="485"/>
                    <a:pt x="577" y="486"/>
                    <a:pt x="577" y="489"/>
                  </a:cubicBezTo>
                  <a:cubicBezTo>
                    <a:pt x="572" y="488"/>
                    <a:pt x="576" y="483"/>
                    <a:pt x="576" y="479"/>
                  </a:cubicBezTo>
                  <a:close/>
                  <a:moveTo>
                    <a:pt x="579" y="467"/>
                  </a:moveTo>
                  <a:cubicBezTo>
                    <a:pt x="577" y="466"/>
                    <a:pt x="579" y="462"/>
                    <a:pt x="577" y="460"/>
                  </a:cubicBezTo>
                  <a:cubicBezTo>
                    <a:pt x="577" y="458"/>
                    <a:pt x="579" y="458"/>
                    <a:pt x="579" y="456"/>
                  </a:cubicBezTo>
                  <a:cubicBezTo>
                    <a:pt x="583" y="458"/>
                    <a:pt x="582" y="464"/>
                    <a:pt x="579" y="467"/>
                  </a:cubicBezTo>
                  <a:close/>
                  <a:moveTo>
                    <a:pt x="581" y="436"/>
                  </a:moveTo>
                  <a:cubicBezTo>
                    <a:pt x="579" y="435"/>
                    <a:pt x="581" y="434"/>
                    <a:pt x="581" y="432"/>
                  </a:cubicBezTo>
                  <a:cubicBezTo>
                    <a:pt x="584" y="432"/>
                    <a:pt x="581" y="435"/>
                    <a:pt x="581" y="436"/>
                  </a:cubicBezTo>
                  <a:close/>
                  <a:moveTo>
                    <a:pt x="584" y="386"/>
                  </a:moveTo>
                  <a:cubicBezTo>
                    <a:pt x="585" y="388"/>
                    <a:pt x="587" y="390"/>
                    <a:pt x="587" y="392"/>
                  </a:cubicBezTo>
                  <a:cubicBezTo>
                    <a:pt x="586" y="392"/>
                    <a:pt x="586" y="393"/>
                    <a:pt x="585" y="394"/>
                  </a:cubicBezTo>
                  <a:cubicBezTo>
                    <a:pt x="583" y="393"/>
                    <a:pt x="582" y="388"/>
                    <a:pt x="584" y="386"/>
                  </a:cubicBezTo>
                  <a:close/>
                  <a:moveTo>
                    <a:pt x="588" y="426"/>
                  </a:moveTo>
                  <a:cubicBezTo>
                    <a:pt x="587" y="425"/>
                    <a:pt x="587" y="423"/>
                    <a:pt x="587" y="421"/>
                  </a:cubicBezTo>
                  <a:cubicBezTo>
                    <a:pt x="587" y="421"/>
                    <a:pt x="588" y="421"/>
                    <a:pt x="588" y="421"/>
                  </a:cubicBezTo>
                  <a:cubicBezTo>
                    <a:pt x="590" y="423"/>
                    <a:pt x="590" y="425"/>
                    <a:pt x="588" y="426"/>
                  </a:cubicBezTo>
                  <a:close/>
                  <a:moveTo>
                    <a:pt x="588" y="397"/>
                  </a:moveTo>
                  <a:cubicBezTo>
                    <a:pt x="591" y="398"/>
                    <a:pt x="591" y="402"/>
                    <a:pt x="592" y="404"/>
                  </a:cubicBezTo>
                  <a:cubicBezTo>
                    <a:pt x="592" y="406"/>
                    <a:pt x="590" y="406"/>
                    <a:pt x="590" y="408"/>
                  </a:cubicBezTo>
                  <a:cubicBezTo>
                    <a:pt x="588" y="405"/>
                    <a:pt x="586" y="400"/>
                    <a:pt x="588" y="397"/>
                  </a:cubicBezTo>
                  <a:close/>
                  <a:moveTo>
                    <a:pt x="593" y="454"/>
                  </a:moveTo>
                  <a:cubicBezTo>
                    <a:pt x="594" y="454"/>
                    <a:pt x="593" y="457"/>
                    <a:pt x="591" y="457"/>
                  </a:cubicBezTo>
                  <a:cubicBezTo>
                    <a:pt x="591" y="455"/>
                    <a:pt x="592" y="454"/>
                    <a:pt x="593" y="454"/>
                  </a:cubicBezTo>
                  <a:close/>
                  <a:moveTo>
                    <a:pt x="592" y="436"/>
                  </a:moveTo>
                  <a:cubicBezTo>
                    <a:pt x="594" y="437"/>
                    <a:pt x="595" y="436"/>
                    <a:pt x="594" y="435"/>
                  </a:cubicBezTo>
                  <a:cubicBezTo>
                    <a:pt x="596" y="436"/>
                    <a:pt x="597" y="436"/>
                    <a:pt x="597" y="438"/>
                  </a:cubicBezTo>
                  <a:cubicBezTo>
                    <a:pt x="596" y="439"/>
                    <a:pt x="596" y="442"/>
                    <a:pt x="594" y="442"/>
                  </a:cubicBezTo>
                  <a:cubicBezTo>
                    <a:pt x="593" y="440"/>
                    <a:pt x="592" y="439"/>
                    <a:pt x="592" y="436"/>
                  </a:cubicBezTo>
                  <a:close/>
                  <a:moveTo>
                    <a:pt x="597" y="375"/>
                  </a:moveTo>
                  <a:cubicBezTo>
                    <a:pt x="595" y="375"/>
                    <a:pt x="596" y="372"/>
                    <a:pt x="596" y="371"/>
                  </a:cubicBezTo>
                  <a:cubicBezTo>
                    <a:pt x="597" y="372"/>
                    <a:pt x="598" y="373"/>
                    <a:pt x="597" y="375"/>
                  </a:cubicBezTo>
                  <a:close/>
                  <a:moveTo>
                    <a:pt x="597" y="338"/>
                  </a:moveTo>
                  <a:cubicBezTo>
                    <a:pt x="598" y="339"/>
                    <a:pt x="601" y="343"/>
                    <a:pt x="599" y="343"/>
                  </a:cubicBezTo>
                  <a:cubicBezTo>
                    <a:pt x="599" y="341"/>
                    <a:pt x="596" y="341"/>
                    <a:pt x="597" y="338"/>
                  </a:cubicBezTo>
                  <a:close/>
                  <a:moveTo>
                    <a:pt x="597" y="320"/>
                  </a:moveTo>
                  <a:cubicBezTo>
                    <a:pt x="598" y="320"/>
                    <a:pt x="599" y="319"/>
                    <a:pt x="599" y="319"/>
                  </a:cubicBezTo>
                  <a:cubicBezTo>
                    <a:pt x="602" y="320"/>
                    <a:pt x="604" y="324"/>
                    <a:pt x="601" y="326"/>
                  </a:cubicBezTo>
                  <a:cubicBezTo>
                    <a:pt x="598" y="325"/>
                    <a:pt x="598" y="322"/>
                    <a:pt x="597" y="320"/>
                  </a:cubicBezTo>
                  <a:close/>
                  <a:moveTo>
                    <a:pt x="605" y="327"/>
                  </a:moveTo>
                  <a:cubicBezTo>
                    <a:pt x="608" y="327"/>
                    <a:pt x="607" y="333"/>
                    <a:pt x="611" y="333"/>
                  </a:cubicBezTo>
                  <a:cubicBezTo>
                    <a:pt x="610" y="336"/>
                    <a:pt x="609" y="337"/>
                    <a:pt x="608" y="339"/>
                  </a:cubicBezTo>
                  <a:cubicBezTo>
                    <a:pt x="605" y="336"/>
                    <a:pt x="602" y="331"/>
                    <a:pt x="605" y="327"/>
                  </a:cubicBezTo>
                  <a:close/>
                  <a:moveTo>
                    <a:pt x="609" y="316"/>
                  </a:moveTo>
                  <a:cubicBezTo>
                    <a:pt x="606" y="316"/>
                    <a:pt x="607" y="313"/>
                    <a:pt x="605" y="313"/>
                  </a:cubicBezTo>
                  <a:cubicBezTo>
                    <a:pt x="605" y="310"/>
                    <a:pt x="607" y="310"/>
                    <a:pt x="608" y="308"/>
                  </a:cubicBezTo>
                  <a:cubicBezTo>
                    <a:pt x="612" y="309"/>
                    <a:pt x="612" y="314"/>
                    <a:pt x="609" y="316"/>
                  </a:cubicBezTo>
                  <a:close/>
                  <a:moveTo>
                    <a:pt x="614" y="316"/>
                  </a:moveTo>
                  <a:cubicBezTo>
                    <a:pt x="616" y="316"/>
                    <a:pt x="617" y="319"/>
                    <a:pt x="618" y="321"/>
                  </a:cubicBezTo>
                  <a:cubicBezTo>
                    <a:pt x="617" y="322"/>
                    <a:pt x="614" y="322"/>
                    <a:pt x="614" y="325"/>
                  </a:cubicBezTo>
                  <a:cubicBezTo>
                    <a:pt x="614" y="324"/>
                    <a:pt x="613" y="324"/>
                    <a:pt x="613" y="325"/>
                  </a:cubicBezTo>
                  <a:cubicBezTo>
                    <a:pt x="611" y="324"/>
                    <a:pt x="611" y="321"/>
                    <a:pt x="611" y="320"/>
                  </a:cubicBezTo>
                  <a:cubicBezTo>
                    <a:pt x="613" y="319"/>
                    <a:pt x="613" y="318"/>
                    <a:pt x="614" y="316"/>
                  </a:cubicBezTo>
                  <a:close/>
                  <a:moveTo>
                    <a:pt x="608" y="286"/>
                  </a:moveTo>
                  <a:cubicBezTo>
                    <a:pt x="608" y="284"/>
                    <a:pt x="610" y="283"/>
                    <a:pt x="611" y="281"/>
                  </a:cubicBezTo>
                  <a:cubicBezTo>
                    <a:pt x="615" y="282"/>
                    <a:pt x="614" y="287"/>
                    <a:pt x="617" y="289"/>
                  </a:cubicBezTo>
                  <a:cubicBezTo>
                    <a:pt x="617" y="291"/>
                    <a:pt x="615" y="292"/>
                    <a:pt x="614" y="294"/>
                  </a:cubicBezTo>
                  <a:cubicBezTo>
                    <a:pt x="612" y="291"/>
                    <a:pt x="610" y="288"/>
                    <a:pt x="608" y="286"/>
                  </a:cubicBezTo>
                  <a:close/>
                  <a:moveTo>
                    <a:pt x="614" y="277"/>
                  </a:moveTo>
                  <a:cubicBezTo>
                    <a:pt x="615" y="275"/>
                    <a:pt x="617" y="275"/>
                    <a:pt x="617" y="272"/>
                  </a:cubicBezTo>
                  <a:cubicBezTo>
                    <a:pt x="621" y="273"/>
                    <a:pt x="624" y="280"/>
                    <a:pt x="621" y="285"/>
                  </a:cubicBezTo>
                  <a:cubicBezTo>
                    <a:pt x="618" y="283"/>
                    <a:pt x="616" y="280"/>
                    <a:pt x="614" y="277"/>
                  </a:cubicBezTo>
                  <a:close/>
                  <a:moveTo>
                    <a:pt x="618" y="247"/>
                  </a:moveTo>
                  <a:cubicBezTo>
                    <a:pt x="621" y="239"/>
                    <a:pt x="626" y="252"/>
                    <a:pt x="625" y="256"/>
                  </a:cubicBezTo>
                  <a:cubicBezTo>
                    <a:pt x="621" y="254"/>
                    <a:pt x="620" y="250"/>
                    <a:pt x="618" y="247"/>
                  </a:cubicBezTo>
                  <a:close/>
                  <a:moveTo>
                    <a:pt x="624" y="303"/>
                  </a:moveTo>
                  <a:cubicBezTo>
                    <a:pt x="627" y="303"/>
                    <a:pt x="629" y="308"/>
                    <a:pt x="631" y="310"/>
                  </a:cubicBezTo>
                  <a:cubicBezTo>
                    <a:pt x="631" y="313"/>
                    <a:pt x="629" y="314"/>
                    <a:pt x="628" y="316"/>
                  </a:cubicBezTo>
                  <a:cubicBezTo>
                    <a:pt x="626" y="314"/>
                    <a:pt x="626" y="311"/>
                    <a:pt x="623" y="310"/>
                  </a:cubicBezTo>
                  <a:cubicBezTo>
                    <a:pt x="624" y="308"/>
                    <a:pt x="626" y="305"/>
                    <a:pt x="624" y="303"/>
                  </a:cubicBezTo>
                  <a:close/>
                  <a:moveTo>
                    <a:pt x="631" y="315"/>
                  </a:moveTo>
                  <a:cubicBezTo>
                    <a:pt x="633" y="315"/>
                    <a:pt x="633" y="314"/>
                    <a:pt x="634" y="314"/>
                  </a:cubicBezTo>
                  <a:cubicBezTo>
                    <a:pt x="634" y="317"/>
                    <a:pt x="633" y="319"/>
                    <a:pt x="630" y="320"/>
                  </a:cubicBezTo>
                  <a:cubicBezTo>
                    <a:pt x="630" y="318"/>
                    <a:pt x="632" y="317"/>
                    <a:pt x="631" y="315"/>
                  </a:cubicBezTo>
                  <a:close/>
                  <a:moveTo>
                    <a:pt x="633" y="331"/>
                  </a:moveTo>
                  <a:cubicBezTo>
                    <a:pt x="630" y="331"/>
                    <a:pt x="630" y="329"/>
                    <a:pt x="629" y="328"/>
                  </a:cubicBezTo>
                  <a:cubicBezTo>
                    <a:pt x="630" y="326"/>
                    <a:pt x="632" y="330"/>
                    <a:pt x="633" y="331"/>
                  </a:cubicBezTo>
                  <a:close/>
                  <a:moveTo>
                    <a:pt x="631" y="339"/>
                  </a:moveTo>
                  <a:cubicBezTo>
                    <a:pt x="634" y="340"/>
                    <a:pt x="633" y="344"/>
                    <a:pt x="636" y="345"/>
                  </a:cubicBezTo>
                  <a:cubicBezTo>
                    <a:pt x="634" y="347"/>
                    <a:pt x="632" y="349"/>
                    <a:pt x="629" y="351"/>
                  </a:cubicBezTo>
                  <a:cubicBezTo>
                    <a:pt x="624" y="347"/>
                    <a:pt x="630" y="343"/>
                    <a:pt x="631" y="339"/>
                  </a:cubicBezTo>
                  <a:close/>
                  <a:moveTo>
                    <a:pt x="632" y="357"/>
                  </a:moveTo>
                  <a:cubicBezTo>
                    <a:pt x="632" y="355"/>
                    <a:pt x="631" y="354"/>
                    <a:pt x="630" y="353"/>
                  </a:cubicBezTo>
                  <a:cubicBezTo>
                    <a:pt x="632" y="352"/>
                    <a:pt x="633" y="351"/>
                    <a:pt x="633" y="349"/>
                  </a:cubicBezTo>
                  <a:cubicBezTo>
                    <a:pt x="634" y="349"/>
                    <a:pt x="634" y="349"/>
                    <a:pt x="635" y="349"/>
                  </a:cubicBezTo>
                  <a:cubicBezTo>
                    <a:pt x="637" y="352"/>
                    <a:pt x="635" y="356"/>
                    <a:pt x="632" y="357"/>
                  </a:cubicBezTo>
                  <a:close/>
                  <a:moveTo>
                    <a:pt x="634" y="334"/>
                  </a:moveTo>
                  <a:cubicBezTo>
                    <a:pt x="637" y="333"/>
                    <a:pt x="635" y="337"/>
                    <a:pt x="636" y="337"/>
                  </a:cubicBezTo>
                  <a:cubicBezTo>
                    <a:pt x="635" y="339"/>
                    <a:pt x="634" y="336"/>
                    <a:pt x="634" y="334"/>
                  </a:cubicBezTo>
                  <a:close/>
                  <a:moveTo>
                    <a:pt x="635" y="305"/>
                  </a:moveTo>
                  <a:cubicBezTo>
                    <a:pt x="632" y="303"/>
                    <a:pt x="630" y="300"/>
                    <a:pt x="628" y="296"/>
                  </a:cubicBezTo>
                  <a:cubicBezTo>
                    <a:pt x="632" y="286"/>
                    <a:pt x="640" y="300"/>
                    <a:pt x="635" y="305"/>
                  </a:cubicBezTo>
                  <a:close/>
                  <a:moveTo>
                    <a:pt x="633" y="251"/>
                  </a:moveTo>
                  <a:cubicBezTo>
                    <a:pt x="636" y="254"/>
                    <a:pt x="639" y="256"/>
                    <a:pt x="639" y="262"/>
                  </a:cubicBezTo>
                  <a:cubicBezTo>
                    <a:pt x="636" y="259"/>
                    <a:pt x="633" y="257"/>
                    <a:pt x="633" y="251"/>
                  </a:cubicBezTo>
                  <a:close/>
                  <a:moveTo>
                    <a:pt x="638" y="244"/>
                  </a:moveTo>
                  <a:cubicBezTo>
                    <a:pt x="641" y="245"/>
                    <a:pt x="639" y="246"/>
                    <a:pt x="639" y="248"/>
                  </a:cubicBezTo>
                  <a:cubicBezTo>
                    <a:pt x="638" y="248"/>
                    <a:pt x="638" y="246"/>
                    <a:pt x="638" y="244"/>
                  </a:cubicBezTo>
                  <a:close/>
                  <a:moveTo>
                    <a:pt x="648" y="441"/>
                  </a:moveTo>
                  <a:cubicBezTo>
                    <a:pt x="645" y="442"/>
                    <a:pt x="643" y="438"/>
                    <a:pt x="643" y="434"/>
                  </a:cubicBezTo>
                  <a:cubicBezTo>
                    <a:pt x="647" y="434"/>
                    <a:pt x="645" y="440"/>
                    <a:pt x="648" y="441"/>
                  </a:cubicBezTo>
                  <a:close/>
                  <a:moveTo>
                    <a:pt x="646" y="477"/>
                  </a:moveTo>
                  <a:cubicBezTo>
                    <a:pt x="649" y="477"/>
                    <a:pt x="648" y="481"/>
                    <a:pt x="646" y="480"/>
                  </a:cubicBezTo>
                  <a:cubicBezTo>
                    <a:pt x="646" y="479"/>
                    <a:pt x="647" y="479"/>
                    <a:pt x="646" y="477"/>
                  </a:cubicBezTo>
                  <a:close/>
                  <a:moveTo>
                    <a:pt x="650" y="502"/>
                  </a:moveTo>
                  <a:cubicBezTo>
                    <a:pt x="653" y="505"/>
                    <a:pt x="653" y="508"/>
                    <a:pt x="651" y="511"/>
                  </a:cubicBezTo>
                  <a:cubicBezTo>
                    <a:pt x="648" y="509"/>
                    <a:pt x="648" y="505"/>
                    <a:pt x="650" y="502"/>
                  </a:cubicBezTo>
                  <a:close/>
                  <a:moveTo>
                    <a:pt x="653" y="488"/>
                  </a:moveTo>
                  <a:cubicBezTo>
                    <a:pt x="656" y="490"/>
                    <a:pt x="657" y="495"/>
                    <a:pt x="658" y="498"/>
                  </a:cubicBezTo>
                  <a:cubicBezTo>
                    <a:pt x="657" y="501"/>
                    <a:pt x="656" y="500"/>
                    <a:pt x="655" y="503"/>
                  </a:cubicBezTo>
                  <a:cubicBezTo>
                    <a:pt x="652" y="499"/>
                    <a:pt x="650" y="494"/>
                    <a:pt x="653" y="488"/>
                  </a:cubicBezTo>
                  <a:close/>
                  <a:moveTo>
                    <a:pt x="655" y="518"/>
                  </a:moveTo>
                  <a:cubicBezTo>
                    <a:pt x="652" y="518"/>
                    <a:pt x="655" y="515"/>
                    <a:pt x="654" y="514"/>
                  </a:cubicBezTo>
                  <a:cubicBezTo>
                    <a:pt x="656" y="514"/>
                    <a:pt x="656" y="517"/>
                    <a:pt x="655" y="518"/>
                  </a:cubicBezTo>
                  <a:close/>
                  <a:moveTo>
                    <a:pt x="654" y="528"/>
                  </a:moveTo>
                  <a:cubicBezTo>
                    <a:pt x="656" y="529"/>
                    <a:pt x="657" y="532"/>
                    <a:pt x="657" y="535"/>
                  </a:cubicBezTo>
                  <a:cubicBezTo>
                    <a:pt x="656" y="535"/>
                    <a:pt x="656" y="537"/>
                    <a:pt x="654" y="537"/>
                  </a:cubicBezTo>
                  <a:cubicBezTo>
                    <a:pt x="653" y="533"/>
                    <a:pt x="652" y="531"/>
                    <a:pt x="654" y="528"/>
                  </a:cubicBezTo>
                  <a:close/>
                  <a:moveTo>
                    <a:pt x="658" y="555"/>
                  </a:moveTo>
                  <a:cubicBezTo>
                    <a:pt x="657" y="553"/>
                    <a:pt x="655" y="550"/>
                    <a:pt x="655" y="547"/>
                  </a:cubicBezTo>
                  <a:cubicBezTo>
                    <a:pt x="657" y="549"/>
                    <a:pt x="658" y="552"/>
                    <a:pt x="658" y="555"/>
                  </a:cubicBezTo>
                  <a:close/>
                  <a:moveTo>
                    <a:pt x="656" y="623"/>
                  </a:moveTo>
                  <a:cubicBezTo>
                    <a:pt x="658" y="626"/>
                    <a:pt x="660" y="630"/>
                    <a:pt x="660" y="633"/>
                  </a:cubicBezTo>
                  <a:cubicBezTo>
                    <a:pt x="656" y="633"/>
                    <a:pt x="657" y="629"/>
                    <a:pt x="655" y="627"/>
                  </a:cubicBezTo>
                  <a:cubicBezTo>
                    <a:pt x="654" y="625"/>
                    <a:pt x="655" y="624"/>
                    <a:pt x="656" y="623"/>
                  </a:cubicBezTo>
                  <a:close/>
                  <a:moveTo>
                    <a:pt x="663" y="649"/>
                  </a:moveTo>
                  <a:cubicBezTo>
                    <a:pt x="665" y="651"/>
                    <a:pt x="667" y="655"/>
                    <a:pt x="669" y="658"/>
                  </a:cubicBezTo>
                  <a:cubicBezTo>
                    <a:pt x="665" y="659"/>
                    <a:pt x="662" y="651"/>
                    <a:pt x="663" y="649"/>
                  </a:cubicBezTo>
                  <a:close/>
                  <a:moveTo>
                    <a:pt x="668" y="393"/>
                  </a:moveTo>
                  <a:cubicBezTo>
                    <a:pt x="671" y="394"/>
                    <a:pt x="671" y="399"/>
                    <a:pt x="670" y="403"/>
                  </a:cubicBezTo>
                  <a:cubicBezTo>
                    <a:pt x="669" y="401"/>
                    <a:pt x="667" y="396"/>
                    <a:pt x="668" y="393"/>
                  </a:cubicBezTo>
                  <a:close/>
                  <a:moveTo>
                    <a:pt x="670" y="461"/>
                  </a:moveTo>
                  <a:cubicBezTo>
                    <a:pt x="673" y="461"/>
                    <a:pt x="672" y="464"/>
                    <a:pt x="674" y="465"/>
                  </a:cubicBezTo>
                  <a:cubicBezTo>
                    <a:pt x="672" y="467"/>
                    <a:pt x="670" y="464"/>
                    <a:pt x="670" y="461"/>
                  </a:cubicBezTo>
                  <a:close/>
                  <a:moveTo>
                    <a:pt x="672" y="591"/>
                  </a:moveTo>
                  <a:cubicBezTo>
                    <a:pt x="674" y="596"/>
                    <a:pt x="679" y="601"/>
                    <a:pt x="678" y="607"/>
                  </a:cubicBezTo>
                  <a:cubicBezTo>
                    <a:pt x="674" y="604"/>
                    <a:pt x="671" y="598"/>
                    <a:pt x="672" y="591"/>
                  </a:cubicBezTo>
                  <a:close/>
                  <a:moveTo>
                    <a:pt x="672" y="528"/>
                  </a:moveTo>
                  <a:cubicBezTo>
                    <a:pt x="672" y="528"/>
                    <a:pt x="673" y="528"/>
                    <a:pt x="673" y="528"/>
                  </a:cubicBezTo>
                  <a:cubicBezTo>
                    <a:pt x="674" y="529"/>
                    <a:pt x="672" y="529"/>
                    <a:pt x="673" y="531"/>
                  </a:cubicBezTo>
                  <a:cubicBezTo>
                    <a:pt x="671" y="531"/>
                    <a:pt x="671" y="529"/>
                    <a:pt x="672" y="528"/>
                  </a:cubicBezTo>
                  <a:close/>
                  <a:moveTo>
                    <a:pt x="675" y="386"/>
                  </a:moveTo>
                  <a:cubicBezTo>
                    <a:pt x="672" y="385"/>
                    <a:pt x="673" y="382"/>
                    <a:pt x="674" y="380"/>
                  </a:cubicBezTo>
                  <a:cubicBezTo>
                    <a:pt x="675" y="381"/>
                    <a:pt x="674" y="384"/>
                    <a:pt x="675" y="386"/>
                  </a:cubicBezTo>
                  <a:close/>
                  <a:moveTo>
                    <a:pt x="673" y="642"/>
                  </a:moveTo>
                  <a:cubicBezTo>
                    <a:pt x="678" y="644"/>
                    <a:pt x="678" y="654"/>
                    <a:pt x="678" y="662"/>
                  </a:cubicBezTo>
                  <a:cubicBezTo>
                    <a:pt x="673" y="656"/>
                    <a:pt x="674" y="649"/>
                    <a:pt x="673" y="642"/>
                  </a:cubicBezTo>
                  <a:close/>
                  <a:moveTo>
                    <a:pt x="678" y="633"/>
                  </a:moveTo>
                  <a:cubicBezTo>
                    <a:pt x="676" y="629"/>
                    <a:pt x="675" y="625"/>
                    <a:pt x="673" y="623"/>
                  </a:cubicBezTo>
                  <a:cubicBezTo>
                    <a:pt x="673" y="621"/>
                    <a:pt x="674" y="621"/>
                    <a:pt x="674" y="620"/>
                  </a:cubicBezTo>
                  <a:cubicBezTo>
                    <a:pt x="678" y="623"/>
                    <a:pt x="678" y="627"/>
                    <a:pt x="678" y="633"/>
                  </a:cubicBezTo>
                  <a:close/>
                  <a:moveTo>
                    <a:pt x="676" y="194"/>
                  </a:moveTo>
                  <a:cubicBezTo>
                    <a:pt x="676" y="194"/>
                    <a:pt x="677" y="194"/>
                    <a:pt x="678" y="194"/>
                  </a:cubicBezTo>
                  <a:cubicBezTo>
                    <a:pt x="678" y="195"/>
                    <a:pt x="678" y="196"/>
                    <a:pt x="678" y="197"/>
                  </a:cubicBezTo>
                  <a:cubicBezTo>
                    <a:pt x="675" y="197"/>
                    <a:pt x="674" y="195"/>
                    <a:pt x="676" y="194"/>
                  </a:cubicBezTo>
                  <a:close/>
                  <a:moveTo>
                    <a:pt x="674" y="214"/>
                  </a:moveTo>
                  <a:cubicBezTo>
                    <a:pt x="674" y="215"/>
                    <a:pt x="673" y="215"/>
                    <a:pt x="673" y="216"/>
                  </a:cubicBezTo>
                  <a:cubicBezTo>
                    <a:pt x="672" y="216"/>
                    <a:pt x="671" y="215"/>
                    <a:pt x="672" y="213"/>
                  </a:cubicBezTo>
                  <a:cubicBezTo>
                    <a:pt x="673" y="213"/>
                    <a:pt x="673" y="214"/>
                    <a:pt x="674" y="214"/>
                  </a:cubicBezTo>
                  <a:close/>
                  <a:moveTo>
                    <a:pt x="673" y="227"/>
                  </a:moveTo>
                  <a:cubicBezTo>
                    <a:pt x="673" y="228"/>
                    <a:pt x="675" y="230"/>
                    <a:pt x="674" y="231"/>
                  </a:cubicBezTo>
                  <a:cubicBezTo>
                    <a:pt x="673" y="230"/>
                    <a:pt x="672" y="229"/>
                    <a:pt x="672" y="227"/>
                  </a:cubicBezTo>
                  <a:cubicBezTo>
                    <a:pt x="672" y="227"/>
                    <a:pt x="673" y="227"/>
                    <a:pt x="673" y="227"/>
                  </a:cubicBezTo>
                  <a:close/>
                  <a:moveTo>
                    <a:pt x="672" y="240"/>
                  </a:moveTo>
                  <a:cubicBezTo>
                    <a:pt x="674" y="241"/>
                    <a:pt x="673" y="243"/>
                    <a:pt x="674" y="245"/>
                  </a:cubicBezTo>
                  <a:cubicBezTo>
                    <a:pt x="672" y="244"/>
                    <a:pt x="670" y="241"/>
                    <a:pt x="672" y="240"/>
                  </a:cubicBezTo>
                  <a:close/>
                  <a:moveTo>
                    <a:pt x="669" y="127"/>
                  </a:moveTo>
                  <a:cubicBezTo>
                    <a:pt x="667" y="125"/>
                    <a:pt x="667" y="121"/>
                    <a:pt x="664" y="120"/>
                  </a:cubicBezTo>
                  <a:cubicBezTo>
                    <a:pt x="664" y="118"/>
                    <a:pt x="665" y="117"/>
                    <a:pt x="667" y="117"/>
                  </a:cubicBezTo>
                  <a:cubicBezTo>
                    <a:pt x="668" y="120"/>
                    <a:pt x="670" y="122"/>
                    <a:pt x="671" y="124"/>
                  </a:cubicBezTo>
                  <a:cubicBezTo>
                    <a:pt x="671" y="125"/>
                    <a:pt x="669" y="125"/>
                    <a:pt x="669" y="127"/>
                  </a:cubicBezTo>
                  <a:close/>
                  <a:moveTo>
                    <a:pt x="670" y="44"/>
                  </a:moveTo>
                  <a:cubicBezTo>
                    <a:pt x="668" y="43"/>
                    <a:pt x="668" y="42"/>
                    <a:pt x="667" y="41"/>
                  </a:cubicBezTo>
                  <a:cubicBezTo>
                    <a:pt x="668" y="39"/>
                    <a:pt x="670" y="42"/>
                    <a:pt x="670" y="44"/>
                  </a:cubicBezTo>
                  <a:close/>
                  <a:moveTo>
                    <a:pt x="667" y="18"/>
                  </a:moveTo>
                  <a:cubicBezTo>
                    <a:pt x="668" y="22"/>
                    <a:pt x="659" y="24"/>
                    <a:pt x="658" y="23"/>
                  </a:cubicBezTo>
                  <a:cubicBezTo>
                    <a:pt x="655" y="28"/>
                    <a:pt x="650" y="29"/>
                    <a:pt x="643" y="29"/>
                  </a:cubicBezTo>
                  <a:cubicBezTo>
                    <a:pt x="642" y="26"/>
                    <a:pt x="639" y="25"/>
                    <a:pt x="637" y="23"/>
                  </a:cubicBezTo>
                  <a:cubicBezTo>
                    <a:pt x="635" y="25"/>
                    <a:pt x="630" y="28"/>
                    <a:pt x="626" y="26"/>
                  </a:cubicBezTo>
                  <a:cubicBezTo>
                    <a:pt x="637" y="18"/>
                    <a:pt x="652" y="19"/>
                    <a:pt x="667" y="18"/>
                  </a:cubicBezTo>
                  <a:close/>
                  <a:moveTo>
                    <a:pt x="626" y="31"/>
                  </a:moveTo>
                  <a:cubicBezTo>
                    <a:pt x="625" y="34"/>
                    <a:pt x="624" y="31"/>
                    <a:pt x="622" y="30"/>
                  </a:cubicBezTo>
                  <a:cubicBezTo>
                    <a:pt x="623" y="29"/>
                    <a:pt x="625" y="31"/>
                    <a:pt x="626" y="31"/>
                  </a:cubicBezTo>
                  <a:close/>
                  <a:moveTo>
                    <a:pt x="621" y="54"/>
                  </a:moveTo>
                  <a:cubicBezTo>
                    <a:pt x="619" y="53"/>
                    <a:pt x="618" y="52"/>
                    <a:pt x="618" y="50"/>
                  </a:cubicBezTo>
                  <a:cubicBezTo>
                    <a:pt x="620" y="50"/>
                    <a:pt x="619" y="49"/>
                    <a:pt x="620" y="48"/>
                  </a:cubicBezTo>
                  <a:cubicBezTo>
                    <a:pt x="623" y="49"/>
                    <a:pt x="623" y="53"/>
                    <a:pt x="621" y="54"/>
                  </a:cubicBezTo>
                  <a:close/>
                  <a:moveTo>
                    <a:pt x="621" y="37"/>
                  </a:moveTo>
                  <a:cubicBezTo>
                    <a:pt x="620" y="37"/>
                    <a:pt x="619" y="37"/>
                    <a:pt x="619" y="38"/>
                  </a:cubicBezTo>
                  <a:cubicBezTo>
                    <a:pt x="616" y="38"/>
                    <a:pt x="616" y="35"/>
                    <a:pt x="614" y="34"/>
                  </a:cubicBezTo>
                  <a:cubicBezTo>
                    <a:pt x="616" y="29"/>
                    <a:pt x="620" y="33"/>
                    <a:pt x="621" y="37"/>
                  </a:cubicBezTo>
                  <a:close/>
                  <a:moveTo>
                    <a:pt x="615" y="42"/>
                  </a:moveTo>
                  <a:cubicBezTo>
                    <a:pt x="614" y="43"/>
                    <a:pt x="614" y="43"/>
                    <a:pt x="614" y="44"/>
                  </a:cubicBezTo>
                  <a:cubicBezTo>
                    <a:pt x="611" y="42"/>
                    <a:pt x="610" y="42"/>
                    <a:pt x="611" y="38"/>
                  </a:cubicBezTo>
                  <a:cubicBezTo>
                    <a:pt x="614" y="38"/>
                    <a:pt x="614" y="40"/>
                    <a:pt x="615" y="42"/>
                  </a:cubicBezTo>
                  <a:close/>
                  <a:moveTo>
                    <a:pt x="606" y="21"/>
                  </a:moveTo>
                  <a:cubicBezTo>
                    <a:pt x="608" y="22"/>
                    <a:pt x="610" y="24"/>
                    <a:pt x="612" y="24"/>
                  </a:cubicBezTo>
                  <a:cubicBezTo>
                    <a:pt x="610" y="27"/>
                    <a:pt x="606" y="28"/>
                    <a:pt x="605" y="24"/>
                  </a:cubicBezTo>
                  <a:cubicBezTo>
                    <a:pt x="604" y="23"/>
                    <a:pt x="606" y="23"/>
                    <a:pt x="606" y="21"/>
                  </a:cubicBezTo>
                  <a:close/>
                  <a:moveTo>
                    <a:pt x="606" y="57"/>
                  </a:moveTo>
                  <a:cubicBezTo>
                    <a:pt x="606" y="58"/>
                    <a:pt x="605" y="60"/>
                    <a:pt x="604" y="60"/>
                  </a:cubicBezTo>
                  <a:cubicBezTo>
                    <a:pt x="601" y="59"/>
                    <a:pt x="601" y="55"/>
                    <a:pt x="599" y="54"/>
                  </a:cubicBezTo>
                  <a:cubicBezTo>
                    <a:pt x="600" y="51"/>
                    <a:pt x="601" y="50"/>
                    <a:pt x="603" y="49"/>
                  </a:cubicBezTo>
                  <a:cubicBezTo>
                    <a:pt x="604" y="50"/>
                    <a:pt x="604" y="51"/>
                    <a:pt x="605" y="53"/>
                  </a:cubicBezTo>
                  <a:cubicBezTo>
                    <a:pt x="604" y="54"/>
                    <a:pt x="603" y="55"/>
                    <a:pt x="602" y="57"/>
                  </a:cubicBezTo>
                  <a:cubicBezTo>
                    <a:pt x="603" y="57"/>
                    <a:pt x="605" y="57"/>
                    <a:pt x="606" y="57"/>
                  </a:cubicBezTo>
                  <a:close/>
                  <a:moveTo>
                    <a:pt x="600" y="33"/>
                  </a:moveTo>
                  <a:cubicBezTo>
                    <a:pt x="600" y="33"/>
                    <a:pt x="601" y="33"/>
                    <a:pt x="602" y="33"/>
                  </a:cubicBezTo>
                  <a:cubicBezTo>
                    <a:pt x="602" y="35"/>
                    <a:pt x="604" y="34"/>
                    <a:pt x="603" y="36"/>
                  </a:cubicBezTo>
                  <a:cubicBezTo>
                    <a:pt x="602" y="35"/>
                    <a:pt x="601" y="34"/>
                    <a:pt x="600" y="33"/>
                  </a:cubicBezTo>
                  <a:close/>
                  <a:moveTo>
                    <a:pt x="603" y="19"/>
                  </a:moveTo>
                  <a:cubicBezTo>
                    <a:pt x="601" y="19"/>
                    <a:pt x="602" y="20"/>
                    <a:pt x="600" y="20"/>
                  </a:cubicBezTo>
                  <a:cubicBezTo>
                    <a:pt x="597" y="19"/>
                    <a:pt x="597" y="14"/>
                    <a:pt x="593" y="13"/>
                  </a:cubicBezTo>
                  <a:cubicBezTo>
                    <a:pt x="595" y="12"/>
                    <a:pt x="602" y="16"/>
                    <a:pt x="603" y="19"/>
                  </a:cubicBezTo>
                  <a:close/>
                  <a:moveTo>
                    <a:pt x="590" y="17"/>
                  </a:moveTo>
                  <a:cubicBezTo>
                    <a:pt x="593" y="18"/>
                    <a:pt x="593" y="21"/>
                    <a:pt x="595" y="23"/>
                  </a:cubicBezTo>
                  <a:cubicBezTo>
                    <a:pt x="595" y="25"/>
                    <a:pt x="593" y="24"/>
                    <a:pt x="593" y="26"/>
                  </a:cubicBezTo>
                  <a:cubicBezTo>
                    <a:pt x="590" y="25"/>
                    <a:pt x="590" y="21"/>
                    <a:pt x="587" y="20"/>
                  </a:cubicBezTo>
                  <a:cubicBezTo>
                    <a:pt x="588" y="19"/>
                    <a:pt x="590" y="18"/>
                    <a:pt x="590" y="17"/>
                  </a:cubicBezTo>
                  <a:close/>
                  <a:moveTo>
                    <a:pt x="587" y="13"/>
                  </a:moveTo>
                  <a:cubicBezTo>
                    <a:pt x="586" y="14"/>
                    <a:pt x="586" y="15"/>
                    <a:pt x="585" y="16"/>
                  </a:cubicBezTo>
                  <a:cubicBezTo>
                    <a:pt x="583" y="15"/>
                    <a:pt x="583" y="13"/>
                    <a:pt x="582" y="11"/>
                  </a:cubicBezTo>
                  <a:cubicBezTo>
                    <a:pt x="584" y="12"/>
                    <a:pt x="585" y="12"/>
                    <a:pt x="587" y="13"/>
                  </a:cubicBezTo>
                  <a:close/>
                  <a:moveTo>
                    <a:pt x="576" y="12"/>
                  </a:moveTo>
                  <a:cubicBezTo>
                    <a:pt x="576" y="12"/>
                    <a:pt x="577" y="12"/>
                    <a:pt x="578" y="12"/>
                  </a:cubicBezTo>
                  <a:cubicBezTo>
                    <a:pt x="578" y="14"/>
                    <a:pt x="579" y="17"/>
                    <a:pt x="581" y="18"/>
                  </a:cubicBezTo>
                  <a:cubicBezTo>
                    <a:pt x="580" y="20"/>
                    <a:pt x="580" y="22"/>
                    <a:pt x="578" y="22"/>
                  </a:cubicBezTo>
                  <a:cubicBezTo>
                    <a:pt x="576" y="19"/>
                    <a:pt x="574" y="16"/>
                    <a:pt x="576" y="12"/>
                  </a:cubicBezTo>
                  <a:close/>
                  <a:moveTo>
                    <a:pt x="579" y="47"/>
                  </a:moveTo>
                  <a:cubicBezTo>
                    <a:pt x="578" y="50"/>
                    <a:pt x="576" y="52"/>
                    <a:pt x="575" y="54"/>
                  </a:cubicBezTo>
                  <a:cubicBezTo>
                    <a:pt x="572" y="52"/>
                    <a:pt x="572" y="48"/>
                    <a:pt x="569" y="45"/>
                  </a:cubicBezTo>
                  <a:cubicBezTo>
                    <a:pt x="571" y="43"/>
                    <a:pt x="573" y="41"/>
                    <a:pt x="574" y="39"/>
                  </a:cubicBezTo>
                  <a:cubicBezTo>
                    <a:pt x="577" y="40"/>
                    <a:pt x="577" y="45"/>
                    <a:pt x="579" y="47"/>
                  </a:cubicBezTo>
                  <a:close/>
                  <a:moveTo>
                    <a:pt x="574" y="27"/>
                  </a:moveTo>
                  <a:cubicBezTo>
                    <a:pt x="570" y="30"/>
                    <a:pt x="567" y="35"/>
                    <a:pt x="562" y="38"/>
                  </a:cubicBezTo>
                  <a:cubicBezTo>
                    <a:pt x="562" y="35"/>
                    <a:pt x="562" y="33"/>
                    <a:pt x="560" y="33"/>
                  </a:cubicBezTo>
                  <a:cubicBezTo>
                    <a:pt x="562" y="29"/>
                    <a:pt x="566" y="22"/>
                    <a:pt x="572" y="18"/>
                  </a:cubicBezTo>
                  <a:cubicBezTo>
                    <a:pt x="572" y="22"/>
                    <a:pt x="573" y="24"/>
                    <a:pt x="574" y="27"/>
                  </a:cubicBezTo>
                  <a:close/>
                  <a:moveTo>
                    <a:pt x="568" y="8"/>
                  </a:moveTo>
                  <a:cubicBezTo>
                    <a:pt x="567" y="10"/>
                    <a:pt x="563" y="11"/>
                    <a:pt x="560" y="11"/>
                  </a:cubicBezTo>
                  <a:cubicBezTo>
                    <a:pt x="561" y="9"/>
                    <a:pt x="565" y="9"/>
                    <a:pt x="568" y="8"/>
                  </a:cubicBezTo>
                  <a:close/>
                  <a:moveTo>
                    <a:pt x="559" y="16"/>
                  </a:moveTo>
                  <a:cubicBezTo>
                    <a:pt x="561" y="17"/>
                    <a:pt x="561" y="15"/>
                    <a:pt x="563" y="15"/>
                  </a:cubicBezTo>
                  <a:cubicBezTo>
                    <a:pt x="562" y="17"/>
                    <a:pt x="560" y="18"/>
                    <a:pt x="559" y="20"/>
                  </a:cubicBezTo>
                  <a:cubicBezTo>
                    <a:pt x="557" y="19"/>
                    <a:pt x="559" y="18"/>
                    <a:pt x="559" y="16"/>
                  </a:cubicBezTo>
                  <a:close/>
                  <a:moveTo>
                    <a:pt x="558" y="47"/>
                  </a:moveTo>
                  <a:cubicBezTo>
                    <a:pt x="559" y="47"/>
                    <a:pt x="560" y="48"/>
                    <a:pt x="560" y="49"/>
                  </a:cubicBezTo>
                  <a:cubicBezTo>
                    <a:pt x="560" y="51"/>
                    <a:pt x="559" y="52"/>
                    <a:pt x="557" y="53"/>
                  </a:cubicBezTo>
                  <a:cubicBezTo>
                    <a:pt x="557" y="50"/>
                    <a:pt x="557" y="49"/>
                    <a:pt x="558" y="47"/>
                  </a:cubicBezTo>
                  <a:close/>
                  <a:moveTo>
                    <a:pt x="554" y="52"/>
                  </a:moveTo>
                  <a:cubicBezTo>
                    <a:pt x="553" y="54"/>
                    <a:pt x="554" y="55"/>
                    <a:pt x="553" y="56"/>
                  </a:cubicBezTo>
                  <a:cubicBezTo>
                    <a:pt x="553" y="56"/>
                    <a:pt x="552" y="56"/>
                    <a:pt x="551" y="56"/>
                  </a:cubicBezTo>
                  <a:cubicBezTo>
                    <a:pt x="551" y="55"/>
                    <a:pt x="552" y="52"/>
                    <a:pt x="554" y="52"/>
                  </a:cubicBezTo>
                  <a:close/>
                  <a:moveTo>
                    <a:pt x="553" y="73"/>
                  </a:moveTo>
                  <a:cubicBezTo>
                    <a:pt x="554" y="75"/>
                    <a:pt x="554" y="78"/>
                    <a:pt x="554" y="80"/>
                  </a:cubicBezTo>
                  <a:cubicBezTo>
                    <a:pt x="553" y="79"/>
                    <a:pt x="553" y="77"/>
                    <a:pt x="551" y="76"/>
                  </a:cubicBezTo>
                  <a:cubicBezTo>
                    <a:pt x="551" y="74"/>
                    <a:pt x="553" y="74"/>
                    <a:pt x="553" y="73"/>
                  </a:cubicBezTo>
                  <a:close/>
                  <a:moveTo>
                    <a:pt x="549" y="89"/>
                  </a:moveTo>
                  <a:cubicBezTo>
                    <a:pt x="549" y="90"/>
                    <a:pt x="549" y="91"/>
                    <a:pt x="549" y="91"/>
                  </a:cubicBezTo>
                  <a:cubicBezTo>
                    <a:pt x="547" y="92"/>
                    <a:pt x="547" y="89"/>
                    <a:pt x="549" y="89"/>
                  </a:cubicBezTo>
                  <a:close/>
                  <a:moveTo>
                    <a:pt x="548" y="93"/>
                  </a:moveTo>
                  <a:cubicBezTo>
                    <a:pt x="550" y="92"/>
                    <a:pt x="550" y="95"/>
                    <a:pt x="549" y="96"/>
                  </a:cubicBezTo>
                  <a:cubicBezTo>
                    <a:pt x="548" y="95"/>
                    <a:pt x="548" y="94"/>
                    <a:pt x="548" y="93"/>
                  </a:cubicBezTo>
                  <a:close/>
                  <a:moveTo>
                    <a:pt x="552" y="127"/>
                  </a:moveTo>
                  <a:cubicBezTo>
                    <a:pt x="549" y="120"/>
                    <a:pt x="549" y="107"/>
                    <a:pt x="549" y="100"/>
                  </a:cubicBezTo>
                  <a:cubicBezTo>
                    <a:pt x="551" y="108"/>
                    <a:pt x="552" y="118"/>
                    <a:pt x="552" y="127"/>
                  </a:cubicBezTo>
                  <a:close/>
                  <a:moveTo>
                    <a:pt x="550" y="155"/>
                  </a:moveTo>
                  <a:cubicBezTo>
                    <a:pt x="550" y="155"/>
                    <a:pt x="551" y="155"/>
                    <a:pt x="551" y="155"/>
                  </a:cubicBezTo>
                  <a:cubicBezTo>
                    <a:pt x="552" y="158"/>
                    <a:pt x="554" y="170"/>
                    <a:pt x="551" y="175"/>
                  </a:cubicBezTo>
                  <a:cubicBezTo>
                    <a:pt x="556" y="182"/>
                    <a:pt x="553" y="196"/>
                    <a:pt x="556" y="204"/>
                  </a:cubicBezTo>
                  <a:cubicBezTo>
                    <a:pt x="555" y="208"/>
                    <a:pt x="553" y="211"/>
                    <a:pt x="550" y="213"/>
                  </a:cubicBezTo>
                  <a:cubicBezTo>
                    <a:pt x="550" y="192"/>
                    <a:pt x="549" y="175"/>
                    <a:pt x="550" y="155"/>
                  </a:cubicBezTo>
                  <a:close/>
                  <a:moveTo>
                    <a:pt x="550" y="217"/>
                  </a:moveTo>
                  <a:cubicBezTo>
                    <a:pt x="552" y="219"/>
                    <a:pt x="554" y="217"/>
                    <a:pt x="555" y="216"/>
                  </a:cubicBezTo>
                  <a:cubicBezTo>
                    <a:pt x="556" y="217"/>
                    <a:pt x="555" y="221"/>
                    <a:pt x="556" y="222"/>
                  </a:cubicBezTo>
                  <a:cubicBezTo>
                    <a:pt x="555" y="222"/>
                    <a:pt x="554" y="222"/>
                    <a:pt x="553" y="222"/>
                  </a:cubicBezTo>
                  <a:cubicBezTo>
                    <a:pt x="553" y="225"/>
                    <a:pt x="555" y="226"/>
                    <a:pt x="556" y="228"/>
                  </a:cubicBezTo>
                  <a:cubicBezTo>
                    <a:pt x="552" y="229"/>
                    <a:pt x="554" y="234"/>
                    <a:pt x="550" y="235"/>
                  </a:cubicBezTo>
                  <a:cubicBezTo>
                    <a:pt x="551" y="229"/>
                    <a:pt x="550" y="225"/>
                    <a:pt x="550" y="217"/>
                  </a:cubicBezTo>
                  <a:close/>
                  <a:moveTo>
                    <a:pt x="550" y="243"/>
                  </a:moveTo>
                  <a:cubicBezTo>
                    <a:pt x="553" y="242"/>
                    <a:pt x="555" y="240"/>
                    <a:pt x="557" y="238"/>
                  </a:cubicBezTo>
                  <a:cubicBezTo>
                    <a:pt x="560" y="246"/>
                    <a:pt x="555" y="254"/>
                    <a:pt x="551" y="256"/>
                  </a:cubicBezTo>
                  <a:cubicBezTo>
                    <a:pt x="550" y="250"/>
                    <a:pt x="551" y="248"/>
                    <a:pt x="550" y="243"/>
                  </a:cubicBezTo>
                  <a:close/>
                  <a:moveTo>
                    <a:pt x="552" y="282"/>
                  </a:moveTo>
                  <a:cubicBezTo>
                    <a:pt x="550" y="274"/>
                    <a:pt x="553" y="265"/>
                    <a:pt x="559" y="261"/>
                  </a:cubicBezTo>
                  <a:cubicBezTo>
                    <a:pt x="561" y="264"/>
                    <a:pt x="560" y="269"/>
                    <a:pt x="561" y="274"/>
                  </a:cubicBezTo>
                  <a:cubicBezTo>
                    <a:pt x="558" y="275"/>
                    <a:pt x="553" y="277"/>
                    <a:pt x="556" y="280"/>
                  </a:cubicBezTo>
                  <a:cubicBezTo>
                    <a:pt x="555" y="281"/>
                    <a:pt x="554" y="281"/>
                    <a:pt x="552" y="282"/>
                  </a:cubicBezTo>
                  <a:close/>
                  <a:moveTo>
                    <a:pt x="552" y="594"/>
                  </a:moveTo>
                  <a:cubicBezTo>
                    <a:pt x="554" y="596"/>
                    <a:pt x="556" y="600"/>
                    <a:pt x="554" y="603"/>
                  </a:cubicBezTo>
                  <a:cubicBezTo>
                    <a:pt x="556" y="605"/>
                    <a:pt x="558" y="609"/>
                    <a:pt x="556" y="613"/>
                  </a:cubicBezTo>
                  <a:cubicBezTo>
                    <a:pt x="552" y="608"/>
                    <a:pt x="549" y="601"/>
                    <a:pt x="552" y="594"/>
                  </a:cubicBezTo>
                  <a:close/>
                  <a:moveTo>
                    <a:pt x="550" y="613"/>
                  </a:moveTo>
                  <a:cubicBezTo>
                    <a:pt x="552" y="614"/>
                    <a:pt x="553" y="617"/>
                    <a:pt x="554" y="619"/>
                  </a:cubicBezTo>
                  <a:cubicBezTo>
                    <a:pt x="555" y="621"/>
                    <a:pt x="553" y="621"/>
                    <a:pt x="553" y="624"/>
                  </a:cubicBezTo>
                  <a:cubicBezTo>
                    <a:pt x="550" y="622"/>
                    <a:pt x="552" y="618"/>
                    <a:pt x="550" y="616"/>
                  </a:cubicBezTo>
                  <a:cubicBezTo>
                    <a:pt x="550" y="614"/>
                    <a:pt x="551" y="615"/>
                    <a:pt x="550" y="613"/>
                  </a:cubicBezTo>
                  <a:close/>
                  <a:moveTo>
                    <a:pt x="550" y="626"/>
                  </a:moveTo>
                  <a:cubicBezTo>
                    <a:pt x="552" y="626"/>
                    <a:pt x="550" y="629"/>
                    <a:pt x="552" y="630"/>
                  </a:cubicBezTo>
                  <a:cubicBezTo>
                    <a:pt x="550" y="631"/>
                    <a:pt x="548" y="628"/>
                    <a:pt x="550" y="626"/>
                  </a:cubicBezTo>
                  <a:close/>
                  <a:moveTo>
                    <a:pt x="551" y="651"/>
                  </a:moveTo>
                  <a:cubicBezTo>
                    <a:pt x="551" y="654"/>
                    <a:pt x="557" y="654"/>
                    <a:pt x="554" y="658"/>
                  </a:cubicBezTo>
                  <a:cubicBezTo>
                    <a:pt x="548" y="652"/>
                    <a:pt x="549" y="644"/>
                    <a:pt x="548" y="638"/>
                  </a:cubicBezTo>
                  <a:cubicBezTo>
                    <a:pt x="550" y="639"/>
                    <a:pt x="554" y="647"/>
                    <a:pt x="551" y="651"/>
                  </a:cubicBezTo>
                  <a:close/>
                  <a:moveTo>
                    <a:pt x="539" y="709"/>
                  </a:moveTo>
                  <a:cubicBezTo>
                    <a:pt x="538" y="710"/>
                    <a:pt x="537" y="710"/>
                    <a:pt x="535" y="710"/>
                  </a:cubicBezTo>
                  <a:cubicBezTo>
                    <a:pt x="534" y="709"/>
                    <a:pt x="533" y="707"/>
                    <a:pt x="532" y="705"/>
                  </a:cubicBezTo>
                  <a:cubicBezTo>
                    <a:pt x="534" y="704"/>
                    <a:pt x="537" y="708"/>
                    <a:pt x="539" y="709"/>
                  </a:cubicBezTo>
                  <a:close/>
                  <a:moveTo>
                    <a:pt x="537" y="726"/>
                  </a:moveTo>
                  <a:cubicBezTo>
                    <a:pt x="537" y="723"/>
                    <a:pt x="535" y="721"/>
                    <a:pt x="535" y="719"/>
                  </a:cubicBezTo>
                  <a:cubicBezTo>
                    <a:pt x="538" y="720"/>
                    <a:pt x="539" y="723"/>
                    <a:pt x="541" y="725"/>
                  </a:cubicBezTo>
                  <a:cubicBezTo>
                    <a:pt x="541" y="726"/>
                    <a:pt x="538" y="725"/>
                    <a:pt x="537" y="726"/>
                  </a:cubicBezTo>
                  <a:close/>
                  <a:moveTo>
                    <a:pt x="540" y="713"/>
                  </a:moveTo>
                  <a:cubicBezTo>
                    <a:pt x="543" y="714"/>
                    <a:pt x="544" y="718"/>
                    <a:pt x="544" y="722"/>
                  </a:cubicBezTo>
                  <a:cubicBezTo>
                    <a:pt x="543" y="719"/>
                    <a:pt x="536" y="716"/>
                    <a:pt x="540" y="713"/>
                  </a:cubicBezTo>
                  <a:close/>
                  <a:moveTo>
                    <a:pt x="545" y="704"/>
                  </a:moveTo>
                  <a:cubicBezTo>
                    <a:pt x="543" y="704"/>
                    <a:pt x="542" y="702"/>
                    <a:pt x="542" y="699"/>
                  </a:cubicBezTo>
                  <a:cubicBezTo>
                    <a:pt x="544" y="699"/>
                    <a:pt x="545" y="697"/>
                    <a:pt x="547" y="699"/>
                  </a:cubicBezTo>
                  <a:cubicBezTo>
                    <a:pt x="547" y="701"/>
                    <a:pt x="546" y="703"/>
                    <a:pt x="545" y="704"/>
                  </a:cubicBezTo>
                  <a:close/>
                  <a:moveTo>
                    <a:pt x="550" y="710"/>
                  </a:moveTo>
                  <a:cubicBezTo>
                    <a:pt x="548" y="710"/>
                    <a:pt x="547" y="709"/>
                    <a:pt x="547" y="707"/>
                  </a:cubicBezTo>
                  <a:cubicBezTo>
                    <a:pt x="548" y="708"/>
                    <a:pt x="550" y="707"/>
                    <a:pt x="550" y="710"/>
                  </a:cubicBezTo>
                  <a:close/>
                  <a:moveTo>
                    <a:pt x="548" y="685"/>
                  </a:moveTo>
                  <a:cubicBezTo>
                    <a:pt x="549" y="685"/>
                    <a:pt x="550" y="685"/>
                    <a:pt x="550" y="685"/>
                  </a:cubicBezTo>
                  <a:cubicBezTo>
                    <a:pt x="550" y="687"/>
                    <a:pt x="551" y="688"/>
                    <a:pt x="551" y="690"/>
                  </a:cubicBezTo>
                  <a:cubicBezTo>
                    <a:pt x="549" y="689"/>
                    <a:pt x="548" y="688"/>
                    <a:pt x="548" y="685"/>
                  </a:cubicBezTo>
                  <a:close/>
                  <a:moveTo>
                    <a:pt x="552" y="725"/>
                  </a:moveTo>
                  <a:cubicBezTo>
                    <a:pt x="550" y="725"/>
                    <a:pt x="551" y="722"/>
                    <a:pt x="551" y="721"/>
                  </a:cubicBezTo>
                  <a:cubicBezTo>
                    <a:pt x="553" y="721"/>
                    <a:pt x="553" y="724"/>
                    <a:pt x="552" y="725"/>
                  </a:cubicBezTo>
                  <a:close/>
                  <a:moveTo>
                    <a:pt x="550" y="671"/>
                  </a:moveTo>
                  <a:cubicBezTo>
                    <a:pt x="550" y="671"/>
                    <a:pt x="551" y="671"/>
                    <a:pt x="551" y="671"/>
                  </a:cubicBezTo>
                  <a:cubicBezTo>
                    <a:pt x="551" y="675"/>
                    <a:pt x="554" y="675"/>
                    <a:pt x="554" y="678"/>
                  </a:cubicBezTo>
                  <a:cubicBezTo>
                    <a:pt x="552" y="676"/>
                    <a:pt x="550" y="675"/>
                    <a:pt x="550" y="671"/>
                  </a:cubicBezTo>
                  <a:close/>
                  <a:moveTo>
                    <a:pt x="555" y="709"/>
                  </a:moveTo>
                  <a:cubicBezTo>
                    <a:pt x="556" y="710"/>
                    <a:pt x="558" y="711"/>
                    <a:pt x="557" y="714"/>
                  </a:cubicBezTo>
                  <a:cubicBezTo>
                    <a:pt x="555" y="713"/>
                    <a:pt x="556" y="711"/>
                    <a:pt x="555" y="709"/>
                  </a:cubicBezTo>
                  <a:close/>
                  <a:moveTo>
                    <a:pt x="557" y="676"/>
                  </a:moveTo>
                  <a:cubicBezTo>
                    <a:pt x="555" y="674"/>
                    <a:pt x="553" y="671"/>
                    <a:pt x="555" y="668"/>
                  </a:cubicBezTo>
                  <a:cubicBezTo>
                    <a:pt x="557" y="670"/>
                    <a:pt x="559" y="674"/>
                    <a:pt x="557" y="676"/>
                  </a:cubicBezTo>
                  <a:close/>
                  <a:moveTo>
                    <a:pt x="557" y="635"/>
                  </a:moveTo>
                  <a:cubicBezTo>
                    <a:pt x="558" y="632"/>
                    <a:pt x="555" y="633"/>
                    <a:pt x="555" y="630"/>
                  </a:cubicBezTo>
                  <a:cubicBezTo>
                    <a:pt x="555" y="628"/>
                    <a:pt x="557" y="627"/>
                    <a:pt x="557" y="625"/>
                  </a:cubicBezTo>
                  <a:cubicBezTo>
                    <a:pt x="561" y="627"/>
                    <a:pt x="561" y="634"/>
                    <a:pt x="557" y="635"/>
                  </a:cubicBezTo>
                  <a:close/>
                  <a:moveTo>
                    <a:pt x="560" y="678"/>
                  </a:moveTo>
                  <a:cubicBezTo>
                    <a:pt x="564" y="679"/>
                    <a:pt x="563" y="684"/>
                    <a:pt x="560" y="685"/>
                  </a:cubicBezTo>
                  <a:cubicBezTo>
                    <a:pt x="559" y="681"/>
                    <a:pt x="559" y="680"/>
                    <a:pt x="560" y="678"/>
                  </a:cubicBezTo>
                  <a:close/>
                  <a:moveTo>
                    <a:pt x="560" y="702"/>
                  </a:moveTo>
                  <a:cubicBezTo>
                    <a:pt x="561" y="700"/>
                    <a:pt x="559" y="699"/>
                    <a:pt x="560" y="697"/>
                  </a:cubicBezTo>
                  <a:cubicBezTo>
                    <a:pt x="561" y="699"/>
                    <a:pt x="563" y="700"/>
                    <a:pt x="563" y="702"/>
                  </a:cubicBezTo>
                  <a:cubicBezTo>
                    <a:pt x="563" y="702"/>
                    <a:pt x="562" y="703"/>
                    <a:pt x="562" y="704"/>
                  </a:cubicBezTo>
                  <a:cubicBezTo>
                    <a:pt x="561" y="703"/>
                    <a:pt x="562" y="701"/>
                    <a:pt x="560" y="702"/>
                  </a:cubicBezTo>
                  <a:close/>
                  <a:moveTo>
                    <a:pt x="563" y="726"/>
                  </a:moveTo>
                  <a:cubicBezTo>
                    <a:pt x="563" y="724"/>
                    <a:pt x="561" y="723"/>
                    <a:pt x="561" y="721"/>
                  </a:cubicBezTo>
                  <a:cubicBezTo>
                    <a:pt x="561" y="721"/>
                    <a:pt x="562" y="720"/>
                    <a:pt x="562" y="720"/>
                  </a:cubicBezTo>
                  <a:cubicBezTo>
                    <a:pt x="564" y="721"/>
                    <a:pt x="565" y="724"/>
                    <a:pt x="566" y="726"/>
                  </a:cubicBezTo>
                  <a:cubicBezTo>
                    <a:pt x="565" y="726"/>
                    <a:pt x="564" y="726"/>
                    <a:pt x="563" y="726"/>
                  </a:cubicBezTo>
                  <a:close/>
                  <a:moveTo>
                    <a:pt x="575" y="728"/>
                  </a:moveTo>
                  <a:cubicBezTo>
                    <a:pt x="571" y="723"/>
                    <a:pt x="569" y="718"/>
                    <a:pt x="566" y="713"/>
                  </a:cubicBezTo>
                  <a:cubicBezTo>
                    <a:pt x="566" y="711"/>
                    <a:pt x="568" y="712"/>
                    <a:pt x="568" y="710"/>
                  </a:cubicBezTo>
                  <a:cubicBezTo>
                    <a:pt x="571" y="715"/>
                    <a:pt x="577" y="722"/>
                    <a:pt x="575" y="728"/>
                  </a:cubicBezTo>
                  <a:close/>
                  <a:moveTo>
                    <a:pt x="575" y="711"/>
                  </a:moveTo>
                  <a:cubicBezTo>
                    <a:pt x="572" y="707"/>
                    <a:pt x="568" y="702"/>
                    <a:pt x="570" y="695"/>
                  </a:cubicBezTo>
                  <a:cubicBezTo>
                    <a:pt x="575" y="697"/>
                    <a:pt x="575" y="706"/>
                    <a:pt x="575" y="711"/>
                  </a:cubicBezTo>
                  <a:close/>
                  <a:moveTo>
                    <a:pt x="571" y="605"/>
                  </a:moveTo>
                  <a:cubicBezTo>
                    <a:pt x="570" y="600"/>
                    <a:pt x="566" y="598"/>
                    <a:pt x="567" y="594"/>
                  </a:cubicBezTo>
                  <a:cubicBezTo>
                    <a:pt x="568" y="594"/>
                    <a:pt x="569" y="594"/>
                    <a:pt x="569" y="594"/>
                  </a:cubicBezTo>
                  <a:cubicBezTo>
                    <a:pt x="570" y="597"/>
                    <a:pt x="573" y="599"/>
                    <a:pt x="574" y="601"/>
                  </a:cubicBezTo>
                  <a:cubicBezTo>
                    <a:pt x="574" y="603"/>
                    <a:pt x="573" y="605"/>
                    <a:pt x="571" y="605"/>
                  </a:cubicBezTo>
                  <a:close/>
                  <a:moveTo>
                    <a:pt x="577" y="593"/>
                  </a:moveTo>
                  <a:cubicBezTo>
                    <a:pt x="576" y="591"/>
                    <a:pt x="573" y="589"/>
                    <a:pt x="573" y="586"/>
                  </a:cubicBezTo>
                  <a:cubicBezTo>
                    <a:pt x="579" y="588"/>
                    <a:pt x="577" y="578"/>
                    <a:pt x="577" y="575"/>
                  </a:cubicBezTo>
                  <a:cubicBezTo>
                    <a:pt x="578" y="575"/>
                    <a:pt x="578" y="577"/>
                    <a:pt x="580" y="577"/>
                  </a:cubicBezTo>
                  <a:cubicBezTo>
                    <a:pt x="580" y="583"/>
                    <a:pt x="579" y="589"/>
                    <a:pt x="577" y="593"/>
                  </a:cubicBezTo>
                  <a:close/>
                  <a:moveTo>
                    <a:pt x="580" y="559"/>
                  </a:moveTo>
                  <a:cubicBezTo>
                    <a:pt x="578" y="555"/>
                    <a:pt x="581" y="554"/>
                    <a:pt x="579" y="549"/>
                  </a:cubicBezTo>
                  <a:cubicBezTo>
                    <a:pt x="581" y="550"/>
                    <a:pt x="581" y="549"/>
                    <a:pt x="582" y="549"/>
                  </a:cubicBezTo>
                  <a:cubicBezTo>
                    <a:pt x="581" y="546"/>
                    <a:pt x="582" y="542"/>
                    <a:pt x="585" y="541"/>
                  </a:cubicBezTo>
                  <a:cubicBezTo>
                    <a:pt x="583" y="547"/>
                    <a:pt x="585" y="555"/>
                    <a:pt x="580" y="559"/>
                  </a:cubicBezTo>
                  <a:close/>
                  <a:moveTo>
                    <a:pt x="582" y="537"/>
                  </a:moveTo>
                  <a:cubicBezTo>
                    <a:pt x="582" y="534"/>
                    <a:pt x="581" y="531"/>
                    <a:pt x="583" y="527"/>
                  </a:cubicBezTo>
                  <a:cubicBezTo>
                    <a:pt x="585" y="527"/>
                    <a:pt x="585" y="530"/>
                    <a:pt x="587" y="530"/>
                  </a:cubicBezTo>
                  <a:cubicBezTo>
                    <a:pt x="587" y="534"/>
                    <a:pt x="585" y="536"/>
                    <a:pt x="582" y="537"/>
                  </a:cubicBezTo>
                  <a:close/>
                  <a:moveTo>
                    <a:pt x="585" y="515"/>
                  </a:moveTo>
                  <a:cubicBezTo>
                    <a:pt x="585" y="514"/>
                    <a:pt x="585" y="514"/>
                    <a:pt x="584" y="514"/>
                  </a:cubicBezTo>
                  <a:cubicBezTo>
                    <a:pt x="586" y="506"/>
                    <a:pt x="584" y="498"/>
                    <a:pt x="590" y="494"/>
                  </a:cubicBezTo>
                  <a:cubicBezTo>
                    <a:pt x="590" y="490"/>
                    <a:pt x="591" y="491"/>
                    <a:pt x="593" y="488"/>
                  </a:cubicBezTo>
                  <a:cubicBezTo>
                    <a:pt x="592" y="488"/>
                    <a:pt x="592" y="487"/>
                    <a:pt x="592" y="487"/>
                  </a:cubicBezTo>
                  <a:cubicBezTo>
                    <a:pt x="590" y="486"/>
                    <a:pt x="590" y="488"/>
                    <a:pt x="588" y="487"/>
                  </a:cubicBezTo>
                  <a:cubicBezTo>
                    <a:pt x="587" y="483"/>
                    <a:pt x="590" y="482"/>
                    <a:pt x="588" y="478"/>
                  </a:cubicBezTo>
                  <a:cubicBezTo>
                    <a:pt x="590" y="477"/>
                    <a:pt x="590" y="479"/>
                    <a:pt x="591" y="478"/>
                  </a:cubicBezTo>
                  <a:cubicBezTo>
                    <a:pt x="591" y="477"/>
                    <a:pt x="587" y="477"/>
                    <a:pt x="590" y="476"/>
                  </a:cubicBezTo>
                  <a:cubicBezTo>
                    <a:pt x="590" y="474"/>
                    <a:pt x="591" y="478"/>
                    <a:pt x="593" y="476"/>
                  </a:cubicBezTo>
                  <a:cubicBezTo>
                    <a:pt x="595" y="471"/>
                    <a:pt x="593" y="466"/>
                    <a:pt x="597" y="463"/>
                  </a:cubicBezTo>
                  <a:cubicBezTo>
                    <a:pt x="596" y="478"/>
                    <a:pt x="594" y="491"/>
                    <a:pt x="590" y="505"/>
                  </a:cubicBezTo>
                  <a:cubicBezTo>
                    <a:pt x="592" y="508"/>
                    <a:pt x="589" y="512"/>
                    <a:pt x="585" y="515"/>
                  </a:cubicBezTo>
                  <a:close/>
                  <a:moveTo>
                    <a:pt x="595" y="457"/>
                  </a:moveTo>
                  <a:cubicBezTo>
                    <a:pt x="597" y="452"/>
                    <a:pt x="599" y="444"/>
                    <a:pt x="602" y="439"/>
                  </a:cubicBezTo>
                  <a:cubicBezTo>
                    <a:pt x="602" y="446"/>
                    <a:pt x="602" y="455"/>
                    <a:pt x="595" y="457"/>
                  </a:cubicBezTo>
                  <a:close/>
                  <a:moveTo>
                    <a:pt x="599" y="433"/>
                  </a:moveTo>
                  <a:cubicBezTo>
                    <a:pt x="601" y="430"/>
                    <a:pt x="598" y="429"/>
                    <a:pt x="598" y="426"/>
                  </a:cubicBezTo>
                  <a:cubicBezTo>
                    <a:pt x="602" y="422"/>
                    <a:pt x="604" y="417"/>
                    <a:pt x="607" y="412"/>
                  </a:cubicBezTo>
                  <a:cubicBezTo>
                    <a:pt x="608" y="420"/>
                    <a:pt x="603" y="428"/>
                    <a:pt x="599" y="433"/>
                  </a:cubicBezTo>
                  <a:close/>
                  <a:moveTo>
                    <a:pt x="597" y="420"/>
                  </a:moveTo>
                  <a:cubicBezTo>
                    <a:pt x="596" y="418"/>
                    <a:pt x="597" y="416"/>
                    <a:pt x="596" y="412"/>
                  </a:cubicBezTo>
                  <a:cubicBezTo>
                    <a:pt x="597" y="412"/>
                    <a:pt x="598" y="412"/>
                    <a:pt x="599" y="412"/>
                  </a:cubicBezTo>
                  <a:cubicBezTo>
                    <a:pt x="601" y="406"/>
                    <a:pt x="598" y="404"/>
                    <a:pt x="600" y="398"/>
                  </a:cubicBezTo>
                  <a:cubicBezTo>
                    <a:pt x="601" y="398"/>
                    <a:pt x="603" y="400"/>
                    <a:pt x="603" y="398"/>
                  </a:cubicBezTo>
                  <a:cubicBezTo>
                    <a:pt x="604" y="400"/>
                    <a:pt x="605" y="403"/>
                    <a:pt x="607" y="405"/>
                  </a:cubicBezTo>
                  <a:cubicBezTo>
                    <a:pt x="604" y="410"/>
                    <a:pt x="600" y="415"/>
                    <a:pt x="597" y="420"/>
                  </a:cubicBezTo>
                  <a:close/>
                  <a:moveTo>
                    <a:pt x="611" y="393"/>
                  </a:moveTo>
                  <a:cubicBezTo>
                    <a:pt x="607" y="393"/>
                    <a:pt x="605" y="394"/>
                    <a:pt x="604" y="396"/>
                  </a:cubicBezTo>
                  <a:cubicBezTo>
                    <a:pt x="602" y="391"/>
                    <a:pt x="607" y="386"/>
                    <a:pt x="609" y="381"/>
                  </a:cubicBezTo>
                  <a:cubicBezTo>
                    <a:pt x="608" y="379"/>
                    <a:pt x="606" y="379"/>
                    <a:pt x="606" y="376"/>
                  </a:cubicBezTo>
                  <a:cubicBezTo>
                    <a:pt x="606" y="374"/>
                    <a:pt x="608" y="374"/>
                    <a:pt x="608" y="372"/>
                  </a:cubicBezTo>
                  <a:cubicBezTo>
                    <a:pt x="612" y="376"/>
                    <a:pt x="615" y="385"/>
                    <a:pt x="611" y="393"/>
                  </a:cubicBezTo>
                  <a:close/>
                  <a:moveTo>
                    <a:pt x="612" y="372"/>
                  </a:moveTo>
                  <a:cubicBezTo>
                    <a:pt x="615" y="371"/>
                    <a:pt x="615" y="377"/>
                    <a:pt x="617" y="379"/>
                  </a:cubicBezTo>
                  <a:cubicBezTo>
                    <a:pt x="614" y="381"/>
                    <a:pt x="614" y="374"/>
                    <a:pt x="612" y="372"/>
                  </a:cubicBezTo>
                  <a:close/>
                  <a:moveTo>
                    <a:pt x="616" y="354"/>
                  </a:moveTo>
                  <a:cubicBezTo>
                    <a:pt x="613" y="349"/>
                    <a:pt x="608" y="345"/>
                    <a:pt x="613" y="338"/>
                  </a:cubicBezTo>
                  <a:cubicBezTo>
                    <a:pt x="618" y="340"/>
                    <a:pt x="621" y="350"/>
                    <a:pt x="616" y="354"/>
                  </a:cubicBezTo>
                  <a:close/>
                  <a:moveTo>
                    <a:pt x="619" y="333"/>
                  </a:moveTo>
                  <a:cubicBezTo>
                    <a:pt x="619" y="335"/>
                    <a:pt x="618" y="332"/>
                    <a:pt x="617" y="332"/>
                  </a:cubicBezTo>
                  <a:cubicBezTo>
                    <a:pt x="617" y="331"/>
                    <a:pt x="618" y="330"/>
                    <a:pt x="619" y="329"/>
                  </a:cubicBezTo>
                  <a:cubicBezTo>
                    <a:pt x="620" y="329"/>
                    <a:pt x="618" y="333"/>
                    <a:pt x="619" y="333"/>
                  </a:cubicBezTo>
                  <a:close/>
                  <a:moveTo>
                    <a:pt x="618" y="303"/>
                  </a:moveTo>
                  <a:cubicBezTo>
                    <a:pt x="618" y="301"/>
                    <a:pt x="616" y="300"/>
                    <a:pt x="616" y="299"/>
                  </a:cubicBezTo>
                  <a:cubicBezTo>
                    <a:pt x="616" y="290"/>
                    <a:pt x="626" y="298"/>
                    <a:pt x="618" y="303"/>
                  </a:cubicBezTo>
                  <a:close/>
                  <a:moveTo>
                    <a:pt x="625" y="331"/>
                  </a:moveTo>
                  <a:cubicBezTo>
                    <a:pt x="627" y="332"/>
                    <a:pt x="628" y="334"/>
                    <a:pt x="629" y="337"/>
                  </a:cubicBezTo>
                  <a:cubicBezTo>
                    <a:pt x="627" y="338"/>
                    <a:pt x="627" y="342"/>
                    <a:pt x="623" y="343"/>
                  </a:cubicBezTo>
                  <a:cubicBezTo>
                    <a:pt x="623" y="341"/>
                    <a:pt x="622" y="337"/>
                    <a:pt x="621" y="334"/>
                  </a:cubicBezTo>
                  <a:cubicBezTo>
                    <a:pt x="623" y="333"/>
                    <a:pt x="625" y="334"/>
                    <a:pt x="625" y="331"/>
                  </a:cubicBezTo>
                  <a:close/>
                  <a:moveTo>
                    <a:pt x="622" y="351"/>
                  </a:moveTo>
                  <a:cubicBezTo>
                    <a:pt x="625" y="351"/>
                    <a:pt x="623" y="354"/>
                    <a:pt x="625" y="354"/>
                  </a:cubicBezTo>
                  <a:cubicBezTo>
                    <a:pt x="625" y="355"/>
                    <a:pt x="624" y="356"/>
                    <a:pt x="622" y="357"/>
                  </a:cubicBezTo>
                  <a:cubicBezTo>
                    <a:pt x="621" y="356"/>
                    <a:pt x="622" y="354"/>
                    <a:pt x="622" y="351"/>
                  </a:cubicBezTo>
                  <a:close/>
                  <a:moveTo>
                    <a:pt x="622" y="362"/>
                  </a:moveTo>
                  <a:cubicBezTo>
                    <a:pt x="624" y="361"/>
                    <a:pt x="625" y="360"/>
                    <a:pt x="625" y="357"/>
                  </a:cubicBezTo>
                  <a:cubicBezTo>
                    <a:pt x="633" y="359"/>
                    <a:pt x="626" y="366"/>
                    <a:pt x="624" y="368"/>
                  </a:cubicBezTo>
                  <a:cubicBezTo>
                    <a:pt x="622" y="367"/>
                    <a:pt x="622" y="365"/>
                    <a:pt x="622" y="362"/>
                  </a:cubicBezTo>
                  <a:close/>
                  <a:moveTo>
                    <a:pt x="628" y="395"/>
                  </a:moveTo>
                  <a:cubicBezTo>
                    <a:pt x="626" y="390"/>
                    <a:pt x="621" y="385"/>
                    <a:pt x="624" y="381"/>
                  </a:cubicBezTo>
                  <a:cubicBezTo>
                    <a:pt x="628" y="382"/>
                    <a:pt x="628" y="386"/>
                    <a:pt x="631" y="389"/>
                  </a:cubicBezTo>
                  <a:cubicBezTo>
                    <a:pt x="630" y="391"/>
                    <a:pt x="629" y="393"/>
                    <a:pt x="628" y="395"/>
                  </a:cubicBezTo>
                  <a:close/>
                  <a:moveTo>
                    <a:pt x="636" y="396"/>
                  </a:moveTo>
                  <a:cubicBezTo>
                    <a:pt x="638" y="401"/>
                    <a:pt x="634" y="405"/>
                    <a:pt x="634" y="409"/>
                  </a:cubicBezTo>
                  <a:cubicBezTo>
                    <a:pt x="632" y="407"/>
                    <a:pt x="632" y="403"/>
                    <a:pt x="630" y="400"/>
                  </a:cubicBezTo>
                  <a:cubicBezTo>
                    <a:pt x="631" y="398"/>
                    <a:pt x="634" y="395"/>
                    <a:pt x="636" y="396"/>
                  </a:cubicBezTo>
                  <a:close/>
                  <a:moveTo>
                    <a:pt x="631" y="412"/>
                  </a:moveTo>
                  <a:cubicBezTo>
                    <a:pt x="634" y="413"/>
                    <a:pt x="634" y="417"/>
                    <a:pt x="633" y="420"/>
                  </a:cubicBezTo>
                  <a:cubicBezTo>
                    <a:pt x="635" y="422"/>
                    <a:pt x="636" y="422"/>
                    <a:pt x="639" y="421"/>
                  </a:cubicBezTo>
                  <a:cubicBezTo>
                    <a:pt x="640" y="426"/>
                    <a:pt x="638" y="427"/>
                    <a:pt x="636" y="429"/>
                  </a:cubicBezTo>
                  <a:cubicBezTo>
                    <a:pt x="637" y="439"/>
                    <a:pt x="645" y="444"/>
                    <a:pt x="643" y="455"/>
                  </a:cubicBezTo>
                  <a:cubicBezTo>
                    <a:pt x="641" y="456"/>
                    <a:pt x="642" y="454"/>
                    <a:pt x="640" y="454"/>
                  </a:cubicBezTo>
                  <a:cubicBezTo>
                    <a:pt x="639" y="453"/>
                    <a:pt x="639" y="455"/>
                    <a:pt x="637" y="455"/>
                  </a:cubicBezTo>
                  <a:cubicBezTo>
                    <a:pt x="637" y="460"/>
                    <a:pt x="640" y="463"/>
                    <a:pt x="637" y="467"/>
                  </a:cubicBezTo>
                  <a:cubicBezTo>
                    <a:pt x="634" y="449"/>
                    <a:pt x="632" y="430"/>
                    <a:pt x="631" y="412"/>
                  </a:cubicBezTo>
                  <a:close/>
                  <a:moveTo>
                    <a:pt x="637" y="469"/>
                  </a:moveTo>
                  <a:cubicBezTo>
                    <a:pt x="644" y="470"/>
                    <a:pt x="642" y="478"/>
                    <a:pt x="639" y="483"/>
                  </a:cubicBezTo>
                  <a:cubicBezTo>
                    <a:pt x="637" y="481"/>
                    <a:pt x="639" y="474"/>
                    <a:pt x="637" y="469"/>
                  </a:cubicBezTo>
                  <a:close/>
                  <a:moveTo>
                    <a:pt x="645" y="488"/>
                  </a:moveTo>
                  <a:cubicBezTo>
                    <a:pt x="645" y="489"/>
                    <a:pt x="646" y="489"/>
                    <a:pt x="646" y="489"/>
                  </a:cubicBezTo>
                  <a:cubicBezTo>
                    <a:pt x="646" y="494"/>
                    <a:pt x="642" y="496"/>
                    <a:pt x="642" y="501"/>
                  </a:cubicBezTo>
                  <a:cubicBezTo>
                    <a:pt x="637" y="498"/>
                    <a:pt x="641" y="491"/>
                    <a:pt x="645" y="488"/>
                  </a:cubicBezTo>
                  <a:close/>
                  <a:moveTo>
                    <a:pt x="642" y="510"/>
                  </a:moveTo>
                  <a:cubicBezTo>
                    <a:pt x="647" y="515"/>
                    <a:pt x="643" y="524"/>
                    <a:pt x="648" y="528"/>
                  </a:cubicBezTo>
                  <a:cubicBezTo>
                    <a:pt x="648" y="532"/>
                    <a:pt x="646" y="533"/>
                    <a:pt x="645" y="536"/>
                  </a:cubicBezTo>
                  <a:cubicBezTo>
                    <a:pt x="643" y="526"/>
                    <a:pt x="643" y="520"/>
                    <a:pt x="642" y="510"/>
                  </a:cubicBezTo>
                  <a:close/>
                  <a:moveTo>
                    <a:pt x="648" y="548"/>
                  </a:moveTo>
                  <a:cubicBezTo>
                    <a:pt x="650" y="550"/>
                    <a:pt x="647" y="551"/>
                    <a:pt x="647" y="553"/>
                  </a:cubicBezTo>
                  <a:cubicBezTo>
                    <a:pt x="645" y="552"/>
                    <a:pt x="648" y="550"/>
                    <a:pt x="648" y="548"/>
                  </a:cubicBezTo>
                  <a:close/>
                  <a:moveTo>
                    <a:pt x="649" y="589"/>
                  </a:moveTo>
                  <a:cubicBezTo>
                    <a:pt x="649" y="577"/>
                    <a:pt x="647" y="573"/>
                    <a:pt x="647" y="563"/>
                  </a:cubicBezTo>
                  <a:cubicBezTo>
                    <a:pt x="649" y="564"/>
                    <a:pt x="651" y="562"/>
                    <a:pt x="652" y="561"/>
                  </a:cubicBezTo>
                  <a:cubicBezTo>
                    <a:pt x="654" y="563"/>
                    <a:pt x="655" y="564"/>
                    <a:pt x="655" y="567"/>
                  </a:cubicBezTo>
                  <a:cubicBezTo>
                    <a:pt x="653" y="568"/>
                    <a:pt x="653" y="570"/>
                    <a:pt x="652" y="570"/>
                  </a:cubicBezTo>
                  <a:cubicBezTo>
                    <a:pt x="653" y="577"/>
                    <a:pt x="654" y="585"/>
                    <a:pt x="649" y="589"/>
                  </a:cubicBezTo>
                  <a:close/>
                  <a:moveTo>
                    <a:pt x="646" y="683"/>
                  </a:moveTo>
                  <a:cubicBezTo>
                    <a:pt x="646" y="680"/>
                    <a:pt x="651" y="674"/>
                    <a:pt x="651" y="671"/>
                  </a:cubicBezTo>
                  <a:cubicBezTo>
                    <a:pt x="652" y="671"/>
                    <a:pt x="651" y="669"/>
                    <a:pt x="653" y="670"/>
                  </a:cubicBezTo>
                  <a:cubicBezTo>
                    <a:pt x="653" y="668"/>
                    <a:pt x="653" y="667"/>
                    <a:pt x="654" y="665"/>
                  </a:cubicBezTo>
                  <a:cubicBezTo>
                    <a:pt x="655" y="666"/>
                    <a:pt x="655" y="667"/>
                    <a:pt x="656" y="669"/>
                  </a:cubicBezTo>
                  <a:cubicBezTo>
                    <a:pt x="655" y="670"/>
                    <a:pt x="654" y="670"/>
                    <a:pt x="653" y="671"/>
                  </a:cubicBezTo>
                  <a:cubicBezTo>
                    <a:pt x="659" y="679"/>
                    <a:pt x="650" y="685"/>
                    <a:pt x="648" y="692"/>
                  </a:cubicBezTo>
                  <a:cubicBezTo>
                    <a:pt x="645" y="691"/>
                    <a:pt x="650" y="689"/>
                    <a:pt x="648" y="686"/>
                  </a:cubicBezTo>
                  <a:cubicBezTo>
                    <a:pt x="645" y="688"/>
                    <a:pt x="645" y="686"/>
                    <a:pt x="646" y="683"/>
                  </a:cubicBezTo>
                  <a:close/>
                  <a:moveTo>
                    <a:pt x="652" y="693"/>
                  </a:moveTo>
                  <a:cubicBezTo>
                    <a:pt x="654" y="694"/>
                    <a:pt x="654" y="695"/>
                    <a:pt x="654" y="697"/>
                  </a:cubicBezTo>
                  <a:cubicBezTo>
                    <a:pt x="652" y="697"/>
                    <a:pt x="651" y="694"/>
                    <a:pt x="652" y="693"/>
                  </a:cubicBezTo>
                  <a:close/>
                  <a:moveTo>
                    <a:pt x="652" y="713"/>
                  </a:moveTo>
                  <a:cubicBezTo>
                    <a:pt x="651" y="712"/>
                    <a:pt x="650" y="711"/>
                    <a:pt x="650" y="709"/>
                  </a:cubicBezTo>
                  <a:cubicBezTo>
                    <a:pt x="651" y="710"/>
                    <a:pt x="653" y="711"/>
                    <a:pt x="652" y="713"/>
                  </a:cubicBezTo>
                  <a:close/>
                  <a:moveTo>
                    <a:pt x="649" y="714"/>
                  </a:moveTo>
                  <a:cubicBezTo>
                    <a:pt x="649" y="716"/>
                    <a:pt x="648" y="716"/>
                    <a:pt x="646" y="716"/>
                  </a:cubicBezTo>
                  <a:cubicBezTo>
                    <a:pt x="646" y="715"/>
                    <a:pt x="648" y="713"/>
                    <a:pt x="649" y="714"/>
                  </a:cubicBezTo>
                  <a:close/>
                  <a:moveTo>
                    <a:pt x="633" y="681"/>
                  </a:moveTo>
                  <a:cubicBezTo>
                    <a:pt x="630" y="688"/>
                    <a:pt x="626" y="696"/>
                    <a:pt x="624" y="704"/>
                  </a:cubicBezTo>
                  <a:cubicBezTo>
                    <a:pt x="621" y="702"/>
                    <a:pt x="620" y="698"/>
                    <a:pt x="618" y="695"/>
                  </a:cubicBezTo>
                  <a:cubicBezTo>
                    <a:pt x="617" y="696"/>
                    <a:pt x="615" y="695"/>
                    <a:pt x="615" y="696"/>
                  </a:cubicBezTo>
                  <a:cubicBezTo>
                    <a:pt x="617" y="690"/>
                    <a:pt x="623" y="682"/>
                    <a:pt x="633" y="681"/>
                  </a:cubicBezTo>
                  <a:close/>
                  <a:moveTo>
                    <a:pt x="602" y="734"/>
                  </a:moveTo>
                  <a:cubicBezTo>
                    <a:pt x="603" y="729"/>
                    <a:pt x="603" y="724"/>
                    <a:pt x="605" y="716"/>
                  </a:cubicBezTo>
                  <a:cubicBezTo>
                    <a:pt x="610" y="723"/>
                    <a:pt x="618" y="731"/>
                    <a:pt x="620" y="738"/>
                  </a:cubicBezTo>
                  <a:cubicBezTo>
                    <a:pt x="615" y="738"/>
                    <a:pt x="606" y="738"/>
                    <a:pt x="602" y="734"/>
                  </a:cubicBezTo>
                  <a:close/>
                  <a:moveTo>
                    <a:pt x="608" y="709"/>
                  </a:moveTo>
                  <a:cubicBezTo>
                    <a:pt x="609" y="705"/>
                    <a:pt x="611" y="701"/>
                    <a:pt x="613" y="697"/>
                  </a:cubicBezTo>
                  <a:cubicBezTo>
                    <a:pt x="615" y="704"/>
                    <a:pt x="620" y="709"/>
                    <a:pt x="620" y="716"/>
                  </a:cubicBezTo>
                  <a:cubicBezTo>
                    <a:pt x="626" y="720"/>
                    <a:pt x="626" y="730"/>
                    <a:pt x="631" y="736"/>
                  </a:cubicBezTo>
                  <a:cubicBezTo>
                    <a:pt x="621" y="731"/>
                    <a:pt x="619" y="714"/>
                    <a:pt x="608" y="709"/>
                  </a:cubicBezTo>
                  <a:close/>
                  <a:moveTo>
                    <a:pt x="630" y="725"/>
                  </a:moveTo>
                  <a:cubicBezTo>
                    <a:pt x="632" y="726"/>
                    <a:pt x="638" y="731"/>
                    <a:pt x="637" y="735"/>
                  </a:cubicBezTo>
                  <a:cubicBezTo>
                    <a:pt x="633" y="734"/>
                    <a:pt x="633" y="728"/>
                    <a:pt x="630" y="725"/>
                  </a:cubicBezTo>
                  <a:close/>
                  <a:moveTo>
                    <a:pt x="633" y="719"/>
                  </a:moveTo>
                  <a:cubicBezTo>
                    <a:pt x="630" y="716"/>
                    <a:pt x="624" y="710"/>
                    <a:pt x="628" y="704"/>
                  </a:cubicBezTo>
                  <a:cubicBezTo>
                    <a:pt x="634" y="711"/>
                    <a:pt x="636" y="720"/>
                    <a:pt x="641" y="728"/>
                  </a:cubicBezTo>
                  <a:cubicBezTo>
                    <a:pt x="638" y="729"/>
                    <a:pt x="635" y="723"/>
                    <a:pt x="633" y="719"/>
                  </a:cubicBezTo>
                  <a:close/>
                  <a:moveTo>
                    <a:pt x="641" y="710"/>
                  </a:moveTo>
                  <a:cubicBezTo>
                    <a:pt x="634" y="704"/>
                    <a:pt x="627" y="692"/>
                    <a:pt x="637" y="686"/>
                  </a:cubicBezTo>
                  <a:cubicBezTo>
                    <a:pt x="641" y="687"/>
                    <a:pt x="641" y="693"/>
                    <a:pt x="639" y="696"/>
                  </a:cubicBezTo>
                  <a:cubicBezTo>
                    <a:pt x="641" y="700"/>
                    <a:pt x="643" y="704"/>
                    <a:pt x="641" y="710"/>
                  </a:cubicBezTo>
                  <a:close/>
                  <a:moveTo>
                    <a:pt x="648" y="734"/>
                  </a:moveTo>
                  <a:cubicBezTo>
                    <a:pt x="647" y="732"/>
                    <a:pt x="647" y="730"/>
                    <a:pt x="645" y="728"/>
                  </a:cubicBezTo>
                  <a:cubicBezTo>
                    <a:pt x="645" y="726"/>
                    <a:pt x="647" y="727"/>
                    <a:pt x="646" y="725"/>
                  </a:cubicBezTo>
                  <a:cubicBezTo>
                    <a:pt x="650" y="726"/>
                    <a:pt x="652" y="730"/>
                    <a:pt x="654" y="734"/>
                  </a:cubicBezTo>
                  <a:cubicBezTo>
                    <a:pt x="651" y="733"/>
                    <a:pt x="650" y="734"/>
                    <a:pt x="648" y="734"/>
                  </a:cubicBezTo>
                  <a:close/>
                  <a:moveTo>
                    <a:pt x="655" y="706"/>
                  </a:moveTo>
                  <a:cubicBezTo>
                    <a:pt x="654" y="706"/>
                    <a:pt x="654" y="705"/>
                    <a:pt x="653" y="705"/>
                  </a:cubicBezTo>
                  <a:cubicBezTo>
                    <a:pt x="653" y="703"/>
                    <a:pt x="655" y="702"/>
                    <a:pt x="657" y="701"/>
                  </a:cubicBezTo>
                  <a:cubicBezTo>
                    <a:pt x="656" y="703"/>
                    <a:pt x="656" y="705"/>
                    <a:pt x="655" y="706"/>
                  </a:cubicBezTo>
                  <a:close/>
                  <a:moveTo>
                    <a:pt x="657" y="722"/>
                  </a:moveTo>
                  <a:cubicBezTo>
                    <a:pt x="656" y="721"/>
                    <a:pt x="657" y="718"/>
                    <a:pt x="658" y="717"/>
                  </a:cubicBezTo>
                  <a:cubicBezTo>
                    <a:pt x="660" y="718"/>
                    <a:pt x="658" y="721"/>
                    <a:pt x="657" y="722"/>
                  </a:cubicBezTo>
                  <a:close/>
                  <a:moveTo>
                    <a:pt x="654" y="692"/>
                  </a:moveTo>
                  <a:cubicBezTo>
                    <a:pt x="654" y="688"/>
                    <a:pt x="657" y="687"/>
                    <a:pt x="657" y="684"/>
                  </a:cubicBezTo>
                  <a:cubicBezTo>
                    <a:pt x="659" y="685"/>
                    <a:pt x="660" y="687"/>
                    <a:pt x="661" y="689"/>
                  </a:cubicBezTo>
                  <a:cubicBezTo>
                    <a:pt x="659" y="691"/>
                    <a:pt x="656" y="691"/>
                    <a:pt x="654" y="692"/>
                  </a:cubicBezTo>
                  <a:close/>
                  <a:moveTo>
                    <a:pt x="660" y="707"/>
                  </a:moveTo>
                  <a:cubicBezTo>
                    <a:pt x="662" y="708"/>
                    <a:pt x="663" y="711"/>
                    <a:pt x="662" y="713"/>
                  </a:cubicBezTo>
                  <a:cubicBezTo>
                    <a:pt x="659" y="713"/>
                    <a:pt x="658" y="709"/>
                    <a:pt x="660" y="707"/>
                  </a:cubicBezTo>
                  <a:close/>
                  <a:moveTo>
                    <a:pt x="662" y="731"/>
                  </a:moveTo>
                  <a:cubicBezTo>
                    <a:pt x="662" y="729"/>
                    <a:pt x="664" y="728"/>
                    <a:pt x="664" y="726"/>
                  </a:cubicBezTo>
                  <a:cubicBezTo>
                    <a:pt x="662" y="725"/>
                    <a:pt x="663" y="728"/>
                    <a:pt x="661" y="728"/>
                  </a:cubicBezTo>
                  <a:cubicBezTo>
                    <a:pt x="661" y="725"/>
                    <a:pt x="662" y="724"/>
                    <a:pt x="663" y="722"/>
                  </a:cubicBezTo>
                  <a:cubicBezTo>
                    <a:pt x="664" y="723"/>
                    <a:pt x="664" y="725"/>
                    <a:pt x="666" y="725"/>
                  </a:cubicBezTo>
                  <a:cubicBezTo>
                    <a:pt x="665" y="727"/>
                    <a:pt x="664" y="730"/>
                    <a:pt x="662" y="731"/>
                  </a:cubicBezTo>
                  <a:close/>
                  <a:moveTo>
                    <a:pt x="666" y="716"/>
                  </a:moveTo>
                  <a:cubicBezTo>
                    <a:pt x="668" y="716"/>
                    <a:pt x="667" y="719"/>
                    <a:pt x="669" y="720"/>
                  </a:cubicBezTo>
                  <a:cubicBezTo>
                    <a:pt x="668" y="721"/>
                    <a:pt x="664" y="717"/>
                    <a:pt x="666" y="716"/>
                  </a:cubicBezTo>
                  <a:close/>
                  <a:moveTo>
                    <a:pt x="667" y="670"/>
                  </a:moveTo>
                  <a:cubicBezTo>
                    <a:pt x="667" y="670"/>
                    <a:pt x="668" y="670"/>
                    <a:pt x="669" y="670"/>
                  </a:cubicBezTo>
                  <a:cubicBezTo>
                    <a:pt x="668" y="673"/>
                    <a:pt x="672" y="675"/>
                    <a:pt x="671" y="678"/>
                  </a:cubicBezTo>
                  <a:cubicBezTo>
                    <a:pt x="669" y="676"/>
                    <a:pt x="664" y="672"/>
                    <a:pt x="667" y="670"/>
                  </a:cubicBezTo>
                  <a:close/>
                  <a:moveTo>
                    <a:pt x="670" y="738"/>
                  </a:moveTo>
                  <a:cubicBezTo>
                    <a:pt x="669" y="737"/>
                    <a:pt x="673" y="736"/>
                    <a:pt x="675" y="735"/>
                  </a:cubicBezTo>
                  <a:cubicBezTo>
                    <a:pt x="675" y="736"/>
                    <a:pt x="675" y="737"/>
                    <a:pt x="676" y="737"/>
                  </a:cubicBezTo>
                  <a:cubicBezTo>
                    <a:pt x="674" y="738"/>
                    <a:pt x="672" y="737"/>
                    <a:pt x="670" y="738"/>
                  </a:cubicBezTo>
                  <a:close/>
                  <a:moveTo>
                    <a:pt x="676" y="696"/>
                  </a:moveTo>
                  <a:cubicBezTo>
                    <a:pt x="678" y="697"/>
                    <a:pt x="677" y="700"/>
                    <a:pt x="679" y="701"/>
                  </a:cubicBezTo>
                  <a:cubicBezTo>
                    <a:pt x="677" y="702"/>
                    <a:pt x="676" y="698"/>
                    <a:pt x="676" y="696"/>
                  </a:cubicBezTo>
                  <a:close/>
                  <a:moveTo>
                    <a:pt x="689" y="727"/>
                  </a:moveTo>
                  <a:cubicBezTo>
                    <a:pt x="689" y="730"/>
                    <a:pt x="690" y="730"/>
                    <a:pt x="690" y="732"/>
                  </a:cubicBezTo>
                  <a:cubicBezTo>
                    <a:pt x="689" y="733"/>
                    <a:pt x="687" y="729"/>
                    <a:pt x="686" y="728"/>
                  </a:cubicBezTo>
                  <a:cubicBezTo>
                    <a:pt x="686" y="726"/>
                    <a:pt x="689" y="727"/>
                    <a:pt x="689" y="727"/>
                  </a:cubicBezTo>
                  <a:close/>
                  <a:moveTo>
                    <a:pt x="680" y="736"/>
                  </a:moveTo>
                  <a:cubicBezTo>
                    <a:pt x="680" y="733"/>
                    <a:pt x="678" y="732"/>
                    <a:pt x="679" y="729"/>
                  </a:cubicBezTo>
                  <a:cubicBezTo>
                    <a:pt x="682" y="730"/>
                    <a:pt x="682" y="734"/>
                    <a:pt x="684" y="737"/>
                  </a:cubicBezTo>
                  <a:cubicBezTo>
                    <a:pt x="682" y="737"/>
                    <a:pt x="682" y="735"/>
                    <a:pt x="680" y="736"/>
                  </a:cubicBezTo>
                  <a:close/>
                  <a:moveTo>
                    <a:pt x="682" y="708"/>
                  </a:moveTo>
                  <a:cubicBezTo>
                    <a:pt x="681" y="707"/>
                    <a:pt x="680" y="705"/>
                    <a:pt x="679" y="702"/>
                  </a:cubicBezTo>
                  <a:cubicBezTo>
                    <a:pt x="681" y="704"/>
                    <a:pt x="682" y="706"/>
                    <a:pt x="682" y="708"/>
                  </a:cubicBezTo>
                  <a:close/>
                  <a:moveTo>
                    <a:pt x="680" y="576"/>
                  </a:moveTo>
                  <a:cubicBezTo>
                    <a:pt x="679" y="576"/>
                    <a:pt x="678" y="576"/>
                    <a:pt x="676" y="576"/>
                  </a:cubicBezTo>
                  <a:cubicBezTo>
                    <a:pt x="678" y="575"/>
                    <a:pt x="677" y="572"/>
                    <a:pt x="677" y="570"/>
                  </a:cubicBezTo>
                  <a:cubicBezTo>
                    <a:pt x="677" y="569"/>
                    <a:pt x="679" y="572"/>
                    <a:pt x="680" y="572"/>
                  </a:cubicBezTo>
                  <a:cubicBezTo>
                    <a:pt x="680" y="573"/>
                    <a:pt x="680" y="575"/>
                    <a:pt x="680" y="576"/>
                  </a:cubicBezTo>
                  <a:close/>
                  <a:moveTo>
                    <a:pt x="676" y="542"/>
                  </a:moveTo>
                  <a:cubicBezTo>
                    <a:pt x="676" y="538"/>
                    <a:pt x="678" y="534"/>
                    <a:pt x="682" y="533"/>
                  </a:cubicBezTo>
                  <a:cubicBezTo>
                    <a:pt x="682" y="538"/>
                    <a:pt x="679" y="540"/>
                    <a:pt x="676" y="542"/>
                  </a:cubicBezTo>
                  <a:close/>
                  <a:moveTo>
                    <a:pt x="680" y="561"/>
                  </a:moveTo>
                  <a:cubicBezTo>
                    <a:pt x="675" y="556"/>
                    <a:pt x="677" y="547"/>
                    <a:pt x="680" y="543"/>
                  </a:cubicBezTo>
                  <a:cubicBezTo>
                    <a:pt x="684" y="547"/>
                    <a:pt x="680" y="555"/>
                    <a:pt x="680" y="561"/>
                  </a:cubicBezTo>
                  <a:close/>
                  <a:moveTo>
                    <a:pt x="679" y="527"/>
                  </a:moveTo>
                  <a:cubicBezTo>
                    <a:pt x="679" y="522"/>
                    <a:pt x="672" y="512"/>
                    <a:pt x="681" y="509"/>
                  </a:cubicBezTo>
                  <a:cubicBezTo>
                    <a:pt x="678" y="496"/>
                    <a:pt x="676" y="487"/>
                    <a:pt x="678" y="474"/>
                  </a:cubicBezTo>
                  <a:cubicBezTo>
                    <a:pt x="680" y="478"/>
                    <a:pt x="680" y="482"/>
                    <a:pt x="680" y="487"/>
                  </a:cubicBezTo>
                  <a:cubicBezTo>
                    <a:pt x="680" y="495"/>
                    <a:pt x="682" y="503"/>
                    <a:pt x="683" y="510"/>
                  </a:cubicBezTo>
                  <a:cubicBezTo>
                    <a:pt x="683" y="516"/>
                    <a:pt x="683" y="524"/>
                    <a:pt x="679" y="527"/>
                  </a:cubicBezTo>
                  <a:close/>
                  <a:moveTo>
                    <a:pt x="679" y="450"/>
                  </a:moveTo>
                  <a:cubicBezTo>
                    <a:pt x="679" y="448"/>
                    <a:pt x="681" y="448"/>
                    <a:pt x="682" y="447"/>
                  </a:cubicBezTo>
                  <a:cubicBezTo>
                    <a:pt x="683" y="446"/>
                    <a:pt x="682" y="448"/>
                    <a:pt x="684" y="448"/>
                  </a:cubicBezTo>
                  <a:cubicBezTo>
                    <a:pt x="683" y="450"/>
                    <a:pt x="680" y="450"/>
                    <a:pt x="679" y="450"/>
                  </a:cubicBezTo>
                  <a:close/>
                  <a:moveTo>
                    <a:pt x="684" y="435"/>
                  </a:moveTo>
                  <a:cubicBezTo>
                    <a:pt x="679" y="432"/>
                    <a:pt x="681" y="427"/>
                    <a:pt x="682" y="423"/>
                  </a:cubicBezTo>
                  <a:cubicBezTo>
                    <a:pt x="682" y="423"/>
                    <a:pt x="683" y="423"/>
                    <a:pt x="684" y="423"/>
                  </a:cubicBezTo>
                  <a:cubicBezTo>
                    <a:pt x="684" y="426"/>
                    <a:pt x="683" y="431"/>
                    <a:pt x="684" y="435"/>
                  </a:cubicBezTo>
                  <a:close/>
                  <a:moveTo>
                    <a:pt x="683" y="417"/>
                  </a:moveTo>
                  <a:cubicBezTo>
                    <a:pt x="680" y="411"/>
                    <a:pt x="685" y="402"/>
                    <a:pt x="682" y="396"/>
                  </a:cubicBezTo>
                  <a:cubicBezTo>
                    <a:pt x="683" y="394"/>
                    <a:pt x="684" y="397"/>
                    <a:pt x="684" y="394"/>
                  </a:cubicBezTo>
                  <a:cubicBezTo>
                    <a:pt x="685" y="398"/>
                    <a:pt x="685" y="412"/>
                    <a:pt x="683" y="417"/>
                  </a:cubicBezTo>
                  <a:close/>
                  <a:moveTo>
                    <a:pt x="683" y="387"/>
                  </a:moveTo>
                  <a:cubicBezTo>
                    <a:pt x="683" y="386"/>
                    <a:pt x="684" y="384"/>
                    <a:pt x="685" y="384"/>
                  </a:cubicBezTo>
                  <a:cubicBezTo>
                    <a:pt x="686" y="385"/>
                    <a:pt x="684" y="387"/>
                    <a:pt x="683" y="387"/>
                  </a:cubicBezTo>
                  <a:close/>
                  <a:moveTo>
                    <a:pt x="685" y="383"/>
                  </a:moveTo>
                  <a:cubicBezTo>
                    <a:pt x="684" y="380"/>
                    <a:pt x="684" y="377"/>
                    <a:pt x="685" y="374"/>
                  </a:cubicBezTo>
                  <a:cubicBezTo>
                    <a:pt x="687" y="377"/>
                    <a:pt x="685" y="380"/>
                    <a:pt x="685" y="383"/>
                  </a:cubicBezTo>
                  <a:close/>
                  <a:moveTo>
                    <a:pt x="686" y="374"/>
                  </a:moveTo>
                  <a:cubicBezTo>
                    <a:pt x="684" y="373"/>
                    <a:pt x="685" y="371"/>
                    <a:pt x="684" y="371"/>
                  </a:cubicBezTo>
                  <a:cubicBezTo>
                    <a:pt x="685" y="370"/>
                    <a:pt x="684" y="366"/>
                    <a:pt x="686" y="363"/>
                  </a:cubicBezTo>
                  <a:cubicBezTo>
                    <a:pt x="688" y="365"/>
                    <a:pt x="686" y="372"/>
                    <a:pt x="686" y="374"/>
                  </a:cubicBezTo>
                  <a:close/>
                  <a:moveTo>
                    <a:pt x="688" y="331"/>
                  </a:moveTo>
                  <a:cubicBezTo>
                    <a:pt x="691" y="340"/>
                    <a:pt x="686" y="350"/>
                    <a:pt x="687" y="363"/>
                  </a:cubicBezTo>
                  <a:cubicBezTo>
                    <a:pt x="683" y="355"/>
                    <a:pt x="688" y="342"/>
                    <a:pt x="686" y="333"/>
                  </a:cubicBezTo>
                  <a:cubicBezTo>
                    <a:pt x="687" y="333"/>
                    <a:pt x="687" y="332"/>
                    <a:pt x="688" y="331"/>
                  </a:cubicBezTo>
                  <a:close/>
                  <a:moveTo>
                    <a:pt x="684" y="273"/>
                  </a:moveTo>
                  <a:cubicBezTo>
                    <a:pt x="684" y="272"/>
                    <a:pt x="684" y="271"/>
                    <a:pt x="684" y="271"/>
                  </a:cubicBezTo>
                  <a:cubicBezTo>
                    <a:pt x="686" y="271"/>
                    <a:pt x="686" y="270"/>
                    <a:pt x="687" y="271"/>
                  </a:cubicBezTo>
                  <a:cubicBezTo>
                    <a:pt x="687" y="272"/>
                    <a:pt x="685" y="272"/>
                    <a:pt x="684" y="273"/>
                  </a:cubicBezTo>
                  <a:close/>
                  <a:moveTo>
                    <a:pt x="687" y="164"/>
                  </a:moveTo>
                  <a:cubicBezTo>
                    <a:pt x="684" y="160"/>
                    <a:pt x="688" y="153"/>
                    <a:pt x="688" y="147"/>
                  </a:cubicBezTo>
                  <a:cubicBezTo>
                    <a:pt x="689" y="151"/>
                    <a:pt x="688" y="162"/>
                    <a:pt x="687" y="164"/>
                  </a:cubicBezTo>
                  <a:close/>
                  <a:moveTo>
                    <a:pt x="689" y="85"/>
                  </a:moveTo>
                  <a:cubicBezTo>
                    <a:pt x="690" y="82"/>
                    <a:pt x="688" y="81"/>
                    <a:pt x="688" y="78"/>
                  </a:cubicBezTo>
                  <a:cubicBezTo>
                    <a:pt x="690" y="79"/>
                    <a:pt x="689" y="84"/>
                    <a:pt x="692" y="85"/>
                  </a:cubicBezTo>
                  <a:cubicBezTo>
                    <a:pt x="692" y="86"/>
                    <a:pt x="690" y="85"/>
                    <a:pt x="689" y="85"/>
                  </a:cubicBezTo>
                  <a:close/>
                  <a:moveTo>
                    <a:pt x="692" y="147"/>
                  </a:moveTo>
                  <a:cubicBezTo>
                    <a:pt x="691" y="144"/>
                    <a:pt x="691" y="134"/>
                    <a:pt x="692" y="131"/>
                  </a:cubicBezTo>
                  <a:cubicBezTo>
                    <a:pt x="693" y="136"/>
                    <a:pt x="693" y="141"/>
                    <a:pt x="692" y="147"/>
                  </a:cubicBezTo>
                  <a:close/>
                  <a:moveTo>
                    <a:pt x="695" y="50"/>
                  </a:moveTo>
                  <a:cubicBezTo>
                    <a:pt x="691" y="46"/>
                    <a:pt x="688" y="37"/>
                    <a:pt x="689" y="32"/>
                  </a:cubicBezTo>
                  <a:cubicBezTo>
                    <a:pt x="692" y="31"/>
                    <a:pt x="696" y="35"/>
                    <a:pt x="700" y="36"/>
                  </a:cubicBezTo>
                  <a:cubicBezTo>
                    <a:pt x="698" y="41"/>
                    <a:pt x="701" y="45"/>
                    <a:pt x="701" y="50"/>
                  </a:cubicBezTo>
                  <a:cubicBezTo>
                    <a:pt x="699" y="49"/>
                    <a:pt x="697" y="48"/>
                    <a:pt x="695" y="50"/>
                  </a:cubicBezTo>
                  <a:close/>
                  <a:moveTo>
                    <a:pt x="701" y="51"/>
                  </a:moveTo>
                  <a:cubicBezTo>
                    <a:pt x="701" y="52"/>
                    <a:pt x="701" y="53"/>
                    <a:pt x="703" y="53"/>
                  </a:cubicBezTo>
                  <a:cubicBezTo>
                    <a:pt x="701" y="58"/>
                    <a:pt x="705" y="59"/>
                    <a:pt x="704" y="64"/>
                  </a:cubicBezTo>
                  <a:cubicBezTo>
                    <a:pt x="701" y="61"/>
                    <a:pt x="698" y="56"/>
                    <a:pt x="701" y="51"/>
                  </a:cubicBezTo>
                  <a:close/>
                  <a:moveTo>
                    <a:pt x="701" y="131"/>
                  </a:moveTo>
                  <a:cubicBezTo>
                    <a:pt x="699" y="121"/>
                    <a:pt x="702" y="109"/>
                    <a:pt x="701" y="96"/>
                  </a:cubicBezTo>
                  <a:cubicBezTo>
                    <a:pt x="704" y="98"/>
                    <a:pt x="704" y="102"/>
                    <a:pt x="706" y="104"/>
                  </a:cubicBezTo>
                  <a:cubicBezTo>
                    <a:pt x="701" y="109"/>
                    <a:pt x="709" y="128"/>
                    <a:pt x="701" y="131"/>
                  </a:cubicBezTo>
                  <a:close/>
                  <a:moveTo>
                    <a:pt x="710" y="91"/>
                  </a:moveTo>
                  <a:cubicBezTo>
                    <a:pt x="714" y="94"/>
                    <a:pt x="713" y="100"/>
                    <a:pt x="716" y="105"/>
                  </a:cubicBezTo>
                  <a:cubicBezTo>
                    <a:pt x="713" y="103"/>
                    <a:pt x="711" y="96"/>
                    <a:pt x="710" y="91"/>
                  </a:cubicBezTo>
                  <a:close/>
                  <a:moveTo>
                    <a:pt x="719" y="75"/>
                  </a:moveTo>
                  <a:cubicBezTo>
                    <a:pt x="726" y="90"/>
                    <a:pt x="731" y="108"/>
                    <a:pt x="734" y="124"/>
                  </a:cubicBezTo>
                  <a:cubicBezTo>
                    <a:pt x="729" y="108"/>
                    <a:pt x="722" y="94"/>
                    <a:pt x="719" y="75"/>
                  </a:cubicBezTo>
                  <a:close/>
                  <a:moveTo>
                    <a:pt x="734" y="343"/>
                  </a:moveTo>
                  <a:cubicBezTo>
                    <a:pt x="736" y="345"/>
                    <a:pt x="735" y="350"/>
                    <a:pt x="734" y="352"/>
                  </a:cubicBezTo>
                  <a:cubicBezTo>
                    <a:pt x="731" y="351"/>
                    <a:pt x="731" y="353"/>
                    <a:pt x="730" y="353"/>
                  </a:cubicBezTo>
                  <a:cubicBezTo>
                    <a:pt x="730" y="349"/>
                    <a:pt x="732" y="346"/>
                    <a:pt x="734" y="343"/>
                  </a:cubicBezTo>
                  <a:close/>
                  <a:moveTo>
                    <a:pt x="732" y="399"/>
                  </a:moveTo>
                  <a:cubicBezTo>
                    <a:pt x="729" y="384"/>
                    <a:pt x="731" y="371"/>
                    <a:pt x="730" y="355"/>
                  </a:cubicBezTo>
                  <a:cubicBezTo>
                    <a:pt x="734" y="363"/>
                    <a:pt x="735" y="372"/>
                    <a:pt x="736" y="382"/>
                  </a:cubicBezTo>
                  <a:cubicBezTo>
                    <a:pt x="732" y="386"/>
                    <a:pt x="733" y="394"/>
                    <a:pt x="732" y="399"/>
                  </a:cubicBezTo>
                  <a:close/>
                  <a:moveTo>
                    <a:pt x="742" y="408"/>
                  </a:moveTo>
                  <a:cubicBezTo>
                    <a:pt x="740" y="408"/>
                    <a:pt x="742" y="410"/>
                    <a:pt x="740" y="409"/>
                  </a:cubicBezTo>
                  <a:cubicBezTo>
                    <a:pt x="739" y="405"/>
                    <a:pt x="740" y="404"/>
                    <a:pt x="739" y="399"/>
                  </a:cubicBezTo>
                  <a:cubicBezTo>
                    <a:pt x="741" y="401"/>
                    <a:pt x="742" y="404"/>
                    <a:pt x="742" y="408"/>
                  </a:cubicBezTo>
                  <a:close/>
                  <a:moveTo>
                    <a:pt x="747" y="225"/>
                  </a:moveTo>
                  <a:cubicBezTo>
                    <a:pt x="745" y="220"/>
                    <a:pt x="745" y="210"/>
                    <a:pt x="749" y="207"/>
                  </a:cubicBezTo>
                  <a:cubicBezTo>
                    <a:pt x="749" y="214"/>
                    <a:pt x="749" y="218"/>
                    <a:pt x="747" y="225"/>
                  </a:cubicBezTo>
                  <a:close/>
                  <a:moveTo>
                    <a:pt x="751" y="232"/>
                  </a:moveTo>
                  <a:cubicBezTo>
                    <a:pt x="749" y="230"/>
                    <a:pt x="753" y="228"/>
                    <a:pt x="751" y="227"/>
                  </a:cubicBezTo>
                  <a:cubicBezTo>
                    <a:pt x="751" y="226"/>
                    <a:pt x="752" y="226"/>
                    <a:pt x="753" y="226"/>
                  </a:cubicBezTo>
                  <a:cubicBezTo>
                    <a:pt x="753" y="228"/>
                    <a:pt x="752" y="230"/>
                    <a:pt x="751" y="232"/>
                  </a:cubicBezTo>
                  <a:close/>
                  <a:moveTo>
                    <a:pt x="755" y="208"/>
                  </a:moveTo>
                  <a:cubicBezTo>
                    <a:pt x="754" y="207"/>
                    <a:pt x="755" y="204"/>
                    <a:pt x="754" y="204"/>
                  </a:cubicBezTo>
                  <a:cubicBezTo>
                    <a:pt x="755" y="202"/>
                    <a:pt x="755" y="206"/>
                    <a:pt x="756" y="206"/>
                  </a:cubicBezTo>
                  <a:cubicBezTo>
                    <a:pt x="756" y="207"/>
                    <a:pt x="756" y="208"/>
                    <a:pt x="755" y="2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2" tIns="60941" rIns="121882" bIns="60941"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399"/>
            </a:p>
          </p:txBody>
        </p:sp>
      </p:grpSp>
    </p:spTree>
    <p:extLst>
      <p:ext uri="{BB962C8B-B14F-4D97-AF65-F5344CB8AC3E}">
        <p14:creationId xmlns:p14="http://schemas.microsoft.com/office/powerpoint/2010/main" val="2721945470"/>
      </p:ext>
    </p:extLst>
  </p:cSld>
  <p:clrMapOvr>
    <a:masterClrMapping/>
  </p:clrMapOvr>
  <mc:AlternateContent xmlns:mc="http://schemas.openxmlformats.org/markup-compatibility/2006" xmlns:p14="http://schemas.microsoft.com/office/powerpoint/2010/main">
    <mc:Choice Requires="p14">
      <p:transition>
        <p14:flip dir="r"/>
        <p:sndAc>
          <p:stSnd>
            <p:snd r:embed="rId2" name="chimes.wav"/>
          </p:stSnd>
        </p:sndAc>
      </p:transition>
    </mc:Choice>
    <mc:Fallback xmlns="">
      <p:transition>
        <p:fade/>
        <p:sndAc>
          <p:stSnd>
            <p:snd r:embed="rId8" name="chimes.wav"/>
          </p:stSnd>
        </p:sndAc>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021379" y="2378677"/>
            <a:ext cx="5704997" cy="3323987"/>
          </a:xfrm>
          <a:prstGeom prst="rect">
            <a:avLst/>
          </a:prstGeom>
        </p:spPr>
        <p:txBody>
          <a:bodyPr wrap="square">
            <a:spAutoFit/>
          </a:bodyPr>
          <a:lstStyle/>
          <a:p>
            <a:pPr indent="457200">
              <a:lnSpc>
                <a:spcPct val="150000"/>
              </a:lnSpc>
            </a:pPr>
            <a:r>
              <a:rPr lang="zh-CN" altLang="en-US" sz="2000" dirty="0">
                <a:latin typeface="Inter"/>
              </a:rPr>
              <a:t>黑客（</a:t>
            </a:r>
            <a:r>
              <a:rPr lang="en-US" altLang="zh-CN" sz="2000" dirty="0">
                <a:latin typeface="Inter"/>
              </a:rPr>
              <a:t>Hacker</a:t>
            </a:r>
            <a:r>
              <a:rPr lang="zh-CN" altLang="en-US" sz="2000" dirty="0">
                <a:latin typeface="Inter"/>
              </a:rPr>
              <a:t>）一词起源于美国麻省理工学院，原指热心于计算机技术，水平高超的计算机专家，尤其是程序设计人员。但</a:t>
            </a:r>
            <a:r>
              <a:rPr lang="zh-CN" altLang="en-US" sz="2000" dirty="0" smtClean="0">
                <a:latin typeface="Inter"/>
              </a:rPr>
              <a:t>到如今，</a:t>
            </a:r>
            <a:r>
              <a:rPr lang="zh-CN" altLang="en-US" sz="2000" dirty="0">
                <a:latin typeface="Inter"/>
              </a:rPr>
              <a:t>黑客一词已被用于泛指那些专门利用计算机网络从事破坏或恶作剧的人员。对这些人的正确英文叫法是 </a:t>
            </a:r>
            <a:r>
              <a:rPr lang="en-US" altLang="zh-CN" sz="2000" dirty="0">
                <a:latin typeface="Inter"/>
              </a:rPr>
              <a:t>Cracker</a:t>
            </a:r>
            <a:r>
              <a:rPr lang="zh-CN" altLang="en-US" sz="2000" dirty="0">
                <a:latin typeface="Inter"/>
              </a:rPr>
              <a:t>，有人翻译成 “骇客”，但其普遍意义是指计算机网络系统的非法入侵</a:t>
            </a:r>
            <a:r>
              <a:rPr lang="zh-CN" altLang="en-US" sz="2000" dirty="0" smtClean="0">
                <a:latin typeface="Inter"/>
              </a:rPr>
              <a:t>者。</a:t>
            </a:r>
            <a:endParaRPr lang="zh-CN" altLang="en-US" sz="2000" dirty="0"/>
          </a:p>
        </p:txBody>
      </p:sp>
      <p:sp>
        <p:nvSpPr>
          <p:cNvPr id="4" name="矩形 3"/>
          <p:cNvSpPr/>
          <p:nvPr/>
        </p:nvSpPr>
        <p:spPr>
          <a:xfrm>
            <a:off x="3110664" y="1663828"/>
            <a:ext cx="2353529" cy="424732"/>
          </a:xfrm>
          <a:prstGeom prst="rect">
            <a:avLst/>
          </a:prstGeom>
        </p:spPr>
        <p:txBody>
          <a:bodyPr wrap="none">
            <a:spAutoFit/>
          </a:bodyPr>
          <a:lstStyle/>
          <a:p>
            <a:pPr algn="ctr">
              <a:lnSpc>
                <a:spcPct val="90000"/>
              </a:lnSpc>
              <a:spcBef>
                <a:spcPct val="0"/>
              </a:spcBef>
            </a:pPr>
            <a:r>
              <a:rPr lang="en-US" altLang="zh-CN" sz="2400" b="1" dirty="0" smtClean="0">
                <a:solidFill>
                  <a:schemeClr val="accent1">
                    <a:lumMod val="75000"/>
                  </a:schemeClr>
                </a:solidFill>
                <a:latin typeface="仿宋" panose="02010609060101010101" pitchFamily="49" charset="-122"/>
                <a:ea typeface="仿宋" panose="02010609060101010101" pitchFamily="49" charset="-122"/>
              </a:rPr>
              <a:t>1.4 </a:t>
            </a:r>
            <a:r>
              <a:rPr lang="zh-CN" altLang="en-US" sz="2400" b="1" dirty="0" smtClean="0">
                <a:solidFill>
                  <a:schemeClr val="accent1">
                    <a:lumMod val="75000"/>
                  </a:schemeClr>
                </a:solidFill>
                <a:latin typeface="仿宋" panose="02010609060101010101" pitchFamily="49" charset="-122"/>
                <a:ea typeface="仿宋" panose="02010609060101010101" pitchFamily="49" charset="-122"/>
              </a:rPr>
              <a:t>黑客</a:t>
            </a:r>
            <a:r>
              <a:rPr lang="zh-CN" altLang="en-US" sz="2400" b="1" dirty="0">
                <a:solidFill>
                  <a:schemeClr val="accent1">
                    <a:lumMod val="75000"/>
                  </a:schemeClr>
                </a:solidFill>
                <a:latin typeface="仿宋" panose="02010609060101010101" pitchFamily="49" charset="-122"/>
                <a:ea typeface="仿宋" panose="02010609060101010101" pitchFamily="49" charset="-122"/>
              </a:rPr>
              <a:t>的概念</a:t>
            </a:r>
          </a:p>
        </p:txBody>
      </p:sp>
      <p:sp>
        <p:nvSpPr>
          <p:cNvPr id="5" name="文本框 4">
            <a:extLst>
              <a:ext uri="{FF2B5EF4-FFF2-40B4-BE49-F238E27FC236}">
                <a16:creationId xmlns:a16="http://schemas.microsoft.com/office/drawing/2014/main" id="{240941DB-0F68-17B9-F2CF-7B0529628DCC}"/>
              </a:ext>
            </a:extLst>
          </p:cNvPr>
          <p:cNvSpPr txBox="1"/>
          <p:nvPr/>
        </p:nvSpPr>
        <p:spPr>
          <a:xfrm>
            <a:off x="351574" y="838180"/>
            <a:ext cx="3070071" cy="535531"/>
          </a:xfrm>
          <a:prstGeom prst="rect">
            <a:avLst/>
          </a:prstGeom>
          <a:noFill/>
        </p:spPr>
        <p:txBody>
          <a:bodyPr wrap="none" rtlCol="0">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lnSpc>
                <a:spcPct val="90000"/>
              </a:lnSpc>
              <a:spcBef>
                <a:spcPct val="0"/>
              </a:spcBef>
            </a:pPr>
            <a:r>
              <a:rPr lang="en-US" altLang="zh-CN" sz="3200" b="1" dirty="0" smtClean="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1.</a:t>
            </a:r>
            <a:r>
              <a:rPr lang="zh-CN" altLang="en-US" sz="3200" b="1" dirty="0" smtClean="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入侵检测概述</a:t>
            </a:r>
            <a:endParaRPr lang="zh-CN" altLang="en-US" sz="3200" b="1" dirty="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endParaRPr>
          </a:p>
        </p:txBody>
      </p:sp>
      <p:grpSp>
        <p:nvGrpSpPr>
          <p:cNvPr id="6" name="PA_组合 185"/>
          <p:cNvGrpSpPr/>
          <p:nvPr>
            <p:custDataLst>
              <p:tags r:id="rId1"/>
            </p:custDataLst>
          </p:nvPr>
        </p:nvGrpSpPr>
        <p:grpSpPr>
          <a:xfrm flipH="1">
            <a:off x="1285019" y="3044618"/>
            <a:ext cx="1599450" cy="2148680"/>
            <a:chOff x="6078538" y="1790701"/>
            <a:chExt cx="2744788" cy="3686175"/>
          </a:xfrm>
          <a:solidFill>
            <a:schemeClr val="accent4"/>
          </a:solidFill>
        </p:grpSpPr>
        <p:sp>
          <p:nvSpPr>
            <p:cNvPr id="7" name="自由: 形状 186"/>
            <p:cNvSpPr>
              <a:spLocks/>
            </p:cNvSpPr>
            <p:nvPr/>
          </p:nvSpPr>
          <p:spPr bwMode="auto">
            <a:xfrm>
              <a:off x="6263781" y="1846247"/>
              <a:ext cx="333863" cy="166075"/>
            </a:xfrm>
            <a:custGeom>
              <a:avLst/>
              <a:gdLst>
                <a:gd name="connsiteX0" fmla="*/ 44360 w 333863"/>
                <a:gd name="connsiteY0" fmla="*/ 0 h 166075"/>
                <a:gd name="connsiteX1" fmla="*/ 333863 w 333863"/>
                <a:gd name="connsiteY1" fmla="*/ 159155 h 166075"/>
                <a:gd name="connsiteX2" fmla="*/ 331529 w 333863"/>
                <a:gd name="connsiteY2" fmla="*/ 166075 h 166075"/>
                <a:gd name="connsiteX3" fmla="*/ 301177 w 333863"/>
                <a:gd name="connsiteY3" fmla="*/ 156849 h 166075"/>
                <a:gd name="connsiteX4" fmla="*/ 231136 w 333863"/>
                <a:gd name="connsiteY4" fmla="*/ 122250 h 166075"/>
                <a:gd name="connsiteX5" fmla="*/ 133079 w 333863"/>
                <a:gd name="connsiteY5" fmla="*/ 161462 h 166075"/>
                <a:gd name="connsiteX6" fmla="*/ 0 w 333863"/>
                <a:gd name="connsiteY6" fmla="*/ 96877 h 166075"/>
                <a:gd name="connsiteX7" fmla="*/ 44360 w 333863"/>
                <a:gd name="connsiteY7" fmla="*/ 0 h 166075"/>
                <a:gd name="connsiteX8" fmla="*/ 59855 w 333863"/>
                <a:gd name="connsiteY8" fmla="*/ 49230 h 166075"/>
                <a:gd name="connsiteX9" fmla="*/ 57646 w 333863"/>
                <a:gd name="connsiteY9" fmla="*/ 53626 h 166075"/>
                <a:gd name="connsiteX10" fmla="*/ 106238 w 333863"/>
                <a:gd name="connsiteY10" fmla="*/ 77805 h 166075"/>
                <a:gd name="connsiteX11" fmla="*/ 108446 w 333863"/>
                <a:gd name="connsiteY11" fmla="*/ 71211 h 166075"/>
                <a:gd name="connsiteX12" fmla="*/ 59855 w 333863"/>
                <a:gd name="connsiteY12" fmla="*/ 49230 h 166075"/>
                <a:gd name="connsiteX13" fmla="*/ 52312 w 333863"/>
                <a:gd name="connsiteY13" fmla="*/ 90505 h 166075"/>
                <a:gd name="connsiteX14" fmla="*/ 48121 w 333863"/>
                <a:gd name="connsiteY14" fmla="*/ 94814 h 166075"/>
                <a:gd name="connsiteX15" fmla="*/ 98414 w 333863"/>
                <a:gd name="connsiteY15" fmla="*/ 120668 h 166075"/>
                <a:gd name="connsiteX16" fmla="*/ 100509 w 333863"/>
                <a:gd name="connsiteY16" fmla="*/ 114205 h 166075"/>
                <a:gd name="connsiteX17" fmla="*/ 52312 w 333863"/>
                <a:gd name="connsiteY17" fmla="*/ 90505 h 166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33863" h="166075">
                  <a:moveTo>
                    <a:pt x="44360" y="0"/>
                  </a:moveTo>
                  <a:cubicBezTo>
                    <a:pt x="142417" y="46132"/>
                    <a:pt x="240475" y="99184"/>
                    <a:pt x="333863" y="159155"/>
                  </a:cubicBezTo>
                  <a:cubicBezTo>
                    <a:pt x="333863" y="161462"/>
                    <a:pt x="333863" y="163768"/>
                    <a:pt x="331529" y="166075"/>
                  </a:cubicBezTo>
                  <a:cubicBezTo>
                    <a:pt x="322190" y="163768"/>
                    <a:pt x="310516" y="161462"/>
                    <a:pt x="301177" y="156849"/>
                  </a:cubicBezTo>
                  <a:cubicBezTo>
                    <a:pt x="277830" y="145316"/>
                    <a:pt x="252149" y="136089"/>
                    <a:pt x="231136" y="122250"/>
                  </a:cubicBezTo>
                  <a:cubicBezTo>
                    <a:pt x="196116" y="101490"/>
                    <a:pt x="149421" y="119943"/>
                    <a:pt x="133079" y="161462"/>
                  </a:cubicBezTo>
                  <a:cubicBezTo>
                    <a:pt x="88719" y="138396"/>
                    <a:pt x="42025" y="117637"/>
                    <a:pt x="0" y="96877"/>
                  </a:cubicBezTo>
                  <a:cubicBezTo>
                    <a:pt x="14008" y="62278"/>
                    <a:pt x="28017" y="32292"/>
                    <a:pt x="44360" y="0"/>
                  </a:cubicBezTo>
                  <a:close/>
                  <a:moveTo>
                    <a:pt x="59855" y="49230"/>
                  </a:moveTo>
                  <a:cubicBezTo>
                    <a:pt x="59855" y="49230"/>
                    <a:pt x="57646" y="51428"/>
                    <a:pt x="57646" y="53626"/>
                  </a:cubicBezTo>
                  <a:cubicBezTo>
                    <a:pt x="73107" y="62419"/>
                    <a:pt x="88568" y="71211"/>
                    <a:pt x="106238" y="77805"/>
                  </a:cubicBezTo>
                  <a:cubicBezTo>
                    <a:pt x="106238" y="75607"/>
                    <a:pt x="108446" y="73409"/>
                    <a:pt x="108446" y="71211"/>
                  </a:cubicBezTo>
                  <a:cubicBezTo>
                    <a:pt x="92985" y="64617"/>
                    <a:pt x="77525" y="55824"/>
                    <a:pt x="59855" y="49230"/>
                  </a:cubicBezTo>
                  <a:close/>
                  <a:moveTo>
                    <a:pt x="52312" y="90505"/>
                  </a:moveTo>
                  <a:cubicBezTo>
                    <a:pt x="50217" y="92660"/>
                    <a:pt x="50217" y="92660"/>
                    <a:pt x="48121" y="94814"/>
                  </a:cubicBezTo>
                  <a:cubicBezTo>
                    <a:pt x="64885" y="103432"/>
                    <a:pt x="81650" y="112050"/>
                    <a:pt x="98414" y="120668"/>
                  </a:cubicBezTo>
                  <a:cubicBezTo>
                    <a:pt x="98414" y="118514"/>
                    <a:pt x="100509" y="116359"/>
                    <a:pt x="100509" y="114205"/>
                  </a:cubicBezTo>
                  <a:cubicBezTo>
                    <a:pt x="83745" y="107741"/>
                    <a:pt x="69076" y="99123"/>
                    <a:pt x="52312" y="90505"/>
                  </a:cubicBezTo>
                  <a:close/>
                </a:path>
              </a:pathLst>
            </a:custGeom>
            <a:grpFill/>
            <a:ln>
              <a:noFill/>
            </a:ln>
          </p:spPr>
          <p:txBody>
            <a:bodyPr vert="horz" wrap="square" lIns="121882" tIns="60941" rIns="121882" bIns="60941" numCol="1" anchor="t" anchorCtr="0" compatLnSpc="1">
              <a:prstTxWarp prst="textNoShape">
                <a:avLst/>
              </a:prstTxWarp>
              <a:noAutofit/>
            </a:bodyPr>
            <a:lstStyle/>
            <a:p>
              <a:endParaRPr lang="zh-CN" altLang="en-US" sz="2399"/>
            </a:p>
          </p:txBody>
        </p:sp>
        <p:sp>
          <p:nvSpPr>
            <p:cNvPr id="8" name="自由: 形状 187"/>
            <p:cNvSpPr>
              <a:spLocks/>
            </p:cNvSpPr>
            <p:nvPr/>
          </p:nvSpPr>
          <p:spPr bwMode="auto">
            <a:xfrm>
              <a:off x="6078538" y="1790701"/>
              <a:ext cx="1081718" cy="674688"/>
            </a:xfrm>
            <a:custGeom>
              <a:avLst/>
              <a:gdLst>
                <a:gd name="connsiteX0" fmla="*/ 4307 w 1081718"/>
                <a:gd name="connsiteY0" fmla="*/ 0 h 674688"/>
                <a:gd name="connsiteX1" fmla="*/ 34454 w 1081718"/>
                <a:gd name="connsiteY1" fmla="*/ 4297 h 674688"/>
                <a:gd name="connsiteX2" fmla="*/ 185188 w 1081718"/>
                <a:gd name="connsiteY2" fmla="*/ 34379 h 674688"/>
                <a:gd name="connsiteX3" fmla="*/ 320848 w 1081718"/>
                <a:gd name="connsiteY3" fmla="*/ 90245 h 674688"/>
                <a:gd name="connsiteX4" fmla="*/ 534029 w 1081718"/>
                <a:gd name="connsiteY4" fmla="*/ 212720 h 674688"/>
                <a:gd name="connsiteX5" fmla="*/ 555563 w 1081718"/>
                <a:gd name="connsiteY5" fmla="*/ 219166 h 674688"/>
                <a:gd name="connsiteX6" fmla="*/ 678303 w 1081718"/>
                <a:gd name="connsiteY6" fmla="*/ 298668 h 674688"/>
                <a:gd name="connsiteX7" fmla="*/ 704143 w 1081718"/>
                <a:gd name="connsiteY7" fmla="*/ 322303 h 674688"/>
                <a:gd name="connsiteX8" fmla="*/ 990538 w 1081718"/>
                <a:gd name="connsiteY8" fmla="*/ 502793 h 674688"/>
                <a:gd name="connsiteX9" fmla="*/ 1057291 w 1081718"/>
                <a:gd name="connsiteY9" fmla="*/ 550064 h 674688"/>
                <a:gd name="connsiteX10" fmla="*/ 1076671 w 1081718"/>
                <a:gd name="connsiteY10" fmla="*/ 620971 h 674688"/>
                <a:gd name="connsiteX11" fmla="*/ 1007765 w 1081718"/>
                <a:gd name="connsiteY11" fmla="*/ 674688 h 674688"/>
                <a:gd name="connsiteX12" fmla="*/ 988384 w 1081718"/>
                <a:gd name="connsiteY12" fmla="*/ 668242 h 674688"/>
                <a:gd name="connsiteX13" fmla="*/ 751517 w 1081718"/>
                <a:gd name="connsiteY13" fmla="*/ 515685 h 674688"/>
                <a:gd name="connsiteX14" fmla="*/ 669690 w 1081718"/>
                <a:gd name="connsiteY14" fmla="*/ 461968 h 674688"/>
                <a:gd name="connsiteX15" fmla="*/ 639543 w 1081718"/>
                <a:gd name="connsiteY15" fmla="*/ 466265 h 674688"/>
                <a:gd name="connsiteX16" fmla="*/ 562023 w 1081718"/>
                <a:gd name="connsiteY16" fmla="*/ 517834 h 674688"/>
                <a:gd name="connsiteX17" fmla="*/ 415595 w 1081718"/>
                <a:gd name="connsiteY17" fmla="*/ 434035 h 674688"/>
                <a:gd name="connsiteX18" fmla="*/ 441435 w 1081718"/>
                <a:gd name="connsiteY18" fmla="*/ 339493 h 674688"/>
                <a:gd name="connsiteX19" fmla="*/ 378989 w 1081718"/>
                <a:gd name="connsiteY19" fmla="*/ 300816 h 674688"/>
                <a:gd name="connsiteX20" fmla="*/ 312235 w 1081718"/>
                <a:gd name="connsiteY20" fmla="*/ 242802 h 674688"/>
                <a:gd name="connsiteX21" fmla="*/ 251941 w 1081718"/>
                <a:gd name="connsiteY21" fmla="*/ 206274 h 674688"/>
                <a:gd name="connsiteX22" fmla="*/ 165808 w 1081718"/>
                <a:gd name="connsiteY22" fmla="*/ 165449 h 674688"/>
                <a:gd name="connsiteX23" fmla="*/ 146428 w 1081718"/>
                <a:gd name="connsiteY23" fmla="*/ 146111 h 674688"/>
                <a:gd name="connsiteX24" fmla="*/ 45220 w 1081718"/>
                <a:gd name="connsiteY24" fmla="*/ 49420 h 674688"/>
                <a:gd name="connsiteX25" fmla="*/ 0 w 1081718"/>
                <a:gd name="connsiteY25" fmla="*/ 6446 h 674688"/>
                <a:gd name="connsiteX26" fmla="*/ 4307 w 1081718"/>
                <a:gd name="connsiteY26" fmla="*/ 0 h 674688"/>
                <a:gd name="connsiteX27" fmla="*/ 95501 w 1081718"/>
                <a:gd name="connsiteY27" fmla="*/ 33921 h 674688"/>
                <a:gd name="connsiteX28" fmla="*/ 78345 w 1081718"/>
                <a:gd name="connsiteY28" fmla="*/ 40433 h 674688"/>
                <a:gd name="connsiteX29" fmla="*/ 84778 w 1081718"/>
                <a:gd name="connsiteY29" fmla="*/ 57798 h 674688"/>
                <a:gd name="connsiteX30" fmla="*/ 151259 w 1081718"/>
                <a:gd name="connsiteY30" fmla="*/ 125089 h 674688"/>
                <a:gd name="connsiteX31" fmla="*/ 170559 w 1081718"/>
                <a:gd name="connsiteY31" fmla="*/ 125089 h 674688"/>
                <a:gd name="connsiteX32" fmla="*/ 198438 w 1081718"/>
                <a:gd name="connsiteY32" fmla="*/ 66481 h 674688"/>
                <a:gd name="connsiteX33" fmla="*/ 183427 w 1081718"/>
                <a:gd name="connsiteY33" fmla="*/ 49115 h 674688"/>
                <a:gd name="connsiteX34" fmla="*/ 95501 w 1081718"/>
                <a:gd name="connsiteY34" fmla="*/ 33921 h 674688"/>
                <a:gd name="connsiteX35" fmla="*/ 229602 w 1081718"/>
                <a:gd name="connsiteY35" fmla="*/ 55545 h 674688"/>
                <a:gd name="connsiteX36" fmla="*/ 185242 w 1081718"/>
                <a:gd name="connsiteY36" fmla="*/ 152422 h 674688"/>
                <a:gd name="connsiteX37" fmla="*/ 318321 w 1081718"/>
                <a:gd name="connsiteY37" fmla="*/ 217007 h 674688"/>
                <a:gd name="connsiteX38" fmla="*/ 416378 w 1081718"/>
                <a:gd name="connsiteY38" fmla="*/ 177795 h 674688"/>
                <a:gd name="connsiteX39" fmla="*/ 486419 w 1081718"/>
                <a:gd name="connsiteY39" fmla="*/ 212394 h 674688"/>
                <a:gd name="connsiteX40" fmla="*/ 516771 w 1081718"/>
                <a:gd name="connsiteY40" fmla="*/ 221620 h 674688"/>
                <a:gd name="connsiteX41" fmla="*/ 519105 w 1081718"/>
                <a:gd name="connsiteY41" fmla="*/ 214700 h 674688"/>
                <a:gd name="connsiteX42" fmla="*/ 229602 w 1081718"/>
                <a:gd name="connsiteY42" fmla="*/ 55545 h 674688"/>
                <a:gd name="connsiteX43" fmla="*/ 420688 w 1081718"/>
                <a:gd name="connsiteY43" fmla="*/ 255587 h 674688"/>
                <a:gd name="connsiteX44" fmla="*/ 478829 w 1081718"/>
                <a:gd name="connsiteY44" fmla="*/ 292213 h 674688"/>
                <a:gd name="connsiteX45" fmla="*/ 487442 w 1081718"/>
                <a:gd name="connsiteY45" fmla="*/ 382701 h 674688"/>
                <a:gd name="connsiteX46" fmla="*/ 480982 w 1081718"/>
                <a:gd name="connsiteY46" fmla="*/ 438717 h 674688"/>
                <a:gd name="connsiteX47" fmla="*/ 547736 w 1081718"/>
                <a:gd name="connsiteY47" fmla="*/ 458107 h 674688"/>
                <a:gd name="connsiteX48" fmla="*/ 636023 w 1081718"/>
                <a:gd name="connsiteY48" fmla="*/ 376237 h 674688"/>
                <a:gd name="connsiteX49" fmla="*/ 638176 w 1081718"/>
                <a:gd name="connsiteY49" fmla="*/ 361156 h 674688"/>
                <a:gd name="connsiteX50" fmla="*/ 552042 w 1081718"/>
                <a:gd name="connsiteY50" fmla="*/ 277132 h 674688"/>
                <a:gd name="connsiteX51" fmla="*/ 420688 w 1081718"/>
                <a:gd name="connsiteY51" fmla="*/ 255587 h 67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081718" h="674688">
                  <a:moveTo>
                    <a:pt x="4307" y="0"/>
                  </a:moveTo>
                  <a:cubicBezTo>
                    <a:pt x="12920" y="0"/>
                    <a:pt x="23687" y="2149"/>
                    <a:pt x="34454" y="4297"/>
                  </a:cubicBezTo>
                  <a:cubicBezTo>
                    <a:pt x="83981" y="15041"/>
                    <a:pt x="135661" y="30082"/>
                    <a:pt x="185188" y="34379"/>
                  </a:cubicBezTo>
                  <a:cubicBezTo>
                    <a:pt x="236868" y="40825"/>
                    <a:pt x="279935" y="64461"/>
                    <a:pt x="320848" y="90245"/>
                  </a:cubicBezTo>
                  <a:cubicBezTo>
                    <a:pt x="391909" y="128921"/>
                    <a:pt x="462969" y="171895"/>
                    <a:pt x="534029" y="212720"/>
                  </a:cubicBezTo>
                  <a:cubicBezTo>
                    <a:pt x="540489" y="217018"/>
                    <a:pt x="549103" y="219166"/>
                    <a:pt x="555563" y="219166"/>
                  </a:cubicBezTo>
                  <a:cubicBezTo>
                    <a:pt x="611550" y="225612"/>
                    <a:pt x="650310" y="253545"/>
                    <a:pt x="678303" y="298668"/>
                  </a:cubicBezTo>
                  <a:cubicBezTo>
                    <a:pt x="684763" y="309411"/>
                    <a:pt x="693377" y="318006"/>
                    <a:pt x="704143" y="322303"/>
                  </a:cubicBezTo>
                  <a:cubicBezTo>
                    <a:pt x="798890" y="384615"/>
                    <a:pt x="895791" y="442630"/>
                    <a:pt x="990538" y="502793"/>
                  </a:cubicBezTo>
                  <a:cubicBezTo>
                    <a:pt x="1014225" y="517834"/>
                    <a:pt x="1035758" y="532875"/>
                    <a:pt x="1057291" y="550064"/>
                  </a:cubicBezTo>
                  <a:cubicBezTo>
                    <a:pt x="1080978" y="569402"/>
                    <a:pt x="1087438" y="595187"/>
                    <a:pt x="1076671" y="620971"/>
                  </a:cubicBezTo>
                  <a:cubicBezTo>
                    <a:pt x="1063751" y="651053"/>
                    <a:pt x="1035758" y="674688"/>
                    <a:pt x="1007765" y="674688"/>
                  </a:cubicBezTo>
                  <a:cubicBezTo>
                    <a:pt x="1001305" y="674688"/>
                    <a:pt x="994844" y="672539"/>
                    <a:pt x="988384" y="668242"/>
                  </a:cubicBezTo>
                  <a:cubicBezTo>
                    <a:pt x="908711" y="616674"/>
                    <a:pt x="831190" y="567254"/>
                    <a:pt x="751517" y="515685"/>
                  </a:cubicBezTo>
                  <a:cubicBezTo>
                    <a:pt x="725677" y="498496"/>
                    <a:pt x="697683" y="481306"/>
                    <a:pt x="669690" y="461968"/>
                  </a:cubicBezTo>
                  <a:cubicBezTo>
                    <a:pt x="656770" y="453373"/>
                    <a:pt x="650310" y="457671"/>
                    <a:pt x="639543" y="466265"/>
                  </a:cubicBezTo>
                  <a:cubicBezTo>
                    <a:pt x="615856" y="485604"/>
                    <a:pt x="590016" y="507090"/>
                    <a:pt x="562023" y="517834"/>
                  </a:cubicBezTo>
                  <a:cubicBezTo>
                    <a:pt x="495269" y="541470"/>
                    <a:pt x="426362" y="504942"/>
                    <a:pt x="415595" y="434035"/>
                  </a:cubicBezTo>
                  <a:cubicBezTo>
                    <a:pt x="409135" y="403953"/>
                    <a:pt x="402675" y="365277"/>
                    <a:pt x="441435" y="339493"/>
                  </a:cubicBezTo>
                  <a:cubicBezTo>
                    <a:pt x="417749" y="324452"/>
                    <a:pt x="398369" y="313709"/>
                    <a:pt x="378989" y="300816"/>
                  </a:cubicBezTo>
                  <a:cubicBezTo>
                    <a:pt x="353148" y="285776"/>
                    <a:pt x="331615" y="266437"/>
                    <a:pt x="312235" y="242802"/>
                  </a:cubicBezTo>
                  <a:cubicBezTo>
                    <a:pt x="299315" y="225612"/>
                    <a:pt x="273475" y="217018"/>
                    <a:pt x="251941" y="206274"/>
                  </a:cubicBezTo>
                  <a:cubicBezTo>
                    <a:pt x="223948" y="191233"/>
                    <a:pt x="193801" y="178341"/>
                    <a:pt x="165808" y="165449"/>
                  </a:cubicBezTo>
                  <a:cubicBezTo>
                    <a:pt x="159348" y="161152"/>
                    <a:pt x="152888" y="152557"/>
                    <a:pt x="146428" y="146111"/>
                  </a:cubicBezTo>
                  <a:cubicBezTo>
                    <a:pt x="118434" y="107434"/>
                    <a:pt x="86134" y="75204"/>
                    <a:pt x="45220" y="49420"/>
                  </a:cubicBezTo>
                  <a:cubicBezTo>
                    <a:pt x="27994" y="36528"/>
                    <a:pt x="15074" y="21487"/>
                    <a:pt x="0" y="6446"/>
                  </a:cubicBezTo>
                  <a:cubicBezTo>
                    <a:pt x="2154" y="4297"/>
                    <a:pt x="2154" y="2149"/>
                    <a:pt x="4307" y="0"/>
                  </a:cubicBezTo>
                  <a:close/>
                  <a:moveTo>
                    <a:pt x="95501" y="33921"/>
                  </a:moveTo>
                  <a:cubicBezTo>
                    <a:pt x="91212" y="31750"/>
                    <a:pt x="82634" y="36091"/>
                    <a:pt x="78345" y="40433"/>
                  </a:cubicBezTo>
                  <a:cubicBezTo>
                    <a:pt x="76200" y="42603"/>
                    <a:pt x="80489" y="53457"/>
                    <a:pt x="84778" y="57798"/>
                  </a:cubicBezTo>
                  <a:cubicBezTo>
                    <a:pt x="106224" y="79505"/>
                    <a:pt x="129813" y="103382"/>
                    <a:pt x="151259" y="125089"/>
                  </a:cubicBezTo>
                  <a:cubicBezTo>
                    <a:pt x="157692" y="133772"/>
                    <a:pt x="166270" y="138113"/>
                    <a:pt x="170559" y="125089"/>
                  </a:cubicBezTo>
                  <a:cubicBezTo>
                    <a:pt x="181282" y="107724"/>
                    <a:pt x="187716" y="88188"/>
                    <a:pt x="198438" y="66481"/>
                  </a:cubicBezTo>
                  <a:cubicBezTo>
                    <a:pt x="192005" y="59969"/>
                    <a:pt x="189860" y="51286"/>
                    <a:pt x="183427" y="49115"/>
                  </a:cubicBezTo>
                  <a:cubicBezTo>
                    <a:pt x="155548" y="42603"/>
                    <a:pt x="125524" y="38262"/>
                    <a:pt x="95501" y="33921"/>
                  </a:cubicBezTo>
                  <a:close/>
                  <a:moveTo>
                    <a:pt x="229602" y="55545"/>
                  </a:moveTo>
                  <a:cubicBezTo>
                    <a:pt x="213259" y="87837"/>
                    <a:pt x="199250" y="117823"/>
                    <a:pt x="185242" y="152422"/>
                  </a:cubicBezTo>
                  <a:cubicBezTo>
                    <a:pt x="227267" y="173182"/>
                    <a:pt x="273961" y="193941"/>
                    <a:pt x="318321" y="217007"/>
                  </a:cubicBezTo>
                  <a:cubicBezTo>
                    <a:pt x="334663" y="175488"/>
                    <a:pt x="381358" y="157035"/>
                    <a:pt x="416378" y="177795"/>
                  </a:cubicBezTo>
                  <a:cubicBezTo>
                    <a:pt x="437391" y="191634"/>
                    <a:pt x="463072" y="200861"/>
                    <a:pt x="486419" y="212394"/>
                  </a:cubicBezTo>
                  <a:cubicBezTo>
                    <a:pt x="495758" y="217007"/>
                    <a:pt x="507432" y="219313"/>
                    <a:pt x="516771" y="221620"/>
                  </a:cubicBezTo>
                  <a:cubicBezTo>
                    <a:pt x="519105" y="219313"/>
                    <a:pt x="519105" y="217007"/>
                    <a:pt x="519105" y="214700"/>
                  </a:cubicBezTo>
                  <a:cubicBezTo>
                    <a:pt x="425717" y="154729"/>
                    <a:pt x="327659" y="101677"/>
                    <a:pt x="229602" y="55545"/>
                  </a:cubicBezTo>
                  <a:close/>
                  <a:moveTo>
                    <a:pt x="420688" y="255587"/>
                  </a:moveTo>
                  <a:cubicBezTo>
                    <a:pt x="440068" y="268514"/>
                    <a:pt x="459448" y="279286"/>
                    <a:pt x="478829" y="292213"/>
                  </a:cubicBezTo>
                  <a:cubicBezTo>
                    <a:pt x="513282" y="315912"/>
                    <a:pt x="515435" y="352538"/>
                    <a:pt x="487442" y="382701"/>
                  </a:cubicBezTo>
                  <a:cubicBezTo>
                    <a:pt x="476675" y="393473"/>
                    <a:pt x="474522" y="427945"/>
                    <a:pt x="480982" y="438717"/>
                  </a:cubicBezTo>
                  <a:cubicBezTo>
                    <a:pt x="493902" y="460262"/>
                    <a:pt x="519742" y="466725"/>
                    <a:pt x="547736" y="458107"/>
                  </a:cubicBezTo>
                  <a:cubicBezTo>
                    <a:pt x="590803" y="443026"/>
                    <a:pt x="612336" y="408554"/>
                    <a:pt x="636023" y="376237"/>
                  </a:cubicBezTo>
                  <a:cubicBezTo>
                    <a:pt x="638176" y="371928"/>
                    <a:pt x="638176" y="367620"/>
                    <a:pt x="638176" y="361156"/>
                  </a:cubicBezTo>
                  <a:cubicBezTo>
                    <a:pt x="636023" y="322376"/>
                    <a:pt x="590803" y="277132"/>
                    <a:pt x="552042" y="277132"/>
                  </a:cubicBezTo>
                  <a:cubicBezTo>
                    <a:pt x="506822" y="279286"/>
                    <a:pt x="463755" y="274977"/>
                    <a:pt x="420688" y="255587"/>
                  </a:cubicBezTo>
                  <a:close/>
                </a:path>
              </a:pathLst>
            </a:custGeom>
            <a:grpFill/>
            <a:ln w="9525">
              <a:noFill/>
              <a:round/>
              <a:headEnd/>
              <a:tailEnd/>
            </a:ln>
          </p:spPr>
          <p:txBody>
            <a:bodyPr vert="horz" wrap="square" lIns="121882" tIns="60941" rIns="121882" bIns="60941" numCol="1" anchor="t" anchorCtr="0" compatLnSpc="1">
              <a:prstTxWarp prst="textNoShape">
                <a:avLst/>
              </a:prstTxWarp>
              <a:noAutofit/>
            </a:bodyPr>
            <a:lstStyle/>
            <a:p>
              <a:endParaRPr lang="zh-CN" altLang="en-US" sz="2399"/>
            </a:p>
          </p:txBody>
        </p:sp>
        <p:grpSp>
          <p:nvGrpSpPr>
            <p:cNvPr id="9" name="组合 188"/>
            <p:cNvGrpSpPr/>
            <p:nvPr/>
          </p:nvGrpSpPr>
          <p:grpSpPr>
            <a:xfrm>
              <a:off x="6670676" y="1868488"/>
              <a:ext cx="2152650" cy="3608388"/>
              <a:chOff x="6670676" y="1868488"/>
              <a:chExt cx="2152650" cy="3608388"/>
            </a:xfrm>
            <a:grpFill/>
          </p:grpSpPr>
          <p:sp>
            <p:nvSpPr>
              <p:cNvPr id="11" name="chenying0907 5"/>
              <p:cNvSpPr>
                <a:spLocks/>
              </p:cNvSpPr>
              <p:nvPr/>
            </p:nvSpPr>
            <p:spPr bwMode="auto">
              <a:xfrm>
                <a:off x="8281988" y="4449763"/>
                <a:ext cx="314325" cy="1027113"/>
              </a:xfrm>
              <a:custGeom>
                <a:avLst/>
                <a:gdLst>
                  <a:gd name="T0" fmla="*/ 36 w 146"/>
                  <a:gd name="T1" fmla="*/ 124 h 478"/>
                  <a:gd name="T2" fmla="*/ 60 w 146"/>
                  <a:gd name="T3" fmla="*/ 218 h 478"/>
                  <a:gd name="T4" fmla="*/ 78 w 146"/>
                  <a:gd name="T5" fmla="*/ 328 h 478"/>
                  <a:gd name="T6" fmla="*/ 91 w 146"/>
                  <a:gd name="T7" fmla="*/ 474 h 478"/>
                  <a:gd name="T8" fmla="*/ 91 w 146"/>
                  <a:gd name="T9" fmla="*/ 477 h 478"/>
                  <a:gd name="T10" fmla="*/ 146 w 146"/>
                  <a:gd name="T11" fmla="*/ 478 h 478"/>
                  <a:gd name="T12" fmla="*/ 145 w 146"/>
                  <a:gd name="T13" fmla="*/ 472 h 478"/>
                  <a:gd name="T14" fmla="*/ 141 w 146"/>
                  <a:gd name="T15" fmla="*/ 395 h 478"/>
                  <a:gd name="T16" fmla="*/ 128 w 146"/>
                  <a:gd name="T17" fmla="*/ 284 h 478"/>
                  <a:gd name="T18" fmla="*/ 107 w 146"/>
                  <a:gd name="T19" fmla="*/ 174 h 478"/>
                  <a:gd name="T20" fmla="*/ 89 w 146"/>
                  <a:gd name="T21" fmla="*/ 106 h 478"/>
                  <a:gd name="T22" fmla="*/ 55 w 146"/>
                  <a:gd name="T23" fmla="*/ 12 h 478"/>
                  <a:gd name="T24" fmla="*/ 42 w 146"/>
                  <a:gd name="T25" fmla="*/ 2 h 478"/>
                  <a:gd name="T26" fmla="*/ 7 w 146"/>
                  <a:gd name="T27" fmla="*/ 12 h 478"/>
                  <a:gd name="T28" fmla="*/ 2 w 146"/>
                  <a:gd name="T29" fmla="*/ 27 h 478"/>
                  <a:gd name="T30" fmla="*/ 36 w 146"/>
                  <a:gd name="T31" fmla="*/ 124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6" h="478">
                    <a:moveTo>
                      <a:pt x="36" y="124"/>
                    </a:moveTo>
                    <a:cubicBezTo>
                      <a:pt x="46" y="155"/>
                      <a:pt x="54" y="186"/>
                      <a:pt x="60" y="218"/>
                    </a:cubicBezTo>
                    <a:cubicBezTo>
                      <a:pt x="68" y="254"/>
                      <a:pt x="74" y="291"/>
                      <a:pt x="78" y="328"/>
                    </a:cubicBezTo>
                    <a:cubicBezTo>
                      <a:pt x="84" y="377"/>
                      <a:pt x="87" y="425"/>
                      <a:pt x="91" y="474"/>
                    </a:cubicBezTo>
                    <a:cubicBezTo>
                      <a:pt x="91" y="475"/>
                      <a:pt x="91" y="476"/>
                      <a:pt x="91" y="477"/>
                    </a:cubicBezTo>
                    <a:cubicBezTo>
                      <a:pt x="110" y="477"/>
                      <a:pt x="128" y="477"/>
                      <a:pt x="146" y="478"/>
                    </a:cubicBezTo>
                    <a:cubicBezTo>
                      <a:pt x="146" y="476"/>
                      <a:pt x="146" y="474"/>
                      <a:pt x="145" y="472"/>
                    </a:cubicBezTo>
                    <a:cubicBezTo>
                      <a:pt x="144" y="446"/>
                      <a:pt x="144" y="421"/>
                      <a:pt x="141" y="395"/>
                    </a:cubicBezTo>
                    <a:cubicBezTo>
                      <a:pt x="138" y="358"/>
                      <a:pt x="134" y="321"/>
                      <a:pt x="128" y="284"/>
                    </a:cubicBezTo>
                    <a:cubicBezTo>
                      <a:pt x="123" y="247"/>
                      <a:pt x="115" y="211"/>
                      <a:pt x="107" y="174"/>
                    </a:cubicBezTo>
                    <a:cubicBezTo>
                      <a:pt x="102" y="151"/>
                      <a:pt x="96" y="128"/>
                      <a:pt x="89" y="106"/>
                    </a:cubicBezTo>
                    <a:cubicBezTo>
                      <a:pt x="79" y="74"/>
                      <a:pt x="67" y="43"/>
                      <a:pt x="55" y="12"/>
                    </a:cubicBezTo>
                    <a:cubicBezTo>
                      <a:pt x="54" y="7"/>
                      <a:pt x="47" y="3"/>
                      <a:pt x="42" y="2"/>
                    </a:cubicBezTo>
                    <a:cubicBezTo>
                      <a:pt x="29" y="0"/>
                      <a:pt x="17" y="4"/>
                      <a:pt x="7" y="12"/>
                    </a:cubicBezTo>
                    <a:cubicBezTo>
                      <a:pt x="2" y="15"/>
                      <a:pt x="0" y="20"/>
                      <a:pt x="2" y="27"/>
                    </a:cubicBezTo>
                    <a:cubicBezTo>
                      <a:pt x="14" y="59"/>
                      <a:pt x="26" y="91"/>
                      <a:pt x="36" y="124"/>
                    </a:cubicBezTo>
                    <a:close/>
                  </a:path>
                </a:pathLst>
              </a:custGeom>
              <a:grpFill/>
              <a:ln w="9525">
                <a:noFill/>
                <a:round/>
                <a:headEnd/>
                <a:tailEnd/>
              </a:ln>
            </p:spPr>
            <p:txBody>
              <a:bodyPr vert="horz" wrap="square" lIns="121882" tIns="60941" rIns="121882" bIns="60941" numCol="1" anchor="t" anchorCtr="0" compatLnSpc="1">
                <a:prstTxWarp prst="textNoShape">
                  <a:avLst/>
                </a:prstTxWarp>
              </a:bodyPr>
              <a:lstStyle/>
              <a:p>
                <a:endParaRPr lang="zh-CN" altLang="en-US" sz="2399"/>
              </a:p>
            </p:txBody>
          </p:sp>
          <p:sp>
            <p:nvSpPr>
              <p:cNvPr id="12" name="chenying0907 6"/>
              <p:cNvSpPr>
                <a:spLocks/>
              </p:cNvSpPr>
              <p:nvPr/>
            </p:nvSpPr>
            <p:spPr bwMode="auto">
              <a:xfrm>
                <a:off x="7874001" y="4373563"/>
                <a:ext cx="317500" cy="1095375"/>
              </a:xfrm>
              <a:custGeom>
                <a:avLst/>
                <a:gdLst>
                  <a:gd name="T0" fmla="*/ 54 w 147"/>
                  <a:gd name="T1" fmla="*/ 510 h 510"/>
                  <a:gd name="T2" fmla="*/ 54 w 147"/>
                  <a:gd name="T3" fmla="*/ 508 h 510"/>
                  <a:gd name="T4" fmla="*/ 69 w 147"/>
                  <a:gd name="T5" fmla="*/ 312 h 510"/>
                  <a:gd name="T6" fmla="*/ 92 w 147"/>
                  <a:gd name="T7" fmla="*/ 183 h 510"/>
                  <a:gd name="T8" fmla="*/ 121 w 147"/>
                  <a:gd name="T9" fmla="*/ 80 h 510"/>
                  <a:gd name="T10" fmla="*/ 143 w 147"/>
                  <a:gd name="T11" fmla="*/ 21 h 510"/>
                  <a:gd name="T12" fmla="*/ 137 w 147"/>
                  <a:gd name="T13" fmla="*/ 5 h 510"/>
                  <a:gd name="T14" fmla="*/ 89 w 147"/>
                  <a:gd name="T15" fmla="*/ 29 h 510"/>
                  <a:gd name="T16" fmla="*/ 49 w 147"/>
                  <a:gd name="T17" fmla="*/ 153 h 510"/>
                  <a:gd name="T18" fmla="*/ 18 w 147"/>
                  <a:gd name="T19" fmla="*/ 300 h 510"/>
                  <a:gd name="T20" fmla="*/ 2 w 147"/>
                  <a:gd name="T21" fmla="*/ 457 h 510"/>
                  <a:gd name="T22" fmla="*/ 0 w 147"/>
                  <a:gd name="T23" fmla="*/ 509 h 510"/>
                  <a:gd name="T24" fmla="*/ 54 w 147"/>
                  <a:gd name="T25" fmla="*/ 510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7" h="510">
                    <a:moveTo>
                      <a:pt x="54" y="510"/>
                    </a:moveTo>
                    <a:cubicBezTo>
                      <a:pt x="54" y="509"/>
                      <a:pt x="54" y="509"/>
                      <a:pt x="54" y="508"/>
                    </a:cubicBezTo>
                    <a:cubicBezTo>
                      <a:pt x="55" y="443"/>
                      <a:pt x="59" y="377"/>
                      <a:pt x="69" y="312"/>
                    </a:cubicBezTo>
                    <a:cubicBezTo>
                      <a:pt x="76" y="269"/>
                      <a:pt x="83" y="226"/>
                      <a:pt x="92" y="183"/>
                    </a:cubicBezTo>
                    <a:cubicBezTo>
                      <a:pt x="100" y="148"/>
                      <a:pt x="111" y="114"/>
                      <a:pt x="121" y="80"/>
                    </a:cubicBezTo>
                    <a:cubicBezTo>
                      <a:pt x="127" y="60"/>
                      <a:pt x="135" y="41"/>
                      <a:pt x="143" y="21"/>
                    </a:cubicBezTo>
                    <a:cubicBezTo>
                      <a:pt x="147" y="11"/>
                      <a:pt x="146" y="7"/>
                      <a:pt x="137" y="5"/>
                    </a:cubicBezTo>
                    <a:cubicBezTo>
                      <a:pt x="120" y="0"/>
                      <a:pt x="94" y="12"/>
                      <a:pt x="89" y="29"/>
                    </a:cubicBezTo>
                    <a:cubicBezTo>
                      <a:pt x="75" y="70"/>
                      <a:pt x="59" y="111"/>
                      <a:pt x="49" y="153"/>
                    </a:cubicBezTo>
                    <a:cubicBezTo>
                      <a:pt x="36" y="202"/>
                      <a:pt x="26" y="251"/>
                      <a:pt x="18" y="300"/>
                    </a:cubicBezTo>
                    <a:cubicBezTo>
                      <a:pt x="10" y="352"/>
                      <a:pt x="7" y="405"/>
                      <a:pt x="2" y="457"/>
                    </a:cubicBezTo>
                    <a:cubicBezTo>
                      <a:pt x="1" y="475"/>
                      <a:pt x="1" y="492"/>
                      <a:pt x="0" y="509"/>
                    </a:cubicBezTo>
                    <a:cubicBezTo>
                      <a:pt x="18" y="509"/>
                      <a:pt x="36" y="509"/>
                      <a:pt x="54" y="510"/>
                    </a:cubicBezTo>
                    <a:close/>
                  </a:path>
                </a:pathLst>
              </a:custGeom>
              <a:grpFill/>
              <a:ln w="9525">
                <a:noFill/>
                <a:round/>
                <a:headEnd/>
                <a:tailEnd/>
              </a:ln>
            </p:spPr>
            <p:txBody>
              <a:bodyPr vert="horz" wrap="square" lIns="121882" tIns="60941" rIns="121882" bIns="60941" numCol="1" anchor="t" anchorCtr="0" compatLnSpc="1">
                <a:prstTxWarp prst="textNoShape">
                  <a:avLst/>
                </a:prstTxWarp>
              </a:bodyPr>
              <a:lstStyle/>
              <a:p>
                <a:endParaRPr lang="zh-CN" altLang="en-US" sz="2399"/>
              </a:p>
            </p:txBody>
          </p:sp>
          <p:sp>
            <p:nvSpPr>
              <p:cNvPr id="13" name="自由: 形状 192"/>
              <p:cNvSpPr>
                <a:spLocks/>
              </p:cNvSpPr>
              <p:nvPr/>
            </p:nvSpPr>
            <p:spPr bwMode="auto">
              <a:xfrm>
                <a:off x="7306450" y="1868488"/>
                <a:ext cx="1314779" cy="1057273"/>
              </a:xfrm>
              <a:custGeom>
                <a:avLst/>
                <a:gdLst>
                  <a:gd name="connsiteX0" fmla="*/ 627997 w 1314779"/>
                  <a:gd name="connsiteY0" fmla="*/ 366713 h 1057273"/>
                  <a:gd name="connsiteX1" fmla="*/ 615073 w 1314779"/>
                  <a:gd name="connsiteY1" fmla="*/ 383913 h 1057273"/>
                  <a:gd name="connsiteX2" fmla="*/ 606457 w 1314779"/>
                  <a:gd name="connsiteY2" fmla="*/ 418312 h 1057273"/>
                  <a:gd name="connsiteX3" fmla="*/ 550452 w 1314779"/>
                  <a:gd name="connsiteY3" fmla="*/ 527960 h 1057273"/>
                  <a:gd name="connsiteX4" fmla="*/ 427672 w 1314779"/>
                  <a:gd name="connsiteY4" fmla="*/ 629008 h 1057273"/>
                  <a:gd name="connsiteX5" fmla="*/ 207961 w 1314779"/>
                  <a:gd name="connsiteY5" fmla="*/ 624708 h 1057273"/>
                  <a:gd name="connsiteX6" fmla="*/ 126108 w 1314779"/>
                  <a:gd name="connsiteY6" fmla="*/ 568809 h 1057273"/>
                  <a:gd name="connsiteX7" fmla="*/ 104567 w 1314779"/>
                  <a:gd name="connsiteY7" fmla="*/ 519360 h 1057273"/>
                  <a:gd name="connsiteX8" fmla="*/ 104567 w 1314779"/>
                  <a:gd name="connsiteY8" fmla="*/ 536560 h 1057273"/>
                  <a:gd name="connsiteX9" fmla="*/ 111029 w 1314779"/>
                  <a:gd name="connsiteY9" fmla="*/ 575259 h 1057273"/>
                  <a:gd name="connsiteX10" fmla="*/ 261812 w 1314779"/>
                  <a:gd name="connsiteY10" fmla="*/ 820355 h 1057273"/>
                  <a:gd name="connsiteX11" fmla="*/ 509525 w 1314779"/>
                  <a:gd name="connsiteY11" fmla="*/ 966552 h 1057273"/>
                  <a:gd name="connsiteX12" fmla="*/ 701234 w 1314779"/>
                  <a:gd name="connsiteY12" fmla="*/ 1009551 h 1057273"/>
                  <a:gd name="connsiteX13" fmla="*/ 989875 w 1314779"/>
                  <a:gd name="connsiteY13" fmla="*/ 964402 h 1057273"/>
                  <a:gd name="connsiteX14" fmla="*/ 1067420 w 1314779"/>
                  <a:gd name="connsiteY14" fmla="*/ 930003 h 1057273"/>
                  <a:gd name="connsiteX15" fmla="*/ 1205278 w 1314779"/>
                  <a:gd name="connsiteY15" fmla="*/ 568809 h 1057273"/>
                  <a:gd name="connsiteX16" fmla="*/ 1175121 w 1314779"/>
                  <a:gd name="connsiteY16" fmla="*/ 457011 h 1057273"/>
                  <a:gd name="connsiteX17" fmla="*/ 1168659 w 1314779"/>
                  <a:gd name="connsiteY17" fmla="*/ 459161 h 1057273"/>
                  <a:gd name="connsiteX18" fmla="*/ 1142811 w 1314779"/>
                  <a:gd name="connsiteY18" fmla="*/ 538710 h 1057273"/>
                  <a:gd name="connsiteX19" fmla="*/ 1048033 w 1314779"/>
                  <a:gd name="connsiteY19" fmla="*/ 629008 h 1057273"/>
                  <a:gd name="connsiteX20" fmla="*/ 864941 w 1314779"/>
                  <a:gd name="connsiteY20" fmla="*/ 641908 h 1057273"/>
                  <a:gd name="connsiteX21" fmla="*/ 742161 w 1314779"/>
                  <a:gd name="connsiteY21" fmla="*/ 581709 h 1057273"/>
                  <a:gd name="connsiteX22" fmla="*/ 638767 w 1314779"/>
                  <a:gd name="connsiteY22" fmla="*/ 383913 h 1057273"/>
                  <a:gd name="connsiteX23" fmla="*/ 627997 w 1314779"/>
                  <a:gd name="connsiteY23" fmla="*/ 366713 h 1057273"/>
                  <a:gd name="connsiteX24" fmla="*/ 298470 w 1314779"/>
                  <a:gd name="connsiteY24" fmla="*/ 293012 h 1057273"/>
                  <a:gd name="connsiteX25" fmla="*/ 201519 w 1314779"/>
                  <a:gd name="connsiteY25" fmla="*/ 307267 h 1057273"/>
                  <a:gd name="connsiteX26" fmla="*/ 169202 w 1314779"/>
                  <a:gd name="connsiteY26" fmla="*/ 356755 h 1057273"/>
                  <a:gd name="connsiteX27" fmla="*/ 207982 w 1314779"/>
                  <a:gd name="connsiteY27" fmla="*/ 503067 h 1057273"/>
                  <a:gd name="connsiteX28" fmla="*/ 229527 w 1314779"/>
                  <a:gd name="connsiteY28" fmla="*/ 524584 h 1057273"/>
                  <a:gd name="connsiteX29" fmla="*/ 328632 w 1314779"/>
                  <a:gd name="connsiteY29" fmla="*/ 546100 h 1057273"/>
                  <a:gd name="connsiteX30" fmla="*/ 328632 w 1314779"/>
                  <a:gd name="connsiteY30" fmla="*/ 541797 h 1057273"/>
                  <a:gd name="connsiteX31" fmla="*/ 341559 w 1314779"/>
                  <a:gd name="connsiteY31" fmla="*/ 541797 h 1057273"/>
                  <a:gd name="connsiteX32" fmla="*/ 444973 w 1314779"/>
                  <a:gd name="connsiteY32" fmla="*/ 500915 h 1057273"/>
                  <a:gd name="connsiteX33" fmla="*/ 511761 w 1314779"/>
                  <a:gd name="connsiteY33" fmla="*/ 378271 h 1057273"/>
                  <a:gd name="connsiteX34" fmla="*/ 481599 w 1314779"/>
                  <a:gd name="connsiteY34" fmla="*/ 315873 h 1057273"/>
                  <a:gd name="connsiteX35" fmla="*/ 395420 w 1314779"/>
                  <a:gd name="connsiteY35" fmla="*/ 296508 h 1057273"/>
                  <a:gd name="connsiteX36" fmla="*/ 298470 w 1314779"/>
                  <a:gd name="connsiteY36" fmla="*/ 293012 h 1057273"/>
                  <a:gd name="connsiteX37" fmla="*/ 924856 w 1314779"/>
                  <a:gd name="connsiteY37" fmla="*/ 290513 h 1057273"/>
                  <a:gd name="connsiteX38" fmla="*/ 771789 w 1314779"/>
                  <a:gd name="connsiteY38" fmla="*/ 318425 h 1057273"/>
                  <a:gd name="connsiteX39" fmla="*/ 743763 w 1314779"/>
                  <a:gd name="connsiteY39" fmla="*/ 346336 h 1057273"/>
                  <a:gd name="connsiteX40" fmla="*/ 750231 w 1314779"/>
                  <a:gd name="connsiteY40" fmla="*/ 400012 h 1057273"/>
                  <a:gd name="connsiteX41" fmla="*/ 782569 w 1314779"/>
                  <a:gd name="connsiteY41" fmla="*/ 464423 h 1057273"/>
                  <a:gd name="connsiteX42" fmla="*/ 853712 w 1314779"/>
                  <a:gd name="connsiteY42" fmla="*/ 535275 h 1057273"/>
                  <a:gd name="connsiteX43" fmla="*/ 1021870 w 1314779"/>
                  <a:gd name="connsiteY43" fmla="*/ 530981 h 1057273"/>
                  <a:gd name="connsiteX44" fmla="*/ 1045584 w 1314779"/>
                  <a:gd name="connsiteY44" fmla="*/ 509510 h 1057273"/>
                  <a:gd name="connsiteX45" fmla="*/ 1086545 w 1314779"/>
                  <a:gd name="connsiteY45" fmla="*/ 359218 h 1057273"/>
                  <a:gd name="connsiteX46" fmla="*/ 1064987 w 1314779"/>
                  <a:gd name="connsiteY46" fmla="*/ 318425 h 1057273"/>
                  <a:gd name="connsiteX47" fmla="*/ 924856 w 1314779"/>
                  <a:gd name="connsiteY47" fmla="*/ 290513 h 1057273"/>
                  <a:gd name="connsiteX48" fmla="*/ 619606 w 1314779"/>
                  <a:gd name="connsiteY48" fmla="*/ 51359 h 1057273"/>
                  <a:gd name="connsiteX49" fmla="*/ 509656 w 1314779"/>
                  <a:gd name="connsiteY49" fmla="*/ 57796 h 1057273"/>
                  <a:gd name="connsiteX50" fmla="*/ 309161 w 1314779"/>
                  <a:gd name="connsiteY50" fmla="*/ 152209 h 1057273"/>
                  <a:gd name="connsiteX51" fmla="*/ 259576 w 1314779"/>
                  <a:gd name="connsiteY51" fmla="*/ 190832 h 1057273"/>
                  <a:gd name="connsiteX52" fmla="*/ 270356 w 1314779"/>
                  <a:gd name="connsiteY52" fmla="*/ 192978 h 1057273"/>
                  <a:gd name="connsiteX53" fmla="*/ 283291 w 1314779"/>
                  <a:gd name="connsiteY53" fmla="*/ 192978 h 1057273"/>
                  <a:gd name="connsiteX54" fmla="*/ 526903 w 1314779"/>
                  <a:gd name="connsiteY54" fmla="*/ 225164 h 1057273"/>
                  <a:gd name="connsiteX55" fmla="*/ 654099 w 1314779"/>
                  <a:gd name="connsiteY55" fmla="*/ 244476 h 1057273"/>
                  <a:gd name="connsiteX56" fmla="*/ 679970 w 1314779"/>
                  <a:gd name="connsiteY56" fmla="*/ 244476 h 1057273"/>
                  <a:gd name="connsiteX57" fmla="*/ 695061 w 1314779"/>
                  <a:gd name="connsiteY57" fmla="*/ 240185 h 1057273"/>
                  <a:gd name="connsiteX58" fmla="*/ 867530 w 1314779"/>
                  <a:gd name="connsiteY58" fmla="*/ 197270 h 1057273"/>
                  <a:gd name="connsiteX59" fmla="*/ 958076 w 1314779"/>
                  <a:gd name="connsiteY59" fmla="*/ 192978 h 1057273"/>
                  <a:gd name="connsiteX60" fmla="*/ 958076 w 1314779"/>
                  <a:gd name="connsiteY60" fmla="*/ 188687 h 1057273"/>
                  <a:gd name="connsiteX61" fmla="*/ 953764 w 1314779"/>
                  <a:gd name="connsiteY61" fmla="*/ 184395 h 1057273"/>
                  <a:gd name="connsiteX62" fmla="*/ 619606 w 1314779"/>
                  <a:gd name="connsiteY62" fmla="*/ 51359 h 1057273"/>
                  <a:gd name="connsiteX63" fmla="*/ 636855 w 1314779"/>
                  <a:gd name="connsiteY63" fmla="*/ 0 h 1057273"/>
                  <a:gd name="connsiteX64" fmla="*/ 1082295 w 1314779"/>
                  <a:gd name="connsiteY64" fmla="*/ 176119 h 1057273"/>
                  <a:gd name="connsiteX65" fmla="*/ 1099510 w 1314779"/>
                  <a:gd name="connsiteY65" fmla="*/ 191154 h 1057273"/>
                  <a:gd name="connsiteX66" fmla="*/ 1185586 w 1314779"/>
                  <a:gd name="connsiteY66" fmla="*/ 240553 h 1057273"/>
                  <a:gd name="connsiteX67" fmla="*/ 1228624 w 1314779"/>
                  <a:gd name="connsiteY67" fmla="*/ 307135 h 1057273"/>
                  <a:gd name="connsiteX68" fmla="*/ 1237231 w 1314779"/>
                  <a:gd name="connsiteY68" fmla="*/ 356534 h 1057273"/>
                  <a:gd name="connsiteX69" fmla="*/ 1314699 w 1314779"/>
                  <a:gd name="connsiteY69" fmla="*/ 605678 h 1057273"/>
                  <a:gd name="connsiteX70" fmla="*/ 1198497 w 1314779"/>
                  <a:gd name="connsiteY70" fmla="*/ 893483 h 1057273"/>
                  <a:gd name="connsiteX71" fmla="*/ 1065080 w 1314779"/>
                  <a:gd name="connsiteY71" fmla="*/ 992282 h 1057273"/>
                  <a:gd name="connsiteX72" fmla="*/ 1037106 w 1314779"/>
                  <a:gd name="connsiteY72" fmla="*/ 1000873 h 1057273"/>
                  <a:gd name="connsiteX73" fmla="*/ 918752 w 1314779"/>
                  <a:gd name="connsiteY73" fmla="*/ 1028794 h 1057273"/>
                  <a:gd name="connsiteX74" fmla="*/ 813309 w 1314779"/>
                  <a:gd name="connsiteY74" fmla="*/ 1048124 h 1057273"/>
                  <a:gd name="connsiteX75" fmla="*/ 664829 w 1314779"/>
                  <a:gd name="connsiteY75" fmla="*/ 1056715 h 1057273"/>
                  <a:gd name="connsiteX76" fmla="*/ 150528 w 1314779"/>
                  <a:gd name="connsiteY76" fmla="*/ 839788 h 1057273"/>
                  <a:gd name="connsiteX77" fmla="*/ 17111 w 1314779"/>
                  <a:gd name="connsiteY77" fmla="*/ 625009 h 1057273"/>
                  <a:gd name="connsiteX78" fmla="*/ 32174 w 1314779"/>
                  <a:gd name="connsiteY78" fmla="*/ 365125 h 1057273"/>
                  <a:gd name="connsiteX79" fmla="*/ 34326 w 1314779"/>
                  <a:gd name="connsiteY79" fmla="*/ 330761 h 1057273"/>
                  <a:gd name="connsiteX80" fmla="*/ 25718 w 1314779"/>
                  <a:gd name="connsiteY80" fmla="*/ 298544 h 1057273"/>
                  <a:gd name="connsiteX81" fmla="*/ 70908 w 1314779"/>
                  <a:gd name="connsiteY81" fmla="*/ 231962 h 1057273"/>
                  <a:gd name="connsiteX82" fmla="*/ 126857 w 1314779"/>
                  <a:gd name="connsiteY82" fmla="*/ 221223 h 1057273"/>
                  <a:gd name="connsiteX83" fmla="*/ 148376 w 1314779"/>
                  <a:gd name="connsiteY83" fmla="*/ 210484 h 1057273"/>
                  <a:gd name="connsiteX84" fmla="*/ 449640 w 1314779"/>
                  <a:gd name="connsiteY84" fmla="*/ 32217 h 1057273"/>
                  <a:gd name="connsiteX85" fmla="*/ 501286 w 1314779"/>
                  <a:gd name="connsiteY85" fmla="*/ 19330 h 1057273"/>
                  <a:gd name="connsiteX86" fmla="*/ 636855 w 1314779"/>
                  <a:gd name="connsiteY86" fmla="*/ 0 h 1057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1314779" h="1057273">
                    <a:moveTo>
                      <a:pt x="627997" y="366713"/>
                    </a:moveTo>
                    <a:cubicBezTo>
                      <a:pt x="623689" y="373163"/>
                      <a:pt x="617227" y="377463"/>
                      <a:pt x="615073" y="383913"/>
                    </a:cubicBezTo>
                    <a:cubicBezTo>
                      <a:pt x="610765" y="394663"/>
                      <a:pt x="610765" y="407562"/>
                      <a:pt x="606457" y="418312"/>
                    </a:cubicBezTo>
                    <a:cubicBezTo>
                      <a:pt x="589225" y="454861"/>
                      <a:pt x="569838" y="491411"/>
                      <a:pt x="550452" y="527960"/>
                    </a:cubicBezTo>
                    <a:cubicBezTo>
                      <a:pt x="522450" y="577409"/>
                      <a:pt x="483677" y="613959"/>
                      <a:pt x="427672" y="629008"/>
                    </a:cubicBezTo>
                    <a:cubicBezTo>
                      <a:pt x="354435" y="648358"/>
                      <a:pt x="281198" y="646208"/>
                      <a:pt x="207961" y="624708"/>
                    </a:cubicBezTo>
                    <a:cubicBezTo>
                      <a:pt x="175650" y="616109"/>
                      <a:pt x="143340" y="601059"/>
                      <a:pt x="126108" y="568809"/>
                    </a:cubicBezTo>
                    <a:cubicBezTo>
                      <a:pt x="117491" y="553760"/>
                      <a:pt x="111029" y="536560"/>
                      <a:pt x="104567" y="519360"/>
                    </a:cubicBezTo>
                    <a:cubicBezTo>
                      <a:pt x="104567" y="527960"/>
                      <a:pt x="102413" y="532260"/>
                      <a:pt x="104567" y="536560"/>
                    </a:cubicBezTo>
                    <a:cubicBezTo>
                      <a:pt x="106721" y="549460"/>
                      <a:pt x="106721" y="562360"/>
                      <a:pt x="111029" y="575259"/>
                    </a:cubicBezTo>
                    <a:cubicBezTo>
                      <a:pt x="136878" y="672007"/>
                      <a:pt x="188575" y="753706"/>
                      <a:pt x="261812" y="820355"/>
                    </a:cubicBezTo>
                    <a:cubicBezTo>
                      <a:pt x="335049" y="887004"/>
                      <a:pt x="416902" y="934303"/>
                      <a:pt x="509525" y="966552"/>
                    </a:cubicBezTo>
                    <a:cubicBezTo>
                      <a:pt x="571992" y="990202"/>
                      <a:pt x="636613" y="1005251"/>
                      <a:pt x="701234" y="1009551"/>
                    </a:cubicBezTo>
                    <a:cubicBezTo>
                      <a:pt x="800320" y="1016001"/>
                      <a:pt x="897251" y="1003101"/>
                      <a:pt x="989875" y="964402"/>
                    </a:cubicBezTo>
                    <a:cubicBezTo>
                      <a:pt x="1015723" y="953652"/>
                      <a:pt x="1045879" y="947202"/>
                      <a:pt x="1067420" y="930003"/>
                    </a:cubicBezTo>
                    <a:cubicBezTo>
                      <a:pt x="1183737" y="837554"/>
                      <a:pt x="1231126" y="717157"/>
                      <a:pt x="1205278" y="568809"/>
                    </a:cubicBezTo>
                    <a:cubicBezTo>
                      <a:pt x="1198816" y="532260"/>
                      <a:pt x="1185891" y="495711"/>
                      <a:pt x="1175121" y="457011"/>
                    </a:cubicBezTo>
                    <a:cubicBezTo>
                      <a:pt x="1172967" y="459161"/>
                      <a:pt x="1170813" y="459161"/>
                      <a:pt x="1168659" y="459161"/>
                    </a:cubicBezTo>
                    <a:cubicBezTo>
                      <a:pt x="1160043" y="484961"/>
                      <a:pt x="1151427" y="512910"/>
                      <a:pt x="1142811" y="538710"/>
                    </a:cubicBezTo>
                    <a:cubicBezTo>
                      <a:pt x="1129886" y="588159"/>
                      <a:pt x="1095422" y="616109"/>
                      <a:pt x="1048033" y="629008"/>
                    </a:cubicBezTo>
                    <a:cubicBezTo>
                      <a:pt x="987721" y="646208"/>
                      <a:pt x="927408" y="650508"/>
                      <a:pt x="864941" y="641908"/>
                    </a:cubicBezTo>
                    <a:cubicBezTo>
                      <a:pt x="817552" y="635458"/>
                      <a:pt x="772317" y="618258"/>
                      <a:pt x="742161" y="581709"/>
                    </a:cubicBezTo>
                    <a:cubicBezTo>
                      <a:pt x="692618" y="523660"/>
                      <a:pt x="656000" y="457011"/>
                      <a:pt x="638767" y="383913"/>
                    </a:cubicBezTo>
                    <a:cubicBezTo>
                      <a:pt x="636613" y="377463"/>
                      <a:pt x="632305" y="373163"/>
                      <a:pt x="627997" y="366713"/>
                    </a:cubicBezTo>
                    <a:close/>
                    <a:moveTo>
                      <a:pt x="298470" y="293012"/>
                    </a:moveTo>
                    <a:cubicBezTo>
                      <a:pt x="266153" y="295433"/>
                      <a:pt x="233836" y="300812"/>
                      <a:pt x="201519" y="307267"/>
                    </a:cubicBezTo>
                    <a:cubicBezTo>
                      <a:pt x="175665" y="313722"/>
                      <a:pt x="162738" y="330935"/>
                      <a:pt x="169202" y="356755"/>
                    </a:cubicBezTo>
                    <a:cubicBezTo>
                      <a:pt x="179974" y="404091"/>
                      <a:pt x="192901" y="453579"/>
                      <a:pt x="207982" y="503067"/>
                    </a:cubicBezTo>
                    <a:cubicBezTo>
                      <a:pt x="210136" y="511674"/>
                      <a:pt x="220909" y="522432"/>
                      <a:pt x="229527" y="524584"/>
                    </a:cubicBezTo>
                    <a:cubicBezTo>
                      <a:pt x="261844" y="533190"/>
                      <a:pt x="296315" y="539645"/>
                      <a:pt x="328632" y="546100"/>
                    </a:cubicBezTo>
                    <a:cubicBezTo>
                      <a:pt x="328632" y="543948"/>
                      <a:pt x="328632" y="543948"/>
                      <a:pt x="328632" y="541797"/>
                    </a:cubicBezTo>
                    <a:cubicBezTo>
                      <a:pt x="332941" y="541797"/>
                      <a:pt x="337250" y="541797"/>
                      <a:pt x="341559" y="541797"/>
                    </a:cubicBezTo>
                    <a:cubicBezTo>
                      <a:pt x="380339" y="537494"/>
                      <a:pt x="421274" y="535342"/>
                      <a:pt x="444973" y="500915"/>
                    </a:cubicBezTo>
                    <a:cubicBezTo>
                      <a:pt x="470827" y="462186"/>
                      <a:pt x="492371" y="419153"/>
                      <a:pt x="511761" y="378271"/>
                    </a:cubicBezTo>
                    <a:cubicBezTo>
                      <a:pt x="524688" y="354603"/>
                      <a:pt x="507453" y="322328"/>
                      <a:pt x="481599" y="315873"/>
                    </a:cubicBezTo>
                    <a:cubicBezTo>
                      <a:pt x="453591" y="307267"/>
                      <a:pt x="423428" y="300812"/>
                      <a:pt x="395420" y="296508"/>
                    </a:cubicBezTo>
                    <a:cubicBezTo>
                      <a:pt x="363103" y="291129"/>
                      <a:pt x="330786" y="290591"/>
                      <a:pt x="298470" y="293012"/>
                    </a:cubicBezTo>
                    <a:close/>
                    <a:moveTo>
                      <a:pt x="924856" y="290513"/>
                    </a:moveTo>
                    <a:cubicBezTo>
                      <a:pt x="870959" y="301248"/>
                      <a:pt x="821374" y="309836"/>
                      <a:pt x="771789" y="318425"/>
                    </a:cubicBezTo>
                    <a:cubicBezTo>
                      <a:pt x="756698" y="320572"/>
                      <a:pt x="743763" y="331307"/>
                      <a:pt x="743763" y="346336"/>
                    </a:cubicBezTo>
                    <a:cubicBezTo>
                      <a:pt x="743763" y="363512"/>
                      <a:pt x="743763" y="382836"/>
                      <a:pt x="750231" y="400012"/>
                    </a:cubicBezTo>
                    <a:cubicBezTo>
                      <a:pt x="756698" y="423629"/>
                      <a:pt x="769634" y="445099"/>
                      <a:pt x="782569" y="464423"/>
                    </a:cubicBezTo>
                    <a:cubicBezTo>
                      <a:pt x="799816" y="494481"/>
                      <a:pt x="817063" y="524540"/>
                      <a:pt x="853712" y="535275"/>
                    </a:cubicBezTo>
                    <a:cubicBezTo>
                      <a:pt x="911921" y="552451"/>
                      <a:pt x="965817" y="546010"/>
                      <a:pt x="1021870" y="530981"/>
                    </a:cubicBezTo>
                    <a:cubicBezTo>
                      <a:pt x="1030493" y="528834"/>
                      <a:pt x="1041272" y="518099"/>
                      <a:pt x="1045584" y="509510"/>
                    </a:cubicBezTo>
                    <a:cubicBezTo>
                      <a:pt x="1060675" y="460129"/>
                      <a:pt x="1073610" y="410747"/>
                      <a:pt x="1086545" y="359218"/>
                    </a:cubicBezTo>
                    <a:cubicBezTo>
                      <a:pt x="1093013" y="339895"/>
                      <a:pt x="1084390" y="322719"/>
                      <a:pt x="1064987" y="318425"/>
                    </a:cubicBezTo>
                    <a:cubicBezTo>
                      <a:pt x="1017558" y="309836"/>
                      <a:pt x="970129" y="301248"/>
                      <a:pt x="924856" y="290513"/>
                    </a:cubicBezTo>
                    <a:close/>
                    <a:moveTo>
                      <a:pt x="619606" y="51359"/>
                    </a:moveTo>
                    <a:cubicBezTo>
                      <a:pt x="582956" y="49213"/>
                      <a:pt x="546306" y="51359"/>
                      <a:pt x="509656" y="57796"/>
                    </a:cubicBezTo>
                    <a:cubicBezTo>
                      <a:pt x="436357" y="72816"/>
                      <a:pt x="371681" y="111440"/>
                      <a:pt x="309161" y="152209"/>
                    </a:cubicBezTo>
                    <a:cubicBezTo>
                      <a:pt x="291914" y="162938"/>
                      <a:pt x="276823" y="175812"/>
                      <a:pt x="259576" y="190832"/>
                    </a:cubicBezTo>
                    <a:cubicBezTo>
                      <a:pt x="266044" y="192978"/>
                      <a:pt x="268200" y="192978"/>
                      <a:pt x="270356" y="192978"/>
                    </a:cubicBezTo>
                    <a:cubicBezTo>
                      <a:pt x="274667" y="192978"/>
                      <a:pt x="278979" y="192978"/>
                      <a:pt x="283291" y="192978"/>
                    </a:cubicBezTo>
                    <a:cubicBezTo>
                      <a:pt x="367369" y="184395"/>
                      <a:pt x="451448" y="192978"/>
                      <a:pt x="526903" y="225164"/>
                    </a:cubicBezTo>
                    <a:cubicBezTo>
                      <a:pt x="570021" y="242330"/>
                      <a:pt x="610982" y="244476"/>
                      <a:pt x="654099" y="244476"/>
                    </a:cubicBezTo>
                    <a:cubicBezTo>
                      <a:pt x="662723" y="244476"/>
                      <a:pt x="671346" y="244476"/>
                      <a:pt x="679970" y="244476"/>
                    </a:cubicBezTo>
                    <a:cubicBezTo>
                      <a:pt x="684281" y="244476"/>
                      <a:pt x="690749" y="244476"/>
                      <a:pt x="695061" y="240185"/>
                    </a:cubicBezTo>
                    <a:cubicBezTo>
                      <a:pt x="748957" y="210144"/>
                      <a:pt x="807166" y="203707"/>
                      <a:pt x="867530" y="197270"/>
                    </a:cubicBezTo>
                    <a:cubicBezTo>
                      <a:pt x="897712" y="195124"/>
                      <a:pt x="927894" y="195124"/>
                      <a:pt x="958076" y="192978"/>
                    </a:cubicBezTo>
                    <a:cubicBezTo>
                      <a:pt x="958076" y="190832"/>
                      <a:pt x="958076" y="188687"/>
                      <a:pt x="958076" y="188687"/>
                    </a:cubicBezTo>
                    <a:cubicBezTo>
                      <a:pt x="955920" y="186541"/>
                      <a:pt x="955920" y="186541"/>
                      <a:pt x="953764" y="184395"/>
                    </a:cubicBezTo>
                    <a:cubicBezTo>
                      <a:pt x="854595" y="109294"/>
                      <a:pt x="744646" y="62088"/>
                      <a:pt x="619606" y="51359"/>
                    </a:cubicBezTo>
                    <a:close/>
                    <a:moveTo>
                      <a:pt x="636855" y="0"/>
                    </a:moveTo>
                    <a:cubicBezTo>
                      <a:pt x="806854" y="6443"/>
                      <a:pt x="955334" y="68730"/>
                      <a:pt x="1082295" y="176119"/>
                    </a:cubicBezTo>
                    <a:cubicBezTo>
                      <a:pt x="1088751" y="182563"/>
                      <a:pt x="1095206" y="186858"/>
                      <a:pt x="1099510" y="191154"/>
                    </a:cubicBezTo>
                    <a:cubicBezTo>
                      <a:pt x="1123181" y="216927"/>
                      <a:pt x="1149004" y="234110"/>
                      <a:pt x="1185586" y="240553"/>
                    </a:cubicBezTo>
                    <a:cubicBezTo>
                      <a:pt x="1224320" y="246997"/>
                      <a:pt x="1235079" y="268475"/>
                      <a:pt x="1228624" y="307135"/>
                    </a:cubicBezTo>
                    <a:cubicBezTo>
                      <a:pt x="1224320" y="324317"/>
                      <a:pt x="1226472" y="339352"/>
                      <a:pt x="1237231" y="356534"/>
                    </a:cubicBezTo>
                    <a:cubicBezTo>
                      <a:pt x="1282421" y="433855"/>
                      <a:pt x="1312547" y="515471"/>
                      <a:pt x="1314699" y="605678"/>
                    </a:cubicBezTo>
                    <a:cubicBezTo>
                      <a:pt x="1316851" y="719512"/>
                      <a:pt x="1275965" y="814015"/>
                      <a:pt x="1198497" y="893483"/>
                    </a:cubicBezTo>
                    <a:cubicBezTo>
                      <a:pt x="1157611" y="934291"/>
                      <a:pt x="1114574" y="968656"/>
                      <a:pt x="1065080" y="992282"/>
                    </a:cubicBezTo>
                    <a:cubicBezTo>
                      <a:pt x="1056473" y="996577"/>
                      <a:pt x="1045713" y="1000873"/>
                      <a:pt x="1037106" y="1000873"/>
                    </a:cubicBezTo>
                    <a:cubicBezTo>
                      <a:pt x="994068" y="998725"/>
                      <a:pt x="957486" y="1022351"/>
                      <a:pt x="918752" y="1028794"/>
                    </a:cubicBezTo>
                    <a:cubicBezTo>
                      <a:pt x="882170" y="1035237"/>
                      <a:pt x="847740" y="1045976"/>
                      <a:pt x="813309" y="1048124"/>
                    </a:cubicBezTo>
                    <a:cubicBezTo>
                      <a:pt x="763816" y="1054568"/>
                      <a:pt x="714323" y="1058863"/>
                      <a:pt x="664829" y="1056715"/>
                    </a:cubicBezTo>
                    <a:cubicBezTo>
                      <a:pt x="469007" y="1045976"/>
                      <a:pt x="292553" y="979395"/>
                      <a:pt x="150528" y="839788"/>
                    </a:cubicBezTo>
                    <a:cubicBezTo>
                      <a:pt x="88123" y="779650"/>
                      <a:pt x="42934" y="708773"/>
                      <a:pt x="17111" y="625009"/>
                    </a:cubicBezTo>
                    <a:cubicBezTo>
                      <a:pt x="-8712" y="536949"/>
                      <a:pt x="-6560" y="448889"/>
                      <a:pt x="32174" y="365125"/>
                    </a:cubicBezTo>
                    <a:cubicBezTo>
                      <a:pt x="36478" y="354386"/>
                      <a:pt x="36478" y="341500"/>
                      <a:pt x="34326" y="330761"/>
                    </a:cubicBezTo>
                    <a:cubicBezTo>
                      <a:pt x="34326" y="320022"/>
                      <a:pt x="27870" y="309283"/>
                      <a:pt x="25718" y="298544"/>
                    </a:cubicBezTo>
                    <a:cubicBezTo>
                      <a:pt x="19263" y="264179"/>
                      <a:pt x="34326" y="240553"/>
                      <a:pt x="70908" y="231962"/>
                    </a:cubicBezTo>
                    <a:cubicBezTo>
                      <a:pt x="90275" y="229814"/>
                      <a:pt x="107490" y="225519"/>
                      <a:pt x="126857" y="221223"/>
                    </a:cubicBezTo>
                    <a:cubicBezTo>
                      <a:pt x="133313" y="219075"/>
                      <a:pt x="141920" y="214780"/>
                      <a:pt x="148376" y="210484"/>
                    </a:cubicBezTo>
                    <a:cubicBezTo>
                      <a:pt x="236603" y="131016"/>
                      <a:pt x="337742" y="73025"/>
                      <a:pt x="449640" y="32217"/>
                    </a:cubicBezTo>
                    <a:cubicBezTo>
                      <a:pt x="466855" y="27921"/>
                      <a:pt x="484071" y="21478"/>
                      <a:pt x="501286" y="19330"/>
                    </a:cubicBezTo>
                    <a:cubicBezTo>
                      <a:pt x="546475" y="12887"/>
                      <a:pt x="591665" y="6443"/>
                      <a:pt x="636855" y="0"/>
                    </a:cubicBezTo>
                    <a:close/>
                  </a:path>
                </a:pathLst>
              </a:custGeom>
              <a:grpFill/>
              <a:ln w="9525">
                <a:noFill/>
                <a:round/>
                <a:headEnd/>
                <a:tailEnd/>
              </a:ln>
            </p:spPr>
            <p:txBody>
              <a:bodyPr vert="horz" wrap="square" lIns="121882" tIns="60941" rIns="121882" bIns="60941" numCol="1" anchor="t" anchorCtr="0" compatLnSpc="1">
                <a:prstTxWarp prst="textNoShape">
                  <a:avLst/>
                </a:prstTxWarp>
                <a:noAutofit/>
              </a:bodyPr>
              <a:lstStyle/>
              <a:p>
                <a:endParaRPr lang="zh-CN" altLang="en-US" sz="2399"/>
              </a:p>
            </p:txBody>
          </p:sp>
          <p:sp>
            <p:nvSpPr>
              <p:cNvPr id="14" name="chenying0907 12"/>
              <p:cNvSpPr>
                <a:spLocks/>
              </p:cNvSpPr>
              <p:nvPr/>
            </p:nvSpPr>
            <p:spPr bwMode="auto">
              <a:xfrm>
                <a:off x="7443788" y="2952751"/>
                <a:ext cx="1379538" cy="1371600"/>
              </a:xfrm>
              <a:custGeom>
                <a:avLst/>
                <a:gdLst>
                  <a:gd name="T0" fmla="*/ 423 w 641"/>
                  <a:gd name="T1" fmla="*/ 557 h 638"/>
                  <a:gd name="T2" fmla="*/ 448 w 641"/>
                  <a:gd name="T3" fmla="*/ 559 h 638"/>
                  <a:gd name="T4" fmla="*/ 532 w 641"/>
                  <a:gd name="T5" fmla="*/ 557 h 638"/>
                  <a:gd name="T6" fmla="*/ 558 w 641"/>
                  <a:gd name="T7" fmla="*/ 550 h 638"/>
                  <a:gd name="T8" fmla="*/ 583 w 641"/>
                  <a:gd name="T9" fmla="*/ 507 h 638"/>
                  <a:gd name="T10" fmla="*/ 579 w 641"/>
                  <a:gd name="T11" fmla="*/ 405 h 638"/>
                  <a:gd name="T12" fmla="*/ 539 w 641"/>
                  <a:gd name="T13" fmla="*/ 250 h 638"/>
                  <a:gd name="T14" fmla="*/ 500 w 641"/>
                  <a:gd name="T15" fmla="*/ 174 h 638"/>
                  <a:gd name="T16" fmla="*/ 470 w 641"/>
                  <a:gd name="T17" fmla="*/ 152 h 638"/>
                  <a:gd name="T18" fmla="*/ 463 w 641"/>
                  <a:gd name="T19" fmla="*/ 122 h 638"/>
                  <a:gd name="T20" fmla="*/ 501 w 641"/>
                  <a:gd name="T21" fmla="*/ 114 h 638"/>
                  <a:gd name="T22" fmla="*/ 562 w 641"/>
                  <a:gd name="T23" fmla="*/ 170 h 638"/>
                  <a:gd name="T24" fmla="*/ 619 w 641"/>
                  <a:gd name="T25" fmla="*/ 318 h 638"/>
                  <a:gd name="T26" fmla="*/ 640 w 641"/>
                  <a:gd name="T27" fmla="*/ 482 h 638"/>
                  <a:gd name="T28" fmla="*/ 627 w 641"/>
                  <a:gd name="T29" fmla="*/ 543 h 638"/>
                  <a:gd name="T30" fmla="*/ 565 w 641"/>
                  <a:gd name="T31" fmla="*/ 591 h 638"/>
                  <a:gd name="T32" fmla="*/ 435 w 641"/>
                  <a:gd name="T33" fmla="*/ 600 h 638"/>
                  <a:gd name="T34" fmla="*/ 426 w 641"/>
                  <a:gd name="T35" fmla="*/ 599 h 638"/>
                  <a:gd name="T36" fmla="*/ 416 w 641"/>
                  <a:gd name="T37" fmla="*/ 607 h 638"/>
                  <a:gd name="T38" fmla="*/ 405 w 641"/>
                  <a:gd name="T39" fmla="*/ 629 h 638"/>
                  <a:gd name="T40" fmla="*/ 367 w 641"/>
                  <a:gd name="T41" fmla="*/ 636 h 638"/>
                  <a:gd name="T42" fmla="*/ 360 w 641"/>
                  <a:gd name="T43" fmla="*/ 627 h 638"/>
                  <a:gd name="T44" fmla="*/ 364 w 641"/>
                  <a:gd name="T45" fmla="*/ 604 h 638"/>
                  <a:gd name="T46" fmla="*/ 355 w 641"/>
                  <a:gd name="T47" fmla="*/ 593 h 638"/>
                  <a:gd name="T48" fmla="*/ 281 w 641"/>
                  <a:gd name="T49" fmla="*/ 584 h 638"/>
                  <a:gd name="T50" fmla="*/ 207 w 641"/>
                  <a:gd name="T51" fmla="*/ 576 h 638"/>
                  <a:gd name="T52" fmla="*/ 183 w 641"/>
                  <a:gd name="T53" fmla="*/ 583 h 638"/>
                  <a:gd name="T54" fmla="*/ 7 w 641"/>
                  <a:gd name="T55" fmla="*/ 561 h 638"/>
                  <a:gd name="T56" fmla="*/ 10 w 641"/>
                  <a:gd name="T57" fmla="*/ 544 h 638"/>
                  <a:gd name="T58" fmla="*/ 53 w 641"/>
                  <a:gd name="T59" fmla="*/ 531 h 638"/>
                  <a:gd name="T60" fmla="*/ 66 w 641"/>
                  <a:gd name="T61" fmla="*/ 538 h 638"/>
                  <a:gd name="T62" fmla="*/ 122 w 641"/>
                  <a:gd name="T63" fmla="*/ 579 h 638"/>
                  <a:gd name="T64" fmla="*/ 141 w 641"/>
                  <a:gd name="T65" fmla="*/ 574 h 638"/>
                  <a:gd name="T66" fmla="*/ 169 w 641"/>
                  <a:gd name="T67" fmla="*/ 544 h 638"/>
                  <a:gd name="T68" fmla="*/ 193 w 641"/>
                  <a:gd name="T69" fmla="*/ 535 h 638"/>
                  <a:gd name="T70" fmla="*/ 285 w 641"/>
                  <a:gd name="T71" fmla="*/ 541 h 638"/>
                  <a:gd name="T72" fmla="*/ 359 w 641"/>
                  <a:gd name="T73" fmla="*/ 551 h 638"/>
                  <a:gd name="T74" fmla="*/ 372 w 641"/>
                  <a:gd name="T75" fmla="*/ 540 h 638"/>
                  <a:gd name="T76" fmla="*/ 376 w 641"/>
                  <a:gd name="T77" fmla="*/ 456 h 638"/>
                  <a:gd name="T78" fmla="*/ 365 w 641"/>
                  <a:gd name="T79" fmla="*/ 320 h 638"/>
                  <a:gd name="T80" fmla="*/ 323 w 641"/>
                  <a:gd name="T81" fmla="*/ 165 h 638"/>
                  <a:gd name="T82" fmla="*/ 263 w 641"/>
                  <a:gd name="T83" fmla="*/ 25 h 638"/>
                  <a:gd name="T84" fmla="*/ 266 w 641"/>
                  <a:gd name="T85" fmla="*/ 12 h 638"/>
                  <a:gd name="T86" fmla="*/ 302 w 641"/>
                  <a:gd name="T87" fmla="*/ 1 h 638"/>
                  <a:gd name="T88" fmla="*/ 315 w 641"/>
                  <a:gd name="T89" fmla="*/ 9 h 638"/>
                  <a:gd name="T90" fmla="*/ 372 w 641"/>
                  <a:gd name="T91" fmla="*/ 136 h 638"/>
                  <a:gd name="T92" fmla="*/ 402 w 641"/>
                  <a:gd name="T93" fmla="*/ 228 h 638"/>
                  <a:gd name="T94" fmla="*/ 422 w 641"/>
                  <a:gd name="T95" fmla="*/ 335 h 638"/>
                  <a:gd name="T96" fmla="*/ 429 w 641"/>
                  <a:gd name="T97" fmla="*/ 456 h 638"/>
                  <a:gd name="T98" fmla="*/ 423 w 641"/>
                  <a:gd name="T99" fmla="*/ 550 h 638"/>
                  <a:gd name="T100" fmla="*/ 423 w 641"/>
                  <a:gd name="T101" fmla="*/ 557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41" h="638">
                    <a:moveTo>
                      <a:pt x="423" y="557"/>
                    </a:moveTo>
                    <a:cubicBezTo>
                      <a:pt x="432" y="557"/>
                      <a:pt x="440" y="559"/>
                      <a:pt x="448" y="559"/>
                    </a:cubicBezTo>
                    <a:cubicBezTo>
                      <a:pt x="476" y="558"/>
                      <a:pt x="504" y="558"/>
                      <a:pt x="532" y="557"/>
                    </a:cubicBezTo>
                    <a:cubicBezTo>
                      <a:pt x="541" y="556"/>
                      <a:pt x="550" y="553"/>
                      <a:pt x="558" y="550"/>
                    </a:cubicBezTo>
                    <a:cubicBezTo>
                      <a:pt x="579" y="543"/>
                      <a:pt x="582" y="524"/>
                      <a:pt x="583" y="507"/>
                    </a:cubicBezTo>
                    <a:cubicBezTo>
                      <a:pt x="586" y="473"/>
                      <a:pt x="585" y="439"/>
                      <a:pt x="579" y="405"/>
                    </a:cubicBezTo>
                    <a:cubicBezTo>
                      <a:pt x="571" y="352"/>
                      <a:pt x="558" y="300"/>
                      <a:pt x="539" y="250"/>
                    </a:cubicBezTo>
                    <a:cubicBezTo>
                      <a:pt x="529" y="223"/>
                      <a:pt x="517" y="197"/>
                      <a:pt x="500" y="174"/>
                    </a:cubicBezTo>
                    <a:cubicBezTo>
                      <a:pt x="492" y="164"/>
                      <a:pt x="483" y="155"/>
                      <a:pt x="470" y="152"/>
                    </a:cubicBezTo>
                    <a:cubicBezTo>
                      <a:pt x="455" y="147"/>
                      <a:pt x="451" y="133"/>
                      <a:pt x="463" y="122"/>
                    </a:cubicBezTo>
                    <a:cubicBezTo>
                      <a:pt x="474" y="112"/>
                      <a:pt x="487" y="110"/>
                      <a:pt x="501" y="114"/>
                    </a:cubicBezTo>
                    <a:cubicBezTo>
                      <a:pt x="530" y="123"/>
                      <a:pt x="548" y="145"/>
                      <a:pt x="562" y="170"/>
                    </a:cubicBezTo>
                    <a:cubicBezTo>
                      <a:pt x="589" y="216"/>
                      <a:pt x="606" y="266"/>
                      <a:pt x="619" y="318"/>
                    </a:cubicBezTo>
                    <a:cubicBezTo>
                      <a:pt x="632" y="372"/>
                      <a:pt x="641" y="427"/>
                      <a:pt x="640" y="482"/>
                    </a:cubicBezTo>
                    <a:cubicBezTo>
                      <a:pt x="639" y="503"/>
                      <a:pt x="636" y="524"/>
                      <a:pt x="627" y="543"/>
                    </a:cubicBezTo>
                    <a:cubicBezTo>
                      <a:pt x="615" y="569"/>
                      <a:pt x="592" y="583"/>
                      <a:pt x="565" y="591"/>
                    </a:cubicBezTo>
                    <a:cubicBezTo>
                      <a:pt x="523" y="603"/>
                      <a:pt x="479" y="604"/>
                      <a:pt x="435" y="600"/>
                    </a:cubicBezTo>
                    <a:cubicBezTo>
                      <a:pt x="432" y="599"/>
                      <a:pt x="429" y="599"/>
                      <a:pt x="426" y="599"/>
                    </a:cubicBezTo>
                    <a:cubicBezTo>
                      <a:pt x="419" y="598"/>
                      <a:pt x="417" y="600"/>
                      <a:pt x="416" y="607"/>
                    </a:cubicBezTo>
                    <a:cubicBezTo>
                      <a:pt x="414" y="615"/>
                      <a:pt x="414" y="625"/>
                      <a:pt x="405" y="629"/>
                    </a:cubicBezTo>
                    <a:cubicBezTo>
                      <a:pt x="393" y="635"/>
                      <a:pt x="381" y="638"/>
                      <a:pt x="367" y="636"/>
                    </a:cubicBezTo>
                    <a:cubicBezTo>
                      <a:pt x="362" y="636"/>
                      <a:pt x="360" y="633"/>
                      <a:pt x="360" y="627"/>
                    </a:cubicBezTo>
                    <a:cubicBezTo>
                      <a:pt x="361" y="619"/>
                      <a:pt x="362" y="611"/>
                      <a:pt x="364" y="604"/>
                    </a:cubicBezTo>
                    <a:cubicBezTo>
                      <a:pt x="367" y="595"/>
                      <a:pt x="363" y="593"/>
                      <a:pt x="355" y="593"/>
                    </a:cubicBezTo>
                    <a:cubicBezTo>
                      <a:pt x="331" y="590"/>
                      <a:pt x="306" y="587"/>
                      <a:pt x="281" y="584"/>
                    </a:cubicBezTo>
                    <a:cubicBezTo>
                      <a:pt x="257" y="582"/>
                      <a:pt x="232" y="579"/>
                      <a:pt x="207" y="576"/>
                    </a:cubicBezTo>
                    <a:cubicBezTo>
                      <a:pt x="197" y="575"/>
                      <a:pt x="191" y="578"/>
                      <a:pt x="183" y="583"/>
                    </a:cubicBezTo>
                    <a:cubicBezTo>
                      <a:pt x="130" y="625"/>
                      <a:pt x="47" y="613"/>
                      <a:pt x="7" y="561"/>
                    </a:cubicBezTo>
                    <a:cubicBezTo>
                      <a:pt x="0" y="552"/>
                      <a:pt x="1" y="549"/>
                      <a:pt x="10" y="544"/>
                    </a:cubicBezTo>
                    <a:cubicBezTo>
                      <a:pt x="23" y="536"/>
                      <a:pt x="37" y="530"/>
                      <a:pt x="53" y="531"/>
                    </a:cubicBezTo>
                    <a:cubicBezTo>
                      <a:pt x="57" y="531"/>
                      <a:pt x="63" y="534"/>
                      <a:pt x="66" y="538"/>
                    </a:cubicBezTo>
                    <a:cubicBezTo>
                      <a:pt x="80" y="558"/>
                      <a:pt x="100" y="570"/>
                      <a:pt x="122" y="579"/>
                    </a:cubicBezTo>
                    <a:cubicBezTo>
                      <a:pt x="129" y="582"/>
                      <a:pt x="134" y="580"/>
                      <a:pt x="141" y="574"/>
                    </a:cubicBezTo>
                    <a:cubicBezTo>
                      <a:pt x="150" y="564"/>
                      <a:pt x="161" y="556"/>
                      <a:pt x="169" y="544"/>
                    </a:cubicBezTo>
                    <a:cubicBezTo>
                      <a:pt x="173" y="538"/>
                      <a:pt x="185" y="535"/>
                      <a:pt x="193" y="535"/>
                    </a:cubicBezTo>
                    <a:cubicBezTo>
                      <a:pt x="224" y="536"/>
                      <a:pt x="254" y="538"/>
                      <a:pt x="285" y="541"/>
                    </a:cubicBezTo>
                    <a:cubicBezTo>
                      <a:pt x="310" y="544"/>
                      <a:pt x="334" y="548"/>
                      <a:pt x="359" y="551"/>
                    </a:cubicBezTo>
                    <a:cubicBezTo>
                      <a:pt x="371" y="552"/>
                      <a:pt x="371" y="552"/>
                      <a:pt x="372" y="540"/>
                    </a:cubicBezTo>
                    <a:cubicBezTo>
                      <a:pt x="373" y="512"/>
                      <a:pt x="377" y="484"/>
                      <a:pt x="376" y="456"/>
                    </a:cubicBezTo>
                    <a:cubicBezTo>
                      <a:pt x="374" y="411"/>
                      <a:pt x="372" y="365"/>
                      <a:pt x="365" y="320"/>
                    </a:cubicBezTo>
                    <a:cubicBezTo>
                      <a:pt x="357" y="267"/>
                      <a:pt x="343" y="215"/>
                      <a:pt x="323" y="165"/>
                    </a:cubicBezTo>
                    <a:cubicBezTo>
                      <a:pt x="304" y="118"/>
                      <a:pt x="283" y="72"/>
                      <a:pt x="263" y="25"/>
                    </a:cubicBezTo>
                    <a:cubicBezTo>
                      <a:pt x="260" y="19"/>
                      <a:pt x="262" y="14"/>
                      <a:pt x="266" y="12"/>
                    </a:cubicBezTo>
                    <a:cubicBezTo>
                      <a:pt x="278" y="8"/>
                      <a:pt x="290" y="4"/>
                      <a:pt x="302" y="1"/>
                    </a:cubicBezTo>
                    <a:cubicBezTo>
                      <a:pt x="306" y="0"/>
                      <a:pt x="314" y="5"/>
                      <a:pt x="315" y="9"/>
                    </a:cubicBezTo>
                    <a:cubicBezTo>
                      <a:pt x="335" y="51"/>
                      <a:pt x="355" y="93"/>
                      <a:pt x="372" y="136"/>
                    </a:cubicBezTo>
                    <a:cubicBezTo>
                      <a:pt x="384" y="166"/>
                      <a:pt x="394" y="197"/>
                      <a:pt x="402" y="228"/>
                    </a:cubicBezTo>
                    <a:cubicBezTo>
                      <a:pt x="411" y="263"/>
                      <a:pt x="418" y="299"/>
                      <a:pt x="422" y="335"/>
                    </a:cubicBezTo>
                    <a:cubicBezTo>
                      <a:pt x="427" y="375"/>
                      <a:pt x="429" y="416"/>
                      <a:pt x="429" y="456"/>
                    </a:cubicBezTo>
                    <a:cubicBezTo>
                      <a:pt x="430" y="487"/>
                      <a:pt x="425" y="519"/>
                      <a:pt x="423" y="550"/>
                    </a:cubicBezTo>
                    <a:cubicBezTo>
                      <a:pt x="423" y="552"/>
                      <a:pt x="423" y="553"/>
                      <a:pt x="423" y="557"/>
                    </a:cubicBezTo>
                    <a:close/>
                  </a:path>
                </a:pathLst>
              </a:custGeom>
              <a:grpFill/>
              <a:ln w="9525">
                <a:noFill/>
                <a:round/>
                <a:headEnd/>
                <a:tailEnd/>
              </a:ln>
            </p:spPr>
            <p:txBody>
              <a:bodyPr vert="horz" wrap="square" lIns="121882" tIns="60941" rIns="121882" bIns="60941" numCol="1" anchor="t" anchorCtr="0" compatLnSpc="1">
                <a:prstTxWarp prst="textNoShape">
                  <a:avLst/>
                </a:prstTxWarp>
              </a:bodyPr>
              <a:lstStyle/>
              <a:p>
                <a:endParaRPr lang="zh-CN" altLang="en-US" sz="2399"/>
              </a:p>
            </p:txBody>
          </p:sp>
          <p:sp>
            <p:nvSpPr>
              <p:cNvPr id="15" name="chenying0907 19"/>
              <p:cNvSpPr>
                <a:spLocks/>
              </p:cNvSpPr>
              <p:nvPr/>
            </p:nvSpPr>
            <p:spPr bwMode="auto">
              <a:xfrm>
                <a:off x="6670676" y="2278063"/>
                <a:ext cx="1325563" cy="1062038"/>
              </a:xfrm>
              <a:custGeom>
                <a:avLst/>
                <a:gdLst>
                  <a:gd name="T0" fmla="*/ 473 w 616"/>
                  <a:gd name="T1" fmla="*/ 492 h 494"/>
                  <a:gd name="T2" fmla="*/ 370 w 616"/>
                  <a:gd name="T3" fmla="*/ 480 h 494"/>
                  <a:gd name="T4" fmla="*/ 196 w 616"/>
                  <a:gd name="T5" fmla="*/ 361 h 494"/>
                  <a:gd name="T6" fmla="*/ 83 w 616"/>
                  <a:gd name="T7" fmla="*/ 179 h 494"/>
                  <a:gd name="T8" fmla="*/ 7 w 616"/>
                  <a:gd name="T9" fmla="*/ 32 h 494"/>
                  <a:gd name="T10" fmla="*/ 14 w 616"/>
                  <a:gd name="T11" fmla="*/ 11 h 494"/>
                  <a:gd name="T12" fmla="*/ 19 w 616"/>
                  <a:gd name="T13" fmla="*/ 9 h 494"/>
                  <a:gd name="T14" fmla="*/ 64 w 616"/>
                  <a:gd name="T15" fmla="*/ 24 h 494"/>
                  <a:gd name="T16" fmla="*/ 122 w 616"/>
                  <a:gd name="T17" fmla="*/ 133 h 494"/>
                  <a:gd name="T18" fmla="*/ 199 w 616"/>
                  <a:gd name="T19" fmla="*/ 276 h 494"/>
                  <a:gd name="T20" fmla="*/ 296 w 616"/>
                  <a:gd name="T21" fmla="*/ 394 h 494"/>
                  <a:gd name="T22" fmla="*/ 405 w 616"/>
                  <a:gd name="T23" fmla="*/ 455 h 494"/>
                  <a:gd name="T24" fmla="*/ 526 w 616"/>
                  <a:gd name="T25" fmla="*/ 468 h 494"/>
                  <a:gd name="T26" fmla="*/ 595 w 616"/>
                  <a:gd name="T27" fmla="*/ 459 h 494"/>
                  <a:gd name="T28" fmla="*/ 603 w 616"/>
                  <a:gd name="T29" fmla="*/ 458 h 494"/>
                  <a:gd name="T30" fmla="*/ 616 w 616"/>
                  <a:gd name="T31" fmla="*/ 462 h 494"/>
                  <a:gd name="T32" fmla="*/ 608 w 616"/>
                  <a:gd name="T33" fmla="*/ 473 h 494"/>
                  <a:gd name="T34" fmla="*/ 589 w 616"/>
                  <a:gd name="T35" fmla="*/ 480 h 494"/>
                  <a:gd name="T36" fmla="*/ 473 w 616"/>
                  <a:gd name="T37" fmla="*/ 492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16" h="494">
                    <a:moveTo>
                      <a:pt x="473" y="492"/>
                    </a:moveTo>
                    <a:cubicBezTo>
                      <a:pt x="439" y="494"/>
                      <a:pt x="404" y="489"/>
                      <a:pt x="370" y="480"/>
                    </a:cubicBezTo>
                    <a:cubicBezTo>
                      <a:pt x="299" y="460"/>
                      <a:pt x="242" y="418"/>
                      <a:pt x="196" y="361"/>
                    </a:cubicBezTo>
                    <a:cubicBezTo>
                      <a:pt x="150" y="305"/>
                      <a:pt x="116" y="242"/>
                      <a:pt x="83" y="179"/>
                    </a:cubicBezTo>
                    <a:cubicBezTo>
                      <a:pt x="58" y="130"/>
                      <a:pt x="32" y="81"/>
                      <a:pt x="7" y="32"/>
                    </a:cubicBezTo>
                    <a:cubicBezTo>
                      <a:pt x="0" y="20"/>
                      <a:pt x="1" y="16"/>
                      <a:pt x="14" y="11"/>
                    </a:cubicBezTo>
                    <a:cubicBezTo>
                      <a:pt x="16" y="11"/>
                      <a:pt x="17" y="10"/>
                      <a:pt x="19" y="9"/>
                    </a:cubicBezTo>
                    <a:cubicBezTo>
                      <a:pt x="43" y="0"/>
                      <a:pt x="52" y="2"/>
                      <a:pt x="64" y="24"/>
                    </a:cubicBezTo>
                    <a:cubicBezTo>
                      <a:pt x="84" y="60"/>
                      <a:pt x="103" y="97"/>
                      <a:pt x="122" y="133"/>
                    </a:cubicBezTo>
                    <a:cubicBezTo>
                      <a:pt x="147" y="181"/>
                      <a:pt x="173" y="228"/>
                      <a:pt x="199" y="276"/>
                    </a:cubicBezTo>
                    <a:cubicBezTo>
                      <a:pt x="224" y="321"/>
                      <a:pt x="258" y="360"/>
                      <a:pt x="296" y="394"/>
                    </a:cubicBezTo>
                    <a:cubicBezTo>
                      <a:pt x="328" y="422"/>
                      <a:pt x="364" y="442"/>
                      <a:pt x="405" y="455"/>
                    </a:cubicBezTo>
                    <a:cubicBezTo>
                      <a:pt x="445" y="466"/>
                      <a:pt x="485" y="471"/>
                      <a:pt x="526" y="468"/>
                    </a:cubicBezTo>
                    <a:cubicBezTo>
                      <a:pt x="549" y="467"/>
                      <a:pt x="572" y="462"/>
                      <a:pt x="595" y="459"/>
                    </a:cubicBezTo>
                    <a:cubicBezTo>
                      <a:pt x="598" y="458"/>
                      <a:pt x="601" y="458"/>
                      <a:pt x="603" y="458"/>
                    </a:cubicBezTo>
                    <a:cubicBezTo>
                      <a:pt x="608" y="459"/>
                      <a:pt x="612" y="460"/>
                      <a:pt x="616" y="462"/>
                    </a:cubicBezTo>
                    <a:cubicBezTo>
                      <a:pt x="613" y="466"/>
                      <a:pt x="612" y="471"/>
                      <a:pt x="608" y="473"/>
                    </a:cubicBezTo>
                    <a:cubicBezTo>
                      <a:pt x="602" y="476"/>
                      <a:pt x="596" y="479"/>
                      <a:pt x="589" y="480"/>
                    </a:cubicBezTo>
                    <a:cubicBezTo>
                      <a:pt x="551" y="487"/>
                      <a:pt x="513" y="493"/>
                      <a:pt x="473" y="492"/>
                    </a:cubicBezTo>
                    <a:close/>
                  </a:path>
                </a:pathLst>
              </a:custGeom>
              <a:grpFill/>
              <a:ln w="9525">
                <a:noFill/>
                <a:round/>
                <a:headEnd/>
                <a:tailEnd/>
              </a:ln>
            </p:spPr>
            <p:txBody>
              <a:bodyPr vert="horz" wrap="square" lIns="121882" tIns="60941" rIns="121882" bIns="60941" numCol="1" anchor="t" anchorCtr="0" compatLnSpc="1">
                <a:prstTxWarp prst="textNoShape">
                  <a:avLst/>
                </a:prstTxWarp>
              </a:bodyPr>
              <a:lstStyle/>
              <a:p>
                <a:endParaRPr lang="zh-CN" altLang="en-US" sz="2399"/>
              </a:p>
            </p:txBody>
          </p:sp>
          <p:sp>
            <p:nvSpPr>
              <p:cNvPr id="16" name="chenying0907 127"/>
              <p:cNvSpPr>
                <a:spLocks/>
              </p:cNvSpPr>
              <p:nvPr/>
            </p:nvSpPr>
            <p:spPr bwMode="auto">
              <a:xfrm>
                <a:off x="7675563" y="2573338"/>
                <a:ext cx="515938" cy="258763"/>
              </a:xfrm>
              <a:custGeom>
                <a:avLst/>
                <a:gdLst>
                  <a:gd name="T0" fmla="*/ 198 w 239"/>
                  <a:gd name="T1" fmla="*/ 56 h 121"/>
                  <a:gd name="T2" fmla="*/ 192 w 239"/>
                  <a:gd name="T3" fmla="*/ 80 h 121"/>
                  <a:gd name="T4" fmla="*/ 168 w 239"/>
                  <a:gd name="T5" fmla="*/ 90 h 121"/>
                  <a:gd name="T6" fmla="*/ 137 w 239"/>
                  <a:gd name="T7" fmla="*/ 93 h 121"/>
                  <a:gd name="T8" fmla="*/ 137 w 239"/>
                  <a:gd name="T9" fmla="*/ 108 h 121"/>
                  <a:gd name="T10" fmla="*/ 197 w 239"/>
                  <a:gd name="T11" fmla="*/ 113 h 121"/>
                  <a:gd name="T12" fmla="*/ 235 w 239"/>
                  <a:gd name="T13" fmla="*/ 30 h 121"/>
                  <a:gd name="T14" fmla="*/ 223 w 239"/>
                  <a:gd name="T15" fmla="*/ 23 h 121"/>
                  <a:gd name="T16" fmla="*/ 211 w 239"/>
                  <a:gd name="T17" fmla="*/ 28 h 121"/>
                  <a:gd name="T18" fmla="*/ 137 w 239"/>
                  <a:gd name="T19" fmla="*/ 56 h 121"/>
                  <a:gd name="T20" fmla="*/ 56 w 239"/>
                  <a:gd name="T21" fmla="*/ 38 h 121"/>
                  <a:gd name="T22" fmla="*/ 25 w 239"/>
                  <a:gd name="T23" fmla="*/ 7 h 121"/>
                  <a:gd name="T24" fmla="*/ 6 w 239"/>
                  <a:gd name="T25" fmla="*/ 5 h 121"/>
                  <a:gd name="T26" fmla="*/ 5 w 239"/>
                  <a:gd name="T27" fmla="*/ 20 h 121"/>
                  <a:gd name="T28" fmla="*/ 113 w 239"/>
                  <a:gd name="T29" fmla="*/ 75 h 121"/>
                  <a:gd name="T30" fmla="*/ 151 w 239"/>
                  <a:gd name="T31" fmla="*/ 70 h 121"/>
                  <a:gd name="T32" fmla="*/ 198 w 239"/>
                  <a:gd name="T33" fmla="*/ 5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9" h="121">
                    <a:moveTo>
                      <a:pt x="198" y="56"/>
                    </a:moveTo>
                    <a:cubicBezTo>
                      <a:pt x="196" y="65"/>
                      <a:pt x="194" y="73"/>
                      <a:pt x="192" y="80"/>
                    </a:cubicBezTo>
                    <a:cubicBezTo>
                      <a:pt x="187" y="95"/>
                      <a:pt x="182" y="97"/>
                      <a:pt x="168" y="90"/>
                    </a:cubicBezTo>
                    <a:cubicBezTo>
                      <a:pt x="158" y="84"/>
                      <a:pt x="145" y="86"/>
                      <a:pt x="137" y="93"/>
                    </a:cubicBezTo>
                    <a:cubicBezTo>
                      <a:pt x="132" y="99"/>
                      <a:pt x="131" y="105"/>
                      <a:pt x="137" y="108"/>
                    </a:cubicBezTo>
                    <a:cubicBezTo>
                      <a:pt x="156" y="119"/>
                      <a:pt x="177" y="121"/>
                      <a:pt x="197" y="113"/>
                    </a:cubicBezTo>
                    <a:cubicBezTo>
                      <a:pt x="231" y="100"/>
                      <a:pt x="239" y="54"/>
                      <a:pt x="235" y="30"/>
                    </a:cubicBezTo>
                    <a:cubicBezTo>
                      <a:pt x="234" y="27"/>
                      <a:pt x="227" y="23"/>
                      <a:pt x="223" y="23"/>
                    </a:cubicBezTo>
                    <a:cubicBezTo>
                      <a:pt x="219" y="23"/>
                      <a:pt x="215" y="26"/>
                      <a:pt x="211" y="28"/>
                    </a:cubicBezTo>
                    <a:cubicBezTo>
                      <a:pt x="188" y="41"/>
                      <a:pt x="164" y="51"/>
                      <a:pt x="137" y="56"/>
                    </a:cubicBezTo>
                    <a:cubicBezTo>
                      <a:pt x="107" y="61"/>
                      <a:pt x="80" y="56"/>
                      <a:pt x="56" y="38"/>
                    </a:cubicBezTo>
                    <a:cubicBezTo>
                      <a:pt x="45" y="29"/>
                      <a:pt x="35" y="17"/>
                      <a:pt x="25" y="7"/>
                    </a:cubicBezTo>
                    <a:cubicBezTo>
                      <a:pt x="20" y="2"/>
                      <a:pt x="11" y="0"/>
                      <a:pt x="6" y="5"/>
                    </a:cubicBezTo>
                    <a:cubicBezTo>
                      <a:pt x="0" y="9"/>
                      <a:pt x="0" y="15"/>
                      <a:pt x="5" y="20"/>
                    </a:cubicBezTo>
                    <a:cubicBezTo>
                      <a:pt x="32" y="55"/>
                      <a:pt x="67" y="76"/>
                      <a:pt x="113" y="75"/>
                    </a:cubicBezTo>
                    <a:cubicBezTo>
                      <a:pt x="126" y="75"/>
                      <a:pt x="139" y="73"/>
                      <a:pt x="151" y="70"/>
                    </a:cubicBezTo>
                    <a:cubicBezTo>
                      <a:pt x="166" y="67"/>
                      <a:pt x="181" y="61"/>
                      <a:pt x="198" y="56"/>
                    </a:cubicBezTo>
                    <a:close/>
                  </a:path>
                </a:pathLst>
              </a:custGeom>
              <a:grpFill/>
              <a:ln w="9525">
                <a:noFill/>
                <a:round/>
                <a:headEnd/>
                <a:tailEnd/>
              </a:ln>
            </p:spPr>
            <p:txBody>
              <a:bodyPr vert="horz" wrap="square" lIns="121882" tIns="60941" rIns="121882" bIns="60941" numCol="1" anchor="t" anchorCtr="0" compatLnSpc="1">
                <a:prstTxWarp prst="textNoShape">
                  <a:avLst/>
                </a:prstTxWarp>
              </a:bodyPr>
              <a:lstStyle/>
              <a:p>
                <a:endParaRPr lang="zh-CN" altLang="en-US" sz="2399"/>
              </a:p>
            </p:txBody>
          </p:sp>
          <p:sp>
            <p:nvSpPr>
              <p:cNvPr id="17" name="chenying0907 130"/>
              <p:cNvSpPr>
                <a:spLocks/>
              </p:cNvSpPr>
              <p:nvPr/>
            </p:nvSpPr>
            <p:spPr bwMode="auto">
              <a:xfrm>
                <a:off x="7648576" y="2216151"/>
                <a:ext cx="87313" cy="88900"/>
              </a:xfrm>
              <a:custGeom>
                <a:avLst/>
                <a:gdLst>
                  <a:gd name="T0" fmla="*/ 0 w 41"/>
                  <a:gd name="T1" fmla="*/ 19 h 41"/>
                  <a:gd name="T2" fmla="*/ 19 w 41"/>
                  <a:gd name="T3" fmla="*/ 40 h 41"/>
                  <a:gd name="T4" fmla="*/ 40 w 41"/>
                  <a:gd name="T5" fmla="*/ 21 h 41"/>
                  <a:gd name="T6" fmla="*/ 22 w 41"/>
                  <a:gd name="T7" fmla="*/ 1 h 41"/>
                  <a:gd name="T8" fmla="*/ 0 w 41"/>
                  <a:gd name="T9" fmla="*/ 19 h 41"/>
                </a:gdLst>
                <a:ahLst/>
                <a:cxnLst>
                  <a:cxn ang="0">
                    <a:pos x="T0" y="T1"/>
                  </a:cxn>
                  <a:cxn ang="0">
                    <a:pos x="T2" y="T3"/>
                  </a:cxn>
                  <a:cxn ang="0">
                    <a:pos x="T4" y="T5"/>
                  </a:cxn>
                  <a:cxn ang="0">
                    <a:pos x="T6" y="T7"/>
                  </a:cxn>
                  <a:cxn ang="0">
                    <a:pos x="T8" y="T9"/>
                  </a:cxn>
                </a:cxnLst>
                <a:rect l="0" t="0" r="r" b="b"/>
                <a:pathLst>
                  <a:path w="41" h="41">
                    <a:moveTo>
                      <a:pt x="0" y="19"/>
                    </a:moveTo>
                    <a:cubicBezTo>
                      <a:pt x="0" y="30"/>
                      <a:pt x="9" y="40"/>
                      <a:pt x="19" y="40"/>
                    </a:cubicBezTo>
                    <a:cubicBezTo>
                      <a:pt x="29" y="41"/>
                      <a:pt x="39" y="32"/>
                      <a:pt x="40" y="21"/>
                    </a:cubicBezTo>
                    <a:cubicBezTo>
                      <a:pt x="41" y="11"/>
                      <a:pt x="32" y="2"/>
                      <a:pt x="22" y="1"/>
                    </a:cubicBezTo>
                    <a:cubicBezTo>
                      <a:pt x="11" y="0"/>
                      <a:pt x="1" y="8"/>
                      <a:pt x="0" y="19"/>
                    </a:cubicBezTo>
                    <a:close/>
                  </a:path>
                </a:pathLst>
              </a:custGeom>
              <a:grpFill/>
              <a:ln w="9525">
                <a:noFill/>
                <a:round/>
                <a:headEnd/>
                <a:tailEnd/>
              </a:ln>
            </p:spPr>
            <p:txBody>
              <a:bodyPr vert="horz" wrap="square" lIns="121882" tIns="60941" rIns="121882" bIns="60941" numCol="1" anchor="t" anchorCtr="0" compatLnSpc="1">
                <a:prstTxWarp prst="textNoShape">
                  <a:avLst/>
                </a:prstTxWarp>
              </a:bodyPr>
              <a:lstStyle/>
              <a:p>
                <a:endParaRPr lang="zh-CN" altLang="en-US" sz="2399"/>
              </a:p>
            </p:txBody>
          </p:sp>
          <p:sp>
            <p:nvSpPr>
              <p:cNvPr id="18" name="Oval 132"/>
              <p:cNvSpPr>
                <a:spLocks noChangeArrowheads="1"/>
              </p:cNvSpPr>
              <p:nvPr/>
            </p:nvSpPr>
            <p:spPr bwMode="auto">
              <a:xfrm>
                <a:off x="8180388" y="2222501"/>
                <a:ext cx="93663" cy="95250"/>
              </a:xfrm>
              <a:prstGeom prst="ellipse">
                <a:avLst/>
              </a:prstGeom>
              <a:grpFill/>
              <a:ln w="9525">
                <a:noFill/>
                <a:round/>
                <a:headEnd/>
                <a:tailEnd/>
              </a:ln>
            </p:spPr>
            <p:txBody>
              <a:bodyPr vert="horz" wrap="square" lIns="121882" tIns="60941" rIns="121882" bIns="60941" numCol="1" anchor="t" anchorCtr="0" compatLnSpc="1">
                <a:prstTxWarp prst="textNoShape">
                  <a:avLst/>
                </a:prstTxWarp>
              </a:bodyPr>
              <a:lstStyle/>
              <a:p>
                <a:endParaRPr lang="zh-CN" altLang="en-US" sz="2399"/>
              </a:p>
            </p:txBody>
          </p:sp>
          <p:sp>
            <p:nvSpPr>
              <p:cNvPr id="19" name="chenying0907 181"/>
              <p:cNvSpPr>
                <a:spLocks/>
              </p:cNvSpPr>
              <p:nvPr/>
            </p:nvSpPr>
            <p:spPr bwMode="auto">
              <a:xfrm>
                <a:off x="7675563" y="2573338"/>
                <a:ext cx="515938" cy="258763"/>
              </a:xfrm>
              <a:custGeom>
                <a:avLst/>
                <a:gdLst>
                  <a:gd name="T0" fmla="*/ 198 w 239"/>
                  <a:gd name="T1" fmla="*/ 56 h 121"/>
                  <a:gd name="T2" fmla="*/ 151 w 239"/>
                  <a:gd name="T3" fmla="*/ 70 h 121"/>
                  <a:gd name="T4" fmla="*/ 113 w 239"/>
                  <a:gd name="T5" fmla="*/ 75 h 121"/>
                  <a:gd name="T6" fmla="*/ 5 w 239"/>
                  <a:gd name="T7" fmla="*/ 20 h 121"/>
                  <a:gd name="T8" fmla="*/ 6 w 239"/>
                  <a:gd name="T9" fmla="*/ 5 h 121"/>
                  <a:gd name="T10" fmla="*/ 25 w 239"/>
                  <a:gd name="T11" fmla="*/ 7 h 121"/>
                  <a:gd name="T12" fmla="*/ 56 w 239"/>
                  <a:gd name="T13" fmla="*/ 38 h 121"/>
                  <a:gd name="T14" fmla="*/ 137 w 239"/>
                  <a:gd name="T15" fmla="*/ 56 h 121"/>
                  <a:gd name="T16" fmla="*/ 211 w 239"/>
                  <a:gd name="T17" fmla="*/ 28 h 121"/>
                  <a:gd name="T18" fmla="*/ 223 w 239"/>
                  <a:gd name="T19" fmla="*/ 23 h 121"/>
                  <a:gd name="T20" fmla="*/ 235 w 239"/>
                  <a:gd name="T21" fmla="*/ 30 h 121"/>
                  <a:gd name="T22" fmla="*/ 197 w 239"/>
                  <a:gd name="T23" fmla="*/ 113 h 121"/>
                  <a:gd name="T24" fmla="*/ 137 w 239"/>
                  <a:gd name="T25" fmla="*/ 108 h 121"/>
                  <a:gd name="T26" fmla="*/ 137 w 239"/>
                  <a:gd name="T27" fmla="*/ 93 h 121"/>
                  <a:gd name="T28" fmla="*/ 168 w 239"/>
                  <a:gd name="T29" fmla="*/ 90 h 121"/>
                  <a:gd name="T30" fmla="*/ 192 w 239"/>
                  <a:gd name="T31" fmla="*/ 80 h 121"/>
                  <a:gd name="T32" fmla="*/ 198 w 239"/>
                  <a:gd name="T33" fmla="*/ 5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9" h="121">
                    <a:moveTo>
                      <a:pt x="198" y="56"/>
                    </a:moveTo>
                    <a:cubicBezTo>
                      <a:pt x="181" y="61"/>
                      <a:pt x="166" y="67"/>
                      <a:pt x="151" y="70"/>
                    </a:cubicBezTo>
                    <a:cubicBezTo>
                      <a:pt x="139" y="73"/>
                      <a:pt x="126" y="75"/>
                      <a:pt x="113" y="75"/>
                    </a:cubicBezTo>
                    <a:cubicBezTo>
                      <a:pt x="67" y="76"/>
                      <a:pt x="32" y="55"/>
                      <a:pt x="5" y="20"/>
                    </a:cubicBezTo>
                    <a:cubicBezTo>
                      <a:pt x="0" y="15"/>
                      <a:pt x="0" y="9"/>
                      <a:pt x="6" y="5"/>
                    </a:cubicBezTo>
                    <a:cubicBezTo>
                      <a:pt x="11" y="0"/>
                      <a:pt x="20" y="2"/>
                      <a:pt x="25" y="7"/>
                    </a:cubicBezTo>
                    <a:cubicBezTo>
                      <a:pt x="35" y="17"/>
                      <a:pt x="45" y="29"/>
                      <a:pt x="56" y="38"/>
                    </a:cubicBezTo>
                    <a:cubicBezTo>
                      <a:pt x="80" y="56"/>
                      <a:pt x="107" y="61"/>
                      <a:pt x="137" y="56"/>
                    </a:cubicBezTo>
                    <a:cubicBezTo>
                      <a:pt x="164" y="51"/>
                      <a:pt x="188" y="41"/>
                      <a:pt x="211" y="28"/>
                    </a:cubicBezTo>
                    <a:cubicBezTo>
                      <a:pt x="215" y="26"/>
                      <a:pt x="219" y="23"/>
                      <a:pt x="223" y="23"/>
                    </a:cubicBezTo>
                    <a:cubicBezTo>
                      <a:pt x="227" y="23"/>
                      <a:pt x="234" y="27"/>
                      <a:pt x="235" y="30"/>
                    </a:cubicBezTo>
                    <a:cubicBezTo>
                      <a:pt x="239" y="54"/>
                      <a:pt x="231" y="100"/>
                      <a:pt x="197" y="113"/>
                    </a:cubicBezTo>
                    <a:cubicBezTo>
                      <a:pt x="177" y="121"/>
                      <a:pt x="156" y="119"/>
                      <a:pt x="137" y="108"/>
                    </a:cubicBezTo>
                    <a:cubicBezTo>
                      <a:pt x="131" y="105"/>
                      <a:pt x="132" y="99"/>
                      <a:pt x="137" y="93"/>
                    </a:cubicBezTo>
                    <a:cubicBezTo>
                      <a:pt x="145" y="86"/>
                      <a:pt x="158" y="84"/>
                      <a:pt x="168" y="90"/>
                    </a:cubicBezTo>
                    <a:cubicBezTo>
                      <a:pt x="182" y="97"/>
                      <a:pt x="187" y="95"/>
                      <a:pt x="192" y="80"/>
                    </a:cubicBezTo>
                    <a:cubicBezTo>
                      <a:pt x="194" y="73"/>
                      <a:pt x="196" y="65"/>
                      <a:pt x="198" y="56"/>
                    </a:cubicBezTo>
                    <a:close/>
                  </a:path>
                </a:pathLst>
              </a:custGeom>
              <a:grpFill/>
              <a:ln w="9525">
                <a:noFill/>
                <a:round/>
                <a:headEnd/>
                <a:tailEnd/>
              </a:ln>
            </p:spPr>
            <p:txBody>
              <a:bodyPr vert="horz" wrap="square" lIns="121882" tIns="60941" rIns="121882" bIns="60941" numCol="1" anchor="t" anchorCtr="0" compatLnSpc="1">
                <a:prstTxWarp prst="textNoShape">
                  <a:avLst/>
                </a:prstTxWarp>
              </a:bodyPr>
              <a:lstStyle/>
              <a:p>
                <a:endParaRPr lang="zh-CN" altLang="en-US" sz="2399"/>
              </a:p>
            </p:txBody>
          </p:sp>
          <p:sp>
            <p:nvSpPr>
              <p:cNvPr id="20" name="chenying0907 182"/>
              <p:cNvSpPr>
                <a:spLocks/>
              </p:cNvSpPr>
              <p:nvPr/>
            </p:nvSpPr>
            <p:spPr bwMode="auto">
              <a:xfrm>
                <a:off x="7648576" y="2216151"/>
                <a:ext cx="87313" cy="88900"/>
              </a:xfrm>
              <a:custGeom>
                <a:avLst/>
                <a:gdLst>
                  <a:gd name="T0" fmla="*/ 0 w 41"/>
                  <a:gd name="T1" fmla="*/ 19 h 41"/>
                  <a:gd name="T2" fmla="*/ 22 w 41"/>
                  <a:gd name="T3" fmla="*/ 1 h 41"/>
                  <a:gd name="T4" fmla="*/ 40 w 41"/>
                  <a:gd name="T5" fmla="*/ 21 h 41"/>
                  <a:gd name="T6" fmla="*/ 19 w 41"/>
                  <a:gd name="T7" fmla="*/ 40 h 41"/>
                  <a:gd name="T8" fmla="*/ 0 w 41"/>
                  <a:gd name="T9" fmla="*/ 19 h 41"/>
                </a:gdLst>
                <a:ahLst/>
                <a:cxnLst>
                  <a:cxn ang="0">
                    <a:pos x="T0" y="T1"/>
                  </a:cxn>
                  <a:cxn ang="0">
                    <a:pos x="T2" y="T3"/>
                  </a:cxn>
                  <a:cxn ang="0">
                    <a:pos x="T4" y="T5"/>
                  </a:cxn>
                  <a:cxn ang="0">
                    <a:pos x="T6" y="T7"/>
                  </a:cxn>
                  <a:cxn ang="0">
                    <a:pos x="T8" y="T9"/>
                  </a:cxn>
                </a:cxnLst>
                <a:rect l="0" t="0" r="r" b="b"/>
                <a:pathLst>
                  <a:path w="41" h="41">
                    <a:moveTo>
                      <a:pt x="0" y="19"/>
                    </a:moveTo>
                    <a:cubicBezTo>
                      <a:pt x="1" y="8"/>
                      <a:pt x="11" y="0"/>
                      <a:pt x="22" y="1"/>
                    </a:cubicBezTo>
                    <a:cubicBezTo>
                      <a:pt x="32" y="2"/>
                      <a:pt x="41" y="11"/>
                      <a:pt x="40" y="21"/>
                    </a:cubicBezTo>
                    <a:cubicBezTo>
                      <a:pt x="39" y="32"/>
                      <a:pt x="29" y="41"/>
                      <a:pt x="19" y="40"/>
                    </a:cubicBezTo>
                    <a:cubicBezTo>
                      <a:pt x="9" y="40"/>
                      <a:pt x="0" y="30"/>
                      <a:pt x="0" y="19"/>
                    </a:cubicBezTo>
                    <a:close/>
                  </a:path>
                </a:pathLst>
              </a:custGeom>
              <a:grpFill/>
              <a:ln w="9525">
                <a:noFill/>
                <a:round/>
                <a:headEnd/>
                <a:tailEnd/>
              </a:ln>
            </p:spPr>
            <p:txBody>
              <a:bodyPr vert="horz" wrap="square" lIns="121882" tIns="60941" rIns="121882" bIns="60941" numCol="1" anchor="t" anchorCtr="0" compatLnSpc="1">
                <a:prstTxWarp prst="textNoShape">
                  <a:avLst/>
                </a:prstTxWarp>
              </a:bodyPr>
              <a:lstStyle/>
              <a:p>
                <a:endParaRPr lang="zh-CN" altLang="en-US" sz="2399"/>
              </a:p>
            </p:txBody>
          </p:sp>
          <p:sp>
            <p:nvSpPr>
              <p:cNvPr id="21" name="Oval 183"/>
              <p:cNvSpPr>
                <a:spLocks noChangeArrowheads="1"/>
              </p:cNvSpPr>
              <p:nvPr/>
            </p:nvSpPr>
            <p:spPr bwMode="auto">
              <a:xfrm>
                <a:off x="8180388" y="2222501"/>
                <a:ext cx="93663" cy="95250"/>
              </a:xfrm>
              <a:prstGeom prst="ellipse">
                <a:avLst/>
              </a:prstGeom>
              <a:grpFill/>
              <a:ln w="9525">
                <a:noFill/>
                <a:round/>
                <a:headEnd/>
                <a:tailEnd/>
              </a:ln>
            </p:spPr>
            <p:txBody>
              <a:bodyPr vert="horz" wrap="square" lIns="121882" tIns="60941" rIns="121882" bIns="60941" numCol="1" anchor="t" anchorCtr="0" compatLnSpc="1">
                <a:prstTxWarp prst="textNoShape">
                  <a:avLst/>
                </a:prstTxWarp>
              </a:bodyPr>
              <a:lstStyle/>
              <a:p>
                <a:endParaRPr lang="zh-CN" altLang="en-US" sz="2399"/>
              </a:p>
            </p:txBody>
          </p:sp>
        </p:grpSp>
        <p:sp>
          <p:nvSpPr>
            <p:cNvPr id="10" name="chenying0907 57"/>
            <p:cNvSpPr>
              <a:spLocks/>
            </p:cNvSpPr>
            <p:nvPr/>
          </p:nvSpPr>
          <p:spPr bwMode="auto">
            <a:xfrm>
              <a:off x="6750019" y="2121897"/>
              <a:ext cx="402347" cy="323589"/>
            </a:xfrm>
            <a:custGeom>
              <a:avLst/>
              <a:gdLst>
                <a:gd name="T0" fmla="*/ 10 w 173"/>
                <a:gd name="T1" fmla="*/ 0 h 140"/>
                <a:gd name="T2" fmla="*/ 1 w 173"/>
                <a:gd name="T3" fmla="*/ 42 h 140"/>
                <a:gd name="T4" fmla="*/ 4 w 173"/>
                <a:gd name="T5" fmla="*/ 48 h 140"/>
                <a:gd name="T6" fmla="*/ 32 w 173"/>
                <a:gd name="T7" fmla="*/ 67 h 140"/>
                <a:gd name="T8" fmla="*/ 142 w 173"/>
                <a:gd name="T9" fmla="*/ 138 h 140"/>
                <a:gd name="T10" fmla="*/ 153 w 173"/>
                <a:gd name="T11" fmla="*/ 138 h 140"/>
                <a:gd name="T12" fmla="*/ 159 w 173"/>
                <a:gd name="T13" fmla="*/ 95 h 140"/>
                <a:gd name="T14" fmla="*/ 150 w 173"/>
                <a:gd name="T15" fmla="*/ 88 h 140"/>
                <a:gd name="T16" fmla="*/ 61 w 173"/>
                <a:gd name="T17" fmla="*/ 32 h 140"/>
                <a:gd name="T18" fmla="*/ 10 w 173"/>
                <a:gd name="T19"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3" h="140">
                  <a:moveTo>
                    <a:pt x="10" y="0"/>
                  </a:moveTo>
                  <a:cubicBezTo>
                    <a:pt x="13" y="16"/>
                    <a:pt x="11" y="30"/>
                    <a:pt x="1" y="42"/>
                  </a:cubicBezTo>
                  <a:cubicBezTo>
                    <a:pt x="0" y="43"/>
                    <a:pt x="2" y="47"/>
                    <a:pt x="4" y="48"/>
                  </a:cubicBezTo>
                  <a:cubicBezTo>
                    <a:pt x="13" y="55"/>
                    <a:pt x="23" y="61"/>
                    <a:pt x="32" y="67"/>
                  </a:cubicBezTo>
                  <a:cubicBezTo>
                    <a:pt x="69" y="91"/>
                    <a:pt x="105" y="114"/>
                    <a:pt x="142" y="138"/>
                  </a:cubicBezTo>
                  <a:cubicBezTo>
                    <a:pt x="145" y="139"/>
                    <a:pt x="150" y="140"/>
                    <a:pt x="153" y="138"/>
                  </a:cubicBezTo>
                  <a:cubicBezTo>
                    <a:pt x="170" y="130"/>
                    <a:pt x="173" y="108"/>
                    <a:pt x="159" y="95"/>
                  </a:cubicBezTo>
                  <a:cubicBezTo>
                    <a:pt x="156" y="92"/>
                    <a:pt x="153" y="90"/>
                    <a:pt x="150" y="88"/>
                  </a:cubicBezTo>
                  <a:cubicBezTo>
                    <a:pt x="120" y="69"/>
                    <a:pt x="91" y="51"/>
                    <a:pt x="61" y="32"/>
                  </a:cubicBezTo>
                  <a:cubicBezTo>
                    <a:pt x="45" y="22"/>
                    <a:pt x="28" y="11"/>
                    <a:pt x="10" y="0"/>
                  </a:cubicBezTo>
                  <a:close/>
                </a:path>
              </a:pathLst>
            </a:custGeom>
            <a:grpFill/>
            <a:ln>
              <a:noFill/>
            </a:ln>
          </p:spPr>
          <p:txBody>
            <a:bodyPr vert="horz" wrap="square" lIns="121882" tIns="60941" rIns="121882" bIns="60941" numCol="1" anchor="t" anchorCtr="0" compatLnSpc="1">
              <a:prstTxWarp prst="textNoShape">
                <a:avLst/>
              </a:prstTxWarp>
            </a:bodyPr>
            <a:lstStyle/>
            <a:p>
              <a:endParaRPr lang="zh-CN" altLang="en-US" sz="2399"/>
            </a:p>
          </p:txBody>
        </p:sp>
      </p:grpSp>
      <p:sp>
        <p:nvSpPr>
          <p:cNvPr id="22" name="PA_自由: 形状 201"/>
          <p:cNvSpPr/>
          <p:nvPr>
            <p:custDataLst>
              <p:tags r:id="rId2"/>
            </p:custDataLst>
          </p:nvPr>
        </p:nvSpPr>
        <p:spPr>
          <a:xfrm>
            <a:off x="351574" y="5228950"/>
            <a:ext cx="2425241" cy="473714"/>
          </a:xfrm>
          <a:custGeom>
            <a:avLst/>
            <a:gdLst>
              <a:gd name="connsiteX0" fmla="*/ 111760 w 3434080"/>
              <a:gd name="connsiteY0" fmla="*/ 355600 h 670560"/>
              <a:gd name="connsiteX1" fmla="*/ 162560 w 3434080"/>
              <a:gd name="connsiteY1" fmla="*/ 375920 h 670560"/>
              <a:gd name="connsiteX2" fmla="*/ 508000 w 3434080"/>
              <a:gd name="connsiteY2" fmla="*/ 355600 h 670560"/>
              <a:gd name="connsiteX3" fmla="*/ 589280 w 3434080"/>
              <a:gd name="connsiteY3" fmla="*/ 314960 h 670560"/>
              <a:gd name="connsiteX4" fmla="*/ 629920 w 3434080"/>
              <a:gd name="connsiteY4" fmla="*/ 304800 h 670560"/>
              <a:gd name="connsiteX5" fmla="*/ 660400 w 3434080"/>
              <a:gd name="connsiteY5" fmla="*/ 294640 h 670560"/>
              <a:gd name="connsiteX6" fmla="*/ 751840 w 3434080"/>
              <a:gd name="connsiteY6" fmla="*/ 274320 h 670560"/>
              <a:gd name="connsiteX7" fmla="*/ 863600 w 3434080"/>
              <a:gd name="connsiteY7" fmla="*/ 243840 h 670560"/>
              <a:gd name="connsiteX8" fmla="*/ 894080 w 3434080"/>
              <a:gd name="connsiteY8" fmla="*/ 223520 h 670560"/>
              <a:gd name="connsiteX9" fmla="*/ 955040 w 3434080"/>
              <a:gd name="connsiteY9" fmla="*/ 213360 h 670560"/>
              <a:gd name="connsiteX10" fmla="*/ 995680 w 3434080"/>
              <a:gd name="connsiteY10" fmla="*/ 203200 h 670560"/>
              <a:gd name="connsiteX11" fmla="*/ 1026160 w 3434080"/>
              <a:gd name="connsiteY11" fmla="*/ 172720 h 670560"/>
              <a:gd name="connsiteX12" fmla="*/ 1056640 w 3434080"/>
              <a:gd name="connsiteY12" fmla="*/ 162560 h 670560"/>
              <a:gd name="connsiteX13" fmla="*/ 1107440 w 3434080"/>
              <a:gd name="connsiteY13" fmla="*/ 142240 h 670560"/>
              <a:gd name="connsiteX14" fmla="*/ 1178560 w 3434080"/>
              <a:gd name="connsiteY14" fmla="*/ 152400 h 670560"/>
              <a:gd name="connsiteX15" fmla="*/ 1229360 w 3434080"/>
              <a:gd name="connsiteY15" fmla="*/ 162560 h 670560"/>
              <a:gd name="connsiteX16" fmla="*/ 1391920 w 3434080"/>
              <a:gd name="connsiteY16" fmla="*/ 152400 h 670560"/>
              <a:gd name="connsiteX17" fmla="*/ 1503680 w 3434080"/>
              <a:gd name="connsiteY17" fmla="*/ 132080 h 670560"/>
              <a:gd name="connsiteX18" fmla="*/ 1595120 w 3434080"/>
              <a:gd name="connsiteY18" fmla="*/ 101600 h 670560"/>
              <a:gd name="connsiteX19" fmla="*/ 1625600 w 3434080"/>
              <a:gd name="connsiteY19" fmla="*/ 91440 h 670560"/>
              <a:gd name="connsiteX20" fmla="*/ 1838960 w 3434080"/>
              <a:gd name="connsiteY20" fmla="*/ 81280 h 670560"/>
              <a:gd name="connsiteX21" fmla="*/ 1950720 w 3434080"/>
              <a:gd name="connsiteY21" fmla="*/ 71120 h 670560"/>
              <a:gd name="connsiteX22" fmla="*/ 2062480 w 3434080"/>
              <a:gd name="connsiteY22" fmla="*/ 50800 h 670560"/>
              <a:gd name="connsiteX23" fmla="*/ 2113280 w 3434080"/>
              <a:gd name="connsiteY23" fmla="*/ 40640 h 670560"/>
              <a:gd name="connsiteX24" fmla="*/ 2194560 w 3434080"/>
              <a:gd name="connsiteY24" fmla="*/ 30480 h 670560"/>
              <a:gd name="connsiteX25" fmla="*/ 2225040 w 3434080"/>
              <a:gd name="connsiteY25" fmla="*/ 20320 h 670560"/>
              <a:gd name="connsiteX26" fmla="*/ 2346960 w 3434080"/>
              <a:gd name="connsiteY26" fmla="*/ 0 h 670560"/>
              <a:gd name="connsiteX27" fmla="*/ 2458720 w 3434080"/>
              <a:gd name="connsiteY27" fmla="*/ 20320 h 670560"/>
              <a:gd name="connsiteX28" fmla="*/ 2519680 w 3434080"/>
              <a:gd name="connsiteY28" fmla="*/ 50800 h 670560"/>
              <a:gd name="connsiteX29" fmla="*/ 2651760 w 3434080"/>
              <a:gd name="connsiteY29" fmla="*/ 60960 h 670560"/>
              <a:gd name="connsiteX30" fmla="*/ 3261360 w 3434080"/>
              <a:gd name="connsiteY30" fmla="*/ 71120 h 670560"/>
              <a:gd name="connsiteX31" fmla="*/ 3291840 w 3434080"/>
              <a:gd name="connsiteY31" fmla="*/ 91440 h 670560"/>
              <a:gd name="connsiteX32" fmla="*/ 3383280 w 3434080"/>
              <a:gd name="connsiteY32" fmla="*/ 101600 h 670560"/>
              <a:gd name="connsiteX33" fmla="*/ 3434080 w 3434080"/>
              <a:gd name="connsiteY33" fmla="*/ 193040 h 670560"/>
              <a:gd name="connsiteX34" fmla="*/ 3200400 w 3434080"/>
              <a:gd name="connsiteY34" fmla="*/ 213360 h 670560"/>
              <a:gd name="connsiteX35" fmla="*/ 3048000 w 3434080"/>
              <a:gd name="connsiteY35" fmla="*/ 223520 h 670560"/>
              <a:gd name="connsiteX36" fmla="*/ 2844800 w 3434080"/>
              <a:gd name="connsiteY36" fmla="*/ 233680 h 670560"/>
              <a:gd name="connsiteX37" fmla="*/ 2743200 w 3434080"/>
              <a:gd name="connsiteY37" fmla="*/ 254000 h 670560"/>
              <a:gd name="connsiteX38" fmla="*/ 2661920 w 3434080"/>
              <a:gd name="connsiteY38" fmla="*/ 264160 h 670560"/>
              <a:gd name="connsiteX39" fmla="*/ 2519680 w 3434080"/>
              <a:gd name="connsiteY39" fmla="*/ 294640 h 670560"/>
              <a:gd name="connsiteX40" fmla="*/ 2458720 w 3434080"/>
              <a:gd name="connsiteY40" fmla="*/ 304800 h 670560"/>
              <a:gd name="connsiteX41" fmla="*/ 2346960 w 3434080"/>
              <a:gd name="connsiteY41" fmla="*/ 345440 h 670560"/>
              <a:gd name="connsiteX42" fmla="*/ 2296160 w 3434080"/>
              <a:gd name="connsiteY42" fmla="*/ 355600 h 670560"/>
              <a:gd name="connsiteX43" fmla="*/ 2245360 w 3434080"/>
              <a:gd name="connsiteY43" fmla="*/ 386080 h 670560"/>
              <a:gd name="connsiteX44" fmla="*/ 2164080 w 3434080"/>
              <a:gd name="connsiteY44" fmla="*/ 406400 h 670560"/>
              <a:gd name="connsiteX45" fmla="*/ 2133600 w 3434080"/>
              <a:gd name="connsiteY45" fmla="*/ 426720 h 670560"/>
              <a:gd name="connsiteX46" fmla="*/ 2072640 w 3434080"/>
              <a:gd name="connsiteY46" fmla="*/ 436880 h 670560"/>
              <a:gd name="connsiteX47" fmla="*/ 1971040 w 3434080"/>
              <a:gd name="connsiteY47" fmla="*/ 457200 h 670560"/>
              <a:gd name="connsiteX48" fmla="*/ 1899920 w 3434080"/>
              <a:gd name="connsiteY48" fmla="*/ 467360 h 670560"/>
              <a:gd name="connsiteX49" fmla="*/ 1696720 w 3434080"/>
              <a:gd name="connsiteY49" fmla="*/ 487680 h 670560"/>
              <a:gd name="connsiteX50" fmla="*/ 1605280 w 3434080"/>
              <a:gd name="connsiteY50" fmla="*/ 497840 h 670560"/>
              <a:gd name="connsiteX51" fmla="*/ 1564640 w 3434080"/>
              <a:gd name="connsiteY51" fmla="*/ 508000 h 670560"/>
              <a:gd name="connsiteX52" fmla="*/ 1422400 w 3434080"/>
              <a:gd name="connsiteY52" fmla="*/ 528320 h 670560"/>
              <a:gd name="connsiteX53" fmla="*/ 1229360 w 3434080"/>
              <a:gd name="connsiteY53" fmla="*/ 548640 h 670560"/>
              <a:gd name="connsiteX54" fmla="*/ 1158240 w 3434080"/>
              <a:gd name="connsiteY54" fmla="*/ 568960 h 670560"/>
              <a:gd name="connsiteX55" fmla="*/ 975360 w 3434080"/>
              <a:gd name="connsiteY55" fmla="*/ 589280 h 670560"/>
              <a:gd name="connsiteX56" fmla="*/ 873760 w 3434080"/>
              <a:gd name="connsiteY56" fmla="*/ 599440 h 670560"/>
              <a:gd name="connsiteX57" fmla="*/ 782320 w 3434080"/>
              <a:gd name="connsiteY57" fmla="*/ 629920 h 670560"/>
              <a:gd name="connsiteX58" fmla="*/ 640080 w 3434080"/>
              <a:gd name="connsiteY58" fmla="*/ 660400 h 670560"/>
              <a:gd name="connsiteX59" fmla="*/ 447040 w 3434080"/>
              <a:gd name="connsiteY59" fmla="*/ 670560 h 670560"/>
              <a:gd name="connsiteX60" fmla="*/ 152400 w 3434080"/>
              <a:gd name="connsiteY60" fmla="*/ 660400 h 670560"/>
              <a:gd name="connsiteX61" fmla="*/ 91440 w 3434080"/>
              <a:gd name="connsiteY61" fmla="*/ 629920 h 670560"/>
              <a:gd name="connsiteX62" fmla="*/ 60960 w 3434080"/>
              <a:gd name="connsiteY62" fmla="*/ 619760 h 670560"/>
              <a:gd name="connsiteX63" fmla="*/ 50800 w 3434080"/>
              <a:gd name="connsiteY63" fmla="*/ 589280 h 670560"/>
              <a:gd name="connsiteX64" fmla="*/ 30480 w 3434080"/>
              <a:gd name="connsiteY64" fmla="*/ 558800 h 670560"/>
              <a:gd name="connsiteX65" fmla="*/ 20320 w 3434080"/>
              <a:gd name="connsiteY65" fmla="*/ 518160 h 670560"/>
              <a:gd name="connsiteX66" fmla="*/ 0 w 3434080"/>
              <a:gd name="connsiteY66" fmla="*/ 436880 h 670560"/>
              <a:gd name="connsiteX67" fmla="*/ 152400 w 3434080"/>
              <a:gd name="connsiteY67" fmla="*/ 406400 h 670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434080" h="670560">
                <a:moveTo>
                  <a:pt x="111760" y="355600"/>
                </a:moveTo>
                <a:cubicBezTo>
                  <a:pt x="128693" y="362373"/>
                  <a:pt x="144330" y="375384"/>
                  <a:pt x="162560" y="375920"/>
                </a:cubicBezTo>
                <a:cubicBezTo>
                  <a:pt x="387590" y="382539"/>
                  <a:pt x="376101" y="381980"/>
                  <a:pt x="508000" y="355600"/>
                </a:cubicBezTo>
                <a:cubicBezTo>
                  <a:pt x="535093" y="342053"/>
                  <a:pt x="559893" y="322307"/>
                  <a:pt x="589280" y="314960"/>
                </a:cubicBezTo>
                <a:cubicBezTo>
                  <a:pt x="602827" y="311573"/>
                  <a:pt x="616494" y="308636"/>
                  <a:pt x="629920" y="304800"/>
                </a:cubicBezTo>
                <a:cubicBezTo>
                  <a:pt x="640218" y="301858"/>
                  <a:pt x="650010" y="297237"/>
                  <a:pt x="660400" y="294640"/>
                </a:cubicBezTo>
                <a:cubicBezTo>
                  <a:pt x="718407" y="280138"/>
                  <a:pt x="699691" y="289965"/>
                  <a:pt x="751840" y="274320"/>
                </a:cubicBezTo>
                <a:cubicBezTo>
                  <a:pt x="854963" y="243383"/>
                  <a:pt x="771012" y="262358"/>
                  <a:pt x="863600" y="243840"/>
                </a:cubicBezTo>
                <a:cubicBezTo>
                  <a:pt x="873760" y="237067"/>
                  <a:pt x="882496" y="227381"/>
                  <a:pt x="894080" y="223520"/>
                </a:cubicBezTo>
                <a:cubicBezTo>
                  <a:pt x="913623" y="217006"/>
                  <a:pt x="934840" y="217400"/>
                  <a:pt x="955040" y="213360"/>
                </a:cubicBezTo>
                <a:cubicBezTo>
                  <a:pt x="968732" y="210622"/>
                  <a:pt x="982133" y="206587"/>
                  <a:pt x="995680" y="203200"/>
                </a:cubicBezTo>
                <a:cubicBezTo>
                  <a:pt x="1005840" y="193040"/>
                  <a:pt x="1014205" y="180690"/>
                  <a:pt x="1026160" y="172720"/>
                </a:cubicBezTo>
                <a:cubicBezTo>
                  <a:pt x="1035071" y="166779"/>
                  <a:pt x="1046612" y="166320"/>
                  <a:pt x="1056640" y="162560"/>
                </a:cubicBezTo>
                <a:cubicBezTo>
                  <a:pt x="1073717" y="156156"/>
                  <a:pt x="1090507" y="149013"/>
                  <a:pt x="1107440" y="142240"/>
                </a:cubicBezTo>
                <a:cubicBezTo>
                  <a:pt x="1131147" y="145627"/>
                  <a:pt x="1154938" y="148463"/>
                  <a:pt x="1178560" y="152400"/>
                </a:cubicBezTo>
                <a:cubicBezTo>
                  <a:pt x="1195594" y="155239"/>
                  <a:pt x="1212091" y="162560"/>
                  <a:pt x="1229360" y="162560"/>
                </a:cubicBezTo>
                <a:cubicBezTo>
                  <a:pt x="1283652" y="162560"/>
                  <a:pt x="1337733" y="155787"/>
                  <a:pt x="1391920" y="152400"/>
                </a:cubicBezTo>
                <a:cubicBezTo>
                  <a:pt x="1457315" y="130602"/>
                  <a:pt x="1388796" y="151227"/>
                  <a:pt x="1503680" y="132080"/>
                </a:cubicBezTo>
                <a:cubicBezTo>
                  <a:pt x="1544538" y="125270"/>
                  <a:pt x="1554179" y="116953"/>
                  <a:pt x="1595120" y="101600"/>
                </a:cubicBezTo>
                <a:cubicBezTo>
                  <a:pt x="1605148" y="97840"/>
                  <a:pt x="1614927" y="92329"/>
                  <a:pt x="1625600" y="91440"/>
                </a:cubicBezTo>
                <a:cubicBezTo>
                  <a:pt x="1696555" y="85527"/>
                  <a:pt x="1767898" y="85721"/>
                  <a:pt x="1838960" y="81280"/>
                </a:cubicBezTo>
                <a:cubicBezTo>
                  <a:pt x="1876294" y="78947"/>
                  <a:pt x="1913467" y="74507"/>
                  <a:pt x="1950720" y="71120"/>
                </a:cubicBezTo>
                <a:cubicBezTo>
                  <a:pt x="2076204" y="46023"/>
                  <a:pt x="1919492" y="76798"/>
                  <a:pt x="2062480" y="50800"/>
                </a:cubicBezTo>
                <a:cubicBezTo>
                  <a:pt x="2079470" y="47711"/>
                  <a:pt x="2096212" y="43266"/>
                  <a:pt x="2113280" y="40640"/>
                </a:cubicBezTo>
                <a:cubicBezTo>
                  <a:pt x="2140267" y="36488"/>
                  <a:pt x="2167467" y="33867"/>
                  <a:pt x="2194560" y="30480"/>
                </a:cubicBezTo>
                <a:cubicBezTo>
                  <a:pt x="2204720" y="27093"/>
                  <a:pt x="2214476" y="22081"/>
                  <a:pt x="2225040" y="20320"/>
                </a:cubicBezTo>
                <a:cubicBezTo>
                  <a:pt x="2361152" y="-2365"/>
                  <a:pt x="2275503" y="23819"/>
                  <a:pt x="2346960" y="0"/>
                </a:cubicBezTo>
                <a:cubicBezTo>
                  <a:pt x="2374978" y="3502"/>
                  <a:pt x="2427396" y="4658"/>
                  <a:pt x="2458720" y="20320"/>
                </a:cubicBezTo>
                <a:cubicBezTo>
                  <a:pt x="2488973" y="35447"/>
                  <a:pt x="2485630" y="46544"/>
                  <a:pt x="2519680" y="50800"/>
                </a:cubicBezTo>
                <a:cubicBezTo>
                  <a:pt x="2563496" y="56277"/>
                  <a:pt x="2607620" y="59751"/>
                  <a:pt x="2651760" y="60960"/>
                </a:cubicBezTo>
                <a:cubicBezTo>
                  <a:pt x="2854912" y="66526"/>
                  <a:pt x="3058160" y="67733"/>
                  <a:pt x="3261360" y="71120"/>
                </a:cubicBezTo>
                <a:cubicBezTo>
                  <a:pt x="3271520" y="77893"/>
                  <a:pt x="3279994" y="88478"/>
                  <a:pt x="3291840" y="91440"/>
                </a:cubicBezTo>
                <a:cubicBezTo>
                  <a:pt x="3321592" y="98878"/>
                  <a:pt x="3356278" y="87061"/>
                  <a:pt x="3383280" y="101600"/>
                </a:cubicBezTo>
                <a:cubicBezTo>
                  <a:pt x="3411665" y="116884"/>
                  <a:pt x="3424176" y="163329"/>
                  <a:pt x="3434080" y="193040"/>
                </a:cubicBezTo>
                <a:cubicBezTo>
                  <a:pt x="3338389" y="224937"/>
                  <a:pt x="3419828" y="200821"/>
                  <a:pt x="3200400" y="213360"/>
                </a:cubicBezTo>
                <a:lnTo>
                  <a:pt x="3048000" y="223520"/>
                </a:lnTo>
                <a:lnTo>
                  <a:pt x="2844800" y="233680"/>
                </a:lnTo>
                <a:cubicBezTo>
                  <a:pt x="2810933" y="240453"/>
                  <a:pt x="2777471" y="249716"/>
                  <a:pt x="2743200" y="254000"/>
                </a:cubicBezTo>
                <a:cubicBezTo>
                  <a:pt x="2716107" y="257387"/>
                  <a:pt x="2688784" y="259276"/>
                  <a:pt x="2661920" y="264160"/>
                </a:cubicBezTo>
                <a:cubicBezTo>
                  <a:pt x="2614212" y="272834"/>
                  <a:pt x="2567228" y="285130"/>
                  <a:pt x="2519680" y="294640"/>
                </a:cubicBezTo>
                <a:cubicBezTo>
                  <a:pt x="2499480" y="298680"/>
                  <a:pt x="2478705" y="299804"/>
                  <a:pt x="2458720" y="304800"/>
                </a:cubicBezTo>
                <a:cubicBezTo>
                  <a:pt x="2344859" y="333265"/>
                  <a:pt x="2447959" y="315140"/>
                  <a:pt x="2346960" y="345440"/>
                </a:cubicBezTo>
                <a:cubicBezTo>
                  <a:pt x="2330420" y="350402"/>
                  <a:pt x="2313093" y="352213"/>
                  <a:pt x="2296160" y="355600"/>
                </a:cubicBezTo>
                <a:cubicBezTo>
                  <a:pt x="2279227" y="365760"/>
                  <a:pt x="2263695" y="378746"/>
                  <a:pt x="2245360" y="386080"/>
                </a:cubicBezTo>
                <a:cubicBezTo>
                  <a:pt x="2187394" y="409266"/>
                  <a:pt x="2208874" y="384003"/>
                  <a:pt x="2164080" y="406400"/>
                </a:cubicBezTo>
                <a:cubicBezTo>
                  <a:pt x="2153158" y="411861"/>
                  <a:pt x="2145184" y="422859"/>
                  <a:pt x="2133600" y="426720"/>
                </a:cubicBezTo>
                <a:cubicBezTo>
                  <a:pt x="2114057" y="433234"/>
                  <a:pt x="2092887" y="433084"/>
                  <a:pt x="2072640" y="436880"/>
                </a:cubicBezTo>
                <a:cubicBezTo>
                  <a:pt x="2038694" y="443245"/>
                  <a:pt x="2005230" y="452316"/>
                  <a:pt x="1971040" y="457200"/>
                </a:cubicBezTo>
                <a:cubicBezTo>
                  <a:pt x="1947333" y="460587"/>
                  <a:pt x="1923721" y="464715"/>
                  <a:pt x="1899920" y="467360"/>
                </a:cubicBezTo>
                <a:cubicBezTo>
                  <a:pt x="1832265" y="474877"/>
                  <a:pt x="1764375" y="480163"/>
                  <a:pt x="1696720" y="487680"/>
                </a:cubicBezTo>
                <a:lnTo>
                  <a:pt x="1605280" y="497840"/>
                </a:lnTo>
                <a:cubicBezTo>
                  <a:pt x="1591733" y="501227"/>
                  <a:pt x="1578332" y="505262"/>
                  <a:pt x="1564640" y="508000"/>
                </a:cubicBezTo>
                <a:cubicBezTo>
                  <a:pt x="1511100" y="518708"/>
                  <a:pt x="1478589" y="520828"/>
                  <a:pt x="1422400" y="528320"/>
                </a:cubicBezTo>
                <a:cubicBezTo>
                  <a:pt x="1289673" y="546017"/>
                  <a:pt x="1411309" y="533478"/>
                  <a:pt x="1229360" y="548640"/>
                </a:cubicBezTo>
                <a:cubicBezTo>
                  <a:pt x="1205653" y="555413"/>
                  <a:pt x="1182348" y="563794"/>
                  <a:pt x="1158240" y="568960"/>
                </a:cubicBezTo>
                <a:cubicBezTo>
                  <a:pt x="1111823" y="578907"/>
                  <a:pt x="1014538" y="585549"/>
                  <a:pt x="975360" y="589280"/>
                </a:cubicBezTo>
                <a:lnTo>
                  <a:pt x="873760" y="599440"/>
                </a:lnTo>
                <a:cubicBezTo>
                  <a:pt x="737313" y="633552"/>
                  <a:pt x="948109" y="578908"/>
                  <a:pt x="782320" y="629920"/>
                </a:cubicBezTo>
                <a:cubicBezTo>
                  <a:pt x="752384" y="639131"/>
                  <a:pt x="675972" y="657529"/>
                  <a:pt x="640080" y="660400"/>
                </a:cubicBezTo>
                <a:cubicBezTo>
                  <a:pt x="575849" y="665538"/>
                  <a:pt x="511387" y="667173"/>
                  <a:pt x="447040" y="670560"/>
                </a:cubicBezTo>
                <a:cubicBezTo>
                  <a:pt x="348827" y="667173"/>
                  <a:pt x="250480" y="666530"/>
                  <a:pt x="152400" y="660400"/>
                </a:cubicBezTo>
                <a:cubicBezTo>
                  <a:pt x="123214" y="658576"/>
                  <a:pt x="116147" y="642274"/>
                  <a:pt x="91440" y="629920"/>
                </a:cubicBezTo>
                <a:cubicBezTo>
                  <a:pt x="81861" y="625131"/>
                  <a:pt x="71120" y="623147"/>
                  <a:pt x="60960" y="619760"/>
                </a:cubicBezTo>
                <a:cubicBezTo>
                  <a:pt x="57573" y="609600"/>
                  <a:pt x="55589" y="598859"/>
                  <a:pt x="50800" y="589280"/>
                </a:cubicBezTo>
                <a:cubicBezTo>
                  <a:pt x="45339" y="578358"/>
                  <a:pt x="35290" y="570023"/>
                  <a:pt x="30480" y="558800"/>
                </a:cubicBezTo>
                <a:cubicBezTo>
                  <a:pt x="24979" y="545965"/>
                  <a:pt x="24156" y="531586"/>
                  <a:pt x="20320" y="518160"/>
                </a:cubicBezTo>
                <a:cubicBezTo>
                  <a:pt x="-508" y="445263"/>
                  <a:pt x="20656" y="540161"/>
                  <a:pt x="0" y="436880"/>
                </a:cubicBezTo>
                <a:cubicBezTo>
                  <a:pt x="25153" y="361420"/>
                  <a:pt x="-550" y="406400"/>
                  <a:pt x="152400" y="406400"/>
                </a:cubicBezTo>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6" rIns="91412" bIns="45706" rtlCol="0" anchor="ctr"/>
          <a:lstStyle/>
          <a:p>
            <a:pPr algn="ctr"/>
            <a:endParaRPr lang="zh-CN" altLang="en-US" sz="2399"/>
          </a:p>
        </p:txBody>
      </p:sp>
    </p:spTree>
    <p:extLst>
      <p:ext uri="{BB962C8B-B14F-4D97-AF65-F5344CB8AC3E}">
        <p14:creationId xmlns:p14="http://schemas.microsoft.com/office/powerpoint/2010/main" val="2453912296"/>
      </p:ext>
    </p:extLst>
  </p:cSld>
  <p:clrMapOvr>
    <a:masterClrMapping/>
  </p:clrMapOvr>
  <mc:AlternateContent xmlns:mc="http://schemas.openxmlformats.org/markup-compatibility/2006" xmlns:p14="http://schemas.microsoft.com/office/powerpoint/2010/main">
    <mc:Choice Requires="p14">
      <p:transition>
        <p14:flip dir="r"/>
        <p:sndAc>
          <p:stSnd>
            <p:snd r:embed="rId4" name="chimes.wav"/>
          </p:stSnd>
        </p:sndAc>
      </p:transition>
    </mc:Choice>
    <mc:Fallback xmlns="">
      <p:transition>
        <p:fade/>
        <p:sndAc>
          <p:stSnd>
            <p:snd r:embed="rId8" name="chimes.wav"/>
          </p:stSnd>
        </p:sndAc>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6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55743" y="1531416"/>
            <a:ext cx="3591048" cy="424732"/>
          </a:xfrm>
          <a:prstGeom prst="rect">
            <a:avLst/>
          </a:prstGeom>
        </p:spPr>
        <p:txBody>
          <a:bodyPr wrap="none">
            <a:spAutoFit/>
          </a:bodyPr>
          <a:lstStyle/>
          <a:p>
            <a:pPr algn="ctr">
              <a:lnSpc>
                <a:spcPct val="90000"/>
              </a:lnSpc>
              <a:spcBef>
                <a:spcPct val="0"/>
              </a:spcBef>
            </a:pPr>
            <a:r>
              <a:rPr lang="en-US" altLang="zh-CN" sz="2400" b="1" dirty="0" smtClean="0">
                <a:solidFill>
                  <a:schemeClr val="accent1">
                    <a:lumMod val="75000"/>
                  </a:schemeClr>
                </a:solidFill>
                <a:latin typeface="仿宋" panose="02010609060101010101" pitchFamily="49" charset="-122"/>
                <a:ea typeface="仿宋" panose="02010609060101010101" pitchFamily="49" charset="-122"/>
              </a:rPr>
              <a:t>1.5 </a:t>
            </a:r>
            <a:r>
              <a:rPr lang="zh-CN" altLang="en-US" sz="2400" b="1" dirty="0" smtClean="0">
                <a:solidFill>
                  <a:schemeClr val="accent1">
                    <a:lumMod val="75000"/>
                  </a:schemeClr>
                </a:solidFill>
                <a:latin typeface="仿宋" panose="02010609060101010101" pitchFamily="49" charset="-122"/>
                <a:ea typeface="仿宋" panose="02010609060101010101" pitchFamily="49" charset="-122"/>
              </a:rPr>
              <a:t>黑客</a:t>
            </a:r>
            <a:r>
              <a:rPr lang="zh-CN" altLang="en-US" sz="2400" b="1" dirty="0">
                <a:solidFill>
                  <a:schemeClr val="accent1">
                    <a:lumMod val="75000"/>
                  </a:schemeClr>
                </a:solidFill>
                <a:latin typeface="仿宋" panose="02010609060101010101" pitchFamily="49" charset="-122"/>
                <a:ea typeface="仿宋" panose="02010609060101010101" pitchFamily="49" charset="-122"/>
              </a:rPr>
              <a:t>攻击手段的特点</a:t>
            </a:r>
          </a:p>
        </p:txBody>
      </p:sp>
      <p:sp>
        <p:nvSpPr>
          <p:cNvPr id="4" name="矩形 3"/>
          <p:cNvSpPr/>
          <p:nvPr/>
        </p:nvSpPr>
        <p:spPr>
          <a:xfrm>
            <a:off x="619080" y="2058456"/>
            <a:ext cx="3286477" cy="400110"/>
          </a:xfrm>
          <a:prstGeom prst="rect">
            <a:avLst/>
          </a:prstGeom>
        </p:spPr>
        <p:txBody>
          <a:bodyPr wrap="none">
            <a:spAutoFit/>
          </a:bodyPr>
          <a:lstStyle/>
          <a:p>
            <a:r>
              <a:rPr lang="en-US" altLang="zh-CN" sz="2000" b="1" dirty="0" smtClean="0">
                <a:solidFill>
                  <a:schemeClr val="accent6">
                    <a:lumMod val="75000"/>
                  </a:schemeClr>
                </a:solidFill>
                <a:latin typeface="Inter"/>
              </a:rPr>
              <a:t>1.5.1 </a:t>
            </a:r>
            <a:r>
              <a:rPr lang="zh-CN" altLang="en-US" sz="2000" b="1" dirty="0" smtClean="0">
                <a:solidFill>
                  <a:schemeClr val="accent6">
                    <a:lumMod val="75000"/>
                  </a:schemeClr>
                </a:solidFill>
                <a:latin typeface="Inter"/>
              </a:rPr>
              <a:t>技术</a:t>
            </a:r>
            <a:r>
              <a:rPr lang="zh-CN" altLang="en-US" sz="2000" b="1" dirty="0">
                <a:solidFill>
                  <a:schemeClr val="accent6">
                    <a:lumMod val="75000"/>
                  </a:schemeClr>
                </a:solidFill>
                <a:latin typeface="Inter"/>
              </a:rPr>
              <a:t>复杂性与多样性</a:t>
            </a:r>
            <a:endParaRPr lang="zh-CN" altLang="en-US" sz="2000" b="1" i="0" dirty="0">
              <a:solidFill>
                <a:schemeClr val="accent6">
                  <a:lumMod val="75000"/>
                </a:schemeClr>
              </a:solidFill>
              <a:effectLst/>
              <a:latin typeface="Inter"/>
            </a:endParaRPr>
          </a:p>
        </p:txBody>
      </p:sp>
      <p:sp>
        <p:nvSpPr>
          <p:cNvPr id="5" name="矩形 4"/>
          <p:cNvSpPr/>
          <p:nvPr/>
        </p:nvSpPr>
        <p:spPr>
          <a:xfrm>
            <a:off x="839341" y="2560875"/>
            <a:ext cx="7211837" cy="3251852"/>
          </a:xfrm>
          <a:prstGeom prst="rect">
            <a:avLst/>
          </a:prstGeom>
        </p:spPr>
        <p:txBody>
          <a:bodyPr wrap="square">
            <a:spAutoFit/>
          </a:bodyPr>
          <a:lstStyle/>
          <a:p>
            <a:pPr>
              <a:lnSpc>
                <a:spcPct val="150000"/>
              </a:lnSpc>
            </a:pPr>
            <a:r>
              <a:rPr lang="zh-CN" altLang="en-US" sz="2000" b="1" dirty="0">
                <a:solidFill>
                  <a:srgbClr val="000000"/>
                </a:solidFill>
                <a:latin typeface="Inter"/>
              </a:rPr>
              <a:t>技术复杂</a:t>
            </a:r>
            <a:r>
              <a:rPr lang="zh-CN" altLang="en-US" sz="2000" dirty="0">
                <a:solidFill>
                  <a:srgbClr val="000000"/>
                </a:solidFill>
                <a:latin typeface="Inter"/>
              </a:rPr>
              <a:t>：涉及操作系统、网络协议、编程语言等多领域知识。如漏洞利用攻击，需深入了解软件漏洞原理才能实施；缓冲区溢出攻击，要精准把握系统内存管理机制，构造合适数据使程序出错并获取控制权。</a:t>
            </a:r>
          </a:p>
          <a:p>
            <a:pPr>
              <a:lnSpc>
                <a:spcPct val="150000"/>
              </a:lnSpc>
            </a:pPr>
            <a:r>
              <a:rPr lang="zh-CN" altLang="en-US" sz="2000" b="1" dirty="0">
                <a:solidFill>
                  <a:srgbClr val="000000"/>
                </a:solidFill>
                <a:latin typeface="Inter"/>
              </a:rPr>
              <a:t>手段多样</a:t>
            </a:r>
            <a:r>
              <a:rPr lang="zh-CN" altLang="en-US" sz="2000" dirty="0">
                <a:solidFill>
                  <a:srgbClr val="000000"/>
                </a:solidFill>
                <a:latin typeface="Inter"/>
              </a:rPr>
              <a:t>：涵盖口令攻击、漏洞攻击、木马攻击、拒绝服务攻击等。像攻击 </a:t>
            </a:r>
            <a:r>
              <a:rPr lang="en-US" altLang="zh-CN" sz="2000" dirty="0">
                <a:solidFill>
                  <a:srgbClr val="000000"/>
                </a:solidFill>
                <a:latin typeface="Inter"/>
              </a:rPr>
              <a:t>Web </a:t>
            </a:r>
            <a:r>
              <a:rPr lang="zh-CN" altLang="en-US" sz="2000" dirty="0">
                <a:solidFill>
                  <a:srgbClr val="000000"/>
                </a:solidFill>
                <a:latin typeface="Inter"/>
              </a:rPr>
              <a:t>应用时，可通过 </a:t>
            </a:r>
            <a:r>
              <a:rPr lang="en-US" altLang="zh-CN" sz="2000" dirty="0">
                <a:solidFill>
                  <a:srgbClr val="000000"/>
                </a:solidFill>
                <a:latin typeface="Inter"/>
              </a:rPr>
              <a:t>SQL </a:t>
            </a:r>
            <a:r>
              <a:rPr lang="zh-CN" altLang="en-US" sz="2000" dirty="0">
                <a:solidFill>
                  <a:srgbClr val="000000"/>
                </a:solidFill>
                <a:latin typeface="Inter"/>
              </a:rPr>
              <a:t>注入篡改数据库，也能用跨站脚本（</a:t>
            </a:r>
            <a:r>
              <a:rPr lang="en-US" altLang="zh-CN" sz="2000" dirty="0">
                <a:solidFill>
                  <a:srgbClr val="000000"/>
                </a:solidFill>
                <a:latin typeface="Inter"/>
              </a:rPr>
              <a:t>XSS</a:t>
            </a:r>
            <a:r>
              <a:rPr lang="zh-CN" altLang="en-US" sz="2000" dirty="0">
                <a:solidFill>
                  <a:srgbClr val="000000"/>
                </a:solidFill>
                <a:latin typeface="Inter"/>
              </a:rPr>
              <a:t>）窃取用户会话信息 。</a:t>
            </a:r>
            <a:endParaRPr lang="zh-CN" altLang="en-US" sz="2000" b="0" i="0" dirty="0">
              <a:solidFill>
                <a:srgbClr val="000000"/>
              </a:solidFill>
              <a:effectLst/>
              <a:latin typeface="Inter"/>
            </a:endParaRPr>
          </a:p>
        </p:txBody>
      </p:sp>
      <p:sp>
        <p:nvSpPr>
          <p:cNvPr id="8" name="文本框 7">
            <a:extLst>
              <a:ext uri="{FF2B5EF4-FFF2-40B4-BE49-F238E27FC236}">
                <a16:creationId xmlns:a16="http://schemas.microsoft.com/office/drawing/2014/main" id="{240941DB-0F68-17B9-F2CF-7B0529628DCC}"/>
              </a:ext>
            </a:extLst>
          </p:cNvPr>
          <p:cNvSpPr txBox="1"/>
          <p:nvPr/>
        </p:nvSpPr>
        <p:spPr>
          <a:xfrm>
            <a:off x="351574" y="838180"/>
            <a:ext cx="3070071" cy="535531"/>
          </a:xfrm>
          <a:prstGeom prst="rect">
            <a:avLst/>
          </a:prstGeom>
          <a:noFill/>
        </p:spPr>
        <p:txBody>
          <a:bodyPr wrap="none" rtlCol="0">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lnSpc>
                <a:spcPct val="90000"/>
              </a:lnSpc>
              <a:spcBef>
                <a:spcPct val="0"/>
              </a:spcBef>
            </a:pPr>
            <a:r>
              <a:rPr lang="en-US" altLang="zh-CN" sz="3200" b="1" dirty="0" smtClean="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1.</a:t>
            </a:r>
            <a:r>
              <a:rPr lang="zh-CN" altLang="en-US" sz="3200" b="1" dirty="0" smtClean="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入侵检测概述</a:t>
            </a:r>
            <a:endParaRPr lang="zh-CN" altLang="en-US" sz="3200" b="1" dirty="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814801326"/>
      </p:ext>
    </p:extLst>
  </p:cSld>
  <p:clrMapOvr>
    <a:masterClrMapping/>
  </p:clrMapOvr>
  <mc:AlternateContent xmlns:mc="http://schemas.openxmlformats.org/markup-compatibility/2006" xmlns:p14="http://schemas.microsoft.com/office/powerpoint/2010/main">
    <mc:Choice Requires="p14">
      <p:transition>
        <p14:flip dir="r"/>
        <p:sndAc>
          <p:stSnd>
            <p:snd r:embed="rId2" name="chimes.wav"/>
          </p:stSnd>
        </p:sndAc>
      </p:transition>
    </mc:Choice>
    <mc:Fallback xmlns="">
      <p:transition>
        <p:fade/>
        <p:sndAc>
          <p:stSnd>
            <p:snd r:embed="rId8" name="chimes.wav"/>
          </p:stSnd>
        </p:sndAc>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40941DB-0F68-17B9-F2CF-7B0529628DCC}"/>
              </a:ext>
            </a:extLst>
          </p:cNvPr>
          <p:cNvSpPr txBox="1"/>
          <p:nvPr/>
        </p:nvSpPr>
        <p:spPr>
          <a:xfrm>
            <a:off x="351574" y="838180"/>
            <a:ext cx="3070071" cy="535531"/>
          </a:xfrm>
          <a:prstGeom prst="rect">
            <a:avLst/>
          </a:prstGeom>
          <a:noFill/>
        </p:spPr>
        <p:txBody>
          <a:bodyPr wrap="none" rtlCol="0">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lnSpc>
                <a:spcPct val="90000"/>
              </a:lnSpc>
              <a:spcBef>
                <a:spcPct val="0"/>
              </a:spcBef>
            </a:pPr>
            <a:r>
              <a:rPr lang="en-US" altLang="zh-CN" sz="3200" b="1" dirty="0" smtClean="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1.</a:t>
            </a:r>
            <a:r>
              <a:rPr lang="zh-CN" altLang="en-US" sz="3200" b="1" dirty="0" smtClean="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入侵检测概述</a:t>
            </a:r>
            <a:endParaRPr lang="zh-CN" altLang="en-US" sz="3200" b="1" dirty="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endParaRPr>
          </a:p>
        </p:txBody>
      </p:sp>
      <p:sp>
        <p:nvSpPr>
          <p:cNvPr id="3" name="矩形 2"/>
          <p:cNvSpPr/>
          <p:nvPr/>
        </p:nvSpPr>
        <p:spPr>
          <a:xfrm>
            <a:off x="4222483" y="2021500"/>
            <a:ext cx="4058335" cy="3785652"/>
          </a:xfrm>
          <a:prstGeom prst="rect">
            <a:avLst/>
          </a:prstGeom>
        </p:spPr>
        <p:txBody>
          <a:bodyPr wrap="square">
            <a:spAutoFit/>
          </a:bodyPr>
          <a:lstStyle/>
          <a:p>
            <a:pPr>
              <a:lnSpc>
                <a:spcPct val="150000"/>
              </a:lnSpc>
            </a:pPr>
            <a:r>
              <a:rPr lang="zh-CN" altLang="en-US" sz="2000" b="1" dirty="0">
                <a:solidFill>
                  <a:srgbClr val="000000"/>
                </a:solidFill>
                <a:latin typeface="Inter"/>
              </a:rPr>
              <a:t>与时俱进</a:t>
            </a:r>
            <a:r>
              <a:rPr lang="zh-CN" altLang="en-US" sz="2000" dirty="0">
                <a:solidFill>
                  <a:srgbClr val="000000"/>
                </a:solidFill>
                <a:latin typeface="Inter"/>
              </a:rPr>
              <a:t>：随技术发展和安全防护升级不断演变。当新漏洞被发现或新系统、软件推出，攻击手段就会相应变化。</a:t>
            </a:r>
          </a:p>
          <a:p>
            <a:pPr>
              <a:lnSpc>
                <a:spcPct val="150000"/>
              </a:lnSpc>
            </a:pPr>
            <a:r>
              <a:rPr lang="zh-CN" altLang="en-US" sz="2000" b="1" dirty="0">
                <a:solidFill>
                  <a:srgbClr val="000000"/>
                </a:solidFill>
                <a:latin typeface="Inter"/>
              </a:rPr>
              <a:t>不断创新</a:t>
            </a:r>
            <a:r>
              <a:rPr lang="zh-CN" altLang="en-US" sz="2000" dirty="0">
                <a:solidFill>
                  <a:srgbClr val="000000"/>
                </a:solidFill>
                <a:latin typeface="Inter"/>
              </a:rPr>
              <a:t>：黑客持续探索新攻击方法，如利用人工智能、物联网设备漏洞等新领域实施攻击，给安全防护带来新挑战。</a:t>
            </a:r>
            <a:endParaRPr lang="zh-CN" altLang="en-US" sz="2000" b="0" i="0" dirty="0">
              <a:solidFill>
                <a:srgbClr val="000000"/>
              </a:solidFill>
              <a:effectLst/>
              <a:latin typeface="Inter"/>
            </a:endParaRPr>
          </a:p>
        </p:txBody>
      </p:sp>
      <p:sp>
        <p:nvSpPr>
          <p:cNvPr id="4" name="矩形 3"/>
          <p:cNvSpPr/>
          <p:nvPr/>
        </p:nvSpPr>
        <p:spPr>
          <a:xfrm>
            <a:off x="651335" y="1714468"/>
            <a:ext cx="2770310" cy="400110"/>
          </a:xfrm>
          <a:prstGeom prst="rect">
            <a:avLst/>
          </a:prstGeom>
        </p:spPr>
        <p:txBody>
          <a:bodyPr wrap="none">
            <a:spAutoFit/>
          </a:bodyPr>
          <a:lstStyle/>
          <a:p>
            <a:r>
              <a:rPr lang="en-US" altLang="zh-CN" sz="2000" b="1" dirty="0" smtClean="0">
                <a:solidFill>
                  <a:schemeClr val="accent6">
                    <a:lumMod val="75000"/>
                  </a:schemeClr>
                </a:solidFill>
                <a:latin typeface="Inter"/>
              </a:rPr>
              <a:t>1.5.2 </a:t>
            </a:r>
            <a:r>
              <a:rPr lang="zh-CN" altLang="en-US" sz="2000" b="1" dirty="0" smtClean="0">
                <a:solidFill>
                  <a:schemeClr val="accent6">
                    <a:lumMod val="75000"/>
                  </a:schemeClr>
                </a:solidFill>
                <a:latin typeface="Inter"/>
              </a:rPr>
              <a:t>动态性</a:t>
            </a:r>
            <a:r>
              <a:rPr lang="zh-CN" altLang="en-US" sz="2000" b="1" dirty="0">
                <a:solidFill>
                  <a:schemeClr val="accent6">
                    <a:lumMod val="75000"/>
                  </a:schemeClr>
                </a:solidFill>
                <a:latin typeface="Inter"/>
              </a:rPr>
              <a:t>与创新性</a:t>
            </a:r>
          </a:p>
        </p:txBody>
      </p:sp>
      <p:grpSp>
        <p:nvGrpSpPr>
          <p:cNvPr id="5" name="组 47"/>
          <p:cNvGrpSpPr/>
          <p:nvPr/>
        </p:nvGrpSpPr>
        <p:grpSpPr>
          <a:xfrm>
            <a:off x="351574" y="2453252"/>
            <a:ext cx="3220964" cy="3446978"/>
            <a:chOff x="829100" y="2206816"/>
            <a:chExt cx="4556482" cy="4874704"/>
          </a:xfrm>
        </p:grpSpPr>
        <p:grpSp>
          <p:nvGrpSpPr>
            <p:cNvPr id="6" name="Group 32"/>
            <p:cNvGrpSpPr/>
            <p:nvPr/>
          </p:nvGrpSpPr>
          <p:grpSpPr>
            <a:xfrm rot="20904357">
              <a:off x="829100" y="2206816"/>
              <a:ext cx="4556482" cy="4874704"/>
              <a:chOff x="88900" y="0"/>
              <a:chExt cx="2639505" cy="2823847"/>
            </a:xfrm>
          </p:grpSpPr>
          <p:sp>
            <p:nvSpPr>
              <p:cNvPr id="13" name="chenying0907 29"/>
              <p:cNvSpPr/>
              <p:nvPr/>
            </p:nvSpPr>
            <p:spPr>
              <a:xfrm>
                <a:off x="355600" y="0"/>
                <a:ext cx="2372805" cy="2607215"/>
              </a:xfrm>
              <a:custGeom>
                <a:avLst/>
                <a:gdLst/>
                <a:ahLst/>
                <a:cxnLst>
                  <a:cxn ang="0">
                    <a:pos x="wd2" y="hd2"/>
                  </a:cxn>
                  <a:cxn ang="5400000">
                    <a:pos x="wd2" y="hd2"/>
                  </a:cxn>
                  <a:cxn ang="10800000">
                    <a:pos x="wd2" y="hd2"/>
                  </a:cxn>
                  <a:cxn ang="16200000">
                    <a:pos x="wd2" y="hd2"/>
                  </a:cxn>
                </a:cxnLst>
                <a:rect l="0" t="0" r="r" b="b"/>
                <a:pathLst>
                  <a:path w="21600" h="21600" extrusionOk="0">
                    <a:moveTo>
                      <a:pt x="15178" y="0"/>
                    </a:moveTo>
                    <a:cubicBezTo>
                      <a:pt x="15283" y="360"/>
                      <a:pt x="1413" y="2588"/>
                      <a:pt x="0" y="2538"/>
                    </a:cubicBezTo>
                    <a:cubicBezTo>
                      <a:pt x="1189" y="8871"/>
                      <a:pt x="2988" y="15292"/>
                      <a:pt x="4463" y="21600"/>
                    </a:cubicBezTo>
                    <a:cubicBezTo>
                      <a:pt x="10160" y="21478"/>
                      <a:pt x="15941" y="19429"/>
                      <a:pt x="21600" y="18751"/>
                    </a:cubicBezTo>
                    <a:cubicBezTo>
                      <a:pt x="21453" y="15310"/>
                      <a:pt x="18621" y="11919"/>
                      <a:pt x="17450" y="8748"/>
                    </a:cubicBezTo>
                    <a:cubicBezTo>
                      <a:pt x="16397" y="5895"/>
                      <a:pt x="16019" y="2887"/>
                      <a:pt x="15178" y="0"/>
                    </a:cubicBezTo>
                    <a:close/>
                  </a:path>
                </a:pathLst>
              </a:custGeom>
              <a:noFill/>
              <a:ln w="38100" cap="flat">
                <a:solidFill>
                  <a:schemeClr val="accent4"/>
                </a:solidFill>
                <a:prstDash val="solid"/>
                <a:miter lim="400000"/>
              </a:ln>
              <a:effectLst/>
            </p:spPr>
            <p:txBody>
              <a:bodyPr wrap="square" lIns="50784" tIns="50784" rIns="50784" bIns="50784" numCol="1" anchor="ctr">
                <a:noAutofit/>
              </a:bodyPr>
              <a:lstStyle/>
              <a:p>
                <a:pPr defTabSz="457051">
                  <a:defRPr sz="3000">
                    <a:solidFill>
                      <a:srgbClr val="FFFFFF"/>
                    </a:solidFill>
                    <a:effectLst>
                      <a:outerShdw blurRad="38100" dist="12700" dir="5400000">
                        <a:srgbClr val="000000">
                          <a:alpha val="50000"/>
                        </a:srgbClr>
                      </a:outerShdw>
                    </a:effectLst>
                  </a:defRPr>
                </a:pPr>
                <a:endParaRPr sz="3999" dirty="0"/>
              </a:p>
            </p:txBody>
          </p:sp>
          <p:sp>
            <p:nvSpPr>
              <p:cNvPr id="14" name="chenying0907 30"/>
              <p:cNvSpPr/>
              <p:nvPr/>
            </p:nvSpPr>
            <p:spPr>
              <a:xfrm>
                <a:off x="88900" y="508000"/>
                <a:ext cx="2533719" cy="2315847"/>
              </a:xfrm>
              <a:custGeom>
                <a:avLst/>
                <a:gdLst/>
                <a:ahLst/>
                <a:cxnLst>
                  <a:cxn ang="0">
                    <a:pos x="wd2" y="hd2"/>
                  </a:cxn>
                  <a:cxn ang="5400000">
                    <a:pos x="wd2" y="hd2"/>
                  </a:cxn>
                  <a:cxn ang="10800000">
                    <a:pos x="wd2" y="hd2"/>
                  </a:cxn>
                  <a:cxn ang="16200000">
                    <a:pos x="wd2" y="hd2"/>
                  </a:cxn>
                </a:cxnLst>
                <a:rect l="0" t="0" r="r" b="b"/>
                <a:pathLst>
                  <a:path w="21600" h="21600" extrusionOk="0">
                    <a:moveTo>
                      <a:pt x="2405" y="0"/>
                    </a:moveTo>
                    <a:lnTo>
                      <a:pt x="0" y="702"/>
                    </a:lnTo>
                    <a:cubicBezTo>
                      <a:pt x="1804" y="5235"/>
                      <a:pt x="3615" y="14498"/>
                      <a:pt x="4997" y="21600"/>
                    </a:cubicBezTo>
                    <a:cubicBezTo>
                      <a:pt x="10332" y="21463"/>
                      <a:pt x="16300" y="19156"/>
                      <a:pt x="21600" y="18393"/>
                    </a:cubicBezTo>
                    <a:lnTo>
                      <a:pt x="20804" y="16702"/>
                    </a:lnTo>
                  </a:path>
                </a:pathLst>
              </a:custGeom>
              <a:noFill/>
              <a:ln w="38100" cap="flat">
                <a:solidFill>
                  <a:schemeClr val="accent4"/>
                </a:solidFill>
                <a:prstDash val="solid"/>
                <a:miter lim="400000"/>
              </a:ln>
              <a:effectLst/>
            </p:spPr>
            <p:txBody>
              <a:bodyPr wrap="square" lIns="50784" tIns="50784" rIns="50784" bIns="50784" numCol="1" anchor="ctr">
                <a:noAutofit/>
              </a:bodyPr>
              <a:lstStyle/>
              <a:p>
                <a:pPr defTabSz="457051">
                  <a:defRPr sz="3000">
                    <a:solidFill>
                      <a:srgbClr val="FFFFFF"/>
                    </a:solidFill>
                    <a:effectLst>
                      <a:outerShdw blurRad="38100" dist="12700" dir="5400000">
                        <a:srgbClr val="000000">
                          <a:alpha val="50000"/>
                        </a:srgbClr>
                      </a:outerShdw>
                    </a:effectLst>
                  </a:defRPr>
                </a:pPr>
                <a:endParaRPr sz="3999" dirty="0"/>
              </a:p>
            </p:txBody>
          </p:sp>
        </p:grpSp>
        <p:sp>
          <p:nvSpPr>
            <p:cNvPr id="7" name="任意形状 41"/>
            <p:cNvSpPr/>
            <p:nvPr/>
          </p:nvSpPr>
          <p:spPr>
            <a:xfrm>
              <a:off x="1723292" y="3446585"/>
              <a:ext cx="949570" cy="299210"/>
            </a:xfrm>
            <a:custGeom>
              <a:avLst/>
              <a:gdLst>
                <a:gd name="connsiteX0" fmla="*/ 0 w 949570"/>
                <a:gd name="connsiteY0" fmla="*/ 281353 h 299210"/>
                <a:gd name="connsiteX1" fmla="*/ 70339 w 949570"/>
                <a:gd name="connsiteY1" fmla="*/ 298938 h 299210"/>
                <a:gd name="connsiteX2" fmla="*/ 228600 w 949570"/>
                <a:gd name="connsiteY2" fmla="*/ 246184 h 299210"/>
                <a:gd name="connsiteX3" fmla="*/ 509954 w 949570"/>
                <a:gd name="connsiteY3" fmla="*/ 193430 h 299210"/>
                <a:gd name="connsiteX4" fmla="*/ 703385 w 949570"/>
                <a:gd name="connsiteY4" fmla="*/ 123092 h 299210"/>
                <a:gd name="connsiteX5" fmla="*/ 773723 w 949570"/>
                <a:gd name="connsiteY5" fmla="*/ 87923 h 299210"/>
                <a:gd name="connsiteX6" fmla="*/ 879231 w 949570"/>
                <a:gd name="connsiteY6" fmla="*/ 52753 h 299210"/>
                <a:gd name="connsiteX7" fmla="*/ 931985 w 949570"/>
                <a:gd name="connsiteY7" fmla="*/ 35169 h 299210"/>
                <a:gd name="connsiteX8" fmla="*/ 949570 w 949570"/>
                <a:gd name="connsiteY8" fmla="*/ 0 h 299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9570" h="299210">
                  <a:moveTo>
                    <a:pt x="0" y="281353"/>
                  </a:moveTo>
                  <a:cubicBezTo>
                    <a:pt x="23446" y="287215"/>
                    <a:pt x="46291" y="301343"/>
                    <a:pt x="70339" y="298938"/>
                  </a:cubicBezTo>
                  <a:cubicBezTo>
                    <a:pt x="202234" y="285749"/>
                    <a:pt x="136276" y="261571"/>
                    <a:pt x="228600" y="246184"/>
                  </a:cubicBezTo>
                  <a:cubicBezTo>
                    <a:pt x="309104" y="232767"/>
                    <a:pt x="422748" y="219592"/>
                    <a:pt x="509954" y="193430"/>
                  </a:cubicBezTo>
                  <a:cubicBezTo>
                    <a:pt x="569940" y="175434"/>
                    <a:pt x="645300" y="148908"/>
                    <a:pt x="703385" y="123092"/>
                  </a:cubicBezTo>
                  <a:cubicBezTo>
                    <a:pt x="727339" y="112446"/>
                    <a:pt x="749384" y="97658"/>
                    <a:pt x="773723" y="87923"/>
                  </a:cubicBezTo>
                  <a:cubicBezTo>
                    <a:pt x="808143" y="74155"/>
                    <a:pt x="844062" y="64476"/>
                    <a:pt x="879231" y="52753"/>
                  </a:cubicBezTo>
                  <a:cubicBezTo>
                    <a:pt x="896816" y="46891"/>
                    <a:pt x="923695" y="51748"/>
                    <a:pt x="931985" y="35169"/>
                  </a:cubicBezTo>
                  <a:lnTo>
                    <a:pt x="949570" y="0"/>
                  </a:lnTo>
                </a:path>
              </a:pathLst>
            </a:custGeom>
            <a:noFill/>
            <a:ln w="38100" cap="flat">
              <a:solidFill>
                <a:schemeClr val="accent4"/>
              </a:solidFill>
              <a:prstDash val="solid"/>
              <a:miter lim="400000"/>
            </a:ln>
            <a:effectLst/>
          </p:spPr>
          <p:txBody>
            <a:bodyPr wrap="square" lIns="50784" tIns="50784" rIns="50784" bIns="50784" numCol="1" anchor="ctr">
              <a:noAutofit/>
            </a:bodyPr>
            <a:lstStyle/>
            <a:p>
              <a:pPr defTabSz="457051"/>
              <a:endParaRPr lang="zh-CN" altLang="en-US" sz="3066" dirty="0">
                <a:solidFill>
                  <a:srgbClr val="FFFFFF"/>
                </a:solidFill>
                <a:effectLst>
                  <a:outerShdw blurRad="38100" dist="12700" dir="5400000">
                    <a:srgbClr val="000000">
                      <a:alpha val="50000"/>
                    </a:srgbClr>
                  </a:outerShdw>
                </a:effectLst>
              </a:endParaRPr>
            </a:p>
          </p:txBody>
        </p:sp>
        <p:sp>
          <p:nvSpPr>
            <p:cNvPr id="8" name="任意形状 42"/>
            <p:cNvSpPr/>
            <p:nvPr/>
          </p:nvSpPr>
          <p:spPr>
            <a:xfrm>
              <a:off x="1969477" y="4149969"/>
              <a:ext cx="351692" cy="123093"/>
            </a:xfrm>
            <a:custGeom>
              <a:avLst/>
              <a:gdLst>
                <a:gd name="connsiteX0" fmla="*/ 0 w 351692"/>
                <a:gd name="connsiteY0" fmla="*/ 123093 h 123093"/>
                <a:gd name="connsiteX1" fmla="*/ 140677 w 351692"/>
                <a:gd name="connsiteY1" fmla="*/ 87923 h 123093"/>
                <a:gd name="connsiteX2" fmla="*/ 193431 w 351692"/>
                <a:gd name="connsiteY2" fmla="*/ 70339 h 123093"/>
                <a:gd name="connsiteX3" fmla="*/ 281354 w 351692"/>
                <a:gd name="connsiteY3" fmla="*/ 52754 h 123093"/>
                <a:gd name="connsiteX4" fmla="*/ 351692 w 351692"/>
                <a:gd name="connsiteY4" fmla="*/ 0 h 1230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692" h="123093">
                  <a:moveTo>
                    <a:pt x="0" y="123093"/>
                  </a:moveTo>
                  <a:cubicBezTo>
                    <a:pt x="46892" y="111370"/>
                    <a:pt x="94822" y="103208"/>
                    <a:pt x="140677" y="87923"/>
                  </a:cubicBezTo>
                  <a:cubicBezTo>
                    <a:pt x="158262" y="82062"/>
                    <a:pt x="175449" y="74835"/>
                    <a:pt x="193431" y="70339"/>
                  </a:cubicBezTo>
                  <a:cubicBezTo>
                    <a:pt x="222427" y="63090"/>
                    <a:pt x="252046" y="58616"/>
                    <a:pt x="281354" y="52754"/>
                  </a:cubicBezTo>
                  <a:cubicBezTo>
                    <a:pt x="341005" y="12987"/>
                    <a:pt x="319164" y="32529"/>
                    <a:pt x="351692" y="0"/>
                  </a:cubicBezTo>
                </a:path>
              </a:pathLst>
            </a:custGeom>
            <a:noFill/>
            <a:ln w="38100" cap="flat">
              <a:solidFill>
                <a:schemeClr val="accent4"/>
              </a:solidFill>
              <a:prstDash val="solid"/>
              <a:miter lim="400000"/>
            </a:ln>
            <a:effectLst/>
          </p:spPr>
          <p:txBody>
            <a:bodyPr wrap="square" lIns="50784" tIns="50784" rIns="50784" bIns="50784" numCol="1" anchor="ctr">
              <a:noAutofit/>
            </a:bodyPr>
            <a:lstStyle/>
            <a:p>
              <a:pPr defTabSz="457051"/>
              <a:endParaRPr lang="zh-CN" altLang="en-US" sz="3066" dirty="0">
                <a:solidFill>
                  <a:srgbClr val="FFFFFF"/>
                </a:solidFill>
                <a:effectLst>
                  <a:outerShdw blurRad="38100" dist="12700" dir="5400000">
                    <a:srgbClr val="000000">
                      <a:alpha val="50000"/>
                    </a:srgbClr>
                  </a:outerShdw>
                </a:effectLst>
              </a:endParaRPr>
            </a:p>
          </p:txBody>
        </p:sp>
        <p:sp>
          <p:nvSpPr>
            <p:cNvPr id="9" name="任意形状 43"/>
            <p:cNvSpPr/>
            <p:nvPr/>
          </p:nvSpPr>
          <p:spPr>
            <a:xfrm>
              <a:off x="2514600" y="4026314"/>
              <a:ext cx="404446" cy="141240"/>
            </a:xfrm>
            <a:custGeom>
              <a:avLst/>
              <a:gdLst>
                <a:gd name="connsiteX0" fmla="*/ 0 w 404446"/>
                <a:gd name="connsiteY0" fmla="*/ 141240 h 141240"/>
                <a:gd name="connsiteX1" fmla="*/ 87923 w 404446"/>
                <a:gd name="connsiteY1" fmla="*/ 88486 h 141240"/>
                <a:gd name="connsiteX2" fmla="*/ 158262 w 404446"/>
                <a:gd name="connsiteY2" fmla="*/ 70901 h 141240"/>
                <a:gd name="connsiteX3" fmla="*/ 211015 w 404446"/>
                <a:gd name="connsiteY3" fmla="*/ 53317 h 141240"/>
                <a:gd name="connsiteX4" fmla="*/ 281354 w 404446"/>
                <a:gd name="connsiteY4" fmla="*/ 35732 h 141240"/>
                <a:gd name="connsiteX5" fmla="*/ 404446 w 404446"/>
                <a:gd name="connsiteY5" fmla="*/ 563 h 141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4446" h="141240">
                  <a:moveTo>
                    <a:pt x="0" y="141240"/>
                  </a:moveTo>
                  <a:cubicBezTo>
                    <a:pt x="29308" y="123655"/>
                    <a:pt x="56690" y="102367"/>
                    <a:pt x="87923" y="88486"/>
                  </a:cubicBezTo>
                  <a:cubicBezTo>
                    <a:pt x="110008" y="78670"/>
                    <a:pt x="135024" y="77540"/>
                    <a:pt x="158262" y="70901"/>
                  </a:cubicBezTo>
                  <a:cubicBezTo>
                    <a:pt x="176084" y="65809"/>
                    <a:pt x="193193" y="58409"/>
                    <a:pt x="211015" y="53317"/>
                  </a:cubicBezTo>
                  <a:cubicBezTo>
                    <a:pt x="234253" y="46678"/>
                    <a:pt x="258725" y="44218"/>
                    <a:pt x="281354" y="35732"/>
                  </a:cubicBezTo>
                  <a:cubicBezTo>
                    <a:pt x="396109" y="-7301"/>
                    <a:pt x="306234" y="563"/>
                    <a:pt x="404446" y="563"/>
                  </a:cubicBezTo>
                </a:path>
              </a:pathLst>
            </a:custGeom>
            <a:noFill/>
            <a:ln w="38100" cap="flat">
              <a:solidFill>
                <a:schemeClr val="accent4"/>
              </a:solidFill>
              <a:prstDash val="solid"/>
              <a:miter lim="400000"/>
            </a:ln>
            <a:effectLst/>
          </p:spPr>
          <p:txBody>
            <a:bodyPr wrap="square" lIns="50784" tIns="50784" rIns="50784" bIns="50784" numCol="1" anchor="ctr">
              <a:noAutofit/>
            </a:bodyPr>
            <a:lstStyle/>
            <a:p>
              <a:pPr defTabSz="457051"/>
              <a:endParaRPr lang="zh-CN" altLang="en-US" sz="3066" dirty="0">
                <a:solidFill>
                  <a:srgbClr val="FFFFFF"/>
                </a:solidFill>
                <a:effectLst>
                  <a:outerShdw blurRad="38100" dist="12700" dir="5400000">
                    <a:srgbClr val="000000">
                      <a:alpha val="50000"/>
                    </a:srgbClr>
                  </a:outerShdw>
                </a:effectLst>
              </a:endParaRPr>
            </a:p>
          </p:txBody>
        </p:sp>
        <p:sp>
          <p:nvSpPr>
            <p:cNvPr id="10" name="任意形状 44"/>
            <p:cNvSpPr/>
            <p:nvPr/>
          </p:nvSpPr>
          <p:spPr>
            <a:xfrm>
              <a:off x="3112477" y="3621846"/>
              <a:ext cx="844061" cy="369862"/>
            </a:xfrm>
            <a:custGeom>
              <a:avLst/>
              <a:gdLst>
                <a:gd name="connsiteX0" fmla="*/ 0 w 844061"/>
                <a:gd name="connsiteY0" fmla="*/ 369862 h 369862"/>
                <a:gd name="connsiteX1" fmla="*/ 158261 w 844061"/>
                <a:gd name="connsiteY1" fmla="*/ 317108 h 369862"/>
                <a:gd name="connsiteX2" fmla="*/ 298938 w 844061"/>
                <a:gd name="connsiteY2" fmla="*/ 264354 h 369862"/>
                <a:gd name="connsiteX3" fmla="*/ 369277 w 844061"/>
                <a:gd name="connsiteY3" fmla="*/ 211600 h 369862"/>
                <a:gd name="connsiteX4" fmla="*/ 474785 w 844061"/>
                <a:gd name="connsiteY4" fmla="*/ 176431 h 369862"/>
                <a:gd name="connsiteX5" fmla="*/ 597877 w 844061"/>
                <a:gd name="connsiteY5" fmla="*/ 106092 h 369862"/>
                <a:gd name="connsiteX6" fmla="*/ 703385 w 844061"/>
                <a:gd name="connsiteY6" fmla="*/ 53339 h 369862"/>
                <a:gd name="connsiteX7" fmla="*/ 738554 w 844061"/>
                <a:gd name="connsiteY7" fmla="*/ 18169 h 369862"/>
                <a:gd name="connsiteX8" fmla="*/ 844061 w 844061"/>
                <a:gd name="connsiteY8" fmla="*/ 585 h 369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4061" h="369862">
                  <a:moveTo>
                    <a:pt x="0" y="369862"/>
                  </a:moveTo>
                  <a:cubicBezTo>
                    <a:pt x="148214" y="340219"/>
                    <a:pt x="30856" y="371710"/>
                    <a:pt x="158261" y="317108"/>
                  </a:cubicBezTo>
                  <a:cubicBezTo>
                    <a:pt x="227354" y="287496"/>
                    <a:pt x="216975" y="309889"/>
                    <a:pt x="298938" y="264354"/>
                  </a:cubicBezTo>
                  <a:cubicBezTo>
                    <a:pt x="324558" y="250121"/>
                    <a:pt x="343063" y="224707"/>
                    <a:pt x="369277" y="211600"/>
                  </a:cubicBezTo>
                  <a:cubicBezTo>
                    <a:pt x="402435" y="195021"/>
                    <a:pt x="474785" y="176431"/>
                    <a:pt x="474785" y="176431"/>
                  </a:cubicBezTo>
                  <a:cubicBezTo>
                    <a:pt x="644861" y="48873"/>
                    <a:pt x="463618" y="173222"/>
                    <a:pt x="597877" y="106092"/>
                  </a:cubicBezTo>
                  <a:cubicBezTo>
                    <a:pt x="734223" y="37919"/>
                    <a:pt x="570793" y="97535"/>
                    <a:pt x="703385" y="53339"/>
                  </a:cubicBezTo>
                  <a:cubicBezTo>
                    <a:pt x="715108" y="41616"/>
                    <a:pt x="724338" y="26699"/>
                    <a:pt x="738554" y="18169"/>
                  </a:cubicBezTo>
                  <a:cubicBezTo>
                    <a:pt x="777128" y="-4975"/>
                    <a:pt x="802050" y="585"/>
                    <a:pt x="844061" y="585"/>
                  </a:cubicBezTo>
                </a:path>
              </a:pathLst>
            </a:custGeom>
            <a:noFill/>
            <a:ln w="38100" cap="flat">
              <a:solidFill>
                <a:schemeClr val="accent4"/>
              </a:solidFill>
              <a:prstDash val="solid"/>
              <a:miter lim="400000"/>
            </a:ln>
            <a:effectLst/>
          </p:spPr>
          <p:txBody>
            <a:bodyPr wrap="square" lIns="50784" tIns="50784" rIns="50784" bIns="50784" numCol="1" anchor="ctr">
              <a:noAutofit/>
            </a:bodyPr>
            <a:lstStyle/>
            <a:p>
              <a:pPr defTabSz="457051"/>
              <a:endParaRPr lang="zh-CN" altLang="en-US" sz="3066" dirty="0">
                <a:solidFill>
                  <a:srgbClr val="FFFFFF"/>
                </a:solidFill>
                <a:effectLst>
                  <a:outerShdw blurRad="38100" dist="12700" dir="5400000">
                    <a:srgbClr val="000000">
                      <a:alpha val="50000"/>
                    </a:srgbClr>
                  </a:outerShdw>
                </a:effectLst>
              </a:endParaRPr>
            </a:p>
          </p:txBody>
        </p:sp>
        <p:sp>
          <p:nvSpPr>
            <p:cNvPr id="11" name="任意形状 45"/>
            <p:cNvSpPr/>
            <p:nvPr/>
          </p:nvSpPr>
          <p:spPr>
            <a:xfrm>
              <a:off x="2233246" y="4149969"/>
              <a:ext cx="2039816" cy="756139"/>
            </a:xfrm>
            <a:custGeom>
              <a:avLst/>
              <a:gdLst>
                <a:gd name="connsiteX0" fmla="*/ 0 w 2039816"/>
                <a:gd name="connsiteY0" fmla="*/ 756139 h 756139"/>
                <a:gd name="connsiteX1" fmla="*/ 105508 w 2039816"/>
                <a:gd name="connsiteY1" fmla="*/ 738554 h 756139"/>
                <a:gd name="connsiteX2" fmla="*/ 158262 w 2039816"/>
                <a:gd name="connsiteY2" fmla="*/ 703385 h 756139"/>
                <a:gd name="connsiteX3" fmla="*/ 281354 w 2039816"/>
                <a:gd name="connsiteY3" fmla="*/ 650631 h 756139"/>
                <a:gd name="connsiteX4" fmla="*/ 386862 w 2039816"/>
                <a:gd name="connsiteY4" fmla="*/ 615462 h 756139"/>
                <a:gd name="connsiteX5" fmla="*/ 527539 w 2039816"/>
                <a:gd name="connsiteY5" fmla="*/ 562708 h 756139"/>
                <a:gd name="connsiteX6" fmla="*/ 650631 w 2039816"/>
                <a:gd name="connsiteY6" fmla="*/ 527539 h 756139"/>
                <a:gd name="connsiteX7" fmla="*/ 720969 w 2039816"/>
                <a:gd name="connsiteY7" fmla="*/ 492369 h 756139"/>
                <a:gd name="connsiteX8" fmla="*/ 773723 w 2039816"/>
                <a:gd name="connsiteY8" fmla="*/ 474785 h 756139"/>
                <a:gd name="connsiteX9" fmla="*/ 861646 w 2039816"/>
                <a:gd name="connsiteY9" fmla="*/ 439616 h 756139"/>
                <a:gd name="connsiteX10" fmla="*/ 1019908 w 2039816"/>
                <a:gd name="connsiteY10" fmla="*/ 369277 h 756139"/>
                <a:gd name="connsiteX11" fmla="*/ 1160585 w 2039816"/>
                <a:gd name="connsiteY11" fmla="*/ 334108 h 756139"/>
                <a:gd name="connsiteX12" fmla="*/ 1248508 w 2039816"/>
                <a:gd name="connsiteY12" fmla="*/ 298939 h 756139"/>
                <a:gd name="connsiteX13" fmla="*/ 1301262 w 2039816"/>
                <a:gd name="connsiteY13" fmla="*/ 281354 h 756139"/>
                <a:gd name="connsiteX14" fmla="*/ 1371600 w 2039816"/>
                <a:gd name="connsiteY14" fmla="*/ 228600 h 756139"/>
                <a:gd name="connsiteX15" fmla="*/ 1441939 w 2039816"/>
                <a:gd name="connsiteY15" fmla="*/ 211016 h 756139"/>
                <a:gd name="connsiteX16" fmla="*/ 1529862 w 2039816"/>
                <a:gd name="connsiteY16" fmla="*/ 175846 h 756139"/>
                <a:gd name="connsiteX17" fmla="*/ 1670539 w 2039816"/>
                <a:gd name="connsiteY17" fmla="*/ 123093 h 756139"/>
                <a:gd name="connsiteX18" fmla="*/ 1723292 w 2039816"/>
                <a:gd name="connsiteY18" fmla="*/ 87923 h 756139"/>
                <a:gd name="connsiteX19" fmla="*/ 1776046 w 2039816"/>
                <a:gd name="connsiteY19" fmla="*/ 70339 h 756139"/>
                <a:gd name="connsiteX20" fmla="*/ 1951892 w 2039816"/>
                <a:gd name="connsiteY20" fmla="*/ 35169 h 756139"/>
                <a:gd name="connsiteX21" fmla="*/ 2039816 w 2039816"/>
                <a:gd name="connsiteY21" fmla="*/ 0 h 756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039816" h="756139">
                  <a:moveTo>
                    <a:pt x="0" y="756139"/>
                  </a:moveTo>
                  <a:cubicBezTo>
                    <a:pt x="35169" y="750277"/>
                    <a:pt x="71683" y="749829"/>
                    <a:pt x="105508" y="738554"/>
                  </a:cubicBezTo>
                  <a:cubicBezTo>
                    <a:pt x="125558" y="731871"/>
                    <a:pt x="139359" y="712836"/>
                    <a:pt x="158262" y="703385"/>
                  </a:cubicBezTo>
                  <a:cubicBezTo>
                    <a:pt x="198189" y="683421"/>
                    <a:pt x="239689" y="666656"/>
                    <a:pt x="281354" y="650631"/>
                  </a:cubicBezTo>
                  <a:cubicBezTo>
                    <a:pt x="315955" y="637323"/>
                    <a:pt x="351950" y="627931"/>
                    <a:pt x="386862" y="615462"/>
                  </a:cubicBezTo>
                  <a:cubicBezTo>
                    <a:pt x="434025" y="598618"/>
                    <a:pt x="480028" y="578545"/>
                    <a:pt x="527539" y="562708"/>
                  </a:cubicBezTo>
                  <a:cubicBezTo>
                    <a:pt x="568022" y="549214"/>
                    <a:pt x="610528" y="542122"/>
                    <a:pt x="650631" y="527539"/>
                  </a:cubicBezTo>
                  <a:cubicBezTo>
                    <a:pt x="675266" y="518581"/>
                    <a:pt x="696875" y="502695"/>
                    <a:pt x="720969" y="492369"/>
                  </a:cubicBezTo>
                  <a:cubicBezTo>
                    <a:pt x="738006" y="485067"/>
                    <a:pt x="756367" y="481293"/>
                    <a:pt x="773723" y="474785"/>
                  </a:cubicBezTo>
                  <a:cubicBezTo>
                    <a:pt x="803279" y="463702"/>
                    <a:pt x="832801" y="452436"/>
                    <a:pt x="861646" y="439616"/>
                  </a:cubicBezTo>
                  <a:cubicBezTo>
                    <a:pt x="937337" y="405975"/>
                    <a:pt x="935198" y="395342"/>
                    <a:pt x="1019908" y="369277"/>
                  </a:cubicBezTo>
                  <a:cubicBezTo>
                    <a:pt x="1066106" y="355062"/>
                    <a:pt x="1114387" y="348323"/>
                    <a:pt x="1160585" y="334108"/>
                  </a:cubicBezTo>
                  <a:cubicBezTo>
                    <a:pt x="1190754" y="324825"/>
                    <a:pt x="1218952" y="310022"/>
                    <a:pt x="1248508" y="298939"/>
                  </a:cubicBezTo>
                  <a:cubicBezTo>
                    <a:pt x="1265864" y="292431"/>
                    <a:pt x="1283677" y="287216"/>
                    <a:pt x="1301262" y="281354"/>
                  </a:cubicBezTo>
                  <a:cubicBezTo>
                    <a:pt x="1324708" y="263769"/>
                    <a:pt x="1345386" y="241707"/>
                    <a:pt x="1371600" y="228600"/>
                  </a:cubicBezTo>
                  <a:cubicBezTo>
                    <a:pt x="1393216" y="217792"/>
                    <a:pt x="1419011" y="218659"/>
                    <a:pt x="1441939" y="211016"/>
                  </a:cubicBezTo>
                  <a:cubicBezTo>
                    <a:pt x="1471885" y="201034"/>
                    <a:pt x="1501629" y="189963"/>
                    <a:pt x="1529862" y="175846"/>
                  </a:cubicBezTo>
                  <a:cubicBezTo>
                    <a:pt x="1650604" y="115475"/>
                    <a:pt x="1500912" y="157017"/>
                    <a:pt x="1670539" y="123093"/>
                  </a:cubicBezTo>
                  <a:cubicBezTo>
                    <a:pt x="1688123" y="111370"/>
                    <a:pt x="1704389" y="97374"/>
                    <a:pt x="1723292" y="87923"/>
                  </a:cubicBezTo>
                  <a:cubicBezTo>
                    <a:pt x="1739871" y="79633"/>
                    <a:pt x="1758223" y="75431"/>
                    <a:pt x="1776046" y="70339"/>
                  </a:cubicBezTo>
                  <a:cubicBezTo>
                    <a:pt x="1898674" y="35303"/>
                    <a:pt x="1796434" y="69715"/>
                    <a:pt x="1951892" y="35169"/>
                  </a:cubicBezTo>
                  <a:cubicBezTo>
                    <a:pt x="1991008" y="26477"/>
                    <a:pt x="2006504" y="16656"/>
                    <a:pt x="2039816" y="0"/>
                  </a:cubicBezTo>
                </a:path>
              </a:pathLst>
            </a:custGeom>
            <a:noFill/>
            <a:ln w="38100" cap="flat">
              <a:solidFill>
                <a:schemeClr val="accent4"/>
              </a:solidFill>
              <a:prstDash val="solid"/>
              <a:miter lim="400000"/>
            </a:ln>
            <a:effectLst/>
          </p:spPr>
          <p:txBody>
            <a:bodyPr wrap="square" lIns="50784" tIns="50784" rIns="50784" bIns="50784" numCol="1" anchor="ctr">
              <a:noAutofit/>
            </a:bodyPr>
            <a:lstStyle/>
            <a:p>
              <a:pPr defTabSz="457051"/>
              <a:endParaRPr lang="zh-CN" altLang="en-US" sz="3066" dirty="0">
                <a:solidFill>
                  <a:srgbClr val="FFFFFF"/>
                </a:solidFill>
                <a:effectLst>
                  <a:outerShdw blurRad="38100" dist="12700" dir="5400000">
                    <a:srgbClr val="000000">
                      <a:alpha val="50000"/>
                    </a:srgbClr>
                  </a:outerShdw>
                </a:effectLst>
              </a:endParaRPr>
            </a:p>
          </p:txBody>
        </p:sp>
        <p:sp>
          <p:nvSpPr>
            <p:cNvPr id="12" name="任意形状 46"/>
            <p:cNvSpPr/>
            <p:nvPr/>
          </p:nvSpPr>
          <p:spPr>
            <a:xfrm>
              <a:off x="2567354" y="4730194"/>
              <a:ext cx="1881554" cy="650698"/>
            </a:xfrm>
            <a:custGeom>
              <a:avLst/>
              <a:gdLst>
                <a:gd name="connsiteX0" fmla="*/ 0 w 1881554"/>
                <a:gd name="connsiteY0" fmla="*/ 650698 h 650698"/>
                <a:gd name="connsiteX1" fmla="*/ 105508 w 1881554"/>
                <a:gd name="connsiteY1" fmla="*/ 615529 h 650698"/>
                <a:gd name="connsiteX2" fmla="*/ 351692 w 1881554"/>
                <a:gd name="connsiteY2" fmla="*/ 545191 h 650698"/>
                <a:gd name="connsiteX3" fmla="*/ 703384 w 1881554"/>
                <a:gd name="connsiteY3" fmla="*/ 422098 h 650698"/>
                <a:gd name="connsiteX4" fmla="*/ 879231 w 1881554"/>
                <a:gd name="connsiteY4" fmla="*/ 386929 h 650698"/>
                <a:gd name="connsiteX5" fmla="*/ 984738 w 1881554"/>
                <a:gd name="connsiteY5" fmla="*/ 369344 h 650698"/>
                <a:gd name="connsiteX6" fmla="*/ 1213338 w 1881554"/>
                <a:gd name="connsiteY6" fmla="*/ 316591 h 650698"/>
                <a:gd name="connsiteX7" fmla="*/ 1266092 w 1881554"/>
                <a:gd name="connsiteY7" fmla="*/ 263837 h 650698"/>
                <a:gd name="connsiteX8" fmla="*/ 1336431 w 1881554"/>
                <a:gd name="connsiteY8" fmla="*/ 246252 h 650698"/>
                <a:gd name="connsiteX9" fmla="*/ 1389184 w 1881554"/>
                <a:gd name="connsiteY9" fmla="*/ 228668 h 650698"/>
                <a:gd name="connsiteX10" fmla="*/ 1441938 w 1881554"/>
                <a:gd name="connsiteY10" fmla="*/ 175914 h 650698"/>
                <a:gd name="connsiteX11" fmla="*/ 1582615 w 1881554"/>
                <a:gd name="connsiteY11" fmla="*/ 140744 h 650698"/>
                <a:gd name="connsiteX12" fmla="*/ 1635369 w 1881554"/>
                <a:gd name="connsiteY12" fmla="*/ 87991 h 650698"/>
                <a:gd name="connsiteX13" fmla="*/ 1811215 w 1881554"/>
                <a:gd name="connsiteY13" fmla="*/ 35237 h 650698"/>
                <a:gd name="connsiteX14" fmla="*/ 1881554 w 1881554"/>
                <a:gd name="connsiteY14" fmla="*/ 68 h 650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81554" h="650698">
                  <a:moveTo>
                    <a:pt x="0" y="650698"/>
                  </a:moveTo>
                  <a:cubicBezTo>
                    <a:pt x="35169" y="638975"/>
                    <a:pt x="70000" y="626181"/>
                    <a:pt x="105508" y="615529"/>
                  </a:cubicBezTo>
                  <a:cubicBezTo>
                    <a:pt x="187254" y="591005"/>
                    <a:pt x="271781" y="575158"/>
                    <a:pt x="351692" y="545191"/>
                  </a:cubicBezTo>
                  <a:cubicBezTo>
                    <a:pt x="428741" y="516298"/>
                    <a:pt x="641835" y="434408"/>
                    <a:pt x="703384" y="422098"/>
                  </a:cubicBezTo>
                  <a:cubicBezTo>
                    <a:pt x="762000" y="410375"/>
                    <a:pt x="820268" y="396756"/>
                    <a:pt x="879231" y="386929"/>
                  </a:cubicBezTo>
                  <a:cubicBezTo>
                    <a:pt x="914400" y="381067"/>
                    <a:pt x="950148" y="377991"/>
                    <a:pt x="984738" y="369344"/>
                  </a:cubicBezTo>
                  <a:cubicBezTo>
                    <a:pt x="1242199" y="304979"/>
                    <a:pt x="927621" y="357406"/>
                    <a:pt x="1213338" y="316591"/>
                  </a:cubicBezTo>
                  <a:cubicBezTo>
                    <a:pt x="1230923" y="299006"/>
                    <a:pt x="1244500" y="276175"/>
                    <a:pt x="1266092" y="263837"/>
                  </a:cubicBezTo>
                  <a:cubicBezTo>
                    <a:pt x="1287076" y="251846"/>
                    <a:pt x="1313193" y="252891"/>
                    <a:pt x="1336431" y="246252"/>
                  </a:cubicBezTo>
                  <a:cubicBezTo>
                    <a:pt x="1354253" y="241160"/>
                    <a:pt x="1371600" y="234529"/>
                    <a:pt x="1389184" y="228668"/>
                  </a:cubicBezTo>
                  <a:cubicBezTo>
                    <a:pt x="1406769" y="211083"/>
                    <a:pt x="1421246" y="189709"/>
                    <a:pt x="1441938" y="175914"/>
                  </a:cubicBezTo>
                  <a:cubicBezTo>
                    <a:pt x="1465112" y="160464"/>
                    <a:pt x="1569932" y="143281"/>
                    <a:pt x="1582615" y="140744"/>
                  </a:cubicBezTo>
                  <a:cubicBezTo>
                    <a:pt x="1600200" y="123160"/>
                    <a:pt x="1614281" y="101171"/>
                    <a:pt x="1635369" y="87991"/>
                  </a:cubicBezTo>
                  <a:cubicBezTo>
                    <a:pt x="1689807" y="53967"/>
                    <a:pt x="1750321" y="47415"/>
                    <a:pt x="1811215" y="35237"/>
                  </a:cubicBezTo>
                  <a:cubicBezTo>
                    <a:pt x="1868846" y="-3183"/>
                    <a:pt x="1842835" y="68"/>
                    <a:pt x="1881554" y="68"/>
                  </a:cubicBezTo>
                </a:path>
              </a:pathLst>
            </a:custGeom>
            <a:noFill/>
            <a:ln w="38100" cap="flat">
              <a:solidFill>
                <a:schemeClr val="accent4"/>
              </a:solidFill>
              <a:prstDash val="solid"/>
              <a:miter lim="400000"/>
            </a:ln>
            <a:effectLst/>
          </p:spPr>
          <p:txBody>
            <a:bodyPr wrap="square" lIns="50784" tIns="50784" rIns="50784" bIns="50784" numCol="1" anchor="ctr">
              <a:noAutofit/>
            </a:bodyPr>
            <a:lstStyle/>
            <a:p>
              <a:pPr defTabSz="457051"/>
              <a:endParaRPr lang="zh-CN" altLang="en-US" sz="3066" dirty="0">
                <a:solidFill>
                  <a:srgbClr val="FFFFFF"/>
                </a:solidFill>
                <a:effectLst>
                  <a:outerShdw blurRad="38100" dist="12700" dir="5400000">
                    <a:srgbClr val="000000">
                      <a:alpha val="50000"/>
                    </a:srgbClr>
                  </a:outerShdw>
                </a:effectLst>
              </a:endParaRPr>
            </a:p>
          </p:txBody>
        </p:sp>
      </p:grpSp>
      <p:grpSp>
        <p:nvGrpSpPr>
          <p:cNvPr id="15" name="Group 44"/>
          <p:cNvGrpSpPr/>
          <p:nvPr/>
        </p:nvGrpSpPr>
        <p:grpSpPr>
          <a:xfrm>
            <a:off x="1749395" y="2626876"/>
            <a:ext cx="638579" cy="717452"/>
            <a:chOff x="0" y="0"/>
            <a:chExt cx="807366" cy="906807"/>
          </a:xfrm>
        </p:grpSpPr>
        <p:sp>
          <p:nvSpPr>
            <p:cNvPr id="16" name="chenying0907 42"/>
            <p:cNvSpPr/>
            <p:nvPr/>
          </p:nvSpPr>
          <p:spPr>
            <a:xfrm>
              <a:off x="-1" y="101600"/>
              <a:ext cx="792823" cy="805208"/>
            </a:xfrm>
            <a:custGeom>
              <a:avLst/>
              <a:gdLst/>
              <a:ahLst/>
              <a:cxnLst>
                <a:cxn ang="0">
                  <a:pos x="wd2" y="hd2"/>
                </a:cxn>
                <a:cxn ang="5400000">
                  <a:pos x="wd2" y="hd2"/>
                </a:cxn>
                <a:cxn ang="10800000">
                  <a:pos x="wd2" y="hd2"/>
                </a:cxn>
                <a:cxn ang="16200000">
                  <a:pos x="wd2" y="hd2"/>
                </a:cxn>
              </a:cxnLst>
              <a:rect l="0" t="0" r="r" b="b"/>
              <a:pathLst>
                <a:path w="19846" h="19829" extrusionOk="0">
                  <a:moveTo>
                    <a:pt x="13770" y="824"/>
                  </a:moveTo>
                  <a:cubicBezTo>
                    <a:pt x="8089" y="-376"/>
                    <a:pt x="1804" y="-1265"/>
                    <a:pt x="353" y="5681"/>
                  </a:cubicBezTo>
                  <a:cubicBezTo>
                    <a:pt x="-441" y="9482"/>
                    <a:pt x="-115" y="16268"/>
                    <a:pt x="3660" y="18583"/>
                  </a:cubicBezTo>
                  <a:cubicBezTo>
                    <a:pt x="6516" y="20335"/>
                    <a:pt x="12966" y="20052"/>
                    <a:pt x="15977" y="18892"/>
                  </a:cubicBezTo>
                  <a:cubicBezTo>
                    <a:pt x="21159" y="16897"/>
                    <a:pt x="19879" y="11191"/>
                    <a:pt x="19174" y="6766"/>
                  </a:cubicBezTo>
                </a:path>
              </a:pathLst>
            </a:custGeom>
            <a:noFill/>
            <a:ln w="38100" cap="flat">
              <a:solidFill>
                <a:schemeClr val="accent2"/>
              </a:solidFill>
              <a:prstDash val="solid"/>
              <a:miter lim="400000"/>
            </a:ln>
            <a:effectLst/>
          </p:spPr>
          <p:txBody>
            <a:bodyPr wrap="square" lIns="50784" tIns="50784" rIns="50784" bIns="50784" numCol="1" anchor="ctr">
              <a:noAutofit/>
            </a:bodyPr>
            <a:lstStyle/>
            <a:p>
              <a:pPr defTabSz="457051">
                <a:defRPr sz="3000">
                  <a:solidFill>
                    <a:srgbClr val="FFFFFF"/>
                  </a:solidFill>
                  <a:effectLst>
                    <a:outerShdw blurRad="38100" dist="12700" dir="5400000">
                      <a:srgbClr val="000000">
                        <a:alpha val="50000"/>
                      </a:srgbClr>
                    </a:outerShdw>
                  </a:effectLst>
                </a:defRPr>
              </a:pPr>
              <a:endParaRPr sz="3999" dirty="0"/>
            </a:p>
          </p:txBody>
        </p:sp>
        <p:sp>
          <p:nvSpPr>
            <p:cNvPr id="17" name="chenying0907 43"/>
            <p:cNvSpPr/>
            <p:nvPr/>
          </p:nvSpPr>
          <p:spPr>
            <a:xfrm>
              <a:off x="165100" y="-1"/>
              <a:ext cx="642267" cy="718972"/>
            </a:xfrm>
            <a:custGeom>
              <a:avLst/>
              <a:gdLst/>
              <a:ahLst/>
              <a:cxnLst>
                <a:cxn ang="0">
                  <a:pos x="wd2" y="hd2"/>
                </a:cxn>
                <a:cxn ang="5400000">
                  <a:pos x="wd2" y="hd2"/>
                </a:cxn>
                <a:cxn ang="10800000">
                  <a:pos x="wd2" y="hd2"/>
                </a:cxn>
                <a:cxn ang="16200000">
                  <a:pos x="wd2" y="hd2"/>
                </a:cxn>
              </a:cxnLst>
              <a:rect l="0" t="0" r="r" b="b"/>
              <a:pathLst>
                <a:path w="21521" h="21116" extrusionOk="0">
                  <a:moveTo>
                    <a:pt x="21521" y="13"/>
                  </a:moveTo>
                  <a:cubicBezTo>
                    <a:pt x="21600" y="-484"/>
                    <a:pt x="8558" y="13479"/>
                    <a:pt x="8933" y="13772"/>
                  </a:cubicBezTo>
                  <a:cubicBezTo>
                    <a:pt x="6785" y="12126"/>
                    <a:pt x="2898" y="10471"/>
                    <a:pt x="0" y="10120"/>
                  </a:cubicBezTo>
                  <a:cubicBezTo>
                    <a:pt x="1254" y="12620"/>
                    <a:pt x="2166" y="14279"/>
                    <a:pt x="4430" y="16128"/>
                  </a:cubicBezTo>
                  <a:cubicBezTo>
                    <a:pt x="4883" y="16498"/>
                    <a:pt x="10336" y="20581"/>
                    <a:pt x="9763" y="21116"/>
                  </a:cubicBezTo>
                  <a:cubicBezTo>
                    <a:pt x="14957" y="16270"/>
                    <a:pt x="20402" y="7017"/>
                    <a:pt x="21521" y="13"/>
                  </a:cubicBezTo>
                  <a:close/>
                </a:path>
              </a:pathLst>
            </a:custGeom>
            <a:solidFill>
              <a:schemeClr val="accent2"/>
            </a:solidFill>
            <a:ln w="38100" cap="flat">
              <a:solidFill>
                <a:schemeClr val="accent2"/>
              </a:solidFill>
              <a:prstDash val="solid"/>
              <a:miter lim="400000"/>
            </a:ln>
            <a:effectLst/>
          </p:spPr>
          <p:txBody>
            <a:bodyPr wrap="square" lIns="50784" tIns="50784" rIns="50784" bIns="50784" numCol="1" anchor="ctr">
              <a:noAutofit/>
            </a:bodyPr>
            <a:lstStyle/>
            <a:p>
              <a:pPr defTabSz="457051">
                <a:defRPr sz="3000">
                  <a:solidFill>
                    <a:srgbClr val="FFFFFF"/>
                  </a:solidFill>
                  <a:effectLst>
                    <a:outerShdw blurRad="38100" dist="12700" dir="5400000">
                      <a:srgbClr val="000000">
                        <a:alpha val="50000"/>
                      </a:srgbClr>
                    </a:outerShdw>
                  </a:effectLst>
                </a:defRPr>
              </a:pPr>
              <a:endParaRPr sz="3999" dirty="0"/>
            </a:p>
          </p:txBody>
        </p:sp>
      </p:grpSp>
    </p:spTree>
    <p:extLst>
      <p:ext uri="{BB962C8B-B14F-4D97-AF65-F5344CB8AC3E}">
        <p14:creationId xmlns:p14="http://schemas.microsoft.com/office/powerpoint/2010/main" val="2922139369"/>
      </p:ext>
    </p:extLst>
  </p:cSld>
  <p:clrMapOvr>
    <a:masterClrMapping/>
  </p:clrMapOvr>
  <mc:AlternateContent xmlns:mc="http://schemas.openxmlformats.org/markup-compatibility/2006" xmlns:p14="http://schemas.microsoft.com/office/powerpoint/2010/main">
    <mc:Choice Requires="p14">
      <p:transition>
        <p14:flip dir="r"/>
        <p:sndAc>
          <p:stSnd>
            <p:snd r:embed="rId2" name="chimes.wav"/>
          </p:stSnd>
        </p:sndAc>
      </p:transition>
    </mc:Choice>
    <mc:Fallback xmlns="">
      <p:transition>
        <p:fade/>
        <p:sndAc>
          <p:stSnd>
            <p:snd r:embed="rId8" name="chimes.wav"/>
          </p:stSnd>
        </p:sndAc>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PA" val="v3.0.0"/>
</p:tagLst>
</file>

<file path=ppt/tags/tag2.xml><?xml version="1.0" encoding="utf-8"?>
<p:tagLst xmlns:a="http://schemas.openxmlformats.org/drawingml/2006/main" xmlns:r="http://schemas.openxmlformats.org/officeDocument/2006/relationships" xmlns:p="http://schemas.openxmlformats.org/presentationml/2006/main">
  <p:tag name="PA" val="v3.0.0"/>
</p:tagLst>
</file>

<file path=ppt/theme/theme1.xml><?xml version="1.0" encoding="utf-8"?>
<a:theme xmlns:a="http://schemas.openxmlformats.org/drawingml/2006/main" name="Office 主题">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9364</TotalTime>
  <Words>2846</Words>
  <Application>Microsoft Office PowerPoint</Application>
  <PresentationFormat>全屏显示(4:3)</PresentationFormat>
  <Paragraphs>111</Paragraphs>
  <Slides>33</Slides>
  <Notes>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33</vt:i4>
      </vt:variant>
    </vt:vector>
  </HeadingPairs>
  <TitlesOfParts>
    <vt:vector size="44" baseType="lpstr">
      <vt:lpstr>Inter</vt:lpstr>
      <vt:lpstr>等线</vt:lpstr>
      <vt:lpstr>仿宋</vt:lpstr>
      <vt:lpstr>华文隶书</vt:lpstr>
      <vt:lpstr>宋体</vt:lpstr>
      <vt:lpstr>微软雅黑</vt:lpstr>
      <vt:lpstr>Arial</vt:lpstr>
      <vt:lpstr>Calibri</vt:lpstr>
      <vt:lpstr>Tahoma</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HZW</dc:creator>
  <cp:lastModifiedBy>Administrator</cp:lastModifiedBy>
  <cp:revision>1181</cp:revision>
  <dcterms:created xsi:type="dcterms:W3CDTF">2014-07-13T02:54:52Z</dcterms:created>
  <dcterms:modified xsi:type="dcterms:W3CDTF">2025-04-10T05:53:52Z</dcterms:modified>
</cp:coreProperties>
</file>