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30084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/>
              <a:t>Sprint #1: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LoveCoding OJ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Team #43:</a:t>
            </a:r>
          </a:p>
          <a:p>
            <a:pPr algn="r">
              <a:spcBef>
                <a:spcPts val="0"/>
              </a:spcBef>
              <a:buNone/>
            </a:pPr>
            <a:r>
              <a:rPr lang="en" sz="3600"/>
              <a:t>Yige Wang, Yichi Liu, </a:t>
            </a:r>
            <a:r>
              <a:rPr b="1" lang="en" sz="3600"/>
              <a:t>Xinyue Chen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Django: </a:t>
            </a:r>
            <a:r>
              <a:rPr lang="en" sz="2400"/>
              <a:t>https://www.djangoproject.com/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Bootstrap: </a:t>
            </a:r>
            <a:r>
              <a:rPr lang="en" sz="2400"/>
              <a:t>http://getbootstrap.com/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CodeMirror: </a:t>
            </a:r>
            <a:r>
              <a:rPr lang="en" sz="2400"/>
              <a:t>https://codemirror.net/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Pysandbox: </a:t>
            </a:r>
            <a:r>
              <a:rPr lang="en" sz="2400"/>
              <a:t>https://github.com/openjudge/sandbox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33825"/>
            <a:ext cx="3847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Vision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Progress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Plan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Vision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online judging platform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problems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competitions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078" y="2755175"/>
            <a:ext cx="3375098" cy="19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74" y="2755169"/>
            <a:ext cx="3559648" cy="196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Account Management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Login, register, profile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Ranking, history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 Management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Upload and display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Rich feature code editor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Sandbox evaluation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Competition Management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framework: Django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Cloud Deployment: AWS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editor: CodeMirror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Sandbox: pysandbox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Account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9075"/>
            <a:ext cx="2101449" cy="157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50" y="2059075"/>
            <a:ext cx="2324825" cy="17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293" y="2059075"/>
            <a:ext cx="1887681" cy="17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" y="1803200"/>
            <a:ext cx="4317650" cy="12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25" y="3039275"/>
            <a:ext cx="5136276" cy="1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pysandbox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03950"/>
            <a:ext cx="4265400" cy="13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Sprint #2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basic features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problem evaluation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competition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discussion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UI improvement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Concurrency concern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