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 Type="http://schemas.openxmlformats.org/officeDocument/2006/relationships/theme" Target="theme/theme1.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诗篇139:1 （大卫的诗，交与伶长。）耶和华啊，你已经鉴察我，认识我。
诗篇139:2 我坐下，我起来，你都晓得；你从远处知道我的意念。
诗篇139:3 我行路，我躺卧，你都细察；你也深知我一切所行的。</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耶利米书41:1 七月间，王的大臣宗室以利沙玛的孙子、尼探雅的儿子以实玛利带著十个人，来到米斯巴见亚希甘的儿子基大利。他们在米斯巴一同吃饭。</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耶利米书41:2 尼探雅的儿子以实玛利和同他来的那十个人起来，用刀杀了沙番的孙子亚希甘的儿子基大利，就是巴比伦王所立为全地省长的。
耶利米书41:3 以实玛利又杀了在米斯巴、基大利那里的一切犹大人和所遇见的迦勒底兵丁。</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耶利米书41:4 他杀了基大利，无人知道。
耶利米书41:5 第二天，有八十人从示剑和示罗，并撒马利亚来，胡须剃去，衣服撕裂，身体划破，手拿素祭和乳香，要奉到耶和华的殿。</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耶利米书41:6 尼探雅的儿子以实玛利出米斯巴迎接他们，随走随哭。遇见了他们，就对他们说：「你们可以来见亚希甘的儿子基大利。」
耶利米书41:7 他们到了城中，尼探雅的儿子以实玛利和同著他的人就将他们杀了，抛在坑中。</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耶利米书41:8 只是他们中间有十个人对以实玛利说：「不要杀我们，因为我们有许多大麦、小麦、油、蜜藏在田间。」于是他住了手，没有将他们杀在弟兄中间。</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耶利米书41:9 以实玛利将所杀之人的尸首都抛在坑里基大利的旁边；这坑是从前亚撒王因怕以色列王巴沙所挖的。尼探雅的儿子以实玛利将那些被杀的人填满了坑。</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耶利米书41:10 以实玛利将米斯巴剩下的人，就是众公主和仍住在米斯巴所有的百姓，原是护卫长尼布撒拉旦交给亚希甘的儿子基大利的，都掳去了。尼探雅的儿子以实玛利掳了他们，要往亚扪人那里去。</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耶利米书41:11 加利亚的儿子约哈难和同著他的众军长听见尼探雅的儿子以实玛利所行的一切恶，
耶利米书41:12 就带领众人前往，要和尼探雅的儿子以实玛利争战，在基遍的大水旁（或译：大水池旁）遇见他。</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耶利米书41:13 以实玛利那里的众人看见加利亚的儿子约哈难和同著他的众军长，就都欢喜。
耶利米书41:14 这样，以实玛利从米斯巴所掳去的众人都转身归加利亚的儿子约哈难去了。</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耶利米书41:15 尼探雅的儿子以实玛利和八个人脱离约哈难的手，逃往亚扪人那里去了。
耶利米书41:16 尼探雅的儿子以实玛利杀了亚希甘的儿子基大利，从米斯巴将剩下的一切百姓、兵丁、妇女、孩童、太监掳到基遍之后，加利亚的儿子约哈难和同著他的众军长将他们都夺回来，</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诗篇139:4 耶和华啊，我舌头上的话，你没有一句不知道的。
诗篇139:5 你在我前后环绕我，按手在我身上。
诗篇139:6 这样的知识奇妙，是我不能测的，至高，是我不能及的。</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耶利米书41:17 带到靠近伯利恒的金罕寓（或译：基罗特金罕）住下，要进入埃及去；
耶利米书41:18 因为尼探雅的儿子以实玛利杀了巴比伦王所立为省长的亚希甘的儿子基大利，约哈难惧怕迦勒底人。</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耶利米书42:1 众军长和加利亚的儿子约哈难，并何沙雅的儿子耶撒尼亚（又名亚撒利雅，见四十三章二节）以及众百姓，从最小的到至大的都进前来，
耶利米书42:2 对先知耶利米说：「求你准我们在你面前祈求，为我们这剩下的人祷告耶和华─你的　神。我们本来众多，现在剩下的极少，这是你亲眼所见的。</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耶利米书42:3 愿耶和华─你的　神指示我们所当走的路，所当做的事。」
耶利米书42:4 先知耶利米对他们说：「我已经听见你们了，我必照著你们的话祷告耶和华─你们的　神。耶和华无论回答什么，我必都告诉你们，毫不隐瞒。」</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耶利米书42:5 于是他们对耶利米说：「我们若不照耶和华─你的　神差遣你来说的一切话行，愿耶和华在我们中间作真实诚信的见证。
耶利米书42:6 我们现在请你到耶和华─我们的　神面前，他说的无论是好是歹，我们都必听从；我们听从耶和华─我们　神的话，就可以得福。」</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耶利米书42:7 过了十天，耶和华的话临到耶利米。
耶利米书42:8 他就将加利亚的儿子约哈难和同著他的众军长，并众百姓，从最小的到至大的都叫了来，</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耶利米书42:9 对他们说：「耶和华─以色列的　神，就是你们请我在他面前为你们祈求的主，如此说：
耶利米书42:10 『你们若仍住在这地，我就建立你们，必不拆毁，栽植你们，并不拔出，因我为降与你们的灾祸后悔了。</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耶利米书42:11 不要怕你们所怕的巴比伦王。』」耶和华说：「不要怕他！因为我与你们同在，要拯救你们脱离他的手。
耶利米书42:12 我也要使他发怜悯，好怜悯你们，叫你们归回本地。』</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耶利米书42:13 倘若你们说：『我们不住在这地』，以致不听从耶和华─你们　神的话，
耶利米书42:14 说：『我们不住这地，却要进入埃及地，在那里看不见争战，听不见角声，也不致无食饥饿。我们必住在那里。』</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耶利米书42:15 你们所剩下的犹大人哪，现在要听耶和华的话。万军之耶和华─以色列的　神如此说：『你们若定意要进入埃及，在那里寄居，
耶利米书42:16 你们所惧怕的刀剑在埃及地必追上你们！你们所惧怕的饥荒在埃及要紧紧地跟随你们！你们必死在那里！</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耶利米书42:17 凡定意要进入埃及在那里寄居的必遭刀剑、饥荒、瘟疫而死，无一人存留，逃脱我所降与他们的灾祸。』
耶利米书42:18 「万军之耶和华─以色列的　神如此说：『我怎样将我的怒气和忿怒倾在耶路撒冷的居民身上，你们进入埃及的时候，我也必照样将我的忿怒倾在你们身上，以致你们令人辱骂、惊骇、咒诅、羞辱，你们不得再见这地方。』</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诗篇139:7 我往哪里去躲避你的灵？我往哪里逃、躲避你的面？
诗篇139:8 我若升到天上，你在那里；我若在阴间下榻，你也在那里。
诗篇139:9 我若展开清晨的翅膀，飞到海极居住，</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耶利米书42:19 所剩下的犹大人哪，耶和华论到你们说：『不要进入埃及去。』你们要确实地知道我今日警教你们了。
耶利米书42:20 你们行诡诈自害；因为你们请我到耶和华─你们的　神那里，说：『求你为我们祷告耶和华─我们　神，照耶和华─我们的　神一切所说的告诉我们，我们就必遵行。』</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耶利米书42:21 我今日将这话告诉你们，耶和华─你们的　神为你们的事差遣我到你们那里说的，你们却一样没有听从。
耶利米书42:22 现在你们要确实地知道，你们在所要去寄居之地必遭刀剑、饥荒、瘟疫而死。」</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1:1 作耶稣基督仆人和使徒的西门。彼得写信给那因我们的　神和（有古卷没有和字）救主耶稣基督之义，与我们同得一样宝贵信心的人。
1:2 愿恩惠、平安，因你们认识　神和我们主耶稣，多多的加给你们。</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1:3 　神的神能已将一切关乎生命和虔敬的事赐给我们，皆因我们认识那用自己荣耀和美德召我们的主。
1:4 因此，他已将又宝贵又极大的应许赐给我们，叫我们既脱离世上从情欲来的败坏，就得与　神的性情有分。</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1:5 正因这缘故，你们要分外地殷勤；有了信心，又要加上德行；有了德行，又要加上知识；
1:6 有了知识，又要加上节制；有了节制，又要加上忍耐；有了忍耐，又要加上虔敬；</a:t>
            </a:r>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1:7 有了虔敬，又要加上爱弟兄的心；有了爱弟兄的心，又要加上爱众人的心；
1:8 你们若充充足足的有这几样，就必使你们在认识我们的主耶稣基督上不至于闲懒不结果子了。</a:t>
            </a:r>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1:9 人若没有这几样，就是眼瞎，只看见近处的，忘了他旧日的罪已经得了洁净。
1:10 所以弟兄们，应当更加殷勤，使你们所蒙的恩召和拣选坚定不移。你们若行这几样，就永不失脚。</a:t>
            </a: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1:11 这样，必叫你们丰丰富富的得以进入我们主─救主耶稣基督永远的国。
1:12 你们虽然晓得这些事，并且在你们已有的真道上坚固，我却要将这些事常常提醒你们。</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1:13 我以为应当趁我还在这帐棚的时候提醒你们，激发你们。
1:14 因为知道我脱离这帐棚的时候快到了，正如我们主耶稣基督所指示我的。
1:15 并且，我要尽心竭力，使你们在我去世以后时常记念这些事。</a:t>
            </a:r>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1:16 我们从前将我们主耶稣基督的大能和他降临的事告诉你们，并不是随从乖巧捏造的虚言，乃是亲眼见过他的威荣。
1:17 他从父　神得尊贵荣耀的时候，从极大荣光之中有声音出来，向他说：「这是我的爱子，我所喜悦的。」</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诗篇139:10 就是在那里，你的手必引导我；你的右手也必扶持我。
诗篇139:11 我若说：黑暗必定遮蔽我，我周围的亮光必成为黑夜；
诗篇139:12 黑暗也不能遮蔽我，使你不见，黑夜却如白昼发亮。黑暗和光明，在你看都是一样。</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1:18 我们同他在圣山的时候，亲自听见这声音从天上出来。
1:19 我们并有先知更确的预言，如同灯照在暗处。你们在这预言上留意，直等到天发亮，晨星在你们心里出现的时候，才是好的。</a:t>
            </a: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1:20 第一要紧的，该知道经上所有的预言没有可随私意解说的；
1:21 因为预言从来没有出于人意的，乃是人被圣灵感动，说出　神的话来。</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诗篇139:13 我的肺腑是你所造的；我在母腹中，你已覆庇我。
诗篇139:14 我要称谢你，因我受造，奇妙可畏；你的作为奇妙，这是我心深知道的。</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诗篇139:15 我在暗中受造，在地的深处被联络；那时，我的形体并不向你隐藏。
诗篇139:16 我未成形的体质，你的眼早已看见了；你所定的日子，我尚未度一日（或译：我被造的肢体尚未有其一），你都写在你的册上了。</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诗篇139:17 　神啊，你的意念向我何等宝贵！其数何等众多！
诗篇139:18 我若数点，比海沙更多；我睡醒的时候，仍和你同在。
诗篇139:19 　神啊，你必要杀戮恶人；所以，你们好流人血的，离开我去吧！</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诗篇139:20 因为他们说恶言顶撞你；你的仇敌也妄称你的名。
诗篇139:21 耶和华啊，恨恶你的，我岂不恨恶他们吗？攻击你的，我岂不憎嫌他们吗？</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
            </a:r>
          </a:p>
        </p:txBody>
      </p:sp>
      <p:sp xmlns:r="http://schemas.openxmlformats.org/officeDocument/2006/relationships">
        <p:nvSpPr>
          <p:cNvPr id="3" name="Content Placeholder 2"/>
          <p:cNvSpPr>
            <a:spLocks noGrp="1"/>
          </p:cNvSpPr>
          <p:nvPr>
            <p:ph idx="1"/>
          </p:nvPr>
        </p:nvSpPr>
        <p:spPr/>
        <p:txBody>
          <a:bodyPr/>
          <a:lstStyle/>
          <a:p>
            <a:r>
              <a:rPr lang="en-US"/>
              <a:t>
诗篇139:22 我切切地恨恶他们，以他们为仇敌。
诗篇139:23 　神啊，求你鉴察我，知道我的心思，试炼我，知道我的意念，
诗篇139:24 看在我里面有什么恶行没有，引导我走永生的道路。</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