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01adab33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01adab33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01adab33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01adab33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4a37967b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34a37967b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a702488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a702488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01adab33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201adab33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01adab33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01adab33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a809d7f28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3a809d7f2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439600"/>
            <a:ext cx="8520600" cy="105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Green House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458250" y="2842850"/>
            <a:ext cx="8685900" cy="18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Team: GORGONZOLA</a:t>
            </a:r>
            <a:endParaRPr sz="5200"/>
          </a:p>
          <a:p>
            <a:pPr indent="0" lvl="0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5200">
                <a:solidFill>
                  <a:schemeClr val="dk1"/>
                </a:solidFill>
              </a:rPr>
              <a:t>Younsuk Choi</a:t>
            </a:r>
            <a:endParaRPr sz="5200"/>
          </a:p>
          <a:p>
            <a:pPr indent="0" lvl="0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000000"/>
                </a:solidFill>
              </a:rPr>
              <a:t>Yigitcan Aydin</a:t>
            </a:r>
            <a:endParaRPr sz="5200">
              <a:solidFill>
                <a:srgbClr val="000000"/>
              </a:solidFill>
            </a:endParaRPr>
          </a:p>
          <a:p>
            <a:pPr indent="0" lvl="0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5200">
                <a:solidFill>
                  <a:schemeClr val="dk1"/>
                </a:solidFill>
              </a:rPr>
              <a:t>Syed Rafsan Ishtiaque</a:t>
            </a:r>
            <a:endParaRPr sz="5200"/>
          </a:p>
          <a:p>
            <a:pPr indent="0" lvl="0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000000"/>
                </a:solidFill>
              </a:rPr>
              <a:t>Muhammad Rohail Usman</a:t>
            </a:r>
            <a:endParaRPr sz="5200">
              <a:solidFill>
                <a:srgbClr val="000000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58250" y="17791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000000"/>
                </a:solidFill>
              </a:rPr>
              <a:t>A project for </a:t>
            </a:r>
            <a:r>
              <a:rPr lang="en" sz="5200"/>
              <a:t>advanced embedded</a:t>
            </a:r>
            <a:r>
              <a:rPr lang="en" sz="5200">
                <a:solidFill>
                  <a:srgbClr val="000000"/>
                </a:solidFill>
              </a:rPr>
              <a:t> lab</a:t>
            </a:r>
            <a:endParaRPr sz="2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205175" y="234450"/>
            <a:ext cx="85206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/>
              <a:t>   Motivation</a:t>
            </a:r>
            <a:endParaRPr sz="3000"/>
          </a:p>
        </p:txBody>
      </p:sp>
      <p:sp>
        <p:nvSpPr>
          <p:cNvPr id="62" name="Google Shape;62;p14"/>
          <p:cNvSpPr txBox="1"/>
          <p:nvPr>
            <p:ph idx="4294967295" type="body"/>
          </p:nvPr>
        </p:nvSpPr>
        <p:spPr>
          <a:xfrm>
            <a:off x="311700" y="996625"/>
            <a:ext cx="8520600" cy="38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For Green House, the control of Light and Temperature is very important</a:t>
            </a:r>
            <a:endParaRPr sz="2100"/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Smart Green House:</a:t>
            </a:r>
            <a:r>
              <a:rPr lang="en" sz="2100"/>
              <a:t> Employs a distributed system in which </a:t>
            </a:r>
            <a:r>
              <a:rPr lang="en" sz="2100"/>
              <a:t>microprocessors</a:t>
            </a:r>
            <a:r>
              <a:rPr lang="en" sz="2100"/>
              <a:t> and sensors are communicating through WSN techniques</a:t>
            </a:r>
            <a:endParaRPr sz="2100"/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Our smart agriculture specifies the environmental constraints of a greenhouse where we can manage our crop by handling data from temperature sensors and light sensors</a:t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275" y="219800"/>
            <a:ext cx="7209675" cy="47039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879225" y="468925"/>
            <a:ext cx="1626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2000">
                <a:solidFill>
                  <a:schemeClr val="dk1"/>
                </a:solidFill>
              </a:rPr>
              <a:t>Concept Description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35975"/>
            <a:ext cx="8839201" cy="4290713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766875" y="131875"/>
            <a:ext cx="3805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Use Case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ctrTitle"/>
          </p:nvPr>
        </p:nvSpPr>
        <p:spPr>
          <a:xfrm>
            <a:off x="247646" y="138675"/>
            <a:ext cx="6609300" cy="79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Used HW/ SW</a:t>
            </a:r>
            <a:endParaRPr sz="3000"/>
          </a:p>
        </p:txBody>
      </p:sp>
      <p:sp>
        <p:nvSpPr>
          <p:cNvPr id="81" name="Google Shape;81;p17"/>
          <p:cNvSpPr txBox="1"/>
          <p:nvPr/>
        </p:nvSpPr>
        <p:spPr>
          <a:xfrm>
            <a:off x="356600" y="1143000"/>
            <a:ext cx="47772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/>
              <a:t>Arduino Uno Wifi Rev 2 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/>
              <a:t>Raspberry Pi 3 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/>
              <a:t>KY-013 Temperature sensor (NTC)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/>
              <a:t>KY-018 Photo-resistor 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KY-053 Analog-Digital Converter 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/>
              <a:t>RB 35 Motor 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LED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DHT (used instead of </a:t>
            </a:r>
            <a:r>
              <a:rPr lang="en" sz="2300">
                <a:solidFill>
                  <a:schemeClr val="dk1"/>
                </a:solidFill>
              </a:rPr>
              <a:t>KY-013)</a:t>
            </a:r>
            <a:endParaRPr sz="2300"/>
          </a:p>
        </p:txBody>
      </p:sp>
      <p:sp>
        <p:nvSpPr>
          <p:cNvPr id="82" name="Google Shape;82;p17"/>
          <p:cNvSpPr txBox="1"/>
          <p:nvPr/>
        </p:nvSpPr>
        <p:spPr>
          <a:xfrm>
            <a:off x="5646625" y="952500"/>
            <a:ext cx="3135900" cy="3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Arduino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Mosquitto</a:t>
            </a:r>
            <a:r>
              <a:rPr lang="en" sz="2300"/>
              <a:t> </a:t>
            </a:r>
            <a:r>
              <a:rPr lang="en" sz="2300"/>
              <a:t>Broker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Network Analyzer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Mobile SSH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VNC Viewer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MQTT Dashboard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ctrTitle"/>
          </p:nvPr>
        </p:nvSpPr>
        <p:spPr>
          <a:xfrm>
            <a:off x="311708" y="9731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Implementation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Demonstrated in Arduino IDE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ctrTitle"/>
          </p:nvPr>
        </p:nvSpPr>
        <p:spPr>
          <a:xfrm>
            <a:off x="311708" y="9731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 (Video)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900" y="1660325"/>
            <a:ext cx="8334250" cy="22489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0"/>
          <p:cNvSpPr txBox="1"/>
          <p:nvPr/>
        </p:nvSpPr>
        <p:spPr>
          <a:xfrm>
            <a:off x="807325" y="273700"/>
            <a:ext cx="3852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AWS Bridge Connection</a:t>
            </a:r>
            <a:endParaRPr sz="2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