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11c78f9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11c78f9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011c78f9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011c78f9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011c78f9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011c78f9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011c78f9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011c78f9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011c78f9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011c78f9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011c78f9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011c78f9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011c78f9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011c78f9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011c78f9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011c78f9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11c78f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011c78f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011c78f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011c78f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011c78f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011c78f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011c78f9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011c78f9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011c78f9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011c78f9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11c78f9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11c78f9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11c78f9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11c78f9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11c78f9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011c78f9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8250" y="468900"/>
            <a:ext cx="8520600" cy="9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Traffic-Light Control System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825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3240">
                <a:solidFill>
                  <a:schemeClr val="dk1"/>
                </a:solidFill>
              </a:rPr>
              <a:t>A project for hardware engineering lab</a:t>
            </a:r>
            <a:endParaRPr sz="1560"/>
          </a:p>
        </p:txBody>
      </p:sp>
      <p:sp>
        <p:nvSpPr>
          <p:cNvPr id="56" name="Google Shape;56;p13"/>
          <p:cNvSpPr txBox="1"/>
          <p:nvPr/>
        </p:nvSpPr>
        <p:spPr>
          <a:xfrm>
            <a:off x="458250" y="2842850"/>
            <a:ext cx="8685900" cy="18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Team: </a:t>
            </a:r>
            <a:r>
              <a:rPr b="1" lang="en" sz="5200"/>
              <a:t>GORGONZOLA</a:t>
            </a:r>
            <a:endParaRPr b="1"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Muhammad Rohail Usman</a:t>
            </a:r>
            <a:endParaRPr sz="5200">
              <a:solidFill>
                <a:srgbClr val="000000"/>
              </a:solidFill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Yigitcan Aydin</a:t>
            </a:r>
            <a:endParaRPr sz="5200"/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Syed Rafsan Ishtiaque</a:t>
            </a:r>
            <a:endParaRPr sz="5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1497600" y="678125"/>
            <a:ext cx="34530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FPGA: 75 €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Resistor: 32 × 0.25 € =  8 €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LED: 32 × 0.25 € =  8 €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Oscillator: 3 €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Switch: 4 × 1 € = 4 €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Total: 98 €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FPGA   IMPLEMENTATION </a:t>
            </a:r>
            <a:endParaRPr b="1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VHDL code developed during the project work was used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Software: ISE 14.7 Virtual Machine for Windows 10 software (Spartan3/ xc3s1000/ft256)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reference, we have used the lecture slides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50" y="101150"/>
            <a:ext cx="338488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112" y="828650"/>
            <a:ext cx="4369538" cy="322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55400" y="363725"/>
            <a:ext cx="73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RTL</a:t>
            </a:r>
            <a:endParaRPr b="1" sz="2000"/>
          </a:p>
        </p:txBody>
      </p:sp>
      <p:sp>
        <p:nvSpPr>
          <p:cNvPr id="137" name="Google Shape;137;p24"/>
          <p:cNvSpPr txBox="1"/>
          <p:nvPr/>
        </p:nvSpPr>
        <p:spPr>
          <a:xfrm>
            <a:off x="5310925" y="251025"/>
            <a:ext cx="274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Technology Schematic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5" y="961825"/>
            <a:ext cx="4603800" cy="27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600" y="961825"/>
            <a:ext cx="4134225" cy="362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401300" y="260000"/>
            <a:ext cx="386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Schematic FPGA component group 1</a:t>
            </a:r>
            <a:endParaRPr sz="2000"/>
          </a:p>
        </p:txBody>
      </p:sp>
      <p:sp>
        <p:nvSpPr>
          <p:cNvPr id="146" name="Google Shape;146;p25"/>
          <p:cNvSpPr txBox="1"/>
          <p:nvPr/>
        </p:nvSpPr>
        <p:spPr>
          <a:xfrm>
            <a:off x="5053050" y="260000"/>
            <a:ext cx="386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Schematic FPGA component group 2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75" y="1074550"/>
            <a:ext cx="576262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657450" y="312500"/>
            <a:ext cx="4569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Routed Design for switches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00" y="705700"/>
            <a:ext cx="57626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718925" y="210050"/>
            <a:ext cx="5399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Routed Design with partial components</a:t>
            </a:r>
            <a:endParaRPr sz="1900"/>
          </a:p>
        </p:txBody>
      </p:sp>
      <p:sp>
        <p:nvSpPr>
          <p:cNvPr id="161" name="Google Shape;161;p27"/>
          <p:cNvSpPr txBox="1"/>
          <p:nvPr/>
        </p:nvSpPr>
        <p:spPr>
          <a:xfrm>
            <a:off x="268125" y="3240975"/>
            <a:ext cx="8555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Constraints: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 pins are not mapped in ucf file, so the final bitstream file is not available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UCF file with limited components is generated (located: Github repository)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25" y="745975"/>
            <a:ext cx="6642425" cy="42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718925" y="210050"/>
            <a:ext cx="466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summary (Partial)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1909350" y="1378325"/>
            <a:ext cx="53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THANK YOU ! 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FOR YOUR ATTENTION !</a:t>
            </a:r>
            <a:endParaRPr sz="2820"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4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>
                <a:solidFill>
                  <a:schemeClr val="dk2"/>
                </a:solidFill>
              </a:rPr>
              <a:t>MOTIVATION</a:t>
            </a:r>
            <a:endParaRPr b="1" sz="32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75600"/>
            <a:ext cx="8520600" cy="22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Conventional Traffic Light Controller.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4-Way Junction for Oversaturated Traffic Conditions.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Pedestrian</a:t>
            </a:r>
            <a:r>
              <a:rPr lang="en" sz="2600"/>
              <a:t> Safety in Consideration.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Design Approach for a Real-World Hardware.</a:t>
            </a:r>
            <a:endParaRPr sz="26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0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Concept Description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25" y="865075"/>
            <a:ext cx="7576950" cy="419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FINITE STATE MACHINE DIAGRAM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025" y="1443750"/>
            <a:ext cx="5377275" cy="26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25" y="1647188"/>
            <a:ext cx="3150225" cy="2249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20125" y="1725800"/>
            <a:ext cx="69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VHDL  SIMULATION  WITH   MODELSIM</a:t>
            </a:r>
            <a:endParaRPr b="1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PCB   DESIGN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onceptual model: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Sensors to detect vehicles/ pedestrians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Switches were used instead of sensors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 and cost of introducing sensors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 of time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Future development: Sensors implementation 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Components</a:t>
            </a:r>
            <a:endParaRPr b="1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FPGA:  Intel / Altera EP4CE22E22C8N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   GREEN LED-GREEN0603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   RED LED-RED0603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 	YELLOW LED-YELLOW0603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	OSCILLATOR, Device: OSCILLATORSMD-5X3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	MOMENTARY-SWITCH, Device: MOMENTARY-SWITCH-SPST-SMD-4.5MM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32   220 Ohm Resistor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600" y="152400"/>
            <a:ext cx="491618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247600" y="333000"/>
            <a:ext cx="202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SCHEMATIC </a:t>
            </a:r>
            <a:endParaRPr b="1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450" y="757275"/>
            <a:ext cx="3770375" cy="33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75" y="757272"/>
            <a:ext cx="4162150" cy="33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75475" y="4308450"/>
            <a:ext cx="602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× 80 millimeter 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749650" y="199800"/>
            <a:ext cx="346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PCB  Front view</a:t>
            </a:r>
            <a:endParaRPr b="1" sz="1800"/>
          </a:p>
        </p:txBody>
      </p:sp>
      <p:sp>
        <p:nvSpPr>
          <p:cNvPr id="115" name="Google Shape;115;p21"/>
          <p:cNvSpPr txBox="1"/>
          <p:nvPr/>
        </p:nvSpPr>
        <p:spPr>
          <a:xfrm>
            <a:off x="5041025" y="199800"/>
            <a:ext cx="346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PCB  Rear view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