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BAD30A4-9DD4-46F2-8ECD-E38360563345}" type="datetimeFigureOut">
              <a:rPr lang="tr-TR" smtClean="0"/>
              <a:t>28.4.2021</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33234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BAD30A4-9DD4-46F2-8ECD-E38360563345}" type="datetimeFigureOut">
              <a:rPr lang="tr-TR" smtClean="0"/>
              <a:t>28.4.2021</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276259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BAD30A4-9DD4-46F2-8ECD-E38360563345}" type="datetimeFigureOut">
              <a:rPr lang="tr-TR" smtClean="0"/>
              <a:t>28.4.2021</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178938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smtClean="0"/>
              <a:t>Asıl başlık stili için tıklatın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BAD30A4-9DD4-46F2-8ECD-E38360563345}" type="datetimeFigureOut">
              <a:rPr lang="tr-TR" smtClean="0"/>
              <a:t>28.4.2021</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1540592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BAD30A4-9DD4-46F2-8ECD-E38360563345}" type="datetimeFigureOut">
              <a:rPr lang="tr-TR" smtClean="0"/>
              <a:t>28.4.2021</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96048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BAD30A4-9DD4-46F2-8ECD-E38360563345}" type="datetimeFigureOut">
              <a:rPr lang="tr-TR" smtClean="0"/>
              <a:t>28.4.2021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1921597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BAD30A4-9DD4-46F2-8ECD-E38360563345}" type="datetimeFigureOut">
              <a:rPr lang="tr-TR" smtClean="0"/>
              <a:t>28.4.2021</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1339161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BAD30A4-9DD4-46F2-8ECD-E38360563345}" type="datetimeFigureOut">
              <a:rPr lang="tr-TR" smtClean="0"/>
              <a:t>28.4.2021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4166115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BAD30A4-9DD4-46F2-8ECD-E38360563345}" type="datetimeFigureOut">
              <a:rPr lang="tr-TR" smtClean="0"/>
              <a:t>28.4.2021</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215066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BAD30A4-9DD4-46F2-8ECD-E38360563345}" type="datetimeFigureOut">
              <a:rPr lang="tr-TR" smtClean="0"/>
              <a:t>28.4.2021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257302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BAD30A4-9DD4-46F2-8ECD-E38360563345}" type="datetimeFigureOut">
              <a:rPr lang="tr-TR" smtClean="0"/>
              <a:t>28.4.2021</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305587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BAD30A4-9DD4-46F2-8ECD-E38360563345}" type="datetimeFigureOut">
              <a:rPr lang="tr-TR" smtClean="0"/>
              <a:t>28.4.2021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159522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BAD30A4-9DD4-46F2-8ECD-E38360563345}" type="datetimeFigureOut">
              <a:rPr lang="tr-TR" smtClean="0"/>
              <a:t>28.4.2021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274992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BAD30A4-9DD4-46F2-8ECD-E38360563345}" type="datetimeFigureOut">
              <a:rPr lang="tr-TR" smtClean="0"/>
              <a:t>28.4.2021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127364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D30A4-9DD4-46F2-8ECD-E38360563345}" type="datetimeFigureOut">
              <a:rPr lang="tr-TR" smtClean="0"/>
              <a:t>28.4.2021</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3198404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BAD30A4-9DD4-46F2-8ECD-E38360563345}" type="datetimeFigureOut">
              <a:rPr lang="tr-TR" smtClean="0"/>
              <a:t>28.4.2021</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193745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smtClean="0"/>
              <a:t>Resim eklemek için simgeyi tıklatın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BAD30A4-9DD4-46F2-8ECD-E38360563345}" type="datetimeFigureOut">
              <a:rPr lang="tr-TR" smtClean="0"/>
              <a:t>28.4.2021</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87D6EF-CB3D-4A01-950D-75F7A88E48AF}" type="slidenum">
              <a:rPr lang="tr-TR" smtClean="0"/>
              <a:t>‹#›</a:t>
            </a:fld>
            <a:endParaRPr lang="tr-TR"/>
          </a:p>
        </p:txBody>
      </p:sp>
    </p:spTree>
    <p:extLst>
      <p:ext uri="{BB962C8B-B14F-4D97-AF65-F5344CB8AC3E}">
        <p14:creationId xmlns:p14="http://schemas.microsoft.com/office/powerpoint/2010/main" val="356009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BAD30A4-9DD4-46F2-8ECD-E38360563345}" type="datetimeFigureOut">
              <a:rPr lang="tr-TR" smtClean="0"/>
              <a:t>28.4.2021</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C87D6EF-CB3D-4A01-950D-75F7A88E48AF}" type="slidenum">
              <a:rPr lang="tr-TR" smtClean="0"/>
              <a:t>‹#›</a:t>
            </a:fld>
            <a:endParaRPr lang="tr-TR"/>
          </a:p>
        </p:txBody>
      </p:sp>
    </p:spTree>
    <p:extLst>
      <p:ext uri="{BB962C8B-B14F-4D97-AF65-F5344CB8AC3E}">
        <p14:creationId xmlns:p14="http://schemas.microsoft.com/office/powerpoint/2010/main" val="1172848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tr-TR" dirty="0"/>
              <a:t/>
            </a:r>
            <a:br>
              <a:rPr lang="tr-TR" dirty="0"/>
            </a:br>
            <a:r>
              <a:rPr lang="en-US" dirty="0" smtClean="0"/>
              <a:t>Investment </a:t>
            </a:r>
            <a:r>
              <a:rPr lang="en-US" dirty="0"/>
              <a:t>Research for Business Establishment of Restaurant </a:t>
            </a:r>
            <a:endParaRPr lang="tr-TR" dirty="0"/>
          </a:p>
        </p:txBody>
      </p:sp>
      <p:sp>
        <p:nvSpPr>
          <p:cNvPr id="3" name="Alt Başlık 2"/>
          <p:cNvSpPr>
            <a:spLocks noGrp="1"/>
          </p:cNvSpPr>
          <p:nvPr>
            <p:ph type="subTitle" idx="1"/>
          </p:nvPr>
        </p:nvSpPr>
        <p:spPr/>
        <p:txBody>
          <a:bodyPr>
            <a:normAutofit fontScale="77500" lnSpcReduction="20000"/>
          </a:bodyPr>
          <a:lstStyle/>
          <a:p>
            <a:endParaRPr lang="tr-TR" dirty="0"/>
          </a:p>
          <a:p>
            <a:r>
              <a:rPr lang="tr-TR" dirty="0"/>
              <a:t> Yiğit Büyükboyacı </a:t>
            </a:r>
          </a:p>
          <a:p>
            <a:r>
              <a:rPr lang="tr-TR" dirty="0"/>
              <a:t>28.04.2021 </a:t>
            </a:r>
          </a:p>
        </p:txBody>
      </p:sp>
    </p:spTree>
    <p:extLst>
      <p:ext uri="{BB962C8B-B14F-4D97-AF65-F5344CB8AC3E}">
        <p14:creationId xmlns:p14="http://schemas.microsoft.com/office/powerpoint/2010/main" val="13772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r>
            <a:br>
              <a:rPr lang="tr-TR" dirty="0"/>
            </a:br>
            <a:r>
              <a:rPr lang="tr-TR" dirty="0"/>
              <a:t> </a:t>
            </a:r>
            <a:r>
              <a:rPr lang="tr-TR" b="1" dirty="0"/>
              <a:t>A. </a:t>
            </a:r>
            <a:r>
              <a:rPr lang="tr-TR" b="1" dirty="0" err="1"/>
              <a:t>Introduction</a:t>
            </a:r>
            <a:r>
              <a:rPr lang="tr-TR" b="1" dirty="0"/>
              <a:t> </a:t>
            </a:r>
            <a:endParaRPr lang="tr-TR" dirty="0"/>
          </a:p>
        </p:txBody>
      </p:sp>
      <p:sp>
        <p:nvSpPr>
          <p:cNvPr id="3" name="İçerik Yer Tutucusu 2"/>
          <p:cNvSpPr>
            <a:spLocks noGrp="1"/>
          </p:cNvSpPr>
          <p:nvPr>
            <p:ph idx="1"/>
          </p:nvPr>
        </p:nvSpPr>
        <p:spPr/>
        <p:txBody>
          <a:bodyPr/>
          <a:lstStyle/>
          <a:p>
            <a:endParaRPr lang="tr-TR" dirty="0"/>
          </a:p>
          <a:p>
            <a:r>
              <a:rPr lang="tr-TR" dirty="0" err="1" smtClean="0"/>
              <a:t>What</a:t>
            </a:r>
            <a:r>
              <a:rPr lang="tr-TR" dirty="0" smtClean="0"/>
              <a:t> is </a:t>
            </a:r>
            <a:r>
              <a:rPr lang="tr-TR" dirty="0" err="1" smtClean="0"/>
              <a:t>the</a:t>
            </a:r>
            <a:r>
              <a:rPr lang="tr-TR" dirty="0" smtClean="0"/>
              <a:t> b</a:t>
            </a:r>
            <a:r>
              <a:rPr lang="en-US" dirty="0" err="1" smtClean="0"/>
              <a:t>est</a:t>
            </a:r>
            <a:r>
              <a:rPr lang="en-US" dirty="0" smtClean="0"/>
              <a:t> </a:t>
            </a:r>
            <a:r>
              <a:rPr lang="en-US" dirty="0"/>
              <a:t>place for opening burger or pizza restaurant in the </a:t>
            </a:r>
            <a:r>
              <a:rPr lang="en-US" dirty="0" smtClean="0"/>
              <a:t>İzmir/Konak</a:t>
            </a:r>
            <a:r>
              <a:rPr lang="tr-TR" dirty="0"/>
              <a:t> </a:t>
            </a:r>
            <a:r>
              <a:rPr lang="tr-TR" dirty="0" smtClean="0"/>
              <a:t>?</a:t>
            </a:r>
          </a:p>
          <a:p>
            <a:r>
              <a:rPr lang="tr-TR" dirty="0" err="1" smtClean="0"/>
              <a:t>What</a:t>
            </a:r>
            <a:r>
              <a:rPr lang="tr-TR" dirty="0" smtClean="0"/>
              <a:t> is </a:t>
            </a:r>
            <a:r>
              <a:rPr lang="tr-TR" dirty="0" err="1" smtClean="0"/>
              <a:t>the</a:t>
            </a:r>
            <a:r>
              <a:rPr lang="tr-TR" dirty="0" smtClean="0"/>
              <a:t> </a:t>
            </a:r>
            <a:r>
              <a:rPr lang="tr-TR" dirty="0" err="1" smtClean="0"/>
              <a:t>categories</a:t>
            </a:r>
            <a:r>
              <a:rPr lang="tr-TR" dirty="0" smtClean="0"/>
              <a:t> of pizza </a:t>
            </a:r>
            <a:r>
              <a:rPr lang="tr-TR" dirty="0" err="1" smtClean="0"/>
              <a:t>restaurant</a:t>
            </a:r>
            <a:r>
              <a:rPr lang="tr-TR" dirty="0" smtClean="0"/>
              <a:t> ?</a:t>
            </a:r>
          </a:p>
          <a:p>
            <a:r>
              <a:rPr lang="tr-TR" dirty="0" err="1" smtClean="0"/>
              <a:t>What</a:t>
            </a:r>
            <a:r>
              <a:rPr lang="tr-TR" dirty="0" smtClean="0"/>
              <a:t> is </a:t>
            </a:r>
            <a:r>
              <a:rPr lang="tr-TR" dirty="0" err="1" smtClean="0"/>
              <a:t>the</a:t>
            </a:r>
            <a:r>
              <a:rPr lang="tr-TR" dirty="0" smtClean="0"/>
              <a:t> </a:t>
            </a:r>
            <a:r>
              <a:rPr lang="tr-TR" dirty="0" err="1" smtClean="0"/>
              <a:t>categories</a:t>
            </a:r>
            <a:r>
              <a:rPr lang="tr-TR" dirty="0" smtClean="0"/>
              <a:t> of </a:t>
            </a:r>
            <a:r>
              <a:rPr lang="tr-TR" dirty="0" err="1" smtClean="0"/>
              <a:t>burger</a:t>
            </a:r>
            <a:r>
              <a:rPr lang="tr-TR" dirty="0" smtClean="0"/>
              <a:t> </a:t>
            </a:r>
            <a:r>
              <a:rPr lang="tr-TR" dirty="0" err="1" smtClean="0"/>
              <a:t>restaurant</a:t>
            </a:r>
            <a:r>
              <a:rPr lang="tr-TR" dirty="0" smtClean="0"/>
              <a:t>?</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502" y="3918856"/>
            <a:ext cx="2648606" cy="1765737"/>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159" y="4508101"/>
            <a:ext cx="2479731" cy="1637460"/>
          </a:xfrm>
          <a:prstGeom prst="rect">
            <a:avLst/>
          </a:prstGeom>
        </p:spPr>
      </p:pic>
    </p:spTree>
    <p:extLst>
      <p:ext uri="{BB962C8B-B14F-4D97-AF65-F5344CB8AC3E}">
        <p14:creationId xmlns:p14="http://schemas.microsoft.com/office/powerpoint/2010/main" val="108976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Data of Pizza </a:t>
            </a:r>
            <a:r>
              <a:rPr lang="tr-TR" dirty="0" err="1" smtClean="0"/>
              <a:t>Restaurant</a:t>
            </a:r>
            <a:r>
              <a:rPr lang="tr-TR" dirty="0" smtClean="0"/>
              <a:t> </a:t>
            </a:r>
            <a:r>
              <a:rPr lang="tr-TR" dirty="0" err="1" smtClean="0"/>
              <a:t>and</a:t>
            </a:r>
            <a:r>
              <a:rPr lang="tr-TR" dirty="0" smtClean="0"/>
              <a:t> </a:t>
            </a:r>
            <a:r>
              <a:rPr lang="tr-TR" dirty="0" err="1" smtClean="0"/>
              <a:t>Burger</a:t>
            </a:r>
            <a:r>
              <a:rPr lang="tr-TR" dirty="0" smtClean="0"/>
              <a:t> </a:t>
            </a:r>
            <a:r>
              <a:rPr lang="tr-TR" dirty="0" err="1" smtClean="0"/>
              <a:t>Restaurant</a:t>
            </a:r>
            <a:endParaRPr lang="tr-TR" dirty="0"/>
          </a:p>
        </p:txBody>
      </p:sp>
      <p:sp>
        <p:nvSpPr>
          <p:cNvPr id="3" name="İçerik Yer Tutucusu 2"/>
          <p:cNvSpPr>
            <a:spLocks noGrp="1"/>
          </p:cNvSpPr>
          <p:nvPr>
            <p:ph idx="1"/>
          </p:nvPr>
        </p:nvSpPr>
        <p:spPr/>
        <p:txBody>
          <a:bodyPr/>
          <a:lstStyle/>
          <a:p>
            <a:r>
              <a:rPr lang="en-US" dirty="0" smtClean="0"/>
              <a:t>In total</a:t>
            </a:r>
            <a:r>
              <a:rPr lang="tr-TR" dirty="0" smtClean="0"/>
              <a:t> 49 Pizza</a:t>
            </a:r>
            <a:r>
              <a:rPr lang="en-US" dirty="0" smtClean="0"/>
              <a:t> </a:t>
            </a:r>
            <a:r>
              <a:rPr lang="tr-TR" dirty="0" err="1"/>
              <a:t>R</a:t>
            </a:r>
            <a:r>
              <a:rPr lang="tr-TR" dirty="0" err="1" smtClean="0"/>
              <a:t>estaurant</a:t>
            </a:r>
            <a:r>
              <a:rPr lang="tr-TR" dirty="0" smtClean="0"/>
              <a:t> </a:t>
            </a:r>
            <a:r>
              <a:rPr lang="tr-TR" dirty="0" err="1" smtClean="0"/>
              <a:t>was</a:t>
            </a:r>
            <a:r>
              <a:rPr lang="tr-TR" dirty="0" smtClean="0"/>
              <a:t> </a:t>
            </a:r>
            <a:r>
              <a:rPr lang="tr-TR" dirty="0" err="1" smtClean="0"/>
              <a:t>found</a:t>
            </a:r>
            <a:r>
              <a:rPr lang="tr-TR" dirty="0" smtClean="0"/>
              <a:t> in Konak</a:t>
            </a:r>
            <a:r>
              <a:rPr lang="en-US" dirty="0" smtClean="0"/>
              <a:t>.</a:t>
            </a:r>
            <a:endParaRPr lang="tr-TR" dirty="0" smtClean="0"/>
          </a:p>
          <a:p>
            <a:r>
              <a:rPr lang="tr-TR" dirty="0" err="1" smtClean="0"/>
              <a:t>In</a:t>
            </a:r>
            <a:r>
              <a:rPr lang="tr-TR" dirty="0" smtClean="0"/>
              <a:t> total 29 </a:t>
            </a:r>
            <a:r>
              <a:rPr lang="tr-TR" dirty="0" err="1" smtClean="0"/>
              <a:t>Burger</a:t>
            </a:r>
            <a:r>
              <a:rPr lang="tr-TR" dirty="0" smtClean="0"/>
              <a:t> </a:t>
            </a:r>
            <a:r>
              <a:rPr lang="tr-TR" dirty="0" err="1" smtClean="0"/>
              <a:t>Restaurant</a:t>
            </a:r>
            <a:r>
              <a:rPr lang="tr-TR" dirty="0" smtClean="0"/>
              <a:t> </a:t>
            </a:r>
            <a:r>
              <a:rPr lang="tr-TR" dirty="0" err="1" smtClean="0"/>
              <a:t>was</a:t>
            </a:r>
            <a:r>
              <a:rPr lang="tr-TR" dirty="0" smtClean="0"/>
              <a:t> </a:t>
            </a:r>
            <a:r>
              <a:rPr lang="tr-TR" dirty="0" err="1" smtClean="0"/>
              <a:t>found</a:t>
            </a:r>
            <a:r>
              <a:rPr lang="tr-TR" dirty="0" smtClean="0"/>
              <a:t> in Konak </a:t>
            </a:r>
            <a:r>
              <a:rPr lang="en-US" dirty="0" smtClean="0"/>
              <a:t> </a:t>
            </a:r>
            <a:endParaRPr lang="tr-TR" dirty="0"/>
          </a:p>
        </p:txBody>
      </p:sp>
      <p:pic>
        <p:nvPicPr>
          <p:cNvPr id="4" name="İçerik Yer Tutucusu 3"/>
          <p:cNvPicPr>
            <a:picLocks/>
          </p:cNvPicPr>
          <p:nvPr/>
        </p:nvPicPr>
        <p:blipFill>
          <a:blip r:embed="rId2"/>
          <a:stretch>
            <a:fillRect/>
          </a:stretch>
        </p:blipFill>
        <p:spPr>
          <a:xfrm>
            <a:off x="2337394" y="3889005"/>
            <a:ext cx="3638550" cy="1543050"/>
          </a:xfrm>
          <a:prstGeom prst="rect">
            <a:avLst/>
          </a:prstGeom>
        </p:spPr>
      </p:pic>
      <p:pic>
        <p:nvPicPr>
          <p:cNvPr id="5" name="Resim 4"/>
          <p:cNvPicPr/>
          <p:nvPr/>
        </p:nvPicPr>
        <p:blipFill>
          <a:blip r:embed="rId3"/>
          <a:stretch>
            <a:fillRect/>
          </a:stretch>
        </p:blipFill>
        <p:spPr>
          <a:xfrm>
            <a:off x="6394500" y="3940530"/>
            <a:ext cx="3600000" cy="1440000"/>
          </a:xfrm>
          <a:prstGeom prst="rect">
            <a:avLst/>
          </a:prstGeom>
        </p:spPr>
      </p:pic>
    </p:spTree>
    <p:extLst>
      <p:ext uri="{BB962C8B-B14F-4D97-AF65-F5344CB8AC3E}">
        <p14:creationId xmlns:p14="http://schemas.microsoft.com/office/powerpoint/2010/main" val="367505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Categorical</a:t>
            </a:r>
            <a:r>
              <a:rPr lang="tr-TR" dirty="0" smtClean="0"/>
              <a:t> Data of Pizza Provider</a:t>
            </a:r>
            <a:endParaRPr lang="tr-TR" dirty="0"/>
          </a:p>
        </p:txBody>
      </p:sp>
      <p:pic>
        <p:nvPicPr>
          <p:cNvPr id="4" name="İçerik Yer Tutucusu 3"/>
          <p:cNvPicPr>
            <a:picLocks noGrp="1" noChangeAspect="1"/>
          </p:cNvPicPr>
          <p:nvPr>
            <p:ph idx="1"/>
          </p:nvPr>
        </p:nvPicPr>
        <p:blipFill>
          <a:blip r:embed="rId2"/>
          <a:stretch>
            <a:fillRect/>
          </a:stretch>
        </p:blipFill>
        <p:spPr>
          <a:xfrm>
            <a:off x="1441938" y="2799261"/>
            <a:ext cx="3962400" cy="3429000"/>
          </a:xfrm>
          <a:prstGeom prst="rect">
            <a:avLst/>
          </a:prstGeom>
        </p:spPr>
      </p:pic>
      <p:pic>
        <p:nvPicPr>
          <p:cNvPr id="5" name="Resim 4"/>
          <p:cNvPicPr>
            <a:picLocks noChangeAspect="1"/>
          </p:cNvPicPr>
          <p:nvPr/>
        </p:nvPicPr>
        <p:blipFill>
          <a:blip r:embed="rId3"/>
          <a:stretch>
            <a:fillRect/>
          </a:stretch>
        </p:blipFill>
        <p:spPr>
          <a:xfrm>
            <a:off x="6156290" y="2998386"/>
            <a:ext cx="3343275" cy="2247900"/>
          </a:xfrm>
          <a:prstGeom prst="rect">
            <a:avLst/>
          </a:prstGeom>
        </p:spPr>
      </p:pic>
    </p:spTree>
    <p:extLst>
      <p:ext uri="{BB962C8B-B14F-4D97-AF65-F5344CB8AC3E}">
        <p14:creationId xmlns:p14="http://schemas.microsoft.com/office/powerpoint/2010/main" val="413948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Categorical</a:t>
            </a:r>
            <a:r>
              <a:rPr lang="tr-TR" dirty="0" smtClean="0"/>
              <a:t> Data of </a:t>
            </a:r>
            <a:r>
              <a:rPr lang="tr-TR" dirty="0" err="1" smtClean="0"/>
              <a:t>Burger</a:t>
            </a:r>
            <a:r>
              <a:rPr lang="tr-TR" dirty="0" smtClean="0"/>
              <a:t> Provider</a:t>
            </a:r>
            <a:endParaRPr lang="tr-TR" dirty="0"/>
          </a:p>
        </p:txBody>
      </p:sp>
      <p:pic>
        <p:nvPicPr>
          <p:cNvPr id="7" name="İçerik Yer Tutucusu 6"/>
          <p:cNvPicPr>
            <a:picLocks noGrp="1" noChangeAspect="1"/>
          </p:cNvPicPr>
          <p:nvPr>
            <p:ph idx="1"/>
          </p:nvPr>
        </p:nvPicPr>
        <p:blipFill>
          <a:blip r:embed="rId2"/>
          <a:stretch>
            <a:fillRect/>
          </a:stretch>
        </p:blipFill>
        <p:spPr>
          <a:xfrm>
            <a:off x="1550901" y="2823595"/>
            <a:ext cx="3905250" cy="3400425"/>
          </a:xfrm>
          <a:prstGeom prst="rect">
            <a:avLst/>
          </a:prstGeom>
        </p:spPr>
      </p:pic>
      <p:pic>
        <p:nvPicPr>
          <p:cNvPr id="8" name="Resim 7"/>
          <p:cNvPicPr>
            <a:picLocks noChangeAspect="1"/>
          </p:cNvPicPr>
          <p:nvPr/>
        </p:nvPicPr>
        <p:blipFill>
          <a:blip r:embed="rId3"/>
          <a:stretch>
            <a:fillRect/>
          </a:stretch>
        </p:blipFill>
        <p:spPr>
          <a:xfrm>
            <a:off x="6392164" y="2989960"/>
            <a:ext cx="3648075" cy="2124075"/>
          </a:xfrm>
          <a:prstGeom prst="rect">
            <a:avLst/>
          </a:prstGeom>
        </p:spPr>
      </p:pic>
    </p:spTree>
    <p:extLst>
      <p:ext uri="{BB962C8B-B14F-4D97-AF65-F5344CB8AC3E}">
        <p14:creationId xmlns:p14="http://schemas.microsoft.com/office/powerpoint/2010/main" val="101541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dirty="0" smtClean="0"/>
              <a:t>Visualizes</a:t>
            </a:r>
            <a:r>
              <a:rPr lang="tr-TR" dirty="0" smtClean="0"/>
              <a:t> </a:t>
            </a:r>
            <a:r>
              <a:rPr lang="tr-TR" dirty="0"/>
              <a:t>of</a:t>
            </a:r>
            <a:r>
              <a:rPr lang="en-US" dirty="0"/>
              <a:t> geographic </a:t>
            </a:r>
            <a:r>
              <a:rPr lang="tr-TR" dirty="0"/>
              <a:t>data</a:t>
            </a:r>
            <a:r>
              <a:rPr lang="en-US" dirty="0"/>
              <a:t> </a:t>
            </a:r>
            <a:endParaRPr lang="tr-TR" dirty="0"/>
          </a:p>
        </p:txBody>
      </p:sp>
      <p:pic>
        <p:nvPicPr>
          <p:cNvPr id="4" name="İçerik Yer Tutucusu 3"/>
          <p:cNvPicPr>
            <a:picLocks noGrp="1"/>
          </p:cNvPicPr>
          <p:nvPr>
            <p:ph idx="1"/>
          </p:nvPr>
        </p:nvPicPr>
        <p:blipFill>
          <a:blip r:embed="rId2"/>
          <a:stretch>
            <a:fillRect/>
          </a:stretch>
        </p:blipFill>
        <p:spPr>
          <a:xfrm>
            <a:off x="2348595" y="2603500"/>
            <a:ext cx="7182700" cy="3416300"/>
          </a:xfrm>
          <a:prstGeom prst="rect">
            <a:avLst/>
          </a:prstGeom>
        </p:spPr>
      </p:pic>
    </p:spTree>
    <p:extLst>
      <p:ext uri="{BB962C8B-B14F-4D97-AF65-F5344CB8AC3E}">
        <p14:creationId xmlns:p14="http://schemas.microsoft.com/office/powerpoint/2010/main" val="402913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Conclusion</a:t>
            </a:r>
            <a:endParaRPr lang="tr-TR" dirty="0"/>
          </a:p>
        </p:txBody>
      </p:sp>
      <p:sp>
        <p:nvSpPr>
          <p:cNvPr id="3" name="İçerik Yer Tutucusu 2"/>
          <p:cNvSpPr>
            <a:spLocks noGrp="1"/>
          </p:cNvSpPr>
          <p:nvPr>
            <p:ph idx="1"/>
          </p:nvPr>
        </p:nvSpPr>
        <p:spPr/>
        <p:txBody>
          <a:bodyPr/>
          <a:lstStyle/>
          <a:p>
            <a:r>
              <a:rPr lang="en-US" dirty="0"/>
              <a:t>As a conclusion according to our customer request middle side of Konak will be best location in order to set up new pizza restaurant. Thus competition will be increase and our customer's profitability will increase in the market.</a:t>
            </a:r>
            <a:endParaRPr lang="tr-TR" dirty="0"/>
          </a:p>
          <a:p>
            <a:pPr marL="0" indent="0">
              <a:buNone/>
            </a:pPr>
            <a:endParaRPr lang="tr-TR" dirty="0"/>
          </a:p>
        </p:txBody>
      </p:sp>
    </p:spTree>
    <p:extLst>
      <p:ext uri="{BB962C8B-B14F-4D97-AF65-F5344CB8AC3E}">
        <p14:creationId xmlns:p14="http://schemas.microsoft.com/office/powerpoint/2010/main" val="2445996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TotalTime>
  <Words>117</Words>
  <Application>Microsoft Office PowerPoint</Application>
  <PresentationFormat>Geniş ekran</PresentationFormat>
  <Paragraphs>17</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Century Gothic</vt:lpstr>
      <vt:lpstr>Wingdings 3</vt:lpstr>
      <vt:lpstr>İyon Toplantı Odası</vt:lpstr>
      <vt:lpstr> Investment Research for Business Establishment of Restaurant </vt:lpstr>
      <vt:lpstr>  A. Introduction </vt:lpstr>
      <vt:lpstr>Data of Pizza Restaurant and Burger Restaurant</vt:lpstr>
      <vt:lpstr>Categorical Data of Pizza Provider</vt:lpstr>
      <vt:lpstr>Categorical Data of Burger Provider</vt:lpstr>
      <vt:lpstr>Visualizes of geographic data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Investment Research for Business Establishment of Restaurant </dc:title>
  <dc:creator>Yiğit Büyükboyacı</dc:creator>
  <cp:lastModifiedBy>Yiğit Büyükboyacı</cp:lastModifiedBy>
  <cp:revision>4</cp:revision>
  <dcterms:created xsi:type="dcterms:W3CDTF">2021-04-28T17:53:38Z</dcterms:created>
  <dcterms:modified xsi:type="dcterms:W3CDTF">2021-04-28T18:05:11Z</dcterms:modified>
</cp:coreProperties>
</file>