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Comparative Analysis of A* and UCS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Graph Theory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40986229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0052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41818965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7265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43036746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325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43830134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68726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(V=5, E=8)</a:t>
            </a:r>
          </a:p>
        </p:txBody>
      </p:sp>
      <p:pic>
        <p:nvPicPr>
          <p:cNvPr id="3" name="Picture 2" descr="comparison_V5_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(V=10, E=16)</a:t>
            </a:r>
          </a:p>
        </p:txBody>
      </p:sp>
      <p:pic>
        <p:nvPicPr>
          <p:cNvPr id="3" name="Picture 2" descr="comparison_V10_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(V=15, E=25)</a:t>
            </a:r>
          </a:p>
        </p:txBody>
      </p:sp>
      <p:pic>
        <p:nvPicPr>
          <p:cNvPr id="3" name="Picture 2" descr="comparison_V15_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(V=20, E=35)</a:t>
            </a:r>
          </a:p>
        </p:txBody>
      </p:sp>
      <p:pic>
        <p:nvPicPr>
          <p:cNvPr id="3" name="Picture 2" descr="comparison_V20_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(V=25, E=45)</a:t>
            </a:r>
          </a:p>
        </p:txBody>
      </p:sp>
      <p:pic>
        <p:nvPicPr>
          <p:cNvPr id="3" name="Picture 2" descr="comparison_V25_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(V=30, E=55)</a:t>
            </a:r>
          </a:p>
        </p:txBody>
      </p:sp>
      <p:pic>
        <p:nvPicPr>
          <p:cNvPr id="3" name="Picture 2" descr="comparison_V30_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Comparison of A* (A-star) and UCS (Uniform Cost Search) algorithms</a:t>
            </a:r>
          </a:p>
          <a:p>
            <a:pPr/>
            <a:r>
              <a:t>• Performance analysis on different graph sizes</a:t>
            </a:r>
          </a:p>
          <a:p>
            <a:pPr/>
            <a:r>
              <a:t>• Impact of heuristic function</a:t>
            </a:r>
          </a:p>
          <a:p>
            <a:pPr/>
            <a:r>
              <a:t>• Evaluation based on expanded nodes and execution time</a:t>
            </a:r>
          </a:p>
          <a:p>
            <a:pPr/>
            <a:r>
              <a:t>• Visualization of A* paths for different graph sizes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Performance Analysis (V=35, E=65)</a:t>
            </a:r>
          </a:p>
        </p:txBody>
      </p:sp>
      <p:pic>
        <p:nvPicPr>
          <p:cNvPr id="3" name="Picture 2" descr="comparison_V35_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Average improvement: 46.1%</a:t>
            </a:r>
          </a:p>
          <a:p>
            <a:pPr/>
            <a:r>
              <a:t>• Maximum improvement: 71.1%</a:t>
            </a:r>
          </a:p>
          <a:p>
            <a:pPr/>
            <a:r>
              <a:t>• A* algorithm advantages:</a:t>
            </a:r>
          </a:p>
          <a:p>
            <a:pPr/>
            <a:r>
              <a:t>  - Fewer node expansions</a:t>
            </a:r>
          </a:p>
          <a:p>
            <a:pPr/>
            <a:r>
              <a:t>  - Increasing performance gap with graph size</a:t>
            </a:r>
          </a:p>
          <a:p>
            <a:pPr/>
            <a:r>
              <a:t>  - Consistent execution time</a:t>
            </a:r>
          </a:p>
          <a:p>
            <a:pPr/>
            <a:r>
              <a:t>• Impact of heuristic function:</a:t>
            </a:r>
          </a:p>
          <a:p>
            <a:pPr/>
            <a:r>
              <a:t>  - Significant reduction in search space</a:t>
            </a:r>
          </a:p>
          <a:p>
            <a:pPr/>
            <a:r>
              <a:t>  - Maintaining optimal solution guarantee</a:t>
            </a:r>
          </a:p>
          <a:p>
            <a:pPr/>
            <a:r>
              <a:t>• Visual confirmation of optimal paths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Small Graphs (V=5):</a:t>
            </a:r>
          </a:p>
          <a:p>
            <a:pPr/>
            <a:r>
              <a:t>  - Minimal difference between A* and UCS</a:t>
            </a:r>
          </a:p>
          <a:p>
            <a:pPr/>
            <a:r>
              <a:t>  - Both algorithms efficient</a:t>
            </a:r>
          </a:p>
          <a:p>
            <a:pPr/>
            <a:r>
              <a:t>  - Clear path visualization</a:t>
            </a:r>
          </a:p>
          <a:p>
            <a:pPr/>
            <a:r>
              <a:t>• Medium-sized Graphs (V=15-25):</a:t>
            </a:r>
          </a:p>
          <a:p>
            <a:pPr/>
            <a:r>
              <a:t>  - A* advantage becomes apparent</a:t>
            </a:r>
          </a:p>
          <a:p>
            <a:pPr/>
            <a:r>
              <a:t>  - UCS expanded nodes increase significantly</a:t>
            </a:r>
          </a:p>
          <a:p>
            <a:pPr/>
            <a:r>
              <a:t>  - More complex path structures</a:t>
            </a:r>
          </a:p>
          <a:p>
            <a:pPr/>
            <a:r>
              <a:t>• Large Graphs (V=30-35):</a:t>
            </a:r>
          </a:p>
          <a:p>
            <a:pPr/>
            <a:r>
              <a:t>  - A* maintains consistent performance</a:t>
            </a:r>
          </a:p>
          <a:p>
            <a:pPr/>
            <a:r>
              <a:t>  - UCS performance degrades significantly</a:t>
            </a:r>
          </a:p>
          <a:p>
            <a:pPr/>
            <a:r>
              <a:t>  - Sophisticated path finding demonstrated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A* algorithm is more effective with appropriate heuristic function</a:t>
            </a:r>
          </a:p>
          <a:p>
            <a:pPr/>
            <a:r>
              <a:t>• A* advantage increases with graph size</a:t>
            </a:r>
          </a:p>
          <a:p>
            <a:pPr/>
            <a:r>
              <a:t>• Heuristic function significantly reduces search space</a:t>
            </a:r>
          </a:p>
          <a:p>
            <a:pPr/>
            <a:r>
              <a:t>• Optimal path guarantee is maintained</a:t>
            </a:r>
          </a:p>
          <a:p>
            <a:pPr/>
            <a:r>
              <a:t>• Visual examples confirm efficient path finding</a:t>
            </a:r>
          </a:p>
          <a:p>
            <a:pPr/>
            <a:r>
              <a:t>• A* is recommended for practical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Tested graph sizes:</a:t>
            </a:r>
          </a:p>
          <a:p>
            <a:pPr/>
            <a:r>
              <a:t>  - 7 different levels (from 5 to 35 vertices)</a:t>
            </a:r>
          </a:p>
          <a:p>
            <a:pPr/>
            <a:r>
              <a:t>  - 10 random graphs per level</a:t>
            </a:r>
          </a:p>
          <a:p>
            <a:pPr/>
            <a:r>
              <a:t>• Measured metrics:</a:t>
            </a:r>
          </a:p>
          <a:p>
            <a:pPr/>
            <a:r>
              <a:t>  - Number of expanded nodes</a:t>
            </a:r>
          </a:p>
          <a:p>
            <a:pPr/>
            <a:r>
              <a:t>  - Algorithm execution time</a:t>
            </a:r>
          </a:p>
          <a:p>
            <a:pPr/>
            <a:r>
              <a:t>  - Improvement percentage</a:t>
            </a:r>
          </a:p>
          <a:p>
            <a:pPr/>
            <a:r>
              <a:t>• Heuristic function: Minimum weighted distance</a:t>
            </a:r>
          </a:p>
          <a:p>
            <a:pPr/>
            <a:r>
              <a:t>• Path visualization for sample graphs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Graph Structure:</a:t>
            </a:r>
          </a:p>
          <a:p>
            <a:pPr/>
            <a:r>
              <a:t>  - Adjacency list representation</a:t>
            </a:r>
          </a:p>
          <a:p>
            <a:pPr/>
            <a:r>
              <a:t>  - Weighted edges (range 1-20)</a:t>
            </a:r>
          </a:p>
          <a:p>
            <a:pPr/>
            <a:r>
              <a:t>  - Connected graph guarantee</a:t>
            </a:r>
          </a:p>
          <a:p>
            <a:pPr/>
            <a:r>
              <a:t>• A* Algorithm:</a:t>
            </a:r>
          </a:p>
          <a:p>
            <a:pPr/>
            <a:r>
              <a:t>  - f(n) = g(n) + h(n)</a:t>
            </a:r>
          </a:p>
          <a:p>
            <a:pPr/>
            <a:r>
              <a:t>  - Admissible heuristic</a:t>
            </a:r>
          </a:p>
          <a:p>
            <a:pPr/>
            <a:r>
              <a:t>• UCS Algorithm:</a:t>
            </a:r>
          </a:p>
          <a:p>
            <a:pPr/>
            <a:r>
              <a:t>  - Dijkstra-based implementation</a:t>
            </a:r>
          </a:p>
          <a:p>
            <a:pPr/>
            <a:r>
              <a:t>  - Using only g(n)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Overall Performance Comparison</a:t>
            </a:r>
          </a:p>
        </p:txBody>
      </p:sp>
      <p:pic>
        <p:nvPicPr>
          <p:cNvPr id="3" name="Picture 2" descr="overal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A* Path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Sample optimal paths found by A* algorithm</a:t>
            </a:r>
          </a:p>
          <a:p>
            <a:pPr/>
            <a:r>
              <a:t>• Different graph sizes demonstrate algorithm's adaptability</a:t>
            </a:r>
          </a:p>
          <a:p>
            <a:pPr/>
            <a:r>
              <a:t>• Path colors indicate:</a:t>
            </a:r>
          </a:p>
          <a:p>
            <a:pPr/>
            <a:r>
              <a:t>  - Red: Start node</a:t>
            </a:r>
          </a:p>
          <a:p>
            <a:pPr/>
            <a:r>
              <a:t>  - Green: Goal node</a:t>
            </a:r>
          </a:p>
          <a:p>
            <a:pPr/>
            <a:r>
              <a:t>  - Blue: Optimal path</a:t>
            </a:r>
          </a:p>
          <a:p>
            <a:pPr/>
            <a:r>
              <a:t>• Edge weights shown on connections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38704018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0350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39402254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124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A* Path Visualization - Sample Graph</a:t>
            </a:r>
          </a:p>
        </p:txBody>
      </p:sp>
      <p:pic>
        <p:nvPicPr>
          <p:cNvPr id="3" name="Picture 2" descr="AStar_path_17439456401664257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31934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