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9297-8775-43E2-BC82-94ADCFD49F20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6E27-17E9-4657-AD1F-548497AC9F3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9297-8775-43E2-BC82-94ADCFD49F20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6E27-17E9-4657-AD1F-548497AC9F3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9297-8775-43E2-BC82-94ADCFD49F20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6E27-17E9-4657-AD1F-548497AC9F3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9297-8775-43E2-BC82-94ADCFD49F20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6E27-17E9-4657-AD1F-548497AC9F3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9297-8775-43E2-BC82-94ADCFD49F20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6E27-17E9-4657-AD1F-548497AC9F3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9297-8775-43E2-BC82-94ADCFD49F20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6E27-17E9-4657-AD1F-548497AC9F3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9297-8775-43E2-BC82-94ADCFD49F20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6E27-17E9-4657-AD1F-548497AC9F3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9297-8775-43E2-BC82-94ADCFD49F20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6E27-17E9-4657-AD1F-548497AC9F3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9297-8775-43E2-BC82-94ADCFD49F20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6E27-17E9-4657-AD1F-548497AC9F3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9297-8775-43E2-BC82-94ADCFD49F20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6E27-17E9-4657-AD1F-548497AC9F3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9297-8775-43E2-BC82-94ADCFD49F20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6E27-17E9-4657-AD1F-548497AC9F3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A9297-8775-43E2-BC82-94ADCFD49F20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F6E27-17E9-4657-AD1F-548497AC9F32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Projektauftrag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carscout</a:t>
            </a:r>
            <a:endParaRPr lang="de-DE" dirty="0" smtClean="0"/>
          </a:p>
          <a:p>
            <a:r>
              <a:rPr lang="de-DE" dirty="0" smtClean="0"/>
              <a:t>Plattform für den Gebrauchtwagenhandel</a:t>
            </a:r>
          </a:p>
          <a:p>
            <a:pPr lvl="1"/>
            <a:r>
              <a:rPr lang="de-DE" dirty="0" smtClean="0"/>
              <a:t>Ohne Verkaufsprozess</a:t>
            </a:r>
          </a:p>
          <a:p>
            <a:r>
              <a:rPr lang="de-DE" dirty="0" smtClean="0"/>
              <a:t>Erstellen von Angeboten</a:t>
            </a:r>
          </a:p>
          <a:p>
            <a:r>
              <a:rPr lang="de-DE" dirty="0" smtClean="0"/>
              <a:t>Katalog mit Suche</a:t>
            </a:r>
          </a:p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Projektauftrag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Interessante Thematik</a:t>
            </a:r>
          </a:p>
          <a:p>
            <a:r>
              <a:rPr lang="de-DE" dirty="0" smtClean="0"/>
              <a:t>Beliebige Komplexität</a:t>
            </a:r>
          </a:p>
          <a:p>
            <a:r>
              <a:rPr lang="de-DE" dirty="0" smtClean="0"/>
              <a:t>Festigung von grundlegenden Fähigkeiten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Bildschirmpräsentation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Larissa-Design</vt:lpstr>
      <vt:lpstr>Projektauftrag</vt:lpstr>
      <vt:lpstr>Projektauftrag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Projektauftrag</dc:title>
  <dc:creator>Milan</dc:creator>
  <cp:lastModifiedBy>Milan</cp:lastModifiedBy>
  <cp:revision>4</cp:revision>
  <dcterms:created xsi:type="dcterms:W3CDTF">2018-05-27T17:39:14Z</dcterms:created>
  <dcterms:modified xsi:type="dcterms:W3CDTF">2018-05-27T18:18:22Z</dcterms:modified>
</cp:coreProperties>
</file>