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7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62" autoAdjust="0"/>
  </p:normalViewPr>
  <p:slideViewPr>
    <p:cSldViewPr snapToGrid="0">
      <p:cViewPr varScale="1">
        <p:scale>
          <a:sx n="92" d="100"/>
          <a:sy n="92" d="100"/>
        </p:scale>
        <p:origin x="64" y="148"/>
      </p:cViewPr>
      <p:guideLst/>
    </p:cSldViewPr>
  </p:slideViewPr>
  <p:outlineViewPr>
    <p:cViewPr>
      <p:scale>
        <a:sx n="33" d="100"/>
        <a:sy n="33" d="100"/>
      </p:scale>
      <p:origin x="0" y="-7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D3D71-34E0-48CE-9428-2D3A8935FEA6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B1632-FBEF-4FF3-BECA-94A23024E5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8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9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8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79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65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50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895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4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0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53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59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5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5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7436-D75B-4EDD-87B1-19A6E9B9AA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10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082" y="654707"/>
            <a:ext cx="8825658" cy="408709"/>
          </a:xfrm>
        </p:spPr>
        <p:txBody>
          <a:bodyPr/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Inhaltsverzeichniss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420664" y="1413164"/>
            <a:ext cx="823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Projektauftrag……………………………………..…….2-3</a:t>
            </a:r>
          </a:p>
          <a:p>
            <a:r>
              <a:rPr lang="de-DE" dirty="0" smtClean="0"/>
              <a:t>Ist-Zustand …………………………………….…………4-7</a:t>
            </a:r>
          </a:p>
          <a:p>
            <a:r>
              <a:rPr lang="de-DE" dirty="0" smtClean="0"/>
              <a:t>Soll-Konzept………………………………………………8-16</a:t>
            </a:r>
          </a:p>
          <a:p>
            <a:r>
              <a:rPr lang="de-DE" dirty="0" smtClean="0"/>
              <a:t>Beschreibung der Durchführung………………..…...17-18</a:t>
            </a:r>
          </a:p>
          <a:p>
            <a:r>
              <a:rPr lang="de-DE" dirty="0" smtClean="0"/>
              <a:t>Fazit……………………………………………….……….19-20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F4B46-4EB5-4FDC-9364-0FF6DF1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Beschreibung der gewählten Software-Architektur  </a:t>
            </a:r>
          </a:p>
          <a:p>
            <a:endParaRPr lang="de-D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3EE06-EA6F-4B3B-8018-B0B41120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Angular 5.2.4</a:t>
            </a:r>
          </a:p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&amp; node.js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Komponentenbasierte Architektur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Flache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Hierachie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keine tiefe Verschachtelung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besteht aus Html , Komponentenklasse,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Testklasse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Auslagerung der Businesslogik in eigene Services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Backend: REST-Schnittstelle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Data Access Objects &amp; Router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Frontend: Routing Module , Komponenten, Services, 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Klar getrennte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der Komponenten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CC5AAF9E-F03B-49D4-A0BB-545CF30A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806" y="857025"/>
            <a:ext cx="4161719" cy="5107400"/>
          </a:xfrm>
          <a:prstGeom prst="rect">
            <a:avLst/>
          </a:prstGeom>
        </p:spPr>
      </p:pic>
      <p:pic>
        <p:nvPicPr>
          <p:cNvPr id="6" name="Grafik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8655F3E-A6DF-476E-9309-85D41436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99" y="973354"/>
            <a:ext cx="4071938" cy="48705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EC2746C-24BA-4699-B7DD-466A35727690}"/>
              </a:ext>
            </a:extLst>
          </p:cNvPr>
          <p:cNvSpPr txBox="1"/>
          <p:nvPr/>
        </p:nvSpPr>
        <p:spPr>
          <a:xfrm>
            <a:off x="984688" y="172222"/>
            <a:ext cx="5665494" cy="684803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UML: Frontend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CBCD0-3717-4E19-A64A-A18E3D3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75" y="988219"/>
            <a:ext cx="7886700" cy="994172"/>
          </a:xfrm>
        </p:spPr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UML: Backend</a:t>
            </a:r>
          </a:p>
        </p:txBody>
      </p:sp>
      <p:pic>
        <p:nvPicPr>
          <p:cNvPr id="4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8054EF87-98EF-4778-9498-442BEBC3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03" y="1726407"/>
            <a:ext cx="6572939" cy="36992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 Teil 1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9DAE881-AF29-4C5E-A354-DC782DEF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740" y="2219325"/>
            <a:ext cx="5297282" cy="32635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2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 Teil 2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9B1147F-8687-4138-972C-CF9C6135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103837"/>
            <a:ext cx="6543675" cy="37361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 Teil 3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93EC091-CF88-4332-AF98-783BB4C0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30" y="1916680"/>
            <a:ext cx="6293644" cy="35318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7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 Teil 4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3DBB090-BD7E-457C-BCE0-D48E8F4B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1971791"/>
            <a:ext cx="6793706" cy="37716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lang="de-D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Durchführung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Agile Softwareentwicklung „Scrum“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Durchführung via „Flying Donut“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Git Integration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lang="de-D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Problematiken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Entwicklungszyklus &amp; Termine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Veränderungen im Team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Fehleinschätzungen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4B19-6A71-4A7C-93CD-4E317E19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09708"/>
            <a:ext cx="6858000" cy="1790700"/>
          </a:xfrm>
        </p:spPr>
        <p:txBody>
          <a:bodyPr/>
          <a:lstStyle/>
          <a:p>
            <a:r>
              <a:rPr lang="en-GB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9A1C-2F49-45B9-B717-FACE1BB5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187178"/>
            <a:ext cx="6858000" cy="3666614"/>
          </a:xfrm>
        </p:spPr>
        <p:txBody>
          <a:bodyPr>
            <a:normAutofit/>
          </a:bodyPr>
          <a:lstStyle/>
          <a:p>
            <a:pPr marL="257175" indent="-257175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Zeitliche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Puffer</a:t>
            </a:r>
          </a:p>
          <a:p>
            <a:pPr marL="257175" indent="-257175">
              <a:buFontTx/>
              <a:buChar char="-"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Schwierigkeiten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vorab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Höheren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Zeitaufwand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Bestandteile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Lernerfolg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Bereich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von…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-&gt;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allgemeiner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Zusammenarbeit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-&gt; Organisation von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Projekten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-&gt;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verwendeten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Technologien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0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Projektauftrag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carscout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Plattform für den Gebrauchtwagenhandel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Ohne Verkaufsprozess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Erstellen von Angeboten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Katalog mit Suche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4B19-6A71-4A7C-93CD-4E317E19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09708"/>
            <a:ext cx="6858000" cy="1790700"/>
          </a:xfrm>
        </p:spPr>
        <p:txBody>
          <a:bodyPr/>
          <a:lstStyle/>
          <a:p>
            <a:r>
              <a:rPr lang="en-GB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9A1C-2F49-45B9-B717-FACE1BB5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187178"/>
            <a:ext cx="6858000" cy="3666614"/>
          </a:xfrm>
        </p:spPr>
        <p:txBody>
          <a:bodyPr>
            <a:noAutofit/>
          </a:bodyPr>
          <a:lstStyle/>
          <a:p>
            <a:pPr marL="257175" indent="-257175">
              <a:buFontTx/>
              <a:buChar char="-"/>
            </a:pPr>
            <a:r>
              <a:rPr lang="en-GB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Unvorhersehbarer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Verlust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Resourcen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Fehlerhafte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Node-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Installationen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Fehlende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pPr marL="257175" indent="-257175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Zugriffsrechten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Schul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-PCs</a:t>
            </a:r>
          </a:p>
          <a:p>
            <a:pPr marL="257175" indent="-257175">
              <a:buFontTx/>
              <a:buChar char="-"/>
            </a:pP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Zeitverluste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Einrichtung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PCs</a:t>
            </a:r>
          </a:p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Projektauftrag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Interessante Thematik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Beliebige Komplexität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Festigung von grundlegenden Fähigkeiten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Ist-Zustand - 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Welches Problem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ist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zu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lösen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?</a:t>
            </a:r>
            <a:endParaRPr lang="de-DE" sz="4000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00350"/>
            <a:ext cx="8946541" cy="3448049"/>
          </a:xfrm>
        </p:spPr>
        <p:txBody>
          <a:bodyPr/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Verkäufer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haben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die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Herausforderung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ein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Automobil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anzubieten</a:t>
            </a:r>
            <a:endParaRPr lang="en-US" sz="2000" spc="-1" dirty="0" smtClean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Im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Internet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ist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schwer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einen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Kunden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zu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überzeugen</a:t>
            </a:r>
            <a:endParaRPr lang="en-US" sz="2000" spc="-1" dirty="0" smtClean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Eine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gute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Übersicht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der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Onlineplattform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wird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benötigt</a:t>
            </a:r>
            <a:endParaRPr lang="en-US" sz="2000" spc="-1" dirty="0" smtClean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Vergleichbarkeit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und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Filtern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der Automobile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sollte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möglich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sein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0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40877" cy="2233332"/>
          </a:xfrm>
        </p:spPr>
        <p:txBody>
          <a:bodyPr/>
          <a:lstStyle/>
          <a:p>
            <a:r>
              <a:rPr lang="de-DE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Ist-Zustand – </a:t>
            </a:r>
            <a:br>
              <a:rPr lang="de-DE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Wie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wird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der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zugrunde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liegende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Arbeitsprozess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momentan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4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gelöst</a:t>
            </a:r>
            <a:r>
              <a:rPr lang="en-US" sz="4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?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57500"/>
            <a:ext cx="8946541" cy="3390899"/>
          </a:xfrm>
        </p:spPr>
        <p:txBody>
          <a:bodyPr/>
          <a:lstStyle/>
          <a:p>
            <a:r>
              <a:rPr lang="de-DE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Zum einen ohne eine </a:t>
            </a:r>
            <a:r>
              <a:rPr lang="de-DE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Onlineplattform</a:t>
            </a:r>
          </a:p>
          <a:p>
            <a:r>
              <a:rPr lang="de-DE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Zum anderen gibt es bereits einige große Anbieter von </a:t>
            </a:r>
            <a:r>
              <a:rPr lang="de-DE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Onlineplattformen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9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Mobile.de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900237" y="1414463"/>
            <a:ext cx="8029575" cy="5114925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Ist-Zustand - </a:t>
            </a:r>
            <a:r>
              <a:rPr lang="en-US" sz="4000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Was ist der genaue Zweck des Projekts?</a:t>
            </a:r>
            <a:endParaRPr lang="de-DE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Käufer oder Verkäufer werden durch die Komplexität der Plattformen </a:t>
            </a:r>
            <a:r>
              <a:rPr lang="de-DE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abgeschreckt</a:t>
            </a:r>
          </a:p>
          <a:p>
            <a:r>
              <a:rPr lang="de-DE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fehlt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den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bisherigen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Plattformen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ein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intuitives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System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zum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Vergleichen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verschiedener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Angebote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AAA0B-7143-4F5F-9DBD-C36353B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513F0-BA78-4AA8-B3AB-FCC3AAD1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Eine Website, die sich durch intuitive Bedienung auszeichnet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 Angebotserstellung, für Händler und Privatpersonen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Simpel strukturierte Benutzeroberfläche mit Suche 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Übersichtsliste mit grundsätzlichen Infos</a:t>
            </a:r>
          </a:p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Seperate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Seite mit mehr Details zum Artikel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Größere Bildanzahl für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Premiumaccounts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6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B507C-90D3-4CD7-966C-8AB6AA8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Vorteile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8BDE6-4D03-442C-B3C3-9D3EE0B7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+Erhöhte Benutzerfreundlichkeit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+Erlaubt spontane Benutzung, ohne größeres Vorwissen / Planung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+Ansprechend für breiteres Publikum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+Interessant für Kunden mit begrenzter Zeit / wenig Erfahrung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+Nicht ablenkend durch Überflüssige Elemente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+erweiterter Kundenkreis bei Parallelbenutzung mit anderen Seiten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-benötigt Basis an Händlern, müssen erst gewisse Nutzermenge erreichen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-stark etablierte Konkurrenz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7436-D75B-4EDD-87B1-19A6E9B9AA8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8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332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Inhaltsverzeichniss</vt:lpstr>
      <vt:lpstr>Projektauftrag</vt:lpstr>
      <vt:lpstr>Projektauftrag</vt:lpstr>
      <vt:lpstr>Ist-Zustand - Welches Problem ist zu lösen?</vt:lpstr>
      <vt:lpstr>Ist-Zustand –  Wie wird der zugrunde liegende Arbeitsprozess momentan gelöst?</vt:lpstr>
      <vt:lpstr>Mobile.de</vt:lpstr>
      <vt:lpstr>Ist-Zustand - Was ist der genaue Zweck des Projekts?</vt:lpstr>
      <vt:lpstr>Soll Konzept</vt:lpstr>
      <vt:lpstr>Vorteile / Nachteile</vt:lpstr>
      <vt:lpstr>Beschreibung der gewählten Software-Architektur   </vt:lpstr>
      <vt:lpstr>PowerPoint Presentation</vt:lpstr>
      <vt:lpstr>UML: Backend</vt:lpstr>
      <vt:lpstr>Projektstrukturplan Teil 1</vt:lpstr>
      <vt:lpstr>Projektstrukturplan Teil 2</vt:lpstr>
      <vt:lpstr>Projektstrukturplan Teil 3</vt:lpstr>
      <vt:lpstr>Projektstrukturplan Teil 4</vt:lpstr>
      <vt:lpstr>Beschreibung der Durchführung</vt:lpstr>
      <vt:lpstr>Beschreibung der Problematiken</vt:lpstr>
      <vt:lpstr>Fazit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Projektauftrag</dc:title>
  <dc:creator>ava</dc:creator>
  <cp:lastModifiedBy>ava</cp:lastModifiedBy>
  <cp:revision>5</cp:revision>
  <dcterms:created xsi:type="dcterms:W3CDTF">2018-05-27T21:01:21Z</dcterms:created>
  <dcterms:modified xsi:type="dcterms:W3CDTF">2018-05-27T21:35:46Z</dcterms:modified>
</cp:coreProperties>
</file>