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64357-0EE4-45AC-9770-F6FFFD37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Distributionspolitik</a:t>
            </a:r>
            <a:endParaRPr lang="de-DE" dirty="0"/>
          </a:p>
          <a:p>
            <a:endParaRPr lang="de-DE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2DB675-491C-4047-964A-FDB43988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Eine Website, keine verkaufbare Software</a:t>
            </a:r>
          </a:p>
          <a:p>
            <a:r>
              <a:rPr lang="de-DE" dirty="0">
                <a:cs typeface="Calibri"/>
              </a:rPr>
              <a:t>-&gt; nicht verteilbar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Kunden kommen zu uns</a:t>
            </a:r>
          </a:p>
          <a:p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Premiumaccounts</a:t>
            </a:r>
            <a:r>
              <a:rPr lang="de-DE" dirty="0">
                <a:cs typeface="Calibri"/>
              </a:rPr>
              <a:t> nur auf direktem Absatzweg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Keine Filialen</a:t>
            </a:r>
          </a:p>
        </p:txBody>
      </p:sp>
    </p:spTree>
    <p:extLst>
      <p:ext uri="{BB962C8B-B14F-4D97-AF65-F5344CB8AC3E}">
        <p14:creationId xmlns:p14="http://schemas.microsoft.com/office/powerpoint/2010/main" val="354026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43009-F22A-4327-AC45-D7290B63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Kommunikationspolitik</a:t>
            </a:r>
            <a:endParaRPr lang="de-DE" dirty="0"/>
          </a:p>
          <a:p>
            <a:endParaRPr lang="de-DE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D95D5C-D1C2-4078-BA56-2BCCEFA6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Search Ranking bei Google erhöhen lassen</a:t>
            </a:r>
          </a:p>
          <a:p>
            <a:r>
              <a:rPr lang="de-DE" dirty="0">
                <a:cs typeface="Calibri"/>
              </a:rPr>
              <a:t>Stichworte zum Thema Auto, Gebrauchtwagen</a:t>
            </a:r>
          </a:p>
          <a:p>
            <a:r>
              <a:rPr lang="de-DE" dirty="0">
                <a:cs typeface="Calibri"/>
              </a:rPr>
              <a:t>Werbeclips vor </a:t>
            </a:r>
            <a:r>
              <a:rPr lang="de-DE" dirty="0" err="1">
                <a:cs typeface="Calibri"/>
              </a:rPr>
              <a:t>Youtube</a:t>
            </a:r>
            <a:r>
              <a:rPr lang="de-DE" dirty="0">
                <a:cs typeface="Calibri"/>
              </a:rPr>
              <a:t>-Videos</a:t>
            </a:r>
          </a:p>
          <a:p>
            <a:r>
              <a:rPr lang="de-DE" dirty="0">
                <a:cs typeface="Calibri"/>
              </a:rPr>
              <a:t>-&gt; Weltweite Reichweite, </a:t>
            </a:r>
            <a:r>
              <a:rPr lang="de-DE" dirty="0" err="1">
                <a:cs typeface="Calibri"/>
              </a:rPr>
              <a:t>audio</a:t>
            </a:r>
            <a:r>
              <a:rPr lang="de-DE" dirty="0">
                <a:cs typeface="Calibri"/>
              </a:rPr>
              <a:t> – visuelle Präsentation</a:t>
            </a:r>
          </a:p>
          <a:p>
            <a:r>
              <a:rPr lang="de-DE" dirty="0">
                <a:cs typeface="Calibri"/>
              </a:rPr>
              <a:t>Gesponserte Videos von "Influencern"</a:t>
            </a:r>
          </a:p>
          <a:p>
            <a:r>
              <a:rPr lang="de-DE" dirty="0">
                <a:cs typeface="Calibri"/>
              </a:rPr>
              <a:t>-&gt; besonders von Personen mit Präsenz im Bereich Autos</a:t>
            </a:r>
          </a:p>
          <a:p>
            <a:r>
              <a:rPr lang="de-DE" dirty="0">
                <a:cs typeface="Calibri"/>
              </a:rPr>
              <a:t>-&gt; Produktplatzierung</a:t>
            </a:r>
          </a:p>
          <a:p>
            <a:r>
              <a:rPr lang="de-DE" dirty="0">
                <a:cs typeface="Calibri"/>
              </a:rPr>
              <a:t>Werbelinks mit Discount auf </a:t>
            </a:r>
            <a:r>
              <a:rPr lang="de-DE" dirty="0" err="1">
                <a:cs typeface="Calibri"/>
              </a:rPr>
              <a:t>Premiumaccountkäufe</a:t>
            </a:r>
          </a:p>
        </p:txBody>
      </p:sp>
    </p:spTree>
    <p:extLst>
      <p:ext uri="{BB962C8B-B14F-4D97-AF65-F5344CB8AC3E}">
        <p14:creationId xmlns:p14="http://schemas.microsoft.com/office/powerpoint/2010/main" val="87310779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Distributionspolitik </vt:lpstr>
      <vt:lpstr>Kommunikationspolitik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Distributionspolitik </dc:title>
  <dc:creator/>
  <cp:lastModifiedBy/>
  <cp:revision>4</cp:revision>
  <dcterms:created xsi:type="dcterms:W3CDTF">2012-07-30T21:06:50Z</dcterms:created>
  <dcterms:modified xsi:type="dcterms:W3CDTF">2018-05-21T18:59:22Z</dcterms:modified>
</cp:coreProperties>
</file>