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C5D01B-7D6F-4343-8F8B-CEEB79E2C3B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Welches Problem ist zu lösen?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Verkäufer haben die Herausforderung ein Automobil anzubieten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Im Internet ist es schwer einen Kunden zu überzeugen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 gute Übersicht der Onlineplattform wird benötigt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Vergleichbarkeit und Filtern der Automobile sollte möglich sein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81720"/>
            <a:ext cx="9071640" cy="170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Wie wird der zugrunde liegende Arbeitsprozess momentan gelöst?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Zum einen ohne eine Onlineplattform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Zum anderen gibt es bereits einige große Anbieter von Onlineplattformen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mobile.de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34560" y="1768680"/>
            <a:ext cx="6409800" cy="49892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Was ist der genaue Zweck des Projekts?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Käufer oder Verkäufer werden durch die Komplexität der Plattformen abgeschreckt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fehlt den bisherigen Plattformen ein intuitives System zum Vergleichen verschiedener Angebote.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2018-05-27T17:37:18Z</dcterms:created>
  <dc:creator>Yigit Can Dündar</dc:creator>
  <dc:description/>
  <dc:language>en-US</dc:language>
  <cp:lastModifiedBy>Yigit Can Dündar</cp:lastModifiedBy>
  <dcterms:modified xsi:type="dcterms:W3CDTF">2018-05-27T18:04:47Z</dcterms:modified>
  <cp:revision>2</cp:revision>
  <dc:subject/>
  <dc:title/>
</cp:coreProperties>
</file>