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62" autoAdjust="0"/>
  </p:normalViewPr>
  <p:slideViewPr>
    <p:cSldViewPr>
      <p:cViewPr>
        <p:scale>
          <a:sx n="60" d="100"/>
          <a:sy n="60" d="100"/>
        </p:scale>
        <p:origin x="48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87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9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3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60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00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49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4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0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991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841"/>
            <a:ext cx="8228763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97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991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811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34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7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9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8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5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60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57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0A9297-8775-43E2-BC82-94ADCFD49F20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6E27-17E9-4657-AD1F-548497AC9F3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664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carscout</a:t>
            </a:r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Plattform für den Gebrauchtwagenhandel</a:t>
            </a:r>
          </a:p>
          <a:p>
            <a:pPr lvl="1"/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Ohne Verkaufsprozess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Erstellen von Angeboten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Katalog mit Suche</a:t>
            </a:r>
          </a:p>
          <a:p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C5AAF9E-F03B-49D4-A0BB-545CF30A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05" y="857025"/>
            <a:ext cx="4161719" cy="5107400"/>
          </a:xfrm>
          <a:prstGeom prst="rect">
            <a:avLst/>
          </a:prstGeom>
        </p:spPr>
      </p:pic>
      <p:pic>
        <p:nvPicPr>
          <p:cNvPr id="6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8655F3E-A6DF-476E-9309-85D4143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99" y="973353"/>
            <a:ext cx="4071938" cy="48705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C2746C-24BA-4699-B7DD-466A35727690}"/>
              </a:ext>
            </a:extLst>
          </p:cNvPr>
          <p:cNvSpPr txBox="1"/>
          <p:nvPr/>
        </p:nvSpPr>
        <p:spPr>
          <a:xfrm>
            <a:off x="-150020" y="1014412"/>
            <a:ext cx="20574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350" dirty="0"/>
              <a:t>UML: Frontend</a:t>
            </a:r>
          </a:p>
        </p:txBody>
      </p:sp>
    </p:spTree>
    <p:extLst>
      <p:ext uri="{BB962C8B-B14F-4D97-AF65-F5344CB8AC3E}">
        <p14:creationId xmlns:p14="http://schemas.microsoft.com/office/powerpoint/2010/main" val="220846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BCD0-3717-4E19-A64A-A18E3D3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88219"/>
            <a:ext cx="7886700" cy="994172"/>
          </a:xfrm>
        </p:spPr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UML: Backend</a:t>
            </a:r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054EF87-98EF-4778-9498-442BEBC3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02" y="1726407"/>
            <a:ext cx="6572939" cy="3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1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9DAE881-AF29-4C5E-A354-DC782DEF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40" y="2219325"/>
            <a:ext cx="529728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2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B1147F-8687-4138-972C-CF9C6135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103836"/>
            <a:ext cx="6543675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3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3EC091-CF88-4332-AF98-783BB4C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0" y="1916680"/>
            <a:ext cx="6293644" cy="35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Projektstrukturplan Teil 4</a:t>
            </a:r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DBB090-BD7E-457C-BCE0-D48E8F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1971791"/>
            <a:ext cx="6793706" cy="37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 der Durchführung</a:t>
            </a:r>
            <a:endParaRPr lang="de-DE" sz="2000" b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Softwareentwicklung „Scrum“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Durchführung via „Flying Donut“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Integration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7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 der Problematiken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67944" y="1605033"/>
            <a:ext cx="8228763" cy="3977393"/>
          </a:xfrm>
        </p:spPr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Entwicklungszyklus &amp; Termine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Veränderungen im Team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Fehleinschätzungen</a:t>
            </a:r>
          </a:p>
        </p:txBody>
      </p:sp>
    </p:spTree>
    <p:extLst>
      <p:ext uri="{BB962C8B-B14F-4D97-AF65-F5344CB8AC3E}">
        <p14:creationId xmlns:p14="http://schemas.microsoft.com/office/powerpoint/2010/main" val="414771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08"/>
            <a:ext cx="6858000" cy="1790700"/>
          </a:xfrm>
        </p:spPr>
        <p:txBody>
          <a:bodyPr/>
          <a:lstStyle/>
          <a:p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87178"/>
            <a:ext cx="6858000" cy="3666614"/>
          </a:xfrm>
        </p:spPr>
        <p:txBody>
          <a:bodyPr>
            <a:normAutofit/>
          </a:bodyPr>
          <a:lstStyle/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Zeitliche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Puffer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Technische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vorab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Höheren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Bestandteile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Lernerfolg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Bereich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von…</a:t>
            </a: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allgemeiner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Zusammenarbeit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Organisation von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-&gt;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verwendeten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4B19-6A71-4A7C-93CD-4E317E19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08"/>
            <a:ext cx="6858000" cy="1790700"/>
          </a:xfrm>
        </p:spPr>
        <p:txBody>
          <a:bodyPr/>
          <a:lstStyle/>
          <a:p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9A1C-2F49-45B9-B717-FACE1BB51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87178"/>
            <a:ext cx="6858000" cy="3666614"/>
          </a:xfrm>
        </p:spPr>
        <p:txBody>
          <a:bodyPr>
            <a:noAutofit/>
          </a:bodyPr>
          <a:lstStyle/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Unvorhersehbarer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Verlust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Fehlerhafte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Node-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Installationen</a:t>
            </a: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Fehlende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Zugriffsrechten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Schul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-PCs</a:t>
            </a:r>
          </a:p>
          <a:p>
            <a:pPr marL="257175" indent="-257175" algn="l">
              <a:buFontTx/>
              <a:buChar char="-"/>
            </a:pP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Hohe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Zeitverluste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Einrichtung</a:t>
            </a:r>
            <a:r>
              <a:rPr lang="en-GB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PCs</a:t>
            </a:r>
          </a:p>
          <a:p>
            <a:pPr marL="257175" indent="-257175" algn="l">
              <a:buFontTx/>
              <a:buChar char="-"/>
            </a:pPr>
            <a:endParaRPr lang="en-GB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Projektauftrag</a:t>
            </a:r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Interessante Thematik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Beliebige Komplexität</a:t>
            </a:r>
          </a:p>
          <a:p>
            <a:r>
              <a:rPr lang="de-DE" sz="2000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Festigung von grundlegenden Fähigkeiten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173" y="273684"/>
            <a:ext cx="7067156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 dirty="0"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Welches Problem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lösen</a:t>
            </a:r>
            <a:r>
              <a:rPr lang="en-US" sz="362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399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290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268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Verkäufer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haben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die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Herausforderung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Automobil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anzubieten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Im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Internet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es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schwer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Kunden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überzeugen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gute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Übersicht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Onlineplattform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benötigt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34" indent="-19593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Vergleichbarkeit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und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Filtern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Automobile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sollte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möglich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sein 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85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7505" y="74488"/>
            <a:ext cx="7488832" cy="1770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Ist-Zustand – </a:t>
            </a:r>
          </a:p>
          <a:p>
            <a:pPr algn="ctr"/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wird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zugrunde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liegende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Arbeitsprozess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momentan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gelöst</a:t>
            </a:r>
            <a:r>
              <a:rPr lang="en-US" sz="3628" spc="-1" dirty="0" smtClean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3991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97967">
              <a:buClr>
                <a:srgbClr val="000000"/>
              </a:buClr>
              <a:buSzPct val="45000"/>
            </a:pPr>
            <a:r>
              <a:rPr lang="de-DE" sz="2268" spc="-1" dirty="0">
                <a:uFill>
                  <a:solidFill>
                    <a:srgbClr val="FFFFFF"/>
                  </a:solidFill>
                </a:uFill>
                <a:latin typeface="Arial"/>
              </a:rPr>
              <a:t>Zum einen ohne eine Onlineplattform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67">
              <a:buClr>
                <a:srgbClr val="000000"/>
              </a:buClr>
              <a:buSzPct val="45000"/>
            </a:pPr>
            <a:endParaRPr lang="de-DE" sz="2268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67">
              <a:buClr>
                <a:srgbClr val="000000"/>
              </a:buClr>
              <a:buSzPct val="45000"/>
            </a:pPr>
            <a:r>
              <a:rPr lang="de-DE" sz="2268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Zum anderen gibt es bereits einige große Anbieter von Onlineplattformen</a:t>
            </a:r>
            <a:r>
              <a:rPr lang="de-DE" sz="2903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36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mobile.de</a:t>
            </a:r>
            <a:endParaRPr lang="de-DE" sz="3991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664105" y="1604706"/>
            <a:ext cx="5814244" cy="45256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78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Ist-Zustand - </a:t>
            </a:r>
            <a:r>
              <a:rPr lang="en-US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Was </a:t>
            </a:r>
            <a:r>
              <a:rPr lang="en-US" sz="362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ist</a:t>
            </a:r>
            <a:r>
              <a:rPr lang="en-US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der </a:t>
            </a:r>
            <a:r>
              <a:rPr lang="en-US" sz="362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genaue</a:t>
            </a:r>
            <a:r>
              <a:rPr lang="en-US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362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Zweck</a:t>
            </a:r>
            <a:r>
              <a:rPr lang="en-US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des </a:t>
            </a:r>
            <a:r>
              <a:rPr lang="en-US" sz="3628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Projekts</a:t>
            </a:r>
            <a:r>
              <a:rPr lang="en-US" sz="3628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?</a:t>
            </a:r>
            <a:endParaRPr lang="de-DE" sz="399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172" y="1605033"/>
            <a:ext cx="8228763" cy="4525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40867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268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Käufer </a:t>
            </a:r>
            <a:r>
              <a:rPr lang="de-DE" sz="2268" spc="-1" dirty="0">
                <a:uFill>
                  <a:solidFill>
                    <a:srgbClr val="FFFFFF"/>
                  </a:solidFill>
                </a:uFill>
                <a:latin typeface="Arial"/>
              </a:rPr>
              <a:t>oder Verkäufer werden durch die Komplexität der Plattformen abgeschreckt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867" indent="-293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68" spc="-1" dirty="0">
                <a:uFill>
                  <a:solidFill>
                    <a:srgbClr val="FFFFFF"/>
                  </a:solidFill>
                </a:uFill>
                <a:latin typeface="Arial"/>
              </a:rPr>
              <a:t> Es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fehlt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den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bisherigen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Plattformen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ein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intuitives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System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zum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Vergleichen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verschiedener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 </a:t>
            </a:r>
            <a:r>
              <a:rPr lang="en-US" sz="2268" spc="-1" dirty="0" err="1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Angebote</a:t>
            </a:r>
            <a:r>
              <a:rPr lang="en-US" sz="2268" spc="-1" dirty="0"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.</a:t>
            </a:r>
            <a:endParaRPr lang="de-DE" sz="2903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9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AA0B-7143-4F5F-9DBD-C36353B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13F0-BA78-4AA8-B3AB-FCC3AAD1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 Website, die sich durch intuitive Bedienung auszeichnet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Einfache Angebotserstellung, für Händler und Privatpersonen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Simpel strukturierte Benutzeroberfläche mit Suche 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Übersichtsliste mit grundsätzlichen Infos</a:t>
            </a:r>
          </a:p>
          <a:p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Seperate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Seite mit mehr Details zum Artikel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Größere Bildanzahl für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Premiumaccounts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4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507C-90D3-4CD7-966C-8AB6AA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Vorteile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8BDE6-4D03-442C-B3C3-9D3EE0B7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+Erhöhte Benutzerfreundlichkeit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+Erlaubt spontane Benutzung, ohne größeres Vorwissen / Planung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+Ansprechend für breiteres Publikum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+Interessant für Kunden mit begrenzter Zeit / wenig Erfahrung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+Nicht ablenkend durch Überflüssige Elemente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+erweiterter Kundenkreis bei Parallelbenutzung mit anderen Seiten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-benötigt Basis an Händlern, müssen erst gewisse Nutzermenge erreichen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-stark etablierte Konkurrenz</a:t>
            </a:r>
          </a:p>
        </p:txBody>
      </p:sp>
    </p:spTree>
    <p:extLst>
      <p:ext uri="{BB962C8B-B14F-4D97-AF65-F5344CB8AC3E}">
        <p14:creationId xmlns:p14="http://schemas.microsoft.com/office/powerpoint/2010/main" val="35946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F4B46-4EB5-4FDC-9364-0FF6DF1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Beschreibung der gewählten Software-Architektur  </a:t>
            </a:r>
          </a:p>
          <a:p>
            <a:endParaRPr lang="de-DE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3EE06-EA6F-4B3B-8018-B0B4112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Angular 5.2.4</a:t>
            </a:r>
          </a:p>
          <a:p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node.js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Komponentenbasierte Architektur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Flache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Hierachie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keine tiefe Verschachtelung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besteht aus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 Komponentenklasse, Testklasse, Testklasse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Auslagerung der Businesslogik in eigene Services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RESTSchnittstelle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Access Objects &amp; Router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 Routing Module , Komponenten, Services, </a:t>
            </a:r>
          </a:p>
          <a:p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Klar getrennte </a:t>
            </a:r>
            <a:r>
              <a:rPr lang="de-DE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Augaben</a:t>
            </a:r>
            <a:r>
              <a:rPr lang="de-DE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3991984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305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Projektauftrag</vt:lpstr>
      <vt:lpstr>Projektauftrag</vt:lpstr>
      <vt:lpstr>PowerPoint Presentation</vt:lpstr>
      <vt:lpstr>PowerPoint Presentation</vt:lpstr>
      <vt:lpstr>PowerPoint Presentation</vt:lpstr>
      <vt:lpstr>PowerPoint Presentation</vt:lpstr>
      <vt:lpstr>Soll Konzept</vt:lpstr>
      <vt:lpstr>Vorteile / Nachteile</vt:lpstr>
      <vt:lpstr>Beschreibung der gewählten Software-Architektur   </vt:lpstr>
      <vt:lpstr>PowerPoint Presentation</vt:lpstr>
      <vt:lpstr>UML: Backend</vt:lpstr>
      <vt:lpstr>Projektstrukturplan Teil 1</vt:lpstr>
      <vt:lpstr>Projektstrukturplan Teil 2</vt:lpstr>
      <vt:lpstr>Projektstrukturplan Teil 3</vt:lpstr>
      <vt:lpstr>Projektstrukturplan Teil 4</vt:lpstr>
      <vt:lpstr>Beschreibung der Durchführung</vt:lpstr>
      <vt:lpstr>Beschreibung der Problematiken</vt:lpstr>
      <vt:lpstr>Fazit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Projektauftrag</dc:title>
  <dc:creator>Milan</dc:creator>
  <cp:lastModifiedBy>ava</cp:lastModifiedBy>
  <cp:revision>8</cp:revision>
  <dcterms:created xsi:type="dcterms:W3CDTF">2018-05-27T17:39:14Z</dcterms:created>
  <dcterms:modified xsi:type="dcterms:W3CDTF">2018-05-27T21:06:52Z</dcterms:modified>
</cp:coreProperties>
</file>