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8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7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5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50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9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4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3" y="273353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991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3" y="1604842"/>
            <a:ext cx="10971684" cy="3977811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2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0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5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59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5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26944A-E46B-494A-8DE2-C13A9BFA73CF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10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carscout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Plattform für den Gebrauchtwagenhandel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Ohne Verkaufsprozess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Erstellen von Angeboten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Katalog mit Suche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C5AAF9E-F03B-49D4-A0BB-545CF30A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06" y="857025"/>
            <a:ext cx="4161719" cy="5107400"/>
          </a:xfrm>
          <a:prstGeom prst="rect">
            <a:avLst/>
          </a:prstGeom>
        </p:spPr>
      </p:pic>
      <p:pic>
        <p:nvPicPr>
          <p:cNvPr id="6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8655F3E-A6DF-476E-9309-85D4143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99" y="973354"/>
            <a:ext cx="4071938" cy="48705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C2746C-24BA-4699-B7DD-466A35727690}"/>
              </a:ext>
            </a:extLst>
          </p:cNvPr>
          <p:cNvSpPr txBox="1"/>
          <p:nvPr/>
        </p:nvSpPr>
        <p:spPr>
          <a:xfrm>
            <a:off x="1373980" y="1014413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UML: Frontend</a:t>
            </a:r>
          </a:p>
        </p:txBody>
      </p:sp>
    </p:spTree>
    <p:extLst>
      <p:ext uri="{BB962C8B-B14F-4D97-AF65-F5344CB8AC3E}">
        <p14:creationId xmlns:p14="http://schemas.microsoft.com/office/powerpoint/2010/main" val="112637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BCD0-3717-4E19-A64A-A18E3D3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988219"/>
            <a:ext cx="7886700" cy="99417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UML: Backend</a:t>
            </a:r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054EF87-98EF-4778-9498-442BEBC3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03" y="1726407"/>
            <a:ext cx="6572939" cy="3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1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9DAE881-AF29-4C5E-A354-DC782DEF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740" y="2219325"/>
            <a:ext cx="529728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2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2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B1147F-8687-4138-972C-CF9C6135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103837"/>
            <a:ext cx="6543675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3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3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3EC091-CF88-4332-AF98-783BB4C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30" y="1916680"/>
            <a:ext cx="6293644" cy="3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4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DBB090-BD7E-457C-BCE0-D48E8F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1971791"/>
            <a:ext cx="6793706" cy="37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 der Durchführung</a:t>
            </a:r>
            <a:endParaRPr lang="de-DE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Softwareentwicklung „Scrum“</a:t>
            </a:r>
          </a:p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Durchführung via „Flying Donut“</a:t>
            </a:r>
          </a:p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Integration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9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 der Problematiken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991945" y="1605034"/>
            <a:ext cx="8228763" cy="3977393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Entwicklungszyklus &amp; Termine</a:t>
            </a:r>
          </a:p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Veränderungen im Team</a:t>
            </a:r>
          </a:p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Fehleinschätzungen</a:t>
            </a:r>
          </a:p>
        </p:txBody>
      </p:sp>
    </p:spTree>
    <p:extLst>
      <p:ext uri="{BB962C8B-B14F-4D97-AF65-F5344CB8AC3E}">
        <p14:creationId xmlns:p14="http://schemas.microsoft.com/office/powerpoint/2010/main" val="22393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09708"/>
            <a:ext cx="6858000" cy="1790700"/>
          </a:xfrm>
        </p:spPr>
        <p:txBody>
          <a:bodyPr/>
          <a:lstStyle/>
          <a:p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187178"/>
            <a:ext cx="6858000" cy="3666614"/>
          </a:xfrm>
        </p:spPr>
        <p:txBody>
          <a:bodyPr>
            <a:normAutofit/>
          </a:bodyPr>
          <a:lstStyle/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Zeitliche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Puffer</a:t>
            </a:r>
          </a:p>
          <a:p>
            <a:pPr marL="257175" indent="-257175">
              <a:buFontTx/>
              <a:buChar char="-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vorab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Höheren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Bestandteile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Lernerfolg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von…</a:t>
            </a:r>
          </a:p>
          <a:p>
            <a:pPr algn="l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allgemeiner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Organisation von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9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09708"/>
            <a:ext cx="6858000" cy="1790700"/>
          </a:xfrm>
        </p:spPr>
        <p:txBody>
          <a:bodyPr/>
          <a:lstStyle/>
          <a:p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187178"/>
            <a:ext cx="6858000" cy="3666614"/>
          </a:xfrm>
        </p:spPr>
        <p:txBody>
          <a:bodyPr>
            <a:noAutofit/>
          </a:bodyPr>
          <a:lstStyle/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Unvorhersehbarer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Verlust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Fehlerhafte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Node-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Installationen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Fehlende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Zugriffsrechten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-PCs</a:t>
            </a:r>
          </a:p>
          <a:p>
            <a:pPr marL="257175" indent="-257175">
              <a:buFontTx/>
              <a:buChar char="-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Zeitverluste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PCs</a:t>
            </a:r>
          </a:p>
          <a:p>
            <a:pPr marL="257175" indent="-257175">
              <a:buFontTx/>
              <a:buChar char="-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Interessante Thematik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Beliebige Komplexität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Festigung von grundlegenden Fähigkeiten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Welches Problem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lösen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44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00350"/>
            <a:ext cx="8946541" cy="3448049"/>
          </a:xfrm>
        </p:spPr>
        <p:txBody>
          <a:bodyPr/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Verkäufer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haben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Herausforderung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Automobil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anzubieten</a:t>
            </a:r>
            <a:endParaRPr lang="en-US" spc="-1" dirty="0" smtClean="0"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Im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Internet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schwer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Kunden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überzeugen</a:t>
            </a:r>
            <a:endParaRPr lang="en-US" spc="-1" dirty="0" smtClean="0"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gute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Übersicht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Onlineplattform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benötigt</a:t>
            </a:r>
            <a:endParaRPr lang="en-US" spc="-1" dirty="0" smtClean="0"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Vergleichbarkeit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und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Filtern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Automobile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sollte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möglich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0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40877" cy="2233332"/>
          </a:xfrm>
        </p:spPr>
        <p:txBody>
          <a:bodyPr/>
          <a:lstStyle/>
          <a:p>
            <a: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  <a:t>Ist-Zustand – </a:t>
            </a:r>
            <a:b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Wie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zugrunde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liegende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Arbeitsprozess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momentan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gelöst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57500"/>
            <a:ext cx="8946541" cy="3390899"/>
          </a:xfrm>
        </p:spPr>
        <p:txBody>
          <a:bodyPr/>
          <a:lstStyle/>
          <a:p>
            <a:r>
              <a:rPr lang="de-DE" spc="-1" dirty="0">
                <a:uFill>
                  <a:solidFill>
                    <a:srgbClr val="FFFFFF"/>
                  </a:solidFill>
                </a:uFill>
                <a:latin typeface="Arial"/>
              </a:rPr>
              <a:t>Zum einen ohne eine </a:t>
            </a:r>
            <a:r>
              <a:rPr lang="de-D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Onlineplattform</a:t>
            </a:r>
          </a:p>
          <a:p>
            <a:r>
              <a:rPr lang="de-DE" spc="-1" dirty="0">
                <a:uFill>
                  <a:solidFill>
                    <a:srgbClr val="FFFFFF"/>
                  </a:solidFill>
                </a:uFill>
                <a:latin typeface="Arial"/>
              </a:rPr>
              <a:t>Zum anderen gibt es bereits einige große Anbieter von </a:t>
            </a:r>
            <a:r>
              <a:rPr lang="de-D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Onlineplattformen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94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Mobile.de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00237" y="1414463"/>
            <a:ext cx="8029575" cy="51149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6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44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Was ist der genaue Zweck des Projekts?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pc="-1" dirty="0">
                <a:uFill>
                  <a:solidFill>
                    <a:srgbClr val="FFFFFF"/>
                  </a:solidFill>
                </a:uFill>
                <a:latin typeface="Arial"/>
              </a:rPr>
              <a:t>Käufer oder Verkäufer werden durch die Komplexität der Plattformen </a:t>
            </a:r>
            <a:r>
              <a:rPr lang="de-D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abgeschreckt</a:t>
            </a:r>
          </a:p>
          <a:p>
            <a:r>
              <a:rPr lang="de-DE" spc="-1" dirty="0">
                <a:uFill>
                  <a:solidFill>
                    <a:srgbClr val="FFFFFF"/>
                  </a:solidFill>
                </a:uFill>
                <a:latin typeface="Arial"/>
              </a:rPr>
              <a:t>Es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fehlt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bisherigen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Plattformen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intuitives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System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zum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verschiedener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Angebote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AA0B-7143-4F5F-9DBD-C36353B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13F0-BA78-4AA8-B3AB-FCC3AAD1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Website, die sich durch intuitive Bedienung auszeichnet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Einfache Angebotserstellung, für Händler und Privatpersonen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Simpel strukturierte Benutzeroberfläche mit Suche 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Übersichtsliste mit grundsätzlichen Infos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Seperate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Seite mit mehr Details zum Artikel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Größere Bildanzahl für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Premiumaccounts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507C-90D3-4CD7-966C-8AB6AA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Vorteile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8BDE6-4D03-442C-B3C3-9D3EE0B7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+Erhöhte Benutzerfreundlichkeit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+Erlaubt spontane Benutzung, ohne größeres Vorwissen / Planung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+Ansprechend für breiteres Publikum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+Interessant für Kunden mit begrenzter Zeit / wenig Erfahrung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+Nicht ablenkend durch Überflüssige 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+erweiterter Kundenkreis bei Parallelbenutzung mit anderen Seiten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-benötigt Basis an Händlern, müssen erst gewisse Nutzermenge erreichen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-stark etablierte Konkurrenz</a:t>
            </a:r>
          </a:p>
        </p:txBody>
      </p:sp>
    </p:spTree>
    <p:extLst>
      <p:ext uri="{BB962C8B-B14F-4D97-AF65-F5344CB8AC3E}">
        <p14:creationId xmlns:p14="http://schemas.microsoft.com/office/powerpoint/2010/main" val="1926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F4B46-4EB5-4FDC-9364-0FF6DF1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 der gewählten Software-Architektur  </a:t>
            </a:r>
          </a:p>
          <a:p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3EE06-EA6F-4B3B-8018-B0B4112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Angular 5.2.4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node.js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Komponentenbasierte Architektur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Flache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Hierachie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keine tiefe Verschachtelung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besteht aus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, Komponentenklasse, Testklasse, Testklasse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Auslagerung der Businesslogik in eigene Services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RESTSchnittstelle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Data Access Objects &amp; Router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Frontend: Routing Module , Komponenten, Services, 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Klar getrennte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Augaben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308735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294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Projektauftrag</vt:lpstr>
      <vt:lpstr>Projektauftrag</vt:lpstr>
      <vt:lpstr>Ist-Zustand - Welches Problem ist zu lösen?</vt:lpstr>
      <vt:lpstr>Ist-Zustand –  Wie wird der zugrunde liegende Arbeitsprozess momentan gelöst?</vt:lpstr>
      <vt:lpstr>Mobile.de</vt:lpstr>
      <vt:lpstr>Ist-Zustand - Was ist der genaue Zweck des Projekts?</vt:lpstr>
      <vt:lpstr>Soll Konzept</vt:lpstr>
      <vt:lpstr>Vorteile / Nachteile</vt:lpstr>
      <vt:lpstr>Beschreibung der gewählten Software-Architektur   </vt:lpstr>
      <vt:lpstr>PowerPoint Presentation</vt:lpstr>
      <vt:lpstr>UML: Backend</vt:lpstr>
      <vt:lpstr>Projektstrukturplan Teil 1</vt:lpstr>
      <vt:lpstr>Projektstrukturplan Teil 2</vt:lpstr>
      <vt:lpstr>Projektstrukturplan Teil 3</vt:lpstr>
      <vt:lpstr>Projektstrukturplan Teil 4</vt:lpstr>
      <vt:lpstr>Beschreibung der Durchführung</vt:lpstr>
      <vt:lpstr>Beschreibung der Problematiken</vt:lpstr>
      <vt:lpstr>Fazit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Projektauftrag</dc:title>
  <dc:creator>ava</dc:creator>
  <cp:lastModifiedBy>ava</cp:lastModifiedBy>
  <cp:revision>1</cp:revision>
  <dcterms:created xsi:type="dcterms:W3CDTF">2018-05-27T21:01:21Z</dcterms:created>
  <dcterms:modified xsi:type="dcterms:W3CDTF">2018-05-27T21:07:09Z</dcterms:modified>
</cp:coreProperties>
</file>