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27.05.2018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AAA0B-7143-4F5F-9DBD-C36353BA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Soll Konzept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513F0-BA78-4AA8-B3AB-FCC3AAD1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Eine Website, die sich durch intuitive Bedienung auszeichnet</a:t>
            </a:r>
          </a:p>
          <a:p>
            <a:r>
              <a:rPr lang="de-DE" dirty="0">
                <a:cs typeface="Calibri"/>
              </a:rPr>
              <a:t>Einfache Angebotserstellung, für Händler und Privatpersonen</a:t>
            </a:r>
          </a:p>
          <a:p>
            <a:r>
              <a:rPr lang="de-DE" dirty="0">
                <a:cs typeface="Calibri"/>
              </a:rPr>
              <a:t>Simpel strukturierte Benutzeroberfläche mit Suche </a:t>
            </a:r>
          </a:p>
          <a:p>
            <a:r>
              <a:rPr lang="de-DE" dirty="0">
                <a:cs typeface="Calibri"/>
              </a:rPr>
              <a:t>Übersichtsliste mit grundsätzlichen Infos</a:t>
            </a:r>
          </a:p>
          <a:p>
            <a:r>
              <a:rPr lang="de-DE" dirty="0" err="1">
                <a:cs typeface="Calibri"/>
              </a:rPr>
              <a:t>Seperate</a:t>
            </a:r>
            <a:r>
              <a:rPr lang="de-DE" dirty="0">
                <a:cs typeface="Calibri"/>
              </a:rPr>
              <a:t> Seite mit mehr Details zum Artikel</a:t>
            </a:r>
          </a:p>
          <a:p>
            <a:r>
              <a:rPr lang="de-DE" dirty="0">
                <a:cs typeface="Calibri"/>
              </a:rPr>
              <a:t>Größere Bildanzahl für </a:t>
            </a:r>
            <a:r>
              <a:rPr lang="de-DE" dirty="0" err="1">
                <a:cs typeface="Calibri"/>
              </a:rPr>
              <a:t>Premiumaccounts</a:t>
            </a:r>
          </a:p>
          <a:p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30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B507C-90D3-4CD7-966C-8AB6AA8E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Vorteile / Nachteile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E8BDE6-4D03-442C-B3C3-9D3EE0B7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dirty="0">
                <a:cs typeface="Calibri"/>
              </a:rPr>
              <a:t>+Erhöhte Benutzerfreundlichkeit</a:t>
            </a:r>
          </a:p>
          <a:p>
            <a:r>
              <a:rPr lang="de-DE" dirty="0">
                <a:cs typeface="Calibri"/>
              </a:rPr>
              <a:t>+Erlaubt spontane Benutzung, ohne größeres Vorwissen / Planung</a:t>
            </a:r>
          </a:p>
          <a:p>
            <a:r>
              <a:rPr lang="de-DE" dirty="0">
                <a:cs typeface="Calibri"/>
              </a:rPr>
              <a:t>+Ansprechend für breiteres Publikum</a:t>
            </a:r>
          </a:p>
          <a:p>
            <a:r>
              <a:rPr lang="de-DE" dirty="0">
                <a:cs typeface="Calibri"/>
              </a:rPr>
              <a:t>+Interessant für Kunden mit begrenzter Zeit / wenig Erfahrung</a:t>
            </a:r>
          </a:p>
          <a:p>
            <a:r>
              <a:rPr lang="de-DE" dirty="0">
                <a:cs typeface="Calibri"/>
              </a:rPr>
              <a:t>+Nicht ablenkend durch Überflüssige Elemente</a:t>
            </a:r>
          </a:p>
          <a:p>
            <a:r>
              <a:rPr lang="de-DE" dirty="0">
                <a:cs typeface="Calibri"/>
              </a:rPr>
              <a:t>+erweiterter Kundenkreis bei Parallelbenutzung mit anderen Seiten</a:t>
            </a:r>
          </a:p>
          <a:p>
            <a:r>
              <a:rPr lang="de-DE" dirty="0">
                <a:cs typeface="Calibri"/>
              </a:rPr>
              <a:t>-benötigt Basis an Händlern, müssen erst gewisse Nutzermenge erreichen</a:t>
            </a:r>
          </a:p>
          <a:p>
            <a:r>
              <a:rPr lang="de-DE" dirty="0">
                <a:cs typeface="Calibri"/>
              </a:rPr>
              <a:t>-stark etablierte Konkurrenz</a:t>
            </a:r>
          </a:p>
        </p:txBody>
      </p:sp>
    </p:spTree>
    <p:extLst>
      <p:ext uri="{BB962C8B-B14F-4D97-AF65-F5344CB8AC3E}">
        <p14:creationId xmlns:p14="http://schemas.microsoft.com/office/powerpoint/2010/main" val="213171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F4B46-4EB5-4FDC-9364-0FF6DF14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cs typeface="Calibri Light"/>
              </a:rPr>
              <a:t>Beschreibung der gewählten Software-Architektur </a:t>
            </a:r>
            <a:r>
              <a:rPr lang="de-DE" dirty="0">
                <a:cs typeface="Calibri Light"/>
              </a:rPr>
              <a:t> </a:t>
            </a:r>
            <a:endParaRPr lang="de-DE" dirty="0"/>
          </a:p>
          <a:p>
            <a:endParaRPr lang="de-DE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3EE06-EA6F-4B3B-8018-B0B41120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dirty="0">
                <a:cs typeface="Calibri"/>
              </a:rPr>
              <a:t>Angular 5.2.4</a:t>
            </a:r>
          </a:p>
          <a:p>
            <a:r>
              <a:rPr lang="de-DE" dirty="0" err="1">
                <a:cs typeface="Calibri"/>
              </a:rPr>
              <a:t>Typescript</a:t>
            </a:r>
            <a:r>
              <a:rPr lang="de-DE" dirty="0">
                <a:cs typeface="Calibri"/>
              </a:rPr>
              <a:t> &amp; node.js</a:t>
            </a:r>
          </a:p>
          <a:p>
            <a:r>
              <a:rPr lang="de-DE" dirty="0">
                <a:cs typeface="Calibri"/>
              </a:rPr>
              <a:t>Komponentenbasierte Architektur</a:t>
            </a:r>
          </a:p>
          <a:p>
            <a:r>
              <a:rPr lang="de-DE" dirty="0">
                <a:cs typeface="Calibri"/>
              </a:rPr>
              <a:t>Flache </a:t>
            </a:r>
            <a:r>
              <a:rPr lang="de-DE" dirty="0" err="1">
                <a:cs typeface="Calibri"/>
              </a:rPr>
              <a:t>Hierachie</a:t>
            </a:r>
            <a:r>
              <a:rPr lang="de-DE" dirty="0">
                <a:cs typeface="Calibri"/>
              </a:rPr>
              <a:t>, keine tiefe Verschachtelung</a:t>
            </a:r>
          </a:p>
          <a:p>
            <a:r>
              <a:rPr lang="de-DE" dirty="0">
                <a:cs typeface="Calibri"/>
              </a:rPr>
              <a:t>besteht aus </a:t>
            </a:r>
            <a:r>
              <a:rPr lang="de-DE" dirty="0" err="1">
                <a:cs typeface="Calibri"/>
              </a:rPr>
              <a:t>Html</a:t>
            </a:r>
            <a:r>
              <a:rPr lang="de-DE" dirty="0">
                <a:cs typeface="Calibri"/>
              </a:rPr>
              <a:t> , Komponentenklasse, Testklasse, Testklasse</a:t>
            </a:r>
          </a:p>
          <a:p>
            <a:r>
              <a:rPr lang="de-DE" dirty="0">
                <a:cs typeface="Calibri"/>
              </a:rPr>
              <a:t>Auslagerung der Businesslogik in eigene Services</a:t>
            </a:r>
          </a:p>
          <a:p>
            <a:r>
              <a:rPr lang="de-DE" dirty="0">
                <a:cs typeface="Calibri"/>
              </a:rPr>
              <a:t>Test Driven Development</a:t>
            </a:r>
          </a:p>
          <a:p>
            <a:r>
              <a:rPr lang="de-DE" dirty="0">
                <a:cs typeface="Calibri"/>
              </a:rPr>
              <a:t>Backend :</a:t>
            </a:r>
            <a:r>
              <a:rPr lang="de-DE" dirty="0" err="1">
                <a:cs typeface="Calibri"/>
              </a:rPr>
              <a:t>RESTSchnittstelle</a:t>
            </a:r>
            <a:r>
              <a:rPr lang="de-DE" dirty="0">
                <a:cs typeface="Calibri"/>
              </a:rPr>
              <a:t> Data Access Objects &amp; Router</a:t>
            </a:r>
          </a:p>
          <a:p>
            <a:r>
              <a:rPr lang="de-DE" dirty="0">
                <a:cs typeface="Calibri"/>
              </a:rPr>
              <a:t>Frontend: Routing Module , Komponenten, Services, </a:t>
            </a:r>
          </a:p>
          <a:p>
            <a:r>
              <a:rPr lang="de-DE" dirty="0">
                <a:cs typeface="Calibri"/>
              </a:rPr>
              <a:t>Klar getrennte </a:t>
            </a:r>
            <a:r>
              <a:rPr lang="de-DE" dirty="0" err="1">
                <a:cs typeface="Calibri"/>
              </a:rPr>
              <a:t>Augaben</a:t>
            </a:r>
            <a:r>
              <a:rPr lang="de-DE" dirty="0">
                <a:cs typeface="Calibri"/>
              </a:rPr>
              <a:t> der Komponenten</a:t>
            </a:r>
          </a:p>
        </p:txBody>
      </p:sp>
    </p:spTree>
    <p:extLst>
      <p:ext uri="{BB962C8B-B14F-4D97-AF65-F5344CB8AC3E}">
        <p14:creationId xmlns:p14="http://schemas.microsoft.com/office/powerpoint/2010/main" val="233288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CC5AAF9E-F03B-49D4-A0BB-545CF30AE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406" y="-300"/>
            <a:ext cx="5548959" cy="6809866"/>
          </a:xfrm>
          <a:prstGeom prst="rect">
            <a:avLst/>
          </a:prstGeom>
        </p:spPr>
      </p:pic>
      <p:pic>
        <p:nvPicPr>
          <p:cNvPr id="6" name="Grafik 6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D8655F3E-A6DF-476E-9309-85D41436C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999" y="154804"/>
            <a:ext cx="5429250" cy="649411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EC2746C-24BA-4699-B7DD-466A35727690}"/>
              </a:ext>
            </a:extLst>
          </p:cNvPr>
          <p:cNvSpPr txBox="1"/>
          <p:nvPr/>
        </p:nvSpPr>
        <p:spPr>
          <a:xfrm>
            <a:off x="-200027" y="20955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UML: Frontend</a:t>
            </a:r>
          </a:p>
        </p:txBody>
      </p:sp>
    </p:spTree>
    <p:extLst>
      <p:ext uri="{BB962C8B-B14F-4D97-AF65-F5344CB8AC3E}">
        <p14:creationId xmlns:p14="http://schemas.microsoft.com/office/powerpoint/2010/main" val="2359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CBCD0-3717-4E19-A64A-A18E3D3E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74625"/>
            <a:ext cx="10515600" cy="1325563"/>
          </a:xfrm>
        </p:spPr>
        <p:txBody>
          <a:bodyPr/>
          <a:lstStyle/>
          <a:p>
            <a:r>
              <a:rPr lang="de-DE" dirty="0">
                <a:cs typeface="Calibri Light"/>
              </a:rPr>
              <a:t>UML: Backend</a:t>
            </a:r>
            <a:endParaRPr lang="de-DE" dirty="0"/>
          </a:p>
        </p:txBody>
      </p:sp>
      <p:pic>
        <p:nvPicPr>
          <p:cNvPr id="4" name="Grafik 4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8054EF87-98EF-4778-9498-442BEBC3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403" y="1158875"/>
            <a:ext cx="8763918" cy="49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9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Projektstrukturplan Teil 1</a:t>
            </a:r>
            <a:endParaRPr lang="de-DE" dirty="0"/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09DAE881-AF29-4C5E-A354-DC782DEF0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654" y="1816100"/>
            <a:ext cx="70630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5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Projektstrukturplan Teil 2</a:t>
            </a:r>
            <a:endParaRPr lang="de-DE" dirty="0"/>
          </a:p>
        </p:txBody>
      </p:sp>
      <p:pic>
        <p:nvPicPr>
          <p:cNvPr id="3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9B1147F-8687-4138-972C-CF9C6135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1662114"/>
            <a:ext cx="87249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8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Projektstrukturplan Teil 3</a:t>
            </a:r>
            <a:endParaRPr lang="de-DE" dirty="0"/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93EC091-CF88-4332-AF98-783BB4C06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3" y="1412572"/>
            <a:ext cx="8391525" cy="470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1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2BCBC-8926-4836-96A3-607DAD7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Projektstrukturplan Teil 4</a:t>
            </a:r>
            <a:endParaRPr lang="de-DE" dirty="0"/>
          </a:p>
        </p:txBody>
      </p:sp>
      <p:pic>
        <p:nvPicPr>
          <p:cNvPr id="3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B3DBB090-BD7E-457C-BCE0-D48E8F4B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98" y="1486054"/>
            <a:ext cx="9058275" cy="502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0750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Soll Konzept</vt:lpstr>
      <vt:lpstr>Vorteile / Nachteile</vt:lpstr>
      <vt:lpstr>Beschreibung der gewählten Software-Architektur   </vt:lpstr>
      <vt:lpstr>PowerPoint-Präsentation</vt:lpstr>
      <vt:lpstr>UML: Backend</vt:lpstr>
      <vt:lpstr>Projektstrukturplan Teil 1</vt:lpstr>
      <vt:lpstr>Projektstrukturplan Teil 2</vt:lpstr>
      <vt:lpstr>Projektstrukturplan Teil 3</vt:lpstr>
      <vt:lpstr>Projektstrukturplan Teil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Soll Konzept</dc:title>
  <dc:creator/>
  <cp:lastModifiedBy/>
  <cp:revision>4</cp:revision>
  <dcterms:created xsi:type="dcterms:W3CDTF">2012-07-30T21:06:50Z</dcterms:created>
  <dcterms:modified xsi:type="dcterms:W3CDTF">2018-05-27T19:56:44Z</dcterms:modified>
</cp:coreProperties>
</file>