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D32-5912-4CF1-8FB1-D8E8E6935AA4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7D7-5765-4AE7-AC4F-44964A1AF3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691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D32-5912-4CF1-8FB1-D8E8E6935AA4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7D7-5765-4AE7-AC4F-44964A1AF3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20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D32-5912-4CF1-8FB1-D8E8E6935AA4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7D7-5765-4AE7-AC4F-44964A1AF3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7213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D32-5912-4CF1-8FB1-D8E8E6935AA4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7D7-5765-4AE7-AC4F-44964A1AF37A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339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D32-5912-4CF1-8FB1-D8E8E6935AA4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7D7-5765-4AE7-AC4F-44964A1AF3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5018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D32-5912-4CF1-8FB1-D8E8E6935AA4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7D7-5765-4AE7-AC4F-44964A1AF3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5611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D32-5912-4CF1-8FB1-D8E8E6935AA4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7D7-5765-4AE7-AC4F-44964A1AF3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5412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D32-5912-4CF1-8FB1-D8E8E6935AA4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7D7-5765-4AE7-AC4F-44964A1AF3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0308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D32-5912-4CF1-8FB1-D8E8E6935AA4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7D7-5765-4AE7-AC4F-44964A1AF3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690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D32-5912-4CF1-8FB1-D8E8E6935AA4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7D7-5765-4AE7-AC4F-44964A1AF3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121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D32-5912-4CF1-8FB1-D8E8E6935AA4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7D7-5765-4AE7-AC4F-44964A1AF3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286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D32-5912-4CF1-8FB1-D8E8E6935AA4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7D7-5765-4AE7-AC4F-44964A1AF3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605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D32-5912-4CF1-8FB1-D8E8E6935AA4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7D7-5765-4AE7-AC4F-44964A1AF3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334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D32-5912-4CF1-8FB1-D8E8E6935AA4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7D7-5765-4AE7-AC4F-44964A1AF3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693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D32-5912-4CF1-8FB1-D8E8E6935AA4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7D7-5765-4AE7-AC4F-44964A1AF3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977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D32-5912-4CF1-8FB1-D8E8E6935AA4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7D7-5765-4AE7-AC4F-44964A1AF3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593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D32-5912-4CF1-8FB1-D8E8E6935AA4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7D7-5765-4AE7-AC4F-44964A1AF3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14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89D32-5912-4CF1-8FB1-D8E8E6935AA4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C17D7-5765-4AE7-AC4F-44964A1AF3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9333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52BE27-B3CC-4476-A69E-2A801BFCA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890" y="2020721"/>
            <a:ext cx="9001462" cy="2387600"/>
          </a:xfrm>
        </p:spPr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Overview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637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B4E266-2D54-4705-B1F4-4A43FD62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Linear Programming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9D9CEA-240E-4EAF-8C31-501D1263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Linear</a:t>
            </a:r>
            <a:r>
              <a:rPr lang="tr-TR" dirty="0"/>
              <a:t> Programming </a:t>
            </a:r>
            <a:br>
              <a:rPr lang="tr-TR" dirty="0"/>
            </a:br>
            <a:r>
              <a:rPr lang="en-US" dirty="0"/>
              <a:t>Basics of Linear Constraints</a:t>
            </a:r>
            <a:br>
              <a:rPr lang="tr-TR" dirty="0"/>
            </a:br>
            <a:r>
              <a:rPr lang="en-US" dirty="0"/>
              <a:t> Use in Resource Allocation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342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252E6D-A54E-422C-BEDB-49FDDE40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Integer</a:t>
            </a:r>
            <a:r>
              <a:rPr lang="tr-TR" dirty="0"/>
              <a:t> Programming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E1D017-8076-4B69-B0C9-EC8ED58B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Programming</a:t>
            </a:r>
            <a:br>
              <a:rPr lang="tr-TR" dirty="0"/>
            </a:br>
            <a:r>
              <a:rPr lang="en-US" dirty="0"/>
              <a:t> Dealing with Discrete Variables</a:t>
            </a:r>
            <a:br>
              <a:rPr lang="tr-TR" dirty="0"/>
            </a:br>
            <a:r>
              <a:rPr lang="en-US" dirty="0"/>
              <a:t> Applications in Scheduling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670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5551FD-9F56-472F-B7CC-78ED3974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Non-linear</a:t>
            </a:r>
            <a:r>
              <a:rPr lang="tr-TR" dirty="0"/>
              <a:t> Programming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0F2A08-DFE2-40F3-801F-F6690A6E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Non-linear Programming</a:t>
            </a:r>
            <a:br>
              <a:rPr lang="tr-TR" dirty="0"/>
            </a:br>
            <a:r>
              <a:rPr lang="en-US" dirty="0"/>
              <a:t> Handling Non-linear Constraints</a:t>
            </a:r>
            <a:br>
              <a:rPr lang="tr-TR" dirty="0"/>
            </a:br>
            <a:r>
              <a:rPr lang="en-US" dirty="0"/>
              <a:t> Challenges and Strategies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3523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5DDEA0-E178-4211-BD37-F2708429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Stochastic</a:t>
            </a:r>
            <a:r>
              <a:rPr lang="tr-TR" dirty="0"/>
              <a:t> 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Descent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8227EB-4513-4F39-9EC4-FF8F005C1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Stochastic Gradient Descent </a:t>
            </a:r>
            <a:br>
              <a:rPr lang="tr-TR" dirty="0"/>
            </a:br>
            <a:r>
              <a:rPr lang="en-US" dirty="0"/>
              <a:t>Balancing Speed and Accuracy</a:t>
            </a:r>
            <a:br>
              <a:rPr lang="tr-TR" dirty="0"/>
            </a:br>
            <a:r>
              <a:rPr lang="en-US" dirty="0"/>
              <a:t>Role in Large-Scale Optimization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936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045493-779D-4185-9C39-6A17FF2E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Conjugate</a:t>
            </a:r>
            <a:r>
              <a:rPr lang="tr-TR" dirty="0"/>
              <a:t> 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E0942F-CD65-49E5-8674-B17FE609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Conjugate Gradient Method </a:t>
            </a:r>
            <a:br>
              <a:rPr lang="tr-TR" dirty="0"/>
            </a:br>
            <a:r>
              <a:rPr lang="en-US" dirty="0"/>
              <a:t>Optimizing Large Sparse Systems</a:t>
            </a:r>
            <a:br>
              <a:rPr lang="tr-TR" dirty="0"/>
            </a:br>
            <a:r>
              <a:rPr lang="en-US" dirty="0"/>
              <a:t> Use in Machine Learning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281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E7FBA3-2495-4064-A11A-694FC0C0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Differential</a:t>
            </a:r>
            <a:r>
              <a:rPr lang="tr-TR" dirty="0"/>
              <a:t> </a:t>
            </a:r>
            <a:r>
              <a:rPr lang="tr-TR" dirty="0" err="1"/>
              <a:t>Evolution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FF7993-C44A-472A-8030-1371EA22A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Differential Evolution</a:t>
            </a:r>
            <a:br>
              <a:rPr lang="tr-TR" dirty="0"/>
            </a:br>
            <a:r>
              <a:rPr lang="en-US" dirty="0"/>
              <a:t> Strategy for Global Optimization</a:t>
            </a:r>
            <a:br>
              <a:rPr lang="tr-TR" dirty="0"/>
            </a:br>
            <a:r>
              <a:rPr lang="en-US" dirty="0"/>
              <a:t> Advantages in Multimodal Landscapes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4063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1D0A13-FF2F-4EE2-B280-990D90E4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Heuristic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Metaheuristic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92FB65-1F23-4D4E-8B9C-F53C664DC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 and Metaheuristic Methods</a:t>
            </a:r>
            <a:br>
              <a:rPr lang="tr-TR" dirty="0"/>
            </a:br>
            <a:r>
              <a:rPr lang="en-US" dirty="0"/>
              <a:t>Overview and Comparison</a:t>
            </a:r>
            <a:br>
              <a:rPr lang="tr-TR" dirty="0"/>
            </a:br>
            <a:r>
              <a:rPr lang="en-US" dirty="0"/>
              <a:t> Selecting the Right Algorithm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615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93B56C-1F1C-4472-A7AA-7FF9AC17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Overview</a:t>
            </a:r>
            <a:r>
              <a:rPr lang="tr-TR" dirty="0"/>
              <a:t> of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09D431-D08C-4C7B-8503-1B591916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Optimization Algorithms </a:t>
            </a:r>
            <a:br>
              <a:rPr lang="tr-TR" dirty="0"/>
            </a:br>
            <a:r>
              <a:rPr lang="en-US" dirty="0"/>
              <a:t>Purpose in Problem Solving </a:t>
            </a:r>
            <a:br>
              <a:rPr lang="tr-TR" dirty="0"/>
            </a:br>
            <a:r>
              <a:rPr lang="en-US" dirty="0"/>
              <a:t>Types of Optimization Problems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946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DBF21D-85C6-4054-A83A-31876479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Descent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C6F90D-DEA1-4DFA-AD81-F5787D6E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Descent and Variants</a:t>
            </a:r>
            <a:br>
              <a:rPr lang="tr-TR" dirty="0"/>
            </a:br>
            <a:r>
              <a:rPr lang="en-US" dirty="0"/>
              <a:t> Working Principle</a:t>
            </a:r>
            <a:br>
              <a:rPr lang="tr-TR" dirty="0"/>
            </a:br>
            <a:r>
              <a:rPr lang="en-US" dirty="0"/>
              <a:t> Use Cases in Different Fields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439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37E2A1-E7E6-4E09-A68D-F81375D7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8A6624-C7CF-430B-A22D-12680B07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Genetic Algorithms </a:t>
            </a:r>
            <a:br>
              <a:rPr lang="tr-TR" dirty="0"/>
            </a:br>
            <a:r>
              <a:rPr lang="en-US" dirty="0"/>
              <a:t>Mechanism of Evolutionary Computation </a:t>
            </a:r>
            <a:br>
              <a:rPr lang="tr-TR" dirty="0"/>
            </a:br>
            <a:r>
              <a:rPr lang="en-US" dirty="0"/>
              <a:t>Applications in Complex Problems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148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483EF3-D5A2-4BF6-87E9-7538D07E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Simulated</a:t>
            </a:r>
            <a:r>
              <a:rPr lang="tr-TR" dirty="0"/>
              <a:t> </a:t>
            </a:r>
            <a:r>
              <a:rPr lang="tr-TR" dirty="0" err="1"/>
              <a:t>Annealing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57DFC0-9EBB-465A-9A68-1B9694F1D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  <a:br>
              <a:rPr lang="tr-TR" dirty="0"/>
            </a:br>
            <a:r>
              <a:rPr lang="en-US" dirty="0"/>
              <a:t>Concept of Probabilistic Optimization</a:t>
            </a:r>
            <a:br>
              <a:rPr lang="tr-TR" dirty="0"/>
            </a:br>
            <a:r>
              <a:rPr lang="en-US" dirty="0"/>
              <a:t> Usage in Global Optimization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157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1FBCAC-8D05-4968-9738-2B9444E9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Particle</a:t>
            </a:r>
            <a:r>
              <a:rPr lang="tr-TR" dirty="0"/>
              <a:t> </a:t>
            </a:r>
            <a:r>
              <a:rPr lang="tr-TR" dirty="0" err="1"/>
              <a:t>Swarm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4CC68E-49DA-4056-8817-11B1D0BE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 Swarm Optimization </a:t>
            </a:r>
            <a:br>
              <a:rPr lang="tr-TR" dirty="0"/>
            </a:br>
            <a:r>
              <a:rPr lang="en-US" dirty="0"/>
              <a:t>Swarm Intelligence Concept </a:t>
            </a:r>
            <a:br>
              <a:rPr lang="tr-TR" dirty="0"/>
            </a:br>
            <a:r>
              <a:rPr lang="en-US" dirty="0"/>
              <a:t>Effectiveness in Multimodal Functions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245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D3A01C-BB56-4A52-98B0-B3EA779D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Ant </a:t>
            </a:r>
            <a:r>
              <a:rPr lang="tr-TR" dirty="0" err="1"/>
              <a:t>Colony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F45E46-D768-4BD3-9B88-BF2092A9A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 Colony Optimization</a:t>
            </a:r>
            <a:br>
              <a:rPr lang="tr-TR" dirty="0"/>
            </a:br>
            <a:r>
              <a:rPr lang="en-US" dirty="0"/>
              <a:t> Inspiration from Natural Behavior</a:t>
            </a:r>
            <a:br>
              <a:rPr lang="tr-TR" dirty="0"/>
            </a:br>
            <a:r>
              <a:rPr lang="en-US" dirty="0"/>
              <a:t> Application in Networking and Routing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471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48C20-90F2-466E-A7EC-298D678E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Evolution</a:t>
            </a:r>
            <a:r>
              <a:rPr lang="tr-TR" dirty="0"/>
              <a:t> </a:t>
            </a:r>
            <a:r>
              <a:rPr lang="tr-TR" dirty="0" err="1"/>
              <a:t>Strategies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E1BF71-AE90-4838-9A22-BBDB3FEF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Evolution Strategies </a:t>
            </a:r>
            <a:br>
              <a:rPr lang="tr-TR" dirty="0"/>
            </a:br>
            <a:r>
              <a:rPr lang="en-US" dirty="0"/>
              <a:t>Differences from Genetic Algorithms </a:t>
            </a:r>
            <a:br>
              <a:rPr lang="tr-TR" dirty="0"/>
            </a:br>
            <a:r>
              <a:rPr lang="en-US" dirty="0"/>
              <a:t>Efficiency in Continuous Spaces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838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B6645F-E9CF-4DC7-90BC-6B0F2011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Tabu </a:t>
            </a:r>
            <a:r>
              <a:rPr lang="tr-TR" dirty="0" err="1"/>
              <a:t>Search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2B723D-00EB-45FB-859C-0EE4FFC70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Tabu Search </a:t>
            </a:r>
            <a:br>
              <a:rPr lang="tr-TR" dirty="0"/>
            </a:br>
            <a:r>
              <a:rPr lang="en-US" dirty="0"/>
              <a:t>Short-Term Memory Mechanism </a:t>
            </a:r>
            <a:br>
              <a:rPr lang="tr-TR" dirty="0"/>
            </a:br>
            <a:r>
              <a:rPr lang="en-US" dirty="0"/>
              <a:t>Usage in Combinatorial Optimization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6488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</TotalTime>
  <Words>239</Words>
  <Application>Microsoft Office PowerPoint</Application>
  <PresentationFormat>Geniş ekran</PresentationFormat>
  <Paragraphs>31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Bookman Old Style</vt:lpstr>
      <vt:lpstr>Rockwell</vt:lpstr>
      <vt:lpstr>Damask</vt:lpstr>
      <vt:lpstr>Optimization Algorithms Overview</vt:lpstr>
      <vt:lpstr>Overview of Optimization Algorithms</vt:lpstr>
      <vt:lpstr>Gradient Descent </vt:lpstr>
      <vt:lpstr>Genetic Algorithms </vt:lpstr>
      <vt:lpstr>Simulated Annealing </vt:lpstr>
      <vt:lpstr>Particle Swarm Optimization </vt:lpstr>
      <vt:lpstr>Ant Colony Optimization </vt:lpstr>
      <vt:lpstr>Evolution Strategies </vt:lpstr>
      <vt:lpstr>Tabu Search </vt:lpstr>
      <vt:lpstr>Linear Programming </vt:lpstr>
      <vt:lpstr>Integer Programming </vt:lpstr>
      <vt:lpstr>Non-linear Programming </vt:lpstr>
      <vt:lpstr>Stochastic Gradient Descent </vt:lpstr>
      <vt:lpstr>Conjugate Gradient Method </vt:lpstr>
      <vt:lpstr>Differential Evolution </vt:lpstr>
      <vt:lpstr>Heuristic and Metaheuristic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Algorithms Overview</dc:title>
  <dc:creator>Efe YILDIRIM</dc:creator>
  <cp:lastModifiedBy>Efe YILDIRIM</cp:lastModifiedBy>
  <cp:revision>13</cp:revision>
  <dcterms:created xsi:type="dcterms:W3CDTF">2024-01-14T21:56:28Z</dcterms:created>
  <dcterms:modified xsi:type="dcterms:W3CDTF">2024-01-14T22:01:55Z</dcterms:modified>
</cp:coreProperties>
</file>