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9" r:id="rId14"/>
    <p:sldId id="267" r:id="rId15"/>
    <p:sldId id="268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0"/>
  </p:normalViewPr>
  <p:slideViewPr>
    <p:cSldViewPr snapToGrid="0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F06B4-1D82-7F41-A4A8-8F5C6AD823BE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56FD-D680-1648-86C7-D10A70855A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5459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356FD-D680-1648-86C7-D10A70855ADA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382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3C535E-766A-03C6-2C2E-59A3ED4D4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3AF4C07-EB9D-9B06-4F2C-6700F0E4D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270059A-647D-87D2-1B64-715FD412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1C60-B8D0-BF4B-8C6A-89423C629FB0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44C7B20-AA0E-2A21-6BF4-9C5EFB52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C9A3E2E-CDCF-3C46-3F0C-150C16B5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BC04-6078-1B4D-9FAF-F67283F6B8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937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226CFE-C3F2-D3A0-AA36-CE2C5315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72D477E-B26E-1CB3-6617-C83CC0A0C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B45C5E8-086C-482E-AE6B-01F1120D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1C60-B8D0-BF4B-8C6A-89423C629FB0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11F64FE-E1A6-7171-D317-07D48770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F5A8132-E35E-4465-75F1-45204BFA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BC04-6078-1B4D-9FAF-F67283F6B8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29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FCF1BC5-268E-D8DB-25E7-C5C16EBE9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254D738-CCFE-2922-1472-D6D74EA2A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EC59B8F-9296-A0DA-BE50-4F707335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1C60-B8D0-BF4B-8C6A-89423C629FB0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527FBEF-9B87-E5FF-DEB3-8AB44F6BC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E4D94C4-293B-CEED-0E07-58E57574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BC04-6078-1B4D-9FAF-F67283F6B8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4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10C396-6A47-4F6D-90E2-FCC48B3F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BE8069-14C2-54E6-082C-A7238639E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51950BB-B4BE-6A24-F062-3210C5B6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1C60-B8D0-BF4B-8C6A-89423C629FB0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D89F938-55FC-5E2A-1B44-3733CC68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89E0819-AF67-0B69-2825-E6916A89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BC04-6078-1B4D-9FAF-F67283F6B8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960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DF0944-83FC-FE4D-A856-16FE12F7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A29325A-869E-F3EF-F85D-42AD1BFDB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09D3344-45E3-B3F7-0F9A-E44B5B44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1C60-B8D0-BF4B-8C6A-89423C629FB0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FAA231E-1459-FE3B-01DE-4196B3F2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CCC58E4-2563-67C2-B3FF-800B4B12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BC04-6078-1B4D-9FAF-F67283F6B8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177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5AF38A-B7E7-9C0F-A742-13764004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DDD7D4-F8BF-B9BF-8E26-7E745273C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02CB7C2-B043-7A49-41A5-F1B094409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2AA4BC4-F239-3C2C-7D22-1CC0FD99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1C60-B8D0-BF4B-8C6A-89423C629FB0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CEFC14E-55E2-7C35-1F6C-1EF509EB4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1B9C420-B193-3180-6D8E-925AA855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BC04-6078-1B4D-9FAF-F67283F6B8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53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728E59-92CD-9BCC-47BD-1687D5E3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9FAB5E2-C25C-74D9-E79A-513FD55CF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A0B6551-DE91-2619-08CA-3A8F47F77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2172556-9ED4-4157-688F-BD5A19A98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418944A-4D51-C895-EB88-ABC1086F3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E1108A6-044E-23BE-EB3E-EF88A966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1C60-B8D0-BF4B-8C6A-89423C629FB0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942C7DE-699A-C715-82EC-691FFDA4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8FEBBB8-241B-4724-FDBF-DE6B553B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BC04-6078-1B4D-9FAF-F67283F6B8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616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971CD0-E2A0-D6F3-11F1-866D61A7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7852FEA-AD41-CE98-210A-34A50667D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1C60-B8D0-BF4B-8C6A-89423C629FB0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3C9E296-9052-2AB9-998B-0DCBCF59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3F419E9-EC86-278B-46C0-A8D34285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BC04-6078-1B4D-9FAF-F67283F6B8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497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91A621D-E838-1E0E-EE01-A3AB454F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1C60-B8D0-BF4B-8C6A-89423C629FB0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96B6D7B-85A7-64B7-132B-7C559045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A28B2E-BA4D-9416-8D29-4DC56D5F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BC04-6078-1B4D-9FAF-F67283F6B8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711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E9EF76-52E4-6C50-5E1C-4771EA25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D24E41-C5EA-7053-B283-3D773796F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897F182-7DCB-FA2F-9E9E-DF6F990FF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C60FB5E-F4A4-C0B0-9B88-DBE8FB303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1C60-B8D0-BF4B-8C6A-89423C629FB0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5B3CFD0-F738-A7F1-EE84-2E4EEF3E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0673FF5-C124-43DD-EF0C-A8C1BC9B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BC04-6078-1B4D-9FAF-F67283F6B8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086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51B708-660C-4ABE-F863-573C345D5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F7FB76F-4D8A-D659-415B-5E18B09D1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307DA40-3F33-C499-527B-AF82253DC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F42E809-76ED-6535-03A4-85AB0ECF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1C60-B8D0-BF4B-8C6A-89423C629FB0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8C4BB26-2CFE-A243-0C59-5F6D8C6E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EEDCF56-DD94-F55F-37EE-0F3CE596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BC04-6078-1B4D-9FAF-F67283F6B8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504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1EE52CB-5105-B648-A244-D2DA5C66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C200F47-9006-386C-614B-25AB988E9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4FD067C-7E3B-9952-84A6-E48FD7698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41C60-B8D0-BF4B-8C6A-89423C629FB0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2EF6230-1AA6-CF69-F324-4D6AAAB2C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C0EB675-01B8-959A-C104-2603CE5DD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BC04-6078-1B4D-9FAF-F67283F6B8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918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8627D4-0188-2783-0F7C-C08B0DCA9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Çalgı Türleri Ve Toplulukları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54A555E-B459-6A12-DBFA-9DCB30E98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19132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E654B1-6DD5-A314-3E6A-01E12070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                       Çalgı Toplulukları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C4F1A8-B1C8-FEBA-513B-31D618129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Bando Toplulukları</a:t>
            </a:r>
          </a:p>
          <a:p>
            <a:r>
              <a:rPr lang="tr-TR" dirty="0"/>
              <a:t>Pop Müziği Çalgı Toplulukları</a:t>
            </a:r>
          </a:p>
          <a:p>
            <a:r>
              <a:rPr lang="tr-TR" dirty="0"/>
              <a:t>Caz Müziği Çalgı Toplulukları</a:t>
            </a:r>
          </a:p>
          <a:p>
            <a:r>
              <a:rPr lang="tr-TR" dirty="0"/>
              <a:t>Oda Müziği Çalgı Toplulukları</a:t>
            </a:r>
          </a:p>
          <a:p>
            <a:r>
              <a:rPr lang="tr-TR" dirty="0"/>
              <a:t>Klasik Türk Müziği Toplulukları</a:t>
            </a:r>
          </a:p>
          <a:p>
            <a:r>
              <a:rPr lang="tr-TR" dirty="0"/>
              <a:t>Klasik Batı Müziği Çalgı Toplulukları</a:t>
            </a:r>
          </a:p>
        </p:txBody>
      </p:sp>
    </p:spTree>
    <p:extLst>
      <p:ext uri="{BB962C8B-B14F-4D97-AF65-F5344CB8AC3E}">
        <p14:creationId xmlns:p14="http://schemas.microsoft.com/office/powerpoint/2010/main" val="3310640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D4B532-A453-C6E8-07C0-08F71110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Hangisi yaylı çalgı türüne girer?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4CB7F3F-208F-D6DE-E4AC-11355B736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488" y="2816773"/>
            <a:ext cx="2162419" cy="3027387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4048A5B-A257-DFC3-D93E-1437A63F3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723" y="2612292"/>
            <a:ext cx="3027386" cy="302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40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D0062C-BE39-F574-F84B-F8BC3652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Hangisi üflemeli çalgı türüne girer?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3134AD4-FF64-D776-6BF3-4955FA571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2707" y="2574986"/>
            <a:ext cx="2879969" cy="2879969"/>
          </a:xfr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B5207719-A041-8D73-915F-84CE58237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326" y="2717800"/>
            <a:ext cx="2545862" cy="254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56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D0062C-BE39-F574-F84B-F8BC3652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Hangisi Telli Çalgı Türüne Girer?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0D6E96E-7C7A-5002-AB52-C3538F16B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4983" y="2621878"/>
            <a:ext cx="3087259" cy="3087259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4733C2F-8787-767B-917F-E9D93FA5A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04" y="2850660"/>
            <a:ext cx="2774642" cy="277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74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BB1470-9F91-F842-21C7-40AF9E64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Hangisi vurmalı çalgılar türüne girer?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3631FF0-9D7C-1D59-4A5E-8B6115C4D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2688" y="1832686"/>
            <a:ext cx="2439865" cy="4038397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72BA4AE-E3BC-EAF5-6967-4D8350385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291" y="2503731"/>
            <a:ext cx="3079261" cy="307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31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012348-48E5-6C92-28D4-258269D3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Hangisi tuşlu çalgılar türüne girer?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9775E91-7E69-4DBE-5D82-658E44D63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44126"/>
            <a:ext cx="3742366" cy="2814027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803028A-85EE-3372-9DC1-0AD25E6CA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646" y="2459892"/>
            <a:ext cx="3044092" cy="304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6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C4EE8A-8B1A-62E8-CCA3-90FCCF14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ÇALGI TÜRLERİ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DE86CB-6177-FA71-C779-E720AF6C7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Telli Çalgılar</a:t>
            </a:r>
          </a:p>
          <a:p>
            <a:r>
              <a:rPr lang="tr-TR" dirty="0"/>
              <a:t>Vurmalı Çalgılar</a:t>
            </a:r>
          </a:p>
          <a:p>
            <a:r>
              <a:rPr lang="tr-TR" dirty="0"/>
              <a:t>Nefesli Çalgılar</a:t>
            </a:r>
          </a:p>
          <a:p>
            <a:r>
              <a:rPr lang="tr-TR" dirty="0"/>
              <a:t>Yaylı çalgılar</a:t>
            </a:r>
          </a:p>
          <a:p>
            <a:r>
              <a:rPr lang="tr-TR" dirty="0"/>
              <a:t>Tuşlu Çalgılar</a:t>
            </a:r>
          </a:p>
        </p:txBody>
      </p:sp>
    </p:spTree>
    <p:extLst>
      <p:ext uri="{BB962C8B-B14F-4D97-AF65-F5344CB8AC3E}">
        <p14:creationId xmlns:p14="http://schemas.microsoft.com/office/powerpoint/2010/main" val="66017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BC0E0B-530D-61C0-D5E7-FFC3D95AC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                            Telli Çalgılar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01F963-EAAD-DAED-A8FA-9B7B4E14E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1- TEZENELİ </a:t>
            </a:r>
            <a:r>
              <a:rPr lang="tr-TR" dirty="0" err="1"/>
              <a:t>ÇALGILAR:tellerin</a:t>
            </a:r>
            <a:r>
              <a:rPr lang="tr-TR" dirty="0"/>
              <a:t> </a:t>
            </a:r>
            <a:r>
              <a:rPr lang="tr-TR" dirty="0" err="1"/>
              <a:t>pena,parmak</a:t>
            </a:r>
            <a:r>
              <a:rPr lang="tr-TR" dirty="0"/>
              <a:t> vb. ile çekip bırakılarak titreştirilmesiyle çalışan çalgılardır. </a:t>
            </a:r>
          </a:p>
          <a:p>
            <a:pPr marL="0" indent="0">
              <a:buNone/>
            </a:pPr>
            <a:r>
              <a:rPr lang="tr-TR" dirty="0"/>
              <a:t>Örneğin: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8AF5C38-8C6A-95B5-431C-600903899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65" y="3493965"/>
            <a:ext cx="1422400" cy="142240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183B63B-0BE7-ED9B-7D76-E7FB5ED1C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407" y="3592145"/>
            <a:ext cx="1638300" cy="123190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13F77A66-AC03-8599-9F6E-10E2840D2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415" y="3443165"/>
            <a:ext cx="1384300" cy="147320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B39D18FA-3BE2-BD40-2066-3F11C59AB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7100" y="3373315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2761CC-7661-0F8D-1845-67038424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C12FE8-5721-98DD-4B48-085432AA3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2- Yaylı Telli Çalgılar: Çalgının telleri ile yayın kıllarının birbirine sürtünerek çekilmesi sonucu ses oluşur.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7168BBC-FFD4-EDCF-1230-8AADEF8F3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785" y="3259015"/>
            <a:ext cx="4133998" cy="2414954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FD2303D-356B-2972-8F5E-66AACD9C6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86" y="3259015"/>
            <a:ext cx="2930768" cy="280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0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659433-933C-D824-7B96-F438C43B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169099-129C-5682-25A6-ECD9049A7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3-Vurmalı Telli Çalgılar: Tellerin üzerine çekiç ile vurularak titreşim ve ses oluşturulur.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FD1E385-AB4D-EB15-116D-B9A995EAE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92" y="3167679"/>
            <a:ext cx="4513385" cy="314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9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8D9DD6-951E-90DA-C5D0-B7E14A6AE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                      Vurmalı Çalgılar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E89E40-AC73-0622-B8C0-7D0A95497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Bagetle veya elle vurularak ses elde edilen çalgılardır.</a:t>
            </a:r>
          </a:p>
          <a:p>
            <a:r>
              <a:rPr lang="tr-TR" dirty="0"/>
              <a:t>Tarihteki en eski çalgılardandır. 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55D581E-950E-A146-524C-7C63FA7B6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832588"/>
            <a:ext cx="6036734" cy="313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4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B6A1A9-C954-99F2-0005-CB37A5CC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Nefesli Çalgılar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1E2D9D-C842-8DA6-878D-F8AA399B5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r-TR" dirty="0"/>
              <a:t>İnsan nefesiyle havanın titreşmesiyle sesin oluştuğu çalgılardır.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1FAEECA-7C5F-FD25-A557-A270D6E95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49" y="2759318"/>
            <a:ext cx="4613519" cy="276811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54B5FD5-C60E-FC3C-7E2E-36F9F115E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105" y="2930769"/>
            <a:ext cx="3730063" cy="247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43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43851E-42E3-A0E8-17DE-733C0DDC4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Yaylı Çalgılar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081DBB-B394-AE7E-8818-5E50F8812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Yaylı çalgılar, yayın tel üstünde kaydırılarak titreşim yoluyla ses oluşturulmasını sağlayan çalgı topluluğudur.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943AADE-92B6-57CD-10F7-1DAD969EA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3608574"/>
            <a:ext cx="4328746" cy="25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0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7ED631-E89B-ABB2-372C-C6F06868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Tuşlu Çalgılar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F89268-1308-C5DD-0668-8210B02F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Yaylı çalgılar, yayın tel üstünde kaydırılarak titreşim yoluyla ses oluşturulmasını sağlayan çalgı topluluğudur.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DDDBB81-5D8F-342C-A8E9-8D98D5C89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94" y="2817449"/>
            <a:ext cx="3255106" cy="325510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DFC8997-3552-4D20-EDA3-7A77F49C4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954450"/>
            <a:ext cx="3024553" cy="28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02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188</Words>
  <Application>Microsoft Macintosh PowerPoint</Application>
  <PresentationFormat>Geniş ekran</PresentationFormat>
  <Paragraphs>34</Paragraphs>
  <Slides>15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Office Teması</vt:lpstr>
      <vt:lpstr>Çalgı Türleri Ve Toplulukları</vt:lpstr>
      <vt:lpstr>ÇALGI TÜRLERİ</vt:lpstr>
      <vt:lpstr>                             Telli Çalgılar </vt:lpstr>
      <vt:lpstr>PowerPoint Sunusu</vt:lpstr>
      <vt:lpstr>PowerPoint Sunusu</vt:lpstr>
      <vt:lpstr>                       Vurmalı Çalgılar </vt:lpstr>
      <vt:lpstr>Nefesli Çalgılar</vt:lpstr>
      <vt:lpstr>Yaylı Çalgılar</vt:lpstr>
      <vt:lpstr>Tuşlu Çalgılar</vt:lpstr>
      <vt:lpstr>                        Çalgı Toplulukları</vt:lpstr>
      <vt:lpstr>Hangisi yaylı çalgı türüne girer?</vt:lpstr>
      <vt:lpstr>Hangisi üflemeli çalgı türüne girer?</vt:lpstr>
      <vt:lpstr>Hangisi Telli Çalgı Türüne Girer?</vt:lpstr>
      <vt:lpstr>Hangisi vurmalı çalgılar türüne girer?</vt:lpstr>
      <vt:lpstr>Hangisi tuşlu çalgılar türüne girer?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Çalgı Türleri Ve Toplulukları</dc:title>
  <dc:creator>Microsoft Office User</dc:creator>
  <cp:lastModifiedBy>Microsoft Office User</cp:lastModifiedBy>
  <cp:revision>1</cp:revision>
  <dcterms:created xsi:type="dcterms:W3CDTF">2023-12-10T18:24:09Z</dcterms:created>
  <dcterms:modified xsi:type="dcterms:W3CDTF">2023-12-10T21:15:05Z</dcterms:modified>
</cp:coreProperties>
</file>