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9" r:id="rId5"/>
    <p:sldId id="283" r:id="rId6"/>
    <p:sldId id="285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F3566A-A0E0-41A3-97A6-4CF0E64A3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4AEA3A5-AFAA-43A3-B27D-FD3729025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8F1A3D-D331-472E-BA6A-CF67104E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ABBBC5-5641-41CC-9C24-37EE29EF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3B5B24-3B51-4F5A-8FF0-2DA9CB1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1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6D1EFA-F116-4520-8D5E-0E0AA2A1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3E9F62-6ACB-43DA-B73C-22DD9C9C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5BFF06-0E9C-401D-A690-CEE90C4B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062816-6DBE-4EBE-8765-BC1E5139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3EBD23-096E-4741-A241-6F3931A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2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93C0754-CBBF-4DCA-A36E-6D30531F3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02A734-136B-4888-B05F-16FF9DE4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4FDC77-B95E-473A-B31E-E6BE763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586CEE-840B-4051-BA07-B655F21F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582F8B-A3A9-4DAD-8CF4-250354DC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0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A84977-F9D3-442F-B734-B77AD7FB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91701D-CE29-4E61-9D96-F90744AB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B71AB4-7926-4D3A-9127-8C64B1FB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D09E00-515A-4603-A585-AAE948A3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BB591E-8F9B-4810-BA00-9FBBB167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0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4822B7-F310-48B9-89E3-0C787EF4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7DCF7A-E95A-4121-8C52-36A10C5F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AEB881-F8F2-473C-8852-B349A5A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F768C0-CF64-46EC-9E57-0DD15406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ADCCF2-9B78-4C4C-A49F-AB3D74C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1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B5822-77FA-480D-B95F-36578E7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4AA379-3A50-4D6E-8C7E-F13995A49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7F304D-7A8F-429D-A91D-6222E166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04777F-1CE9-4FBD-9573-C4EE4774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D039C9-E7B8-4B72-B881-DA657AD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3065F7-9456-40C1-8C1A-B21F2342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15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E2E33C-C914-47FB-95AF-E9BFBB99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7DAE44B-84E7-474B-9A4E-1F1B4827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715C90-7BF7-4B4D-BA50-02A1DE26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A36F5EB-49A2-4582-9C86-61FB9FA5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ED8FDAD-22D4-48FC-A63F-CB7432AF3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BBEDEC0-3CFF-4BAD-B554-861DC29A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3C6FFC5-78E3-4001-8D0E-4E9B3C74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A94D951-6AC6-4FD6-BE76-549AF51E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02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63E4C6-BC5C-4007-B36B-1AA4A39C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C316C27-827F-4FE3-BC1A-2E5C27EB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B7F5A94-D139-479F-9739-E6392FC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D245876-7BFD-4CBB-A7BB-132D7812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0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2768EBF-0EE2-46A0-ADB8-E9DDA6A1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659BA19-004C-471C-BE1D-FBF47FA7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6B8019-4E3F-4457-A37B-9638B1C4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6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B87145-A47E-4D17-B79F-B72EAF5F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24C395-2FCC-4CF3-BD64-D922A681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E843E1-9285-460F-AB8E-D7F3A433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62091B-B405-4A71-85BB-6315756E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C422E-0E0D-441B-9E8D-CA6AE948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A263CF4-AAA8-4AF1-B9A7-C38DEE15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8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451E98-DE9E-4E13-A47A-1805FC2B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2A90DB8-3FC0-44A2-AA3B-7245A45BB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F95054-C4D2-413D-9519-3720F00F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E6B517E-140F-4593-A73F-049952E3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80C99D3-4FAC-4FF7-ABBD-74ED567E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F8B242-BC1A-49BE-BC79-BED61C72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38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D225990-59AF-47AC-A780-22E937BC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DCD86F-FD00-4B4F-98AE-AA764EA5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E552C0-0E26-4057-B040-9B2617BBA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94AF-904E-4C09-B648-72F5BE0D14C2}" type="datetimeFigureOut">
              <a:rPr lang="tr-TR" smtClean="0"/>
              <a:t>23.10.2021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85D76D-5A4C-4629-B702-AA8C7371C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0CDB0D-97A2-4A51-938A-020655A5F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6B70-A8EC-41F8-899B-9E25184996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73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default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E49E3-E1F3-4957-AE64-6F8A06A3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HTLM-CSS-JAVASCRIPT Eğitimi</a:t>
            </a:r>
            <a:br>
              <a:rPr lang="tr-TR" dirty="0">
                <a:latin typeface="Agency FB" panose="020B0503020202020204" pitchFamily="34" charset="0"/>
              </a:rPr>
            </a:br>
            <a:r>
              <a:rPr lang="tr-TR" dirty="0">
                <a:latin typeface="Agency FB" panose="020B0503020202020204" pitchFamily="34" charset="0"/>
              </a:rPr>
              <a:t>Hafta #1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1B83B23-CD12-4B20-A554-31B5BF889CB9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B9379C80-109E-4AF9-8035-C58D1FB2E1B3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FD421A8-3040-4591-A549-F36E8ACDA13A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6E8C503-1538-48C4-9A9D-3122388E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2" y="3731936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Ders Müfredatı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graphicFrame>
        <p:nvGraphicFramePr>
          <p:cNvPr id="14" name="Tablo 11">
            <a:extLst>
              <a:ext uri="{FF2B5EF4-FFF2-40B4-BE49-F238E27FC236}">
                <a16:creationId xmlns:a16="http://schemas.microsoft.com/office/drawing/2014/main" id="{43031976-10C9-40B3-BFF4-9FDBDD1F9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70474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57261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7170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Hafta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İşlenicek</a:t>
                      </a:r>
                      <a:r>
                        <a:rPr lang="tr-TR" dirty="0"/>
                        <a:t> Konu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7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1.Hafta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HTML’e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Giriş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Semantic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HTML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7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CSS’e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giriş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660"/>
                        </a:lnSpc>
                      </a:pPr>
                      <a:r>
                        <a:rPr lang="tr-TR" sz="1600" b="1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CSS </a:t>
                      </a:r>
                      <a:r>
                        <a:rPr lang="tr-TR" sz="1600" b="1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Flexbox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ve </a:t>
                      </a:r>
                      <a:r>
                        <a:rPr lang="tr-TR" sz="1600" b="1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Grid</a:t>
                      </a:r>
                      <a:endParaRPr lang="tr-TR" sz="1600" b="1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548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Bootstrap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, </a:t>
                      </a:r>
                      <a:r>
                        <a:rPr lang="tr-TR" sz="1600" b="1" dirty="0" err="1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Tailwind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CSS ve SASS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2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JavaScript’e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Giriş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5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ES6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3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8.Hafta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DOM</a:t>
                      </a:r>
                      <a:endParaRPr lang="tr-TR" sz="16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3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Ben Kimim?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5562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Ahmet Buğra Yiğiter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latin typeface="Agency FB" panose="020B0503020202020204" pitchFamily="34" charset="0"/>
              </a:rPr>
              <a:t>Hipolabs</a:t>
            </a:r>
            <a:r>
              <a:rPr lang="tr-TR" dirty="0">
                <a:latin typeface="Agency FB" panose="020B0503020202020204" pitchFamily="34" charset="0"/>
              </a:rPr>
              <a:t> şirketinde </a:t>
            </a:r>
            <a:r>
              <a:rPr lang="tr-TR" dirty="0" err="1">
                <a:latin typeface="Agency FB" panose="020B0503020202020204" pitchFamily="34" charset="0"/>
              </a:rPr>
              <a:t>part</a:t>
            </a:r>
            <a:r>
              <a:rPr lang="tr-TR" dirty="0">
                <a:latin typeface="Agency FB" panose="020B0503020202020204" pitchFamily="34" charset="0"/>
              </a:rPr>
              <a:t>-time </a:t>
            </a:r>
            <a:r>
              <a:rPr lang="tr-TR" dirty="0" err="1">
                <a:latin typeface="Agency FB" panose="020B0503020202020204" pitchFamily="34" charset="0"/>
              </a:rPr>
              <a:t>Frontend</a:t>
            </a:r>
            <a:r>
              <a:rPr lang="tr-TR" dirty="0">
                <a:latin typeface="Agency FB" panose="020B0503020202020204" pitchFamily="34" charset="0"/>
              </a:rPr>
              <a:t> Developer </a:t>
            </a:r>
          </a:p>
          <a:p>
            <a:r>
              <a:rPr lang="tr-TR" dirty="0">
                <a:latin typeface="Agency FB" panose="020B0503020202020204" pitchFamily="34" charset="0"/>
              </a:rPr>
              <a:t>Gazi Üniversitesi Bilgisayar Mühendisliği 3. Sınıf Öğrencisiyim.</a:t>
            </a:r>
          </a:p>
        </p:txBody>
      </p:sp>
      <p:pic>
        <p:nvPicPr>
          <p:cNvPr id="1030" name="Picture 6" descr="Hipo (@hipolabs) | Twitter">
            <a:extLst>
              <a:ext uri="{FF2B5EF4-FFF2-40B4-BE49-F238E27FC236}">
                <a16:creationId xmlns:a16="http://schemas.microsoft.com/office/drawing/2014/main" id="{E0DFE908-9C1E-4148-BF95-745C2F32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41" y="123547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Gerekli Ortamların Kurulması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5257800" cy="4351338"/>
          </a:xfrm>
        </p:spPr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Visual </a:t>
            </a:r>
            <a:r>
              <a:rPr lang="tr-TR" dirty="0" err="1">
                <a:latin typeface="Agency FB" panose="020B0503020202020204" pitchFamily="34" charset="0"/>
              </a:rPr>
              <a:t>Studio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Code</a:t>
            </a: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Microsoft tarafından geliştirilen ve açık kaynak olan bir editördür: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  <a:hlinkClick r:id="rId2"/>
              </a:rPr>
              <a:t>https://code.visualstudio.com/</a:t>
            </a:r>
            <a:endParaRPr lang="tr-TR" sz="2000" dirty="0">
              <a:latin typeface="Agency FB" panose="020B0503020202020204" pitchFamily="34" charset="0"/>
            </a:endParaRPr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BCADD8FC-9627-48FA-B481-3D5E1154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54" y="1507644"/>
            <a:ext cx="6418555" cy="4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Takip Edeceğimiz Müfredat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W3schools.com</a:t>
            </a:r>
          </a:p>
          <a:p>
            <a:r>
              <a:rPr lang="tr-TR" dirty="0">
                <a:latin typeface="Agency FB" panose="020B0503020202020204" pitchFamily="34" charset="0"/>
                <a:hlinkClick r:id="rId2"/>
              </a:rPr>
              <a:t>https://www.w3schools.com/html/default.asp</a:t>
            </a: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  <a:hlinkClick r:id="rId3"/>
              </a:rPr>
              <a:t>https://www.w3schools.com/css/default.asp</a:t>
            </a:r>
            <a:endParaRPr lang="tr-TR" dirty="0">
              <a:latin typeface="Agency FB" panose="020B0503020202020204" pitchFamily="34" charset="0"/>
            </a:endParaRPr>
          </a:p>
          <a:p>
            <a:r>
              <a:rPr lang="tr-TR">
                <a:latin typeface="Agency FB" panose="020B0503020202020204" pitchFamily="34" charset="0"/>
                <a:hlinkClick r:id="rId4"/>
              </a:rPr>
              <a:t>https://www.w3schools.com/js/default.asp</a:t>
            </a:r>
            <a:endParaRPr lang="tr-TR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Dinlediğiniz için çok teşekkürler</a:t>
            </a: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Gelecek derslerde görüşmek üzere!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387C-7E6E-463F-A95F-ED32351F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9" y="4267842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155</Words>
  <Application>Microsoft Office PowerPoint</Application>
  <PresentationFormat>Geniş ekran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Teması</vt:lpstr>
      <vt:lpstr>HTLM-CSS-JAVASCRIPT Eğitimi Hafta #1</vt:lpstr>
      <vt:lpstr>Ders Müfredatı</vt:lpstr>
      <vt:lpstr>Ben Kimim?</vt:lpstr>
      <vt:lpstr>Gerekli Ortamların Kurulması</vt:lpstr>
      <vt:lpstr>Takip Edeceğimiz Müfredat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Başlangıç Seviye Eğitimi Hafta #1</dc:title>
  <dc:creator>Ahmet Buğra Yiğiter</dc:creator>
  <cp:lastModifiedBy>Ahmet Buğra Yiğiter</cp:lastModifiedBy>
  <cp:revision>14</cp:revision>
  <dcterms:created xsi:type="dcterms:W3CDTF">2020-10-21T08:29:50Z</dcterms:created>
  <dcterms:modified xsi:type="dcterms:W3CDTF">2021-10-23T10:40:39Z</dcterms:modified>
</cp:coreProperties>
</file>