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37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7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18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7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3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2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9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7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96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44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5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1178-8E01-48A2-B47B-649CDA88BBD0}" type="datetimeFigureOut">
              <a:rPr lang="tr-TR" smtClean="0"/>
              <a:t>8.01.2021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CF16-F1D5-48FB-ADDF-8955E05496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65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1401228-CD4B-4029-AAE5-39C0CD52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58" y="1583990"/>
            <a:ext cx="2726362" cy="2586425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053FDC97-D52E-4C5C-A526-3DEF02F9034B}"/>
              </a:ext>
            </a:extLst>
          </p:cNvPr>
          <p:cNvCxnSpPr>
            <a:cxnSpLocks/>
          </p:cNvCxnSpPr>
          <p:nvPr/>
        </p:nvCxnSpPr>
        <p:spPr>
          <a:xfrm flipV="1">
            <a:off x="4607739" y="909143"/>
            <a:ext cx="0" cy="600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8088AA47-75FC-4FF2-AB2E-F41D7C88AA6F}"/>
              </a:ext>
            </a:extLst>
          </p:cNvPr>
          <p:cNvCxnSpPr>
            <a:cxnSpLocks/>
          </p:cNvCxnSpPr>
          <p:nvPr/>
        </p:nvCxnSpPr>
        <p:spPr>
          <a:xfrm flipH="1">
            <a:off x="2175643" y="2756956"/>
            <a:ext cx="9406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C9BD3C8-A8D0-41F8-9C58-551ACF20984D}"/>
              </a:ext>
            </a:extLst>
          </p:cNvPr>
          <p:cNvCxnSpPr>
            <a:cxnSpLocks/>
          </p:cNvCxnSpPr>
          <p:nvPr/>
        </p:nvCxnSpPr>
        <p:spPr>
          <a:xfrm>
            <a:off x="6117020" y="2761590"/>
            <a:ext cx="8933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5A6A4B32-2E8F-410B-B4C8-378548C9C39C}"/>
              </a:ext>
            </a:extLst>
          </p:cNvPr>
          <p:cNvCxnSpPr>
            <a:cxnSpLocks/>
          </p:cNvCxnSpPr>
          <p:nvPr/>
        </p:nvCxnSpPr>
        <p:spPr>
          <a:xfrm>
            <a:off x="4607739" y="4271061"/>
            <a:ext cx="0" cy="553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A05E47E-2B43-4A33-BFCC-D12340F63F43}"/>
              </a:ext>
            </a:extLst>
          </p:cNvPr>
          <p:cNvSpPr txBox="1"/>
          <p:nvPr/>
        </p:nvSpPr>
        <p:spPr>
          <a:xfrm>
            <a:off x="4704455" y="724477"/>
            <a:ext cx="12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front</a:t>
            </a:r>
            <a:r>
              <a:rPr lang="tr-TR" dirty="0"/>
              <a:t> (-x)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5A0D784-DEED-43EF-9EF1-0AE41AF6C71A}"/>
              </a:ext>
            </a:extLst>
          </p:cNvPr>
          <p:cNvSpPr txBox="1"/>
          <p:nvPr/>
        </p:nvSpPr>
        <p:spPr>
          <a:xfrm>
            <a:off x="6117020" y="2371238"/>
            <a:ext cx="12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right</a:t>
            </a:r>
            <a:r>
              <a:rPr lang="tr-TR" dirty="0"/>
              <a:t> (y)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52799DD-8883-4CD5-9120-C51BE9400523}"/>
              </a:ext>
            </a:extLst>
          </p:cNvPr>
          <p:cNvSpPr txBox="1"/>
          <p:nvPr/>
        </p:nvSpPr>
        <p:spPr>
          <a:xfrm>
            <a:off x="4704455" y="4475930"/>
            <a:ext cx="12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back</a:t>
            </a:r>
            <a:r>
              <a:rPr lang="tr-TR" dirty="0"/>
              <a:t> (x)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BE0C53E-EBD6-4248-9570-97D6C29C73E8}"/>
              </a:ext>
            </a:extLst>
          </p:cNvPr>
          <p:cNvSpPr txBox="1"/>
          <p:nvPr/>
        </p:nvSpPr>
        <p:spPr>
          <a:xfrm>
            <a:off x="2331136" y="2366604"/>
            <a:ext cx="12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left</a:t>
            </a:r>
            <a:r>
              <a:rPr lang="tr-TR" dirty="0"/>
              <a:t> (-y)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305D727-E559-4F6E-8078-CF2EB6DA5733}"/>
              </a:ext>
            </a:extLst>
          </p:cNvPr>
          <p:cNvSpPr txBox="1"/>
          <p:nvPr/>
        </p:nvSpPr>
        <p:spPr>
          <a:xfrm>
            <a:off x="168151" y="265051"/>
            <a:ext cx="341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Parantez içindeki </a:t>
            </a:r>
            <a:r>
              <a:rPr lang="tr-TR" dirty="0" err="1"/>
              <a:t>harflendirme</a:t>
            </a:r>
            <a:r>
              <a:rPr lang="tr-TR" dirty="0"/>
              <a:t> </a:t>
            </a:r>
            <a:r>
              <a:rPr lang="tr-TR" dirty="0" err="1"/>
              <a:t>TUSAŞ’ın</a:t>
            </a:r>
            <a:r>
              <a:rPr lang="tr-TR" dirty="0"/>
              <a:t> genel koordinat tanımlamasına karşılık gelen eksen doğrultularıdır.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CC15D8B0-AEFB-47BD-9BAC-BD2E16F7C6B7}"/>
              </a:ext>
            </a:extLst>
          </p:cNvPr>
          <p:cNvSpPr txBox="1"/>
          <p:nvPr/>
        </p:nvSpPr>
        <p:spPr>
          <a:xfrm>
            <a:off x="156076" y="5071694"/>
            <a:ext cx="649697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dirty="0"/>
              <a:t>Program kullanımı: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cstff.exe &lt;</a:t>
            </a:r>
            <a:r>
              <a:rPr 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</a:t>
            </a:r>
            <a:r>
              <a:rPr 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</a:t>
            </a:r>
            <a:r>
              <a:rPr 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tr-TR" dirty="0"/>
              <a:t>Ör: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cstff.exe </a:t>
            </a:r>
            <a:r>
              <a:rPr 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</a:t>
            </a:r>
            <a:r>
              <a:rPr 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azel</a:t>
            </a:r>
            <a:r>
              <a:rPr 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i="1" dirty="0"/>
              <a:t>(lineer Az/El koordinat sisteminde öne bakan antenler için ayarla)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E069DE9E-0BCF-4A48-AFEA-01E5C7D9601B}"/>
              </a:ext>
            </a:extLst>
          </p:cNvPr>
          <p:cNvSpPr txBox="1"/>
          <p:nvPr/>
        </p:nvSpPr>
        <p:spPr>
          <a:xfrm>
            <a:off x="6421820" y="367148"/>
            <a:ext cx="32792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Ver 1.0.0 : 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Lineer polarize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Ludwig 2 Az/El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Ön, arka, sağ ve sol yönler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F4E9A93-AC9E-4AC6-B3B0-09F29F5E1870}"/>
              </a:ext>
            </a:extLst>
          </p:cNvPr>
          <p:cNvSpPr txBox="1"/>
          <p:nvPr/>
        </p:nvSpPr>
        <p:spPr>
          <a:xfrm>
            <a:off x="6421820" y="5487192"/>
            <a:ext cx="2722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u="sng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pol</a:t>
            </a: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: </a:t>
            </a:r>
            <a:r>
              <a:rPr lang="tr-TR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lin</a:t>
            </a:r>
            <a:endParaRPr lang="tr-T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tr-TR" b="1" u="sng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coor</a:t>
            </a: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: </a:t>
            </a:r>
            <a:r>
              <a:rPr lang="tr-TR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azel</a:t>
            </a: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/ </a:t>
            </a:r>
            <a:r>
              <a:rPr lang="tr-TR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elaz</a:t>
            </a:r>
            <a:endParaRPr lang="tr-T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tr-TR" b="1" u="sng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side</a:t>
            </a: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: </a:t>
            </a:r>
            <a:r>
              <a:rPr lang="tr-TR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front</a:t>
            </a: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/ </a:t>
            </a:r>
            <a:r>
              <a:rPr lang="tr-TR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back</a:t>
            </a: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/ </a:t>
            </a:r>
            <a:r>
              <a:rPr lang="tr-TR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left</a:t>
            </a:r>
            <a:r>
              <a:rPr lang="tr-T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/ </a:t>
            </a:r>
            <a:r>
              <a:rPr lang="tr-TR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right</a:t>
            </a:r>
            <a:endParaRPr lang="tr-T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6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101</Words>
  <Application>Microsoft Office PowerPoint</Application>
  <PresentationFormat>Ekran Gösterisi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Adobe Devanagari</vt:lpstr>
      <vt:lpstr>Arial</vt:lpstr>
      <vt:lpstr>Calibri</vt:lpstr>
      <vt:lpstr>Calibri Light</vt:lpstr>
      <vt:lpstr>Courier New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Hüseyin Yiğit</dc:creator>
  <cp:lastModifiedBy>Hüseyin Yiğit</cp:lastModifiedBy>
  <cp:revision>11</cp:revision>
  <dcterms:created xsi:type="dcterms:W3CDTF">2021-01-08T07:23:10Z</dcterms:created>
  <dcterms:modified xsi:type="dcterms:W3CDTF">2021-01-08T09:07:44Z</dcterms:modified>
</cp:coreProperties>
</file>