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6"/>
  </p:notesMasterIdLst>
  <p:sldIdLst>
    <p:sldId id="342" r:id="rId2"/>
    <p:sldId id="258" r:id="rId3"/>
    <p:sldId id="279" r:id="rId4"/>
    <p:sldId id="343" r:id="rId5"/>
    <p:sldId id="344" r:id="rId6"/>
    <p:sldId id="354" r:id="rId7"/>
    <p:sldId id="257" r:id="rId8"/>
    <p:sldId id="349" r:id="rId9"/>
    <p:sldId id="346" r:id="rId10"/>
    <p:sldId id="345" r:id="rId11"/>
    <p:sldId id="348" r:id="rId12"/>
    <p:sldId id="347" r:id="rId13"/>
    <p:sldId id="355" r:id="rId14"/>
    <p:sldId id="351" r:id="rId15"/>
  </p:sldIdLst>
  <p:sldSz cx="9144000" cy="5143500" type="screen16x9"/>
  <p:notesSz cx="6858000" cy="9144000"/>
  <p:embeddedFontLst>
    <p:embeddedFont>
      <p:font typeface="Bungee" panose="020B0604020202020204" charset="0"/>
      <p:regular r:id="rId17"/>
    </p:embeddedFont>
    <p:embeddedFont>
      <p:font typeface="Cairo" panose="020B0604020202020204" charset="-78"/>
      <p:regular r:id="rId18"/>
      <p:bold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7F1FFB-8FDE-40F7-AE16-E0C3AAE76896}">
  <a:tblStyle styleId="{957F1FFB-8FDE-40F7-AE16-E0C3AAE768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ed9c6d4389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ed9c6d4389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900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07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160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2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79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dba89394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dba89394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edba89394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edba89394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edba89394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edba89394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44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edba89394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edba89394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415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edba89394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edba89394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258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961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52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 idx="2"/>
          </p:nvPr>
        </p:nvSpPr>
        <p:spPr>
          <a:xfrm>
            <a:off x="1368100" y="295039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 idx="3"/>
          </p:nvPr>
        </p:nvSpPr>
        <p:spPr>
          <a:xfrm>
            <a:off x="4957148" y="295039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4957148" y="3514225"/>
            <a:ext cx="2742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1368100" y="3514225"/>
            <a:ext cx="2742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 flipH="1">
            <a:off x="7533751" y="1878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 flipH="1">
            <a:off x="8545229" y="309771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273229" y="11367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580337" y="46423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 flipH="1">
            <a:off x="145590" y="4105000"/>
            <a:ext cx="357775" cy="295791"/>
            <a:chOff x="-783927" y="2108838"/>
            <a:chExt cx="357775" cy="295791"/>
          </a:xfrm>
        </p:grpSpPr>
        <p:sp>
          <p:nvSpPr>
            <p:cNvPr id="54" name="Google Shape;54;p5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5"/>
          <p:cNvGrpSpPr/>
          <p:nvPr/>
        </p:nvGrpSpPr>
        <p:grpSpPr>
          <a:xfrm rot="6220639" flipH="1">
            <a:off x="8403879" y="350985"/>
            <a:ext cx="643516" cy="377027"/>
            <a:chOff x="-1131628" y="1250953"/>
            <a:chExt cx="695437" cy="407447"/>
          </a:xfrm>
        </p:grpSpPr>
        <p:sp>
          <p:nvSpPr>
            <p:cNvPr id="57" name="Google Shape;57;p5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title"/>
          </p:nvPr>
        </p:nvSpPr>
        <p:spPr>
          <a:xfrm>
            <a:off x="2076450" y="1189100"/>
            <a:ext cx="63627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31"/>
          <p:cNvSpPr txBox="1">
            <a:spLocks noGrp="1"/>
          </p:cNvSpPr>
          <p:nvPr>
            <p:ph type="subTitle" idx="1"/>
          </p:nvPr>
        </p:nvSpPr>
        <p:spPr>
          <a:xfrm>
            <a:off x="3621450" y="3153500"/>
            <a:ext cx="48177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31"/>
          <p:cNvSpPr/>
          <p:nvPr/>
        </p:nvSpPr>
        <p:spPr>
          <a:xfrm>
            <a:off x="2607696" y="28655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1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1"/>
          <p:cNvSpPr/>
          <p:nvPr/>
        </p:nvSpPr>
        <p:spPr>
          <a:xfrm>
            <a:off x="8439149" y="45254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31"/>
          <p:cNvGrpSpPr/>
          <p:nvPr/>
        </p:nvGrpSpPr>
        <p:grpSpPr>
          <a:xfrm>
            <a:off x="355460" y="1460025"/>
            <a:ext cx="357775" cy="295791"/>
            <a:chOff x="-783927" y="2108838"/>
            <a:chExt cx="357775" cy="295791"/>
          </a:xfrm>
        </p:grpSpPr>
        <p:sp>
          <p:nvSpPr>
            <p:cNvPr id="405" name="Google Shape;405;p31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0"/>
          <p:cNvSpPr/>
          <p:nvPr/>
        </p:nvSpPr>
        <p:spPr>
          <a:xfrm flipH="1">
            <a:off x="7533751" y="1878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0"/>
          <p:cNvSpPr/>
          <p:nvPr/>
        </p:nvSpPr>
        <p:spPr>
          <a:xfrm flipH="1">
            <a:off x="8545229" y="309771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0"/>
          <p:cNvSpPr/>
          <p:nvPr/>
        </p:nvSpPr>
        <p:spPr>
          <a:xfrm flipH="1">
            <a:off x="273229" y="11367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0"/>
          <p:cNvSpPr/>
          <p:nvPr/>
        </p:nvSpPr>
        <p:spPr>
          <a:xfrm flipH="1">
            <a:off x="580337" y="46423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50"/>
          <p:cNvGrpSpPr/>
          <p:nvPr/>
        </p:nvGrpSpPr>
        <p:grpSpPr>
          <a:xfrm flipH="1">
            <a:off x="145590" y="4105000"/>
            <a:ext cx="357775" cy="295791"/>
            <a:chOff x="-783927" y="2108838"/>
            <a:chExt cx="357775" cy="295791"/>
          </a:xfrm>
        </p:grpSpPr>
        <p:sp>
          <p:nvSpPr>
            <p:cNvPr id="713" name="Google Shape;713;p50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50"/>
          <p:cNvGrpSpPr/>
          <p:nvPr/>
        </p:nvGrpSpPr>
        <p:grpSpPr>
          <a:xfrm rot="6220639" flipH="1">
            <a:off x="8403879" y="350985"/>
            <a:ext cx="643516" cy="377027"/>
            <a:chOff x="-1131628" y="1250953"/>
            <a:chExt cx="695437" cy="407447"/>
          </a:xfrm>
        </p:grpSpPr>
        <p:sp>
          <p:nvSpPr>
            <p:cNvPr id="716" name="Google Shape;716;p50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1"/>
          <p:cNvSpPr/>
          <p:nvPr/>
        </p:nvSpPr>
        <p:spPr>
          <a:xfrm rot="10800000">
            <a:off x="8023831" y="4722682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51"/>
          <p:cNvSpPr/>
          <p:nvPr/>
        </p:nvSpPr>
        <p:spPr>
          <a:xfrm rot="10800000">
            <a:off x="8724584" y="80899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1"/>
          <p:cNvSpPr/>
          <p:nvPr/>
        </p:nvSpPr>
        <p:spPr>
          <a:xfrm rot="10800000">
            <a:off x="387021" y="46553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1"/>
          <p:cNvSpPr/>
          <p:nvPr/>
        </p:nvSpPr>
        <p:spPr>
          <a:xfrm rot="10800000">
            <a:off x="8023830" y="182290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4" name="Google Shape;724;p51"/>
          <p:cNvGrpSpPr/>
          <p:nvPr/>
        </p:nvGrpSpPr>
        <p:grpSpPr>
          <a:xfrm rot="10800000">
            <a:off x="216069" y="1157911"/>
            <a:ext cx="357775" cy="295791"/>
            <a:chOff x="-783927" y="2108838"/>
            <a:chExt cx="357775" cy="295791"/>
          </a:xfrm>
        </p:grpSpPr>
        <p:sp>
          <p:nvSpPr>
            <p:cNvPr id="725" name="Google Shape;725;p51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51"/>
          <p:cNvGrpSpPr/>
          <p:nvPr/>
        </p:nvGrpSpPr>
        <p:grpSpPr>
          <a:xfrm rot="9499021">
            <a:off x="180325" y="326389"/>
            <a:ext cx="643542" cy="377042"/>
            <a:chOff x="-1131628" y="1250953"/>
            <a:chExt cx="695437" cy="407447"/>
          </a:xfrm>
        </p:grpSpPr>
        <p:sp>
          <p:nvSpPr>
            <p:cNvPr id="728" name="Google Shape;728;p5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51"/>
          <p:cNvGrpSpPr/>
          <p:nvPr/>
        </p:nvGrpSpPr>
        <p:grpSpPr>
          <a:xfrm rot="4579361">
            <a:off x="8462034" y="4466877"/>
            <a:ext cx="643516" cy="377027"/>
            <a:chOff x="-1131628" y="1250953"/>
            <a:chExt cx="695437" cy="407447"/>
          </a:xfrm>
        </p:grpSpPr>
        <p:sp>
          <p:nvSpPr>
            <p:cNvPr id="732" name="Google Shape;732;p5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0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2"/>
          <p:cNvSpPr/>
          <p:nvPr/>
        </p:nvSpPr>
        <p:spPr>
          <a:xfrm>
            <a:off x="1393271" y="45132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52"/>
          <p:cNvSpPr/>
          <p:nvPr/>
        </p:nvSpPr>
        <p:spPr>
          <a:xfrm>
            <a:off x="8553376" y="44262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8" name="Google Shape;738;p52"/>
          <p:cNvGrpSpPr/>
          <p:nvPr/>
        </p:nvGrpSpPr>
        <p:grpSpPr>
          <a:xfrm>
            <a:off x="4935935" y="4656350"/>
            <a:ext cx="357775" cy="295791"/>
            <a:chOff x="-783927" y="2108838"/>
            <a:chExt cx="357775" cy="295791"/>
          </a:xfrm>
        </p:grpSpPr>
        <p:sp>
          <p:nvSpPr>
            <p:cNvPr id="739" name="Google Shape;739;p52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2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52"/>
          <p:cNvGrpSpPr/>
          <p:nvPr/>
        </p:nvGrpSpPr>
        <p:grpSpPr>
          <a:xfrm rot="-6220424">
            <a:off x="153776" y="4551328"/>
            <a:ext cx="602495" cy="353003"/>
            <a:chOff x="-1131628" y="1250953"/>
            <a:chExt cx="695437" cy="407447"/>
          </a:xfrm>
        </p:grpSpPr>
        <p:sp>
          <p:nvSpPr>
            <p:cNvPr id="742" name="Google Shape;742;p5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" name="Google Shape;745;p52"/>
          <p:cNvSpPr/>
          <p:nvPr/>
        </p:nvSpPr>
        <p:spPr>
          <a:xfrm>
            <a:off x="307421" y="6461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52"/>
          <p:cNvSpPr/>
          <p:nvPr/>
        </p:nvSpPr>
        <p:spPr>
          <a:xfrm>
            <a:off x="8705776" y="2352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3"/>
          <p:cNvSpPr/>
          <p:nvPr/>
        </p:nvSpPr>
        <p:spPr>
          <a:xfrm flipH="1">
            <a:off x="8589732" y="288436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53"/>
          <p:cNvSpPr/>
          <p:nvPr/>
        </p:nvSpPr>
        <p:spPr>
          <a:xfrm flipH="1">
            <a:off x="648331" y="23416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53"/>
          <p:cNvGrpSpPr/>
          <p:nvPr/>
        </p:nvGrpSpPr>
        <p:grpSpPr>
          <a:xfrm flipH="1">
            <a:off x="250417" y="316675"/>
            <a:ext cx="357775" cy="295791"/>
            <a:chOff x="-783927" y="2108838"/>
            <a:chExt cx="357775" cy="295791"/>
          </a:xfrm>
        </p:grpSpPr>
        <p:sp>
          <p:nvSpPr>
            <p:cNvPr id="751" name="Google Shape;751;p53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53"/>
          <p:cNvGrpSpPr/>
          <p:nvPr/>
        </p:nvGrpSpPr>
        <p:grpSpPr>
          <a:xfrm rot="6220424" flipH="1">
            <a:off x="8403556" y="474628"/>
            <a:ext cx="602495" cy="353003"/>
            <a:chOff x="-1131628" y="1250953"/>
            <a:chExt cx="695437" cy="407447"/>
          </a:xfrm>
        </p:grpSpPr>
        <p:sp>
          <p:nvSpPr>
            <p:cNvPr id="754" name="Google Shape;754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53"/>
          <p:cNvGrpSpPr/>
          <p:nvPr/>
        </p:nvGrpSpPr>
        <p:grpSpPr>
          <a:xfrm rot="-9651258" flipH="1">
            <a:off x="8259928" y="4475444"/>
            <a:ext cx="643548" cy="377045"/>
            <a:chOff x="-1131628" y="1250953"/>
            <a:chExt cx="695437" cy="407447"/>
          </a:xfrm>
        </p:grpSpPr>
        <p:sp>
          <p:nvSpPr>
            <p:cNvPr id="758" name="Google Shape;758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53"/>
          <p:cNvGrpSpPr/>
          <p:nvPr/>
        </p:nvGrpSpPr>
        <p:grpSpPr>
          <a:xfrm rot="7140317" flipH="1">
            <a:off x="249546" y="4386268"/>
            <a:ext cx="643533" cy="377037"/>
            <a:chOff x="-1131628" y="1250953"/>
            <a:chExt cx="695437" cy="407447"/>
          </a:xfrm>
        </p:grpSpPr>
        <p:sp>
          <p:nvSpPr>
            <p:cNvPr id="762" name="Google Shape;762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7375" y="1519975"/>
            <a:ext cx="54606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7375" y="3515600"/>
            <a:ext cx="43731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31371" y="4365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74175" y="31986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50824" y="41790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6" name="Google Shape;16;p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622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13225" y="1266775"/>
            <a:ext cx="7721400" cy="33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9C9C"/>
              </a:buClr>
              <a:buSzPts val="1200"/>
              <a:buAutoNum type="arabicPeriod"/>
              <a:defRPr sz="10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8803396" y="8831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237876" y="4696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8673074" y="469617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8609810" y="308150"/>
            <a:ext cx="357775" cy="295791"/>
            <a:chOff x="-783927" y="2108838"/>
            <a:chExt cx="357775" cy="295791"/>
          </a:xfrm>
        </p:grpSpPr>
        <p:sp>
          <p:nvSpPr>
            <p:cNvPr id="37" name="Google Shape;37;p4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 rot="7025802">
            <a:off x="123100" y="540913"/>
            <a:ext cx="643537" cy="377039"/>
            <a:chOff x="-1131628" y="1250953"/>
            <a:chExt cx="695437" cy="407447"/>
          </a:xfrm>
        </p:grpSpPr>
        <p:sp>
          <p:nvSpPr>
            <p:cNvPr id="40" name="Google Shape;40;p4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095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ungee"/>
              <a:buNone/>
              <a:defRPr sz="3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  <a:defRPr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77" r:id="rId3"/>
    <p:sldLayoutId id="2147483696" r:id="rId4"/>
    <p:sldLayoutId id="2147483697" r:id="rId5"/>
    <p:sldLayoutId id="2147483698" r:id="rId6"/>
    <p:sldLayoutId id="2147483699" r:id="rId7"/>
    <p:sldLayoutId id="2147483706" r:id="rId8"/>
    <p:sldLayoutId id="214748370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4"/>
          <p:cNvSpPr txBox="1">
            <a:spLocks noGrp="1"/>
          </p:cNvSpPr>
          <p:nvPr>
            <p:ph type="ctrTitle"/>
          </p:nvPr>
        </p:nvSpPr>
        <p:spPr>
          <a:xfrm>
            <a:off x="1005625" y="1191425"/>
            <a:ext cx="54606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Insuchef</a:t>
            </a:r>
            <a:endParaRPr sz="5400" dirty="0">
              <a:solidFill>
                <a:schemeClr val="dk2"/>
              </a:solidFill>
            </a:endParaRPr>
          </a:p>
        </p:txBody>
      </p:sp>
      <p:sp>
        <p:nvSpPr>
          <p:cNvPr id="770" name="Google Shape;770;p54"/>
          <p:cNvSpPr txBox="1">
            <a:spLocks noGrp="1"/>
          </p:cNvSpPr>
          <p:nvPr>
            <p:ph type="subTitle" idx="1"/>
          </p:nvPr>
        </p:nvSpPr>
        <p:spPr>
          <a:xfrm>
            <a:off x="1005625" y="3025450"/>
            <a:ext cx="43731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Meal Magicians / S2G7</a:t>
            </a:r>
            <a:endParaRPr sz="3200" b="1" dirty="0"/>
          </a:p>
        </p:txBody>
      </p:sp>
      <p:grpSp>
        <p:nvGrpSpPr>
          <p:cNvPr id="771" name="Google Shape;771;p54"/>
          <p:cNvGrpSpPr/>
          <p:nvPr/>
        </p:nvGrpSpPr>
        <p:grpSpPr>
          <a:xfrm rot="1083497">
            <a:off x="5142418" y="113509"/>
            <a:ext cx="1361691" cy="1675062"/>
            <a:chOff x="-6040512" y="733529"/>
            <a:chExt cx="1401404" cy="1723744"/>
          </a:xfrm>
        </p:grpSpPr>
        <p:sp>
          <p:nvSpPr>
            <p:cNvPr id="772" name="Google Shape;772;p54"/>
            <p:cNvSpPr/>
            <p:nvPr/>
          </p:nvSpPr>
          <p:spPr>
            <a:xfrm>
              <a:off x="-5035046" y="1440650"/>
              <a:ext cx="28404" cy="21198"/>
            </a:xfrm>
            <a:custGeom>
              <a:avLst/>
              <a:gdLst/>
              <a:ahLst/>
              <a:cxnLst/>
              <a:rect l="l" t="t" r="r" b="b"/>
              <a:pathLst>
                <a:path w="812" h="606" extrusionOk="0">
                  <a:moveTo>
                    <a:pt x="444" y="0"/>
                  </a:moveTo>
                  <a:cubicBezTo>
                    <a:pt x="0" y="32"/>
                    <a:pt x="69" y="606"/>
                    <a:pt x="305" y="606"/>
                  </a:cubicBezTo>
                  <a:cubicBezTo>
                    <a:pt x="318" y="606"/>
                    <a:pt x="331" y="604"/>
                    <a:pt x="344" y="601"/>
                  </a:cubicBezTo>
                  <a:cubicBezTo>
                    <a:pt x="511" y="601"/>
                    <a:pt x="811" y="67"/>
                    <a:pt x="511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4"/>
            <p:cNvSpPr/>
            <p:nvPr/>
          </p:nvSpPr>
          <p:spPr>
            <a:xfrm>
              <a:off x="-4985690" y="1246966"/>
              <a:ext cx="59536" cy="38513"/>
            </a:xfrm>
            <a:custGeom>
              <a:avLst/>
              <a:gdLst/>
              <a:ahLst/>
              <a:cxnLst/>
              <a:rect l="l" t="t" r="r" b="b"/>
              <a:pathLst>
                <a:path w="1702" h="1101" extrusionOk="0">
                  <a:moveTo>
                    <a:pt x="734" y="0"/>
                  </a:moveTo>
                  <a:cubicBezTo>
                    <a:pt x="467" y="34"/>
                    <a:pt x="0" y="467"/>
                    <a:pt x="267" y="867"/>
                  </a:cubicBezTo>
                  <a:cubicBezTo>
                    <a:pt x="334" y="1001"/>
                    <a:pt x="501" y="1101"/>
                    <a:pt x="668" y="1101"/>
                  </a:cubicBezTo>
                  <a:cubicBezTo>
                    <a:pt x="901" y="1068"/>
                    <a:pt x="1168" y="1001"/>
                    <a:pt x="1401" y="934"/>
                  </a:cubicBezTo>
                  <a:cubicBezTo>
                    <a:pt x="1702" y="867"/>
                    <a:pt x="1635" y="434"/>
                    <a:pt x="1468" y="200"/>
                  </a:cubicBezTo>
                  <a:cubicBezTo>
                    <a:pt x="1368" y="67"/>
                    <a:pt x="1201" y="0"/>
                    <a:pt x="106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4"/>
            <p:cNvSpPr/>
            <p:nvPr/>
          </p:nvSpPr>
          <p:spPr>
            <a:xfrm>
              <a:off x="-5170034" y="1329798"/>
              <a:ext cx="135373" cy="84057"/>
            </a:xfrm>
            <a:custGeom>
              <a:avLst/>
              <a:gdLst/>
              <a:ahLst/>
              <a:cxnLst/>
              <a:rect l="l" t="t" r="r" b="b"/>
              <a:pathLst>
                <a:path w="3870" h="2403" extrusionOk="0">
                  <a:moveTo>
                    <a:pt x="1234" y="1"/>
                  </a:moveTo>
                  <a:cubicBezTo>
                    <a:pt x="934" y="1"/>
                    <a:pt x="701" y="201"/>
                    <a:pt x="701" y="501"/>
                  </a:cubicBezTo>
                  <a:cubicBezTo>
                    <a:pt x="667" y="935"/>
                    <a:pt x="434" y="834"/>
                    <a:pt x="567" y="1235"/>
                  </a:cubicBezTo>
                  <a:cubicBezTo>
                    <a:pt x="667" y="1668"/>
                    <a:pt x="0" y="1768"/>
                    <a:pt x="100" y="1969"/>
                  </a:cubicBezTo>
                  <a:cubicBezTo>
                    <a:pt x="100" y="2035"/>
                    <a:pt x="133" y="2069"/>
                    <a:pt x="200" y="2069"/>
                  </a:cubicBezTo>
                  <a:cubicBezTo>
                    <a:pt x="211" y="2072"/>
                    <a:pt x="224" y="2074"/>
                    <a:pt x="239" y="2074"/>
                  </a:cubicBezTo>
                  <a:cubicBezTo>
                    <a:pt x="359" y="2074"/>
                    <a:pt x="589" y="1969"/>
                    <a:pt x="767" y="1969"/>
                  </a:cubicBezTo>
                  <a:cubicBezTo>
                    <a:pt x="1067" y="1969"/>
                    <a:pt x="701" y="2369"/>
                    <a:pt x="1067" y="2402"/>
                  </a:cubicBezTo>
                  <a:cubicBezTo>
                    <a:pt x="1434" y="2369"/>
                    <a:pt x="1768" y="2169"/>
                    <a:pt x="2001" y="1902"/>
                  </a:cubicBezTo>
                  <a:cubicBezTo>
                    <a:pt x="2068" y="1768"/>
                    <a:pt x="2202" y="1702"/>
                    <a:pt x="2368" y="1702"/>
                  </a:cubicBezTo>
                  <a:cubicBezTo>
                    <a:pt x="2468" y="1735"/>
                    <a:pt x="2602" y="1768"/>
                    <a:pt x="2702" y="1869"/>
                  </a:cubicBezTo>
                  <a:cubicBezTo>
                    <a:pt x="2902" y="2002"/>
                    <a:pt x="3136" y="2069"/>
                    <a:pt x="3369" y="2069"/>
                  </a:cubicBezTo>
                  <a:cubicBezTo>
                    <a:pt x="3603" y="2069"/>
                    <a:pt x="3803" y="2002"/>
                    <a:pt x="3836" y="1902"/>
                  </a:cubicBezTo>
                  <a:cubicBezTo>
                    <a:pt x="3869" y="1635"/>
                    <a:pt x="3036" y="1535"/>
                    <a:pt x="3069" y="1268"/>
                  </a:cubicBezTo>
                  <a:cubicBezTo>
                    <a:pt x="3136" y="1001"/>
                    <a:pt x="2268" y="801"/>
                    <a:pt x="2001" y="634"/>
                  </a:cubicBezTo>
                  <a:cubicBezTo>
                    <a:pt x="1735" y="468"/>
                    <a:pt x="1301" y="401"/>
                    <a:pt x="1301" y="134"/>
                  </a:cubicBezTo>
                  <a:cubicBezTo>
                    <a:pt x="1334" y="67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4"/>
            <p:cNvSpPr/>
            <p:nvPr/>
          </p:nvSpPr>
          <p:spPr>
            <a:xfrm>
              <a:off x="-5111198" y="1419592"/>
              <a:ext cx="48377" cy="24801"/>
            </a:xfrm>
            <a:custGeom>
              <a:avLst/>
              <a:gdLst/>
              <a:ahLst/>
              <a:cxnLst/>
              <a:rect l="l" t="t" r="r" b="b"/>
              <a:pathLst>
                <a:path w="1383" h="709" extrusionOk="0">
                  <a:moveTo>
                    <a:pt x="1218" y="0"/>
                  </a:moveTo>
                  <a:cubicBezTo>
                    <a:pt x="884" y="0"/>
                    <a:pt x="1" y="412"/>
                    <a:pt x="386" y="669"/>
                  </a:cubicBezTo>
                  <a:cubicBezTo>
                    <a:pt x="420" y="703"/>
                    <a:pt x="486" y="703"/>
                    <a:pt x="553" y="703"/>
                  </a:cubicBezTo>
                  <a:cubicBezTo>
                    <a:pt x="574" y="706"/>
                    <a:pt x="596" y="708"/>
                    <a:pt x="618" y="708"/>
                  </a:cubicBezTo>
                  <a:cubicBezTo>
                    <a:pt x="973" y="708"/>
                    <a:pt x="1383" y="226"/>
                    <a:pt x="1320" y="69"/>
                  </a:cubicBezTo>
                  <a:cubicBezTo>
                    <a:pt x="1320" y="35"/>
                    <a:pt x="1287" y="2"/>
                    <a:pt x="1253" y="2"/>
                  </a:cubicBezTo>
                  <a:cubicBezTo>
                    <a:pt x="1242" y="1"/>
                    <a:pt x="1231" y="0"/>
                    <a:pt x="121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4"/>
            <p:cNvSpPr/>
            <p:nvPr/>
          </p:nvSpPr>
          <p:spPr>
            <a:xfrm>
              <a:off x="-6040512" y="972128"/>
              <a:ext cx="1401404" cy="1485146"/>
            </a:xfrm>
            <a:custGeom>
              <a:avLst/>
              <a:gdLst/>
              <a:ahLst/>
              <a:cxnLst/>
              <a:rect l="l" t="t" r="r" b="b"/>
              <a:pathLst>
                <a:path w="40063" h="42457" extrusionOk="0">
                  <a:moveTo>
                    <a:pt x="12136" y="0"/>
                  </a:moveTo>
                  <a:cubicBezTo>
                    <a:pt x="11156" y="0"/>
                    <a:pt x="10239" y="625"/>
                    <a:pt x="9908" y="1619"/>
                  </a:cubicBezTo>
                  <a:lnTo>
                    <a:pt x="368" y="30707"/>
                  </a:lnTo>
                  <a:cubicBezTo>
                    <a:pt x="1" y="31874"/>
                    <a:pt x="568" y="33142"/>
                    <a:pt x="1735" y="33609"/>
                  </a:cubicBezTo>
                  <a:lnTo>
                    <a:pt x="22850" y="42282"/>
                  </a:lnTo>
                  <a:cubicBezTo>
                    <a:pt x="23146" y="42400"/>
                    <a:pt x="23451" y="42456"/>
                    <a:pt x="23749" y="42456"/>
                  </a:cubicBezTo>
                  <a:cubicBezTo>
                    <a:pt x="24628" y="42456"/>
                    <a:pt x="25454" y="41969"/>
                    <a:pt x="25852" y="41148"/>
                  </a:cubicBezTo>
                  <a:lnTo>
                    <a:pt x="39462" y="13728"/>
                  </a:lnTo>
                  <a:cubicBezTo>
                    <a:pt x="40063" y="12494"/>
                    <a:pt x="39495" y="11026"/>
                    <a:pt x="38228" y="10492"/>
                  </a:cubicBezTo>
                  <a:lnTo>
                    <a:pt x="13043" y="185"/>
                  </a:lnTo>
                  <a:cubicBezTo>
                    <a:pt x="12745" y="59"/>
                    <a:pt x="12437" y="0"/>
                    <a:pt x="1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4"/>
            <p:cNvSpPr/>
            <p:nvPr/>
          </p:nvSpPr>
          <p:spPr>
            <a:xfrm>
              <a:off x="-5760462" y="1183232"/>
              <a:ext cx="927670" cy="754169"/>
            </a:xfrm>
            <a:custGeom>
              <a:avLst/>
              <a:gdLst/>
              <a:ahLst/>
              <a:cxnLst/>
              <a:rect l="l" t="t" r="r" b="b"/>
              <a:pathLst>
                <a:path w="26520" h="21560" extrusionOk="0">
                  <a:moveTo>
                    <a:pt x="5634" y="0"/>
                  </a:moveTo>
                  <a:cubicBezTo>
                    <a:pt x="4898" y="0"/>
                    <a:pt x="4203" y="464"/>
                    <a:pt x="3970" y="1188"/>
                  </a:cubicBezTo>
                  <a:lnTo>
                    <a:pt x="301" y="12096"/>
                  </a:lnTo>
                  <a:cubicBezTo>
                    <a:pt x="0" y="12963"/>
                    <a:pt x="434" y="13897"/>
                    <a:pt x="1268" y="14264"/>
                  </a:cubicBezTo>
                  <a:lnTo>
                    <a:pt x="18814" y="21436"/>
                  </a:lnTo>
                  <a:cubicBezTo>
                    <a:pt x="19022" y="21520"/>
                    <a:pt x="19239" y="21559"/>
                    <a:pt x="19453" y="21559"/>
                  </a:cubicBezTo>
                  <a:cubicBezTo>
                    <a:pt x="20096" y="21559"/>
                    <a:pt x="20715" y="21203"/>
                    <a:pt x="21015" y="20602"/>
                  </a:cubicBezTo>
                  <a:lnTo>
                    <a:pt x="26052" y="10262"/>
                  </a:lnTo>
                  <a:cubicBezTo>
                    <a:pt x="26519" y="9328"/>
                    <a:pt x="26086" y="8260"/>
                    <a:pt x="25152" y="7860"/>
                  </a:cubicBezTo>
                  <a:lnTo>
                    <a:pt x="6271" y="121"/>
                  </a:lnTo>
                  <a:cubicBezTo>
                    <a:pt x="6062" y="39"/>
                    <a:pt x="5846" y="0"/>
                    <a:pt x="5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4"/>
            <p:cNvSpPr/>
            <p:nvPr/>
          </p:nvSpPr>
          <p:spPr>
            <a:xfrm>
              <a:off x="-5649610" y="1299471"/>
              <a:ext cx="550760" cy="479611"/>
            </a:xfrm>
            <a:custGeom>
              <a:avLst/>
              <a:gdLst/>
              <a:ahLst/>
              <a:cxnLst/>
              <a:rect l="l" t="t" r="r" b="b"/>
              <a:pathLst>
                <a:path w="15745" h="13711" extrusionOk="0">
                  <a:moveTo>
                    <a:pt x="10875" y="0"/>
                  </a:moveTo>
                  <a:lnTo>
                    <a:pt x="0" y="11709"/>
                  </a:lnTo>
                  <a:lnTo>
                    <a:pt x="4870" y="13710"/>
                  </a:lnTo>
                  <a:lnTo>
                    <a:pt x="15745" y="200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4"/>
            <p:cNvSpPr/>
            <p:nvPr/>
          </p:nvSpPr>
          <p:spPr>
            <a:xfrm>
              <a:off x="-5408073" y="1398639"/>
              <a:ext cx="490105" cy="453935"/>
            </a:xfrm>
            <a:custGeom>
              <a:avLst/>
              <a:gdLst/>
              <a:ahLst/>
              <a:cxnLst/>
              <a:rect l="l" t="t" r="r" b="b"/>
              <a:pathLst>
                <a:path w="14011" h="12977" extrusionOk="0">
                  <a:moveTo>
                    <a:pt x="10875" y="1"/>
                  </a:moveTo>
                  <a:lnTo>
                    <a:pt x="0" y="11709"/>
                  </a:lnTo>
                  <a:lnTo>
                    <a:pt x="3136" y="12977"/>
                  </a:lnTo>
                  <a:lnTo>
                    <a:pt x="14010" y="1268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4"/>
            <p:cNvSpPr/>
            <p:nvPr/>
          </p:nvSpPr>
          <p:spPr>
            <a:xfrm>
              <a:off x="-5632120" y="1905044"/>
              <a:ext cx="262560" cy="252066"/>
            </a:xfrm>
            <a:custGeom>
              <a:avLst/>
              <a:gdLst/>
              <a:ahLst/>
              <a:cxnLst/>
              <a:rect l="l" t="t" r="r" b="b"/>
              <a:pathLst>
                <a:path w="7506" h="7206" extrusionOk="0">
                  <a:moveTo>
                    <a:pt x="2035" y="1"/>
                  </a:moveTo>
                  <a:lnTo>
                    <a:pt x="1" y="4971"/>
                  </a:lnTo>
                  <a:lnTo>
                    <a:pt x="5471" y="7206"/>
                  </a:lnTo>
                  <a:lnTo>
                    <a:pt x="7506" y="22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4"/>
            <p:cNvSpPr/>
            <p:nvPr/>
          </p:nvSpPr>
          <p:spPr>
            <a:xfrm>
              <a:off x="-5385931" y="2006556"/>
              <a:ext cx="271935" cy="248988"/>
            </a:xfrm>
            <a:custGeom>
              <a:avLst/>
              <a:gdLst/>
              <a:ahLst/>
              <a:cxnLst/>
              <a:rect l="l" t="t" r="r" b="b"/>
              <a:pathLst>
                <a:path w="7774" h="7118" extrusionOk="0">
                  <a:moveTo>
                    <a:pt x="2036" y="1"/>
                  </a:moveTo>
                  <a:lnTo>
                    <a:pt x="1" y="4938"/>
                  </a:lnTo>
                  <a:lnTo>
                    <a:pt x="5171" y="7072"/>
                  </a:lnTo>
                  <a:cubicBezTo>
                    <a:pt x="5255" y="7103"/>
                    <a:pt x="5344" y="7118"/>
                    <a:pt x="5433" y="7118"/>
                  </a:cubicBezTo>
                  <a:cubicBezTo>
                    <a:pt x="5734" y="7118"/>
                    <a:pt x="6036" y="6948"/>
                    <a:pt x="6139" y="6639"/>
                  </a:cubicBezTo>
                  <a:lnTo>
                    <a:pt x="7606" y="3070"/>
                  </a:lnTo>
                  <a:cubicBezTo>
                    <a:pt x="7773" y="2703"/>
                    <a:pt x="7573" y="2269"/>
                    <a:pt x="7206" y="2102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4"/>
            <p:cNvSpPr/>
            <p:nvPr/>
          </p:nvSpPr>
          <p:spPr>
            <a:xfrm>
              <a:off x="-5886495" y="1807135"/>
              <a:ext cx="270745" cy="249652"/>
            </a:xfrm>
            <a:custGeom>
              <a:avLst/>
              <a:gdLst/>
              <a:ahLst/>
              <a:cxnLst/>
              <a:rect l="l" t="t" r="r" b="b"/>
              <a:pathLst>
                <a:path w="7740" h="7137" extrusionOk="0">
                  <a:moveTo>
                    <a:pt x="2289" y="0"/>
                  </a:moveTo>
                  <a:cubicBezTo>
                    <a:pt x="1995" y="0"/>
                    <a:pt x="1725" y="168"/>
                    <a:pt x="1602" y="465"/>
                  </a:cubicBezTo>
                  <a:lnTo>
                    <a:pt x="134" y="4034"/>
                  </a:lnTo>
                  <a:cubicBezTo>
                    <a:pt x="1" y="4401"/>
                    <a:pt x="168" y="4868"/>
                    <a:pt x="568" y="5001"/>
                  </a:cubicBezTo>
                  <a:lnTo>
                    <a:pt x="5738" y="7136"/>
                  </a:lnTo>
                  <a:lnTo>
                    <a:pt x="7740" y="2166"/>
                  </a:lnTo>
                  <a:lnTo>
                    <a:pt x="2603" y="64"/>
                  </a:lnTo>
                  <a:cubicBezTo>
                    <a:pt x="2498" y="21"/>
                    <a:pt x="2392" y="0"/>
                    <a:pt x="2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4"/>
            <p:cNvSpPr/>
            <p:nvPr/>
          </p:nvSpPr>
          <p:spPr>
            <a:xfrm>
              <a:off x="-5305407" y="1103443"/>
              <a:ext cx="297575" cy="175040"/>
            </a:xfrm>
            <a:custGeom>
              <a:avLst/>
              <a:gdLst/>
              <a:ahLst/>
              <a:cxnLst/>
              <a:rect l="l" t="t" r="r" b="b"/>
              <a:pathLst>
                <a:path w="8507" h="5004" extrusionOk="0">
                  <a:moveTo>
                    <a:pt x="734" y="0"/>
                  </a:moveTo>
                  <a:lnTo>
                    <a:pt x="1" y="1802"/>
                  </a:lnTo>
                  <a:lnTo>
                    <a:pt x="7773" y="5004"/>
                  </a:lnTo>
                  <a:lnTo>
                    <a:pt x="8507" y="32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4"/>
            <p:cNvSpPr/>
            <p:nvPr/>
          </p:nvSpPr>
          <p:spPr>
            <a:xfrm>
              <a:off x="-5238910" y="733529"/>
              <a:ext cx="350115" cy="464464"/>
            </a:xfrm>
            <a:custGeom>
              <a:avLst/>
              <a:gdLst/>
              <a:ahLst/>
              <a:cxnLst/>
              <a:rect l="l" t="t" r="r" b="b"/>
              <a:pathLst>
                <a:path w="10009" h="13278" extrusionOk="0">
                  <a:moveTo>
                    <a:pt x="4538" y="1"/>
                  </a:moveTo>
                  <a:lnTo>
                    <a:pt x="1" y="11042"/>
                  </a:lnTo>
                  <a:lnTo>
                    <a:pt x="5472" y="13277"/>
                  </a:lnTo>
                  <a:lnTo>
                    <a:pt x="10008" y="2236"/>
                  </a:lnTo>
                  <a:lnTo>
                    <a:pt x="4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54"/>
          <p:cNvGrpSpPr/>
          <p:nvPr/>
        </p:nvGrpSpPr>
        <p:grpSpPr>
          <a:xfrm>
            <a:off x="8255635" y="2423850"/>
            <a:ext cx="357775" cy="295791"/>
            <a:chOff x="-783927" y="2108838"/>
            <a:chExt cx="357775" cy="295791"/>
          </a:xfrm>
        </p:grpSpPr>
        <p:sp>
          <p:nvSpPr>
            <p:cNvPr id="786" name="Google Shape;786;p54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4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54"/>
          <p:cNvGrpSpPr/>
          <p:nvPr/>
        </p:nvGrpSpPr>
        <p:grpSpPr>
          <a:xfrm rot="9651258">
            <a:off x="1049652" y="4433144"/>
            <a:ext cx="643548" cy="377045"/>
            <a:chOff x="-1131628" y="1250953"/>
            <a:chExt cx="695437" cy="407447"/>
          </a:xfrm>
        </p:grpSpPr>
        <p:sp>
          <p:nvSpPr>
            <p:cNvPr id="789" name="Google Shape;789;p54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4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4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54"/>
          <p:cNvGrpSpPr/>
          <p:nvPr/>
        </p:nvGrpSpPr>
        <p:grpSpPr>
          <a:xfrm rot="-7140317">
            <a:off x="5329549" y="3847843"/>
            <a:ext cx="643533" cy="377037"/>
            <a:chOff x="-1131628" y="1250953"/>
            <a:chExt cx="695437" cy="407447"/>
          </a:xfrm>
        </p:grpSpPr>
        <p:sp>
          <p:nvSpPr>
            <p:cNvPr id="793" name="Google Shape;793;p54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4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4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54"/>
          <p:cNvGrpSpPr/>
          <p:nvPr/>
        </p:nvGrpSpPr>
        <p:grpSpPr>
          <a:xfrm>
            <a:off x="6358316" y="756641"/>
            <a:ext cx="1667923" cy="4618010"/>
            <a:chOff x="6358316" y="756641"/>
            <a:chExt cx="1667923" cy="4618010"/>
          </a:xfrm>
        </p:grpSpPr>
        <p:grpSp>
          <p:nvGrpSpPr>
            <p:cNvPr id="797" name="Google Shape;797;p54"/>
            <p:cNvGrpSpPr/>
            <p:nvPr/>
          </p:nvGrpSpPr>
          <p:grpSpPr>
            <a:xfrm flipH="1">
              <a:off x="6363558" y="756641"/>
              <a:ext cx="1662681" cy="4618010"/>
              <a:chOff x="1183630" y="885542"/>
              <a:chExt cx="1787637" cy="4965068"/>
            </a:xfrm>
          </p:grpSpPr>
          <p:sp>
            <p:nvSpPr>
              <p:cNvPr id="798" name="Google Shape;798;p54"/>
              <p:cNvSpPr/>
              <p:nvPr/>
            </p:nvSpPr>
            <p:spPr>
              <a:xfrm>
                <a:off x="2034070" y="2216492"/>
                <a:ext cx="21870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695" h="1041" extrusionOk="0">
                    <a:moveTo>
                      <a:pt x="537" y="1"/>
                    </a:moveTo>
                    <a:cubicBezTo>
                      <a:pt x="459" y="1"/>
                      <a:pt x="441" y="153"/>
                      <a:pt x="228" y="305"/>
                    </a:cubicBezTo>
                    <a:cubicBezTo>
                      <a:pt x="0" y="435"/>
                      <a:pt x="216" y="1040"/>
                      <a:pt x="443" y="1040"/>
                    </a:cubicBezTo>
                    <a:cubicBezTo>
                      <a:pt x="449" y="1040"/>
                      <a:pt x="455" y="1040"/>
                      <a:pt x="461" y="1039"/>
                    </a:cubicBezTo>
                    <a:cubicBezTo>
                      <a:pt x="695" y="972"/>
                      <a:pt x="661" y="5"/>
                      <a:pt x="561" y="5"/>
                    </a:cubicBezTo>
                    <a:cubicBezTo>
                      <a:pt x="552" y="2"/>
                      <a:pt x="545" y="1"/>
                      <a:pt x="53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54"/>
              <p:cNvSpPr/>
              <p:nvPr/>
            </p:nvSpPr>
            <p:spPr>
              <a:xfrm>
                <a:off x="1927616" y="2281850"/>
                <a:ext cx="18755" cy="1142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363" extrusionOk="0">
                    <a:moveTo>
                      <a:pt x="447" y="0"/>
                    </a:moveTo>
                    <a:cubicBezTo>
                      <a:pt x="273" y="0"/>
                      <a:pt x="1" y="214"/>
                      <a:pt x="75" y="263"/>
                    </a:cubicBezTo>
                    <a:cubicBezTo>
                      <a:pt x="179" y="328"/>
                      <a:pt x="284" y="363"/>
                      <a:pt x="370" y="363"/>
                    </a:cubicBezTo>
                    <a:cubicBezTo>
                      <a:pt x="504" y="363"/>
                      <a:pt x="595" y="279"/>
                      <a:pt x="575" y="96"/>
                    </a:cubicBezTo>
                    <a:cubicBezTo>
                      <a:pt x="558" y="27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54"/>
              <p:cNvSpPr/>
              <p:nvPr/>
            </p:nvSpPr>
            <p:spPr>
              <a:xfrm>
                <a:off x="2284615" y="2367536"/>
                <a:ext cx="52551" cy="11958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380" extrusionOk="0">
                    <a:moveTo>
                      <a:pt x="315" y="1"/>
                    </a:moveTo>
                    <a:cubicBezTo>
                      <a:pt x="161" y="1"/>
                      <a:pt x="0" y="149"/>
                      <a:pt x="105" y="175"/>
                    </a:cubicBezTo>
                    <a:cubicBezTo>
                      <a:pt x="371" y="275"/>
                      <a:pt x="638" y="342"/>
                      <a:pt x="905" y="375"/>
                    </a:cubicBezTo>
                    <a:cubicBezTo>
                      <a:pt x="935" y="378"/>
                      <a:pt x="966" y="380"/>
                      <a:pt x="996" y="380"/>
                    </a:cubicBezTo>
                    <a:cubicBezTo>
                      <a:pt x="1312" y="380"/>
                      <a:pt x="1669" y="236"/>
                      <a:pt x="1639" y="175"/>
                    </a:cubicBezTo>
                    <a:cubicBezTo>
                      <a:pt x="1639" y="146"/>
                      <a:pt x="1622" y="136"/>
                      <a:pt x="1594" y="136"/>
                    </a:cubicBezTo>
                    <a:cubicBezTo>
                      <a:pt x="1547" y="136"/>
                      <a:pt x="1472" y="161"/>
                      <a:pt x="1400" y="161"/>
                    </a:cubicBezTo>
                    <a:cubicBezTo>
                      <a:pt x="1367" y="161"/>
                      <a:pt x="1335" y="156"/>
                      <a:pt x="1305" y="142"/>
                    </a:cubicBezTo>
                    <a:cubicBezTo>
                      <a:pt x="1261" y="108"/>
                      <a:pt x="1168" y="101"/>
                      <a:pt x="1058" y="101"/>
                    </a:cubicBezTo>
                    <a:cubicBezTo>
                      <a:pt x="970" y="101"/>
                      <a:pt x="871" y="106"/>
                      <a:pt x="777" y="106"/>
                    </a:cubicBezTo>
                    <a:cubicBezTo>
                      <a:pt x="636" y="106"/>
                      <a:pt x="505" y="95"/>
                      <a:pt x="438" y="42"/>
                    </a:cubicBezTo>
                    <a:cubicBezTo>
                      <a:pt x="402" y="13"/>
                      <a:pt x="359" y="1"/>
                      <a:pt x="31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54"/>
              <p:cNvSpPr/>
              <p:nvPr/>
            </p:nvSpPr>
            <p:spPr>
              <a:xfrm>
                <a:off x="2435879" y="2363508"/>
                <a:ext cx="44652" cy="22814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25" extrusionOk="0">
                    <a:moveTo>
                      <a:pt x="1355" y="0"/>
                    </a:moveTo>
                    <a:cubicBezTo>
                      <a:pt x="1333" y="0"/>
                      <a:pt x="1303" y="11"/>
                      <a:pt x="1268" y="36"/>
                    </a:cubicBezTo>
                    <a:cubicBezTo>
                      <a:pt x="1035" y="203"/>
                      <a:pt x="768" y="270"/>
                      <a:pt x="501" y="270"/>
                    </a:cubicBezTo>
                    <a:cubicBezTo>
                      <a:pt x="134" y="270"/>
                      <a:pt x="1" y="537"/>
                      <a:pt x="234" y="670"/>
                    </a:cubicBezTo>
                    <a:cubicBezTo>
                      <a:pt x="304" y="709"/>
                      <a:pt x="382" y="724"/>
                      <a:pt x="462" y="724"/>
                    </a:cubicBezTo>
                    <a:cubicBezTo>
                      <a:pt x="726" y="724"/>
                      <a:pt x="1002" y="555"/>
                      <a:pt x="1002" y="503"/>
                    </a:cubicBezTo>
                    <a:cubicBezTo>
                      <a:pt x="1002" y="403"/>
                      <a:pt x="1102" y="203"/>
                      <a:pt x="1268" y="136"/>
                    </a:cubicBezTo>
                    <a:cubicBezTo>
                      <a:pt x="1417" y="87"/>
                      <a:pt x="1419" y="0"/>
                      <a:pt x="1355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54"/>
              <p:cNvSpPr/>
              <p:nvPr/>
            </p:nvSpPr>
            <p:spPr>
              <a:xfrm>
                <a:off x="1704259" y="1937501"/>
                <a:ext cx="88203" cy="90217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867" extrusionOk="0">
                    <a:moveTo>
                      <a:pt x="2208" y="1"/>
                    </a:moveTo>
                    <a:cubicBezTo>
                      <a:pt x="2028" y="1"/>
                      <a:pt x="1848" y="198"/>
                      <a:pt x="1669" y="198"/>
                    </a:cubicBezTo>
                    <a:lnTo>
                      <a:pt x="1602" y="198"/>
                    </a:lnTo>
                    <a:cubicBezTo>
                      <a:pt x="1505" y="157"/>
                      <a:pt x="1397" y="132"/>
                      <a:pt x="1301" y="132"/>
                    </a:cubicBezTo>
                    <a:cubicBezTo>
                      <a:pt x="1166" y="132"/>
                      <a:pt x="1055" y="181"/>
                      <a:pt x="1035" y="298"/>
                    </a:cubicBezTo>
                    <a:cubicBezTo>
                      <a:pt x="1035" y="498"/>
                      <a:pt x="1302" y="432"/>
                      <a:pt x="1302" y="565"/>
                    </a:cubicBezTo>
                    <a:cubicBezTo>
                      <a:pt x="1302" y="698"/>
                      <a:pt x="1035" y="665"/>
                      <a:pt x="868" y="798"/>
                    </a:cubicBezTo>
                    <a:cubicBezTo>
                      <a:pt x="821" y="830"/>
                      <a:pt x="775" y="841"/>
                      <a:pt x="728" y="841"/>
                    </a:cubicBezTo>
                    <a:cubicBezTo>
                      <a:pt x="612" y="841"/>
                      <a:pt x="496" y="773"/>
                      <a:pt x="380" y="773"/>
                    </a:cubicBezTo>
                    <a:cubicBezTo>
                      <a:pt x="342" y="773"/>
                      <a:pt x="305" y="780"/>
                      <a:pt x="268" y="798"/>
                    </a:cubicBezTo>
                    <a:cubicBezTo>
                      <a:pt x="68" y="865"/>
                      <a:pt x="468" y="999"/>
                      <a:pt x="335" y="1199"/>
                    </a:cubicBezTo>
                    <a:cubicBezTo>
                      <a:pt x="201" y="1399"/>
                      <a:pt x="335" y="1399"/>
                      <a:pt x="601" y="1599"/>
                    </a:cubicBezTo>
                    <a:cubicBezTo>
                      <a:pt x="835" y="1799"/>
                      <a:pt x="435" y="1833"/>
                      <a:pt x="435" y="2066"/>
                    </a:cubicBezTo>
                    <a:cubicBezTo>
                      <a:pt x="435" y="2300"/>
                      <a:pt x="134" y="2266"/>
                      <a:pt x="68" y="2433"/>
                    </a:cubicBezTo>
                    <a:cubicBezTo>
                      <a:pt x="1" y="2566"/>
                      <a:pt x="335" y="2867"/>
                      <a:pt x="635" y="2867"/>
                    </a:cubicBezTo>
                    <a:cubicBezTo>
                      <a:pt x="968" y="2833"/>
                      <a:pt x="1302" y="2700"/>
                      <a:pt x="1569" y="2466"/>
                    </a:cubicBezTo>
                    <a:cubicBezTo>
                      <a:pt x="1667" y="2368"/>
                      <a:pt x="1752" y="2342"/>
                      <a:pt x="1832" y="2342"/>
                    </a:cubicBezTo>
                    <a:cubicBezTo>
                      <a:pt x="1919" y="2342"/>
                      <a:pt x="2000" y="2373"/>
                      <a:pt x="2086" y="2373"/>
                    </a:cubicBezTo>
                    <a:cubicBezTo>
                      <a:pt x="2134" y="2373"/>
                      <a:pt x="2183" y="2363"/>
                      <a:pt x="2236" y="2333"/>
                    </a:cubicBezTo>
                    <a:cubicBezTo>
                      <a:pt x="2503" y="2199"/>
                      <a:pt x="2336" y="1232"/>
                      <a:pt x="2236" y="1032"/>
                    </a:cubicBezTo>
                    <a:cubicBezTo>
                      <a:pt x="2236" y="1032"/>
                      <a:pt x="2236" y="999"/>
                      <a:pt x="2236" y="965"/>
                    </a:cubicBezTo>
                    <a:cubicBezTo>
                      <a:pt x="2269" y="865"/>
                      <a:pt x="2536" y="832"/>
                      <a:pt x="2670" y="698"/>
                    </a:cubicBezTo>
                    <a:cubicBezTo>
                      <a:pt x="2803" y="565"/>
                      <a:pt x="2569" y="265"/>
                      <a:pt x="2369" y="65"/>
                    </a:cubicBezTo>
                    <a:cubicBezTo>
                      <a:pt x="2315" y="18"/>
                      <a:pt x="2262" y="1"/>
                      <a:pt x="2208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54"/>
              <p:cNvSpPr/>
              <p:nvPr/>
            </p:nvSpPr>
            <p:spPr>
              <a:xfrm>
                <a:off x="1760303" y="1858329"/>
                <a:ext cx="18534" cy="1614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13" extrusionOk="0">
                    <a:moveTo>
                      <a:pt x="486" y="1"/>
                    </a:moveTo>
                    <a:cubicBezTo>
                      <a:pt x="330" y="1"/>
                      <a:pt x="1" y="512"/>
                      <a:pt x="155" y="512"/>
                    </a:cubicBezTo>
                    <a:cubicBezTo>
                      <a:pt x="288" y="512"/>
                      <a:pt x="588" y="112"/>
                      <a:pt x="522" y="12"/>
                    </a:cubicBezTo>
                    <a:cubicBezTo>
                      <a:pt x="511" y="4"/>
                      <a:pt x="500" y="1"/>
                      <a:pt x="486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4"/>
              <p:cNvSpPr/>
              <p:nvPr/>
            </p:nvSpPr>
            <p:spPr>
              <a:xfrm>
                <a:off x="1766219" y="1847410"/>
                <a:ext cx="154065" cy="215710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6855" extrusionOk="0">
                    <a:moveTo>
                      <a:pt x="2055" y="1"/>
                    </a:moveTo>
                    <a:cubicBezTo>
                      <a:pt x="1988" y="1"/>
                      <a:pt x="1951" y="170"/>
                      <a:pt x="1868" y="226"/>
                    </a:cubicBezTo>
                    <a:cubicBezTo>
                      <a:pt x="1768" y="259"/>
                      <a:pt x="1668" y="276"/>
                      <a:pt x="1568" y="276"/>
                    </a:cubicBezTo>
                    <a:cubicBezTo>
                      <a:pt x="1468" y="276"/>
                      <a:pt x="1368" y="259"/>
                      <a:pt x="1268" y="226"/>
                    </a:cubicBezTo>
                    <a:cubicBezTo>
                      <a:pt x="1256" y="224"/>
                      <a:pt x="1245" y="224"/>
                      <a:pt x="1234" y="224"/>
                    </a:cubicBezTo>
                    <a:cubicBezTo>
                      <a:pt x="992" y="224"/>
                      <a:pt x="902" y="565"/>
                      <a:pt x="934" y="693"/>
                    </a:cubicBezTo>
                    <a:cubicBezTo>
                      <a:pt x="934" y="859"/>
                      <a:pt x="634" y="960"/>
                      <a:pt x="667" y="1093"/>
                    </a:cubicBezTo>
                    <a:cubicBezTo>
                      <a:pt x="719" y="1170"/>
                      <a:pt x="670" y="1248"/>
                      <a:pt x="600" y="1248"/>
                    </a:cubicBezTo>
                    <a:cubicBezTo>
                      <a:pt x="579" y="1248"/>
                      <a:pt x="556" y="1241"/>
                      <a:pt x="534" y="1226"/>
                    </a:cubicBezTo>
                    <a:cubicBezTo>
                      <a:pt x="483" y="1176"/>
                      <a:pt x="394" y="1048"/>
                      <a:pt x="281" y="1048"/>
                    </a:cubicBezTo>
                    <a:cubicBezTo>
                      <a:pt x="245" y="1048"/>
                      <a:pt x="207" y="1061"/>
                      <a:pt x="167" y="1093"/>
                    </a:cubicBezTo>
                    <a:cubicBezTo>
                      <a:pt x="0" y="1226"/>
                      <a:pt x="367" y="1393"/>
                      <a:pt x="600" y="1427"/>
                    </a:cubicBezTo>
                    <a:cubicBezTo>
                      <a:pt x="801" y="1460"/>
                      <a:pt x="434" y="1593"/>
                      <a:pt x="367" y="1860"/>
                    </a:cubicBezTo>
                    <a:cubicBezTo>
                      <a:pt x="334" y="2094"/>
                      <a:pt x="667" y="1960"/>
                      <a:pt x="667" y="2127"/>
                    </a:cubicBezTo>
                    <a:cubicBezTo>
                      <a:pt x="667" y="2294"/>
                      <a:pt x="200" y="2327"/>
                      <a:pt x="200" y="2461"/>
                    </a:cubicBezTo>
                    <a:cubicBezTo>
                      <a:pt x="200" y="2503"/>
                      <a:pt x="217" y="2520"/>
                      <a:pt x="245" y="2520"/>
                    </a:cubicBezTo>
                    <a:cubicBezTo>
                      <a:pt x="327" y="2520"/>
                      <a:pt x="501" y="2377"/>
                      <a:pt x="600" y="2327"/>
                    </a:cubicBezTo>
                    <a:cubicBezTo>
                      <a:pt x="609" y="2323"/>
                      <a:pt x="617" y="2321"/>
                      <a:pt x="623" y="2321"/>
                    </a:cubicBezTo>
                    <a:cubicBezTo>
                      <a:pt x="703" y="2321"/>
                      <a:pt x="575" y="2667"/>
                      <a:pt x="780" y="2667"/>
                    </a:cubicBezTo>
                    <a:cubicBezTo>
                      <a:pt x="796" y="2667"/>
                      <a:pt x="814" y="2665"/>
                      <a:pt x="834" y="2661"/>
                    </a:cubicBezTo>
                    <a:cubicBezTo>
                      <a:pt x="1122" y="2629"/>
                      <a:pt x="1041" y="2258"/>
                      <a:pt x="1123" y="2258"/>
                    </a:cubicBezTo>
                    <a:cubicBezTo>
                      <a:pt x="1127" y="2258"/>
                      <a:pt x="1130" y="2259"/>
                      <a:pt x="1134" y="2260"/>
                    </a:cubicBezTo>
                    <a:cubicBezTo>
                      <a:pt x="1268" y="2294"/>
                      <a:pt x="1101" y="2461"/>
                      <a:pt x="1201" y="2627"/>
                    </a:cubicBezTo>
                    <a:cubicBezTo>
                      <a:pt x="1268" y="2794"/>
                      <a:pt x="967" y="3061"/>
                      <a:pt x="1001" y="3194"/>
                    </a:cubicBezTo>
                    <a:cubicBezTo>
                      <a:pt x="1001" y="3254"/>
                      <a:pt x="1122" y="3287"/>
                      <a:pt x="1274" y="3287"/>
                    </a:cubicBezTo>
                    <a:cubicBezTo>
                      <a:pt x="1460" y="3287"/>
                      <a:pt x="1691" y="3238"/>
                      <a:pt x="1801" y="3128"/>
                    </a:cubicBezTo>
                    <a:cubicBezTo>
                      <a:pt x="1851" y="3068"/>
                      <a:pt x="1895" y="3044"/>
                      <a:pt x="1928" y="3044"/>
                    </a:cubicBezTo>
                    <a:cubicBezTo>
                      <a:pt x="2007" y="3044"/>
                      <a:pt x="2028" y="3177"/>
                      <a:pt x="1935" y="3295"/>
                    </a:cubicBezTo>
                    <a:cubicBezTo>
                      <a:pt x="1801" y="3395"/>
                      <a:pt x="1868" y="3595"/>
                      <a:pt x="2035" y="3628"/>
                    </a:cubicBezTo>
                    <a:cubicBezTo>
                      <a:pt x="2202" y="3695"/>
                      <a:pt x="2235" y="3695"/>
                      <a:pt x="2168" y="3828"/>
                    </a:cubicBezTo>
                    <a:cubicBezTo>
                      <a:pt x="2102" y="3962"/>
                      <a:pt x="2168" y="4195"/>
                      <a:pt x="2135" y="4329"/>
                    </a:cubicBezTo>
                    <a:cubicBezTo>
                      <a:pt x="2098" y="4384"/>
                      <a:pt x="1930" y="4408"/>
                      <a:pt x="1786" y="4408"/>
                    </a:cubicBezTo>
                    <a:cubicBezTo>
                      <a:pt x="1669" y="4408"/>
                      <a:pt x="1568" y="4392"/>
                      <a:pt x="1568" y="4362"/>
                    </a:cubicBezTo>
                    <a:cubicBezTo>
                      <a:pt x="1556" y="4327"/>
                      <a:pt x="1524" y="4312"/>
                      <a:pt x="1491" y="4312"/>
                    </a:cubicBezTo>
                    <a:cubicBezTo>
                      <a:pt x="1427" y="4312"/>
                      <a:pt x="1358" y="4363"/>
                      <a:pt x="1401" y="4429"/>
                    </a:cubicBezTo>
                    <a:cubicBezTo>
                      <a:pt x="1434" y="4562"/>
                      <a:pt x="1201" y="4662"/>
                      <a:pt x="1234" y="4762"/>
                    </a:cubicBezTo>
                    <a:cubicBezTo>
                      <a:pt x="1234" y="4896"/>
                      <a:pt x="1534" y="4862"/>
                      <a:pt x="1534" y="4996"/>
                    </a:cubicBezTo>
                    <a:cubicBezTo>
                      <a:pt x="1568" y="5129"/>
                      <a:pt x="1334" y="5263"/>
                      <a:pt x="1034" y="5363"/>
                    </a:cubicBezTo>
                    <a:cubicBezTo>
                      <a:pt x="757" y="5446"/>
                      <a:pt x="986" y="5621"/>
                      <a:pt x="1148" y="5621"/>
                    </a:cubicBezTo>
                    <a:cubicBezTo>
                      <a:pt x="1181" y="5621"/>
                      <a:pt x="1212" y="5613"/>
                      <a:pt x="1234" y="5596"/>
                    </a:cubicBezTo>
                    <a:cubicBezTo>
                      <a:pt x="1265" y="5573"/>
                      <a:pt x="1287" y="5564"/>
                      <a:pt x="1305" y="5564"/>
                    </a:cubicBezTo>
                    <a:cubicBezTo>
                      <a:pt x="1366" y="5564"/>
                      <a:pt x="1388" y="5663"/>
                      <a:pt x="1568" y="5663"/>
                    </a:cubicBezTo>
                    <a:cubicBezTo>
                      <a:pt x="1735" y="5663"/>
                      <a:pt x="1855" y="5779"/>
                      <a:pt x="2026" y="5779"/>
                    </a:cubicBezTo>
                    <a:cubicBezTo>
                      <a:pt x="2060" y="5779"/>
                      <a:pt x="2096" y="5774"/>
                      <a:pt x="2135" y="5763"/>
                    </a:cubicBezTo>
                    <a:cubicBezTo>
                      <a:pt x="2201" y="5735"/>
                      <a:pt x="2249" y="5722"/>
                      <a:pt x="2279" y="5722"/>
                    </a:cubicBezTo>
                    <a:cubicBezTo>
                      <a:pt x="2355" y="5722"/>
                      <a:pt x="2321" y="5801"/>
                      <a:pt x="2202" y="5896"/>
                    </a:cubicBezTo>
                    <a:cubicBezTo>
                      <a:pt x="2128" y="5946"/>
                      <a:pt x="2045" y="5959"/>
                      <a:pt x="1961" y="5959"/>
                    </a:cubicBezTo>
                    <a:cubicBezTo>
                      <a:pt x="1869" y="5959"/>
                      <a:pt x="1777" y="5943"/>
                      <a:pt x="1695" y="5943"/>
                    </a:cubicBezTo>
                    <a:cubicBezTo>
                      <a:pt x="1649" y="5943"/>
                      <a:pt x="1606" y="5948"/>
                      <a:pt x="1568" y="5963"/>
                    </a:cubicBezTo>
                    <a:cubicBezTo>
                      <a:pt x="1401" y="6063"/>
                      <a:pt x="734" y="6697"/>
                      <a:pt x="867" y="6830"/>
                    </a:cubicBezTo>
                    <a:cubicBezTo>
                      <a:pt x="879" y="6847"/>
                      <a:pt x="891" y="6855"/>
                      <a:pt x="905" y="6855"/>
                    </a:cubicBezTo>
                    <a:cubicBezTo>
                      <a:pt x="973" y="6855"/>
                      <a:pt x="1080" y="6680"/>
                      <a:pt x="1301" y="6597"/>
                    </a:cubicBezTo>
                    <a:cubicBezTo>
                      <a:pt x="1354" y="6574"/>
                      <a:pt x="1396" y="6565"/>
                      <a:pt x="1432" y="6565"/>
                    </a:cubicBezTo>
                    <a:cubicBezTo>
                      <a:pt x="1555" y="6565"/>
                      <a:pt x="1598" y="6671"/>
                      <a:pt x="1701" y="6697"/>
                    </a:cubicBezTo>
                    <a:cubicBezTo>
                      <a:pt x="1827" y="6697"/>
                      <a:pt x="1834" y="6461"/>
                      <a:pt x="1946" y="6461"/>
                    </a:cubicBezTo>
                    <a:cubicBezTo>
                      <a:pt x="1953" y="6461"/>
                      <a:pt x="1960" y="6462"/>
                      <a:pt x="1968" y="6463"/>
                    </a:cubicBezTo>
                    <a:cubicBezTo>
                      <a:pt x="2054" y="6463"/>
                      <a:pt x="2140" y="6390"/>
                      <a:pt x="2288" y="6390"/>
                    </a:cubicBezTo>
                    <a:cubicBezTo>
                      <a:pt x="2313" y="6390"/>
                      <a:pt x="2340" y="6392"/>
                      <a:pt x="2368" y="6397"/>
                    </a:cubicBezTo>
                    <a:cubicBezTo>
                      <a:pt x="2398" y="6403"/>
                      <a:pt x="2426" y="6405"/>
                      <a:pt x="2454" y="6405"/>
                    </a:cubicBezTo>
                    <a:cubicBezTo>
                      <a:pt x="2582" y="6405"/>
                      <a:pt x="2692" y="6346"/>
                      <a:pt x="2802" y="6263"/>
                    </a:cubicBezTo>
                    <a:cubicBezTo>
                      <a:pt x="2815" y="6255"/>
                      <a:pt x="2830" y="6251"/>
                      <a:pt x="2846" y="6251"/>
                    </a:cubicBezTo>
                    <a:cubicBezTo>
                      <a:pt x="2943" y="6251"/>
                      <a:pt x="3095" y="6376"/>
                      <a:pt x="3192" y="6376"/>
                    </a:cubicBezTo>
                    <a:cubicBezTo>
                      <a:pt x="3208" y="6376"/>
                      <a:pt x="3223" y="6372"/>
                      <a:pt x="3236" y="6363"/>
                    </a:cubicBezTo>
                    <a:cubicBezTo>
                      <a:pt x="3436" y="6297"/>
                      <a:pt x="3636" y="6263"/>
                      <a:pt x="3836" y="6263"/>
                    </a:cubicBezTo>
                    <a:cubicBezTo>
                      <a:pt x="4136" y="6230"/>
                      <a:pt x="4403" y="6097"/>
                      <a:pt x="4603" y="5930"/>
                    </a:cubicBezTo>
                    <a:cubicBezTo>
                      <a:pt x="4703" y="5855"/>
                      <a:pt x="4616" y="5817"/>
                      <a:pt x="4495" y="5817"/>
                    </a:cubicBezTo>
                    <a:cubicBezTo>
                      <a:pt x="4455" y="5817"/>
                      <a:pt x="4412" y="5821"/>
                      <a:pt x="4370" y="5830"/>
                    </a:cubicBezTo>
                    <a:cubicBezTo>
                      <a:pt x="4360" y="5832"/>
                      <a:pt x="4351" y="5833"/>
                      <a:pt x="4342" y="5833"/>
                    </a:cubicBezTo>
                    <a:cubicBezTo>
                      <a:pt x="4238" y="5833"/>
                      <a:pt x="4251" y="5650"/>
                      <a:pt x="4437" y="5496"/>
                    </a:cubicBezTo>
                    <a:cubicBezTo>
                      <a:pt x="4603" y="5329"/>
                      <a:pt x="4870" y="5229"/>
                      <a:pt x="4870" y="4962"/>
                    </a:cubicBezTo>
                    <a:cubicBezTo>
                      <a:pt x="4895" y="4786"/>
                      <a:pt x="4598" y="4648"/>
                      <a:pt x="4422" y="4648"/>
                    </a:cubicBezTo>
                    <a:cubicBezTo>
                      <a:pt x="4364" y="4648"/>
                      <a:pt x="4320" y="4663"/>
                      <a:pt x="4303" y="4696"/>
                    </a:cubicBezTo>
                    <a:cubicBezTo>
                      <a:pt x="4274" y="4754"/>
                      <a:pt x="4238" y="4780"/>
                      <a:pt x="4199" y="4780"/>
                    </a:cubicBezTo>
                    <a:cubicBezTo>
                      <a:pt x="4149" y="4780"/>
                      <a:pt x="4092" y="4737"/>
                      <a:pt x="4036" y="4662"/>
                    </a:cubicBezTo>
                    <a:cubicBezTo>
                      <a:pt x="3936" y="4495"/>
                      <a:pt x="4103" y="4362"/>
                      <a:pt x="4036" y="4362"/>
                    </a:cubicBezTo>
                    <a:cubicBezTo>
                      <a:pt x="3936" y="4295"/>
                      <a:pt x="3836" y="4195"/>
                      <a:pt x="3836" y="4062"/>
                    </a:cubicBezTo>
                    <a:cubicBezTo>
                      <a:pt x="3869" y="3962"/>
                      <a:pt x="3703" y="3461"/>
                      <a:pt x="3436" y="3395"/>
                    </a:cubicBezTo>
                    <a:cubicBezTo>
                      <a:pt x="3169" y="3328"/>
                      <a:pt x="3102" y="2928"/>
                      <a:pt x="3069" y="2727"/>
                    </a:cubicBezTo>
                    <a:cubicBezTo>
                      <a:pt x="3002" y="2494"/>
                      <a:pt x="2835" y="2627"/>
                      <a:pt x="2702" y="2427"/>
                    </a:cubicBezTo>
                    <a:cubicBezTo>
                      <a:pt x="2635" y="2344"/>
                      <a:pt x="2544" y="2319"/>
                      <a:pt x="2452" y="2319"/>
                    </a:cubicBezTo>
                    <a:cubicBezTo>
                      <a:pt x="2360" y="2319"/>
                      <a:pt x="2268" y="2344"/>
                      <a:pt x="2202" y="2361"/>
                    </a:cubicBezTo>
                    <a:cubicBezTo>
                      <a:pt x="2068" y="2361"/>
                      <a:pt x="2202" y="2127"/>
                      <a:pt x="2402" y="1994"/>
                    </a:cubicBezTo>
                    <a:cubicBezTo>
                      <a:pt x="2635" y="1727"/>
                      <a:pt x="2769" y="1393"/>
                      <a:pt x="2802" y="1026"/>
                    </a:cubicBezTo>
                    <a:cubicBezTo>
                      <a:pt x="2802" y="955"/>
                      <a:pt x="2563" y="922"/>
                      <a:pt x="2315" y="922"/>
                    </a:cubicBezTo>
                    <a:cubicBezTo>
                      <a:pt x="2100" y="922"/>
                      <a:pt x="1879" y="946"/>
                      <a:pt x="1801" y="993"/>
                    </a:cubicBezTo>
                    <a:cubicBezTo>
                      <a:pt x="1778" y="1002"/>
                      <a:pt x="1755" y="1006"/>
                      <a:pt x="1732" y="1006"/>
                    </a:cubicBezTo>
                    <a:cubicBezTo>
                      <a:pt x="1594" y="1006"/>
                      <a:pt x="1486" y="850"/>
                      <a:pt x="1601" y="793"/>
                    </a:cubicBezTo>
                    <a:cubicBezTo>
                      <a:pt x="1735" y="726"/>
                      <a:pt x="2035" y="459"/>
                      <a:pt x="2035" y="326"/>
                    </a:cubicBezTo>
                    <a:cubicBezTo>
                      <a:pt x="2035" y="226"/>
                      <a:pt x="2235" y="126"/>
                      <a:pt x="2102" y="26"/>
                    </a:cubicBezTo>
                    <a:cubicBezTo>
                      <a:pt x="2084" y="8"/>
                      <a:pt x="2069" y="1"/>
                      <a:pt x="205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54"/>
              <p:cNvSpPr/>
              <p:nvPr/>
            </p:nvSpPr>
            <p:spPr>
              <a:xfrm>
                <a:off x="2621694" y="3229682"/>
                <a:ext cx="130181" cy="246422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7831" extrusionOk="0">
                    <a:moveTo>
                      <a:pt x="3417" y="1"/>
                    </a:moveTo>
                    <a:cubicBezTo>
                      <a:pt x="3368" y="1"/>
                      <a:pt x="3318" y="214"/>
                      <a:pt x="3269" y="263"/>
                    </a:cubicBezTo>
                    <a:cubicBezTo>
                      <a:pt x="3202" y="364"/>
                      <a:pt x="3169" y="497"/>
                      <a:pt x="3202" y="664"/>
                    </a:cubicBezTo>
                    <a:cubicBezTo>
                      <a:pt x="3202" y="764"/>
                      <a:pt x="3002" y="897"/>
                      <a:pt x="2869" y="897"/>
                    </a:cubicBezTo>
                    <a:cubicBezTo>
                      <a:pt x="2852" y="893"/>
                      <a:pt x="2833" y="891"/>
                      <a:pt x="2815" y="891"/>
                    </a:cubicBezTo>
                    <a:cubicBezTo>
                      <a:pt x="2688" y="891"/>
                      <a:pt x="2544" y="986"/>
                      <a:pt x="2602" y="1131"/>
                    </a:cubicBezTo>
                    <a:cubicBezTo>
                      <a:pt x="2669" y="1331"/>
                      <a:pt x="2502" y="1298"/>
                      <a:pt x="2602" y="1431"/>
                    </a:cubicBezTo>
                    <a:cubicBezTo>
                      <a:pt x="2702" y="1564"/>
                      <a:pt x="2402" y="1765"/>
                      <a:pt x="2168" y="1765"/>
                    </a:cubicBezTo>
                    <a:cubicBezTo>
                      <a:pt x="1944" y="1797"/>
                      <a:pt x="1689" y="2167"/>
                      <a:pt x="1433" y="2167"/>
                    </a:cubicBezTo>
                    <a:cubicBezTo>
                      <a:pt x="1422" y="2167"/>
                      <a:pt x="1412" y="2166"/>
                      <a:pt x="1401" y="2165"/>
                    </a:cubicBezTo>
                    <a:cubicBezTo>
                      <a:pt x="1383" y="2162"/>
                      <a:pt x="1365" y="2161"/>
                      <a:pt x="1347" y="2161"/>
                    </a:cubicBezTo>
                    <a:cubicBezTo>
                      <a:pt x="1150" y="2161"/>
                      <a:pt x="952" y="2302"/>
                      <a:pt x="755" y="2302"/>
                    </a:cubicBezTo>
                    <a:cubicBezTo>
                      <a:pt x="737" y="2302"/>
                      <a:pt x="719" y="2301"/>
                      <a:pt x="701" y="2298"/>
                    </a:cubicBezTo>
                    <a:cubicBezTo>
                      <a:pt x="694" y="2297"/>
                      <a:pt x="687" y="2297"/>
                      <a:pt x="681" y="2297"/>
                    </a:cubicBezTo>
                    <a:cubicBezTo>
                      <a:pt x="509" y="2297"/>
                      <a:pt x="628" y="2742"/>
                      <a:pt x="467" y="3032"/>
                    </a:cubicBezTo>
                    <a:cubicBezTo>
                      <a:pt x="334" y="3366"/>
                      <a:pt x="367" y="3733"/>
                      <a:pt x="534" y="4033"/>
                    </a:cubicBezTo>
                    <a:cubicBezTo>
                      <a:pt x="767" y="4400"/>
                      <a:pt x="734" y="4867"/>
                      <a:pt x="434" y="5134"/>
                    </a:cubicBezTo>
                    <a:cubicBezTo>
                      <a:pt x="100" y="5501"/>
                      <a:pt x="0" y="6034"/>
                      <a:pt x="200" y="6468"/>
                    </a:cubicBezTo>
                    <a:cubicBezTo>
                      <a:pt x="367" y="6801"/>
                      <a:pt x="367" y="7302"/>
                      <a:pt x="567" y="7502"/>
                    </a:cubicBezTo>
                    <a:cubicBezTo>
                      <a:pt x="716" y="7675"/>
                      <a:pt x="1085" y="7830"/>
                      <a:pt x="1334" y="7830"/>
                    </a:cubicBezTo>
                    <a:cubicBezTo>
                      <a:pt x="1420" y="7830"/>
                      <a:pt x="1492" y="7812"/>
                      <a:pt x="1535" y="7769"/>
                    </a:cubicBezTo>
                    <a:cubicBezTo>
                      <a:pt x="1735" y="7602"/>
                      <a:pt x="1901" y="7802"/>
                      <a:pt x="2102" y="7535"/>
                    </a:cubicBezTo>
                    <a:cubicBezTo>
                      <a:pt x="2335" y="7302"/>
                      <a:pt x="2635" y="6068"/>
                      <a:pt x="2902" y="5234"/>
                    </a:cubicBezTo>
                    <a:cubicBezTo>
                      <a:pt x="3169" y="4533"/>
                      <a:pt x="3403" y="3799"/>
                      <a:pt x="3536" y="3065"/>
                    </a:cubicBezTo>
                    <a:cubicBezTo>
                      <a:pt x="3503" y="2832"/>
                      <a:pt x="3703" y="2699"/>
                      <a:pt x="3636" y="2465"/>
                    </a:cubicBezTo>
                    <a:cubicBezTo>
                      <a:pt x="3558" y="2256"/>
                      <a:pt x="3623" y="2046"/>
                      <a:pt x="3703" y="2046"/>
                    </a:cubicBezTo>
                    <a:cubicBezTo>
                      <a:pt x="3725" y="2046"/>
                      <a:pt x="3748" y="2062"/>
                      <a:pt x="3769" y="2098"/>
                    </a:cubicBezTo>
                    <a:cubicBezTo>
                      <a:pt x="3816" y="2191"/>
                      <a:pt x="3877" y="2241"/>
                      <a:pt x="3935" y="2241"/>
                    </a:cubicBezTo>
                    <a:cubicBezTo>
                      <a:pt x="4003" y="2241"/>
                      <a:pt x="4067" y="2174"/>
                      <a:pt x="4103" y="2031"/>
                    </a:cubicBezTo>
                    <a:cubicBezTo>
                      <a:pt x="4136" y="1798"/>
                      <a:pt x="3903" y="1364"/>
                      <a:pt x="3870" y="997"/>
                    </a:cubicBezTo>
                    <a:cubicBezTo>
                      <a:pt x="3870" y="630"/>
                      <a:pt x="3536" y="263"/>
                      <a:pt x="3469" y="97"/>
                    </a:cubicBezTo>
                    <a:cubicBezTo>
                      <a:pt x="3452" y="27"/>
                      <a:pt x="3435" y="1"/>
                      <a:pt x="341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54"/>
              <p:cNvSpPr/>
              <p:nvPr/>
            </p:nvSpPr>
            <p:spPr>
              <a:xfrm>
                <a:off x="2026518" y="2256518"/>
                <a:ext cx="32569" cy="46289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471" extrusionOk="0">
                    <a:moveTo>
                      <a:pt x="734" y="0"/>
                    </a:moveTo>
                    <a:cubicBezTo>
                      <a:pt x="668" y="0"/>
                      <a:pt x="568" y="34"/>
                      <a:pt x="501" y="67"/>
                    </a:cubicBezTo>
                    <a:cubicBezTo>
                      <a:pt x="434" y="134"/>
                      <a:pt x="368" y="134"/>
                      <a:pt x="301" y="134"/>
                    </a:cubicBezTo>
                    <a:lnTo>
                      <a:pt x="167" y="134"/>
                    </a:lnTo>
                    <a:cubicBezTo>
                      <a:pt x="134" y="134"/>
                      <a:pt x="101" y="134"/>
                      <a:pt x="101" y="167"/>
                    </a:cubicBezTo>
                    <a:cubicBezTo>
                      <a:pt x="1" y="334"/>
                      <a:pt x="368" y="568"/>
                      <a:pt x="301" y="901"/>
                    </a:cubicBezTo>
                    <a:cubicBezTo>
                      <a:pt x="238" y="1186"/>
                      <a:pt x="294" y="1471"/>
                      <a:pt x="443" y="1471"/>
                    </a:cubicBezTo>
                    <a:cubicBezTo>
                      <a:pt x="451" y="1471"/>
                      <a:pt x="459" y="1470"/>
                      <a:pt x="468" y="1468"/>
                    </a:cubicBezTo>
                    <a:cubicBezTo>
                      <a:pt x="468" y="1435"/>
                      <a:pt x="501" y="1435"/>
                      <a:pt x="534" y="1401"/>
                    </a:cubicBezTo>
                    <a:cubicBezTo>
                      <a:pt x="701" y="1235"/>
                      <a:pt x="801" y="1301"/>
                      <a:pt x="901" y="1168"/>
                    </a:cubicBezTo>
                    <a:cubicBezTo>
                      <a:pt x="1001" y="1035"/>
                      <a:pt x="901" y="534"/>
                      <a:pt x="1001" y="267"/>
                    </a:cubicBezTo>
                    <a:cubicBezTo>
                      <a:pt x="1035" y="134"/>
                      <a:pt x="901" y="34"/>
                      <a:pt x="734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54"/>
              <p:cNvSpPr/>
              <p:nvPr/>
            </p:nvSpPr>
            <p:spPr>
              <a:xfrm>
                <a:off x="2104211" y="2316338"/>
                <a:ext cx="51449" cy="30492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969" extrusionOk="0">
                    <a:moveTo>
                      <a:pt x="367" y="1"/>
                    </a:moveTo>
                    <a:cubicBezTo>
                      <a:pt x="167" y="1"/>
                      <a:pt x="0" y="168"/>
                      <a:pt x="33" y="268"/>
                    </a:cubicBezTo>
                    <a:cubicBezTo>
                      <a:pt x="100" y="368"/>
                      <a:pt x="200" y="468"/>
                      <a:pt x="634" y="568"/>
                    </a:cubicBezTo>
                    <a:cubicBezTo>
                      <a:pt x="1034" y="668"/>
                      <a:pt x="1067" y="935"/>
                      <a:pt x="1234" y="968"/>
                    </a:cubicBezTo>
                    <a:cubicBezTo>
                      <a:pt x="1434" y="968"/>
                      <a:pt x="1434" y="801"/>
                      <a:pt x="1401" y="568"/>
                    </a:cubicBezTo>
                    <a:cubicBezTo>
                      <a:pt x="1368" y="368"/>
                      <a:pt x="1601" y="101"/>
                      <a:pt x="1635" y="68"/>
                    </a:cubicBezTo>
                    <a:cubicBezTo>
                      <a:pt x="1635" y="34"/>
                      <a:pt x="1601" y="1"/>
                      <a:pt x="1468" y="1"/>
                    </a:cubicBezTo>
                    <a:cubicBezTo>
                      <a:pt x="1368" y="1"/>
                      <a:pt x="1268" y="1"/>
                      <a:pt x="1168" y="34"/>
                    </a:cubicBezTo>
                    <a:cubicBezTo>
                      <a:pt x="1067" y="68"/>
                      <a:pt x="934" y="68"/>
                      <a:pt x="801" y="101"/>
                    </a:cubicBezTo>
                    <a:cubicBezTo>
                      <a:pt x="701" y="101"/>
                      <a:pt x="600" y="68"/>
                      <a:pt x="500" y="34"/>
                    </a:cubicBezTo>
                    <a:cubicBezTo>
                      <a:pt x="467" y="1"/>
                      <a:pt x="400" y="1"/>
                      <a:pt x="36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54"/>
              <p:cNvSpPr/>
              <p:nvPr/>
            </p:nvSpPr>
            <p:spPr>
              <a:xfrm>
                <a:off x="1183630" y="1965759"/>
                <a:ext cx="1787637" cy="3884852"/>
              </a:xfrm>
              <a:custGeom>
                <a:avLst/>
                <a:gdLst/>
                <a:ahLst/>
                <a:cxnLst/>
                <a:rect l="l" t="t" r="r" b="b"/>
                <a:pathLst>
                  <a:path w="56809" h="123456" extrusionOk="0">
                    <a:moveTo>
                      <a:pt x="21916" y="1"/>
                    </a:moveTo>
                    <a:cubicBezTo>
                      <a:pt x="21916" y="1"/>
                      <a:pt x="4738" y="17146"/>
                      <a:pt x="2736" y="20482"/>
                    </a:cubicBezTo>
                    <a:cubicBezTo>
                      <a:pt x="735" y="23818"/>
                      <a:pt x="134" y="48102"/>
                      <a:pt x="134" y="48102"/>
                    </a:cubicBezTo>
                    <a:cubicBezTo>
                      <a:pt x="1" y="52305"/>
                      <a:pt x="8707" y="64914"/>
                      <a:pt x="8707" y="64914"/>
                    </a:cubicBezTo>
                    <a:lnTo>
                      <a:pt x="2002" y="123456"/>
                    </a:lnTo>
                    <a:lnTo>
                      <a:pt x="52605" y="123456"/>
                    </a:lnTo>
                    <a:lnTo>
                      <a:pt x="47802" y="65514"/>
                    </a:lnTo>
                    <a:cubicBezTo>
                      <a:pt x="47802" y="65514"/>
                      <a:pt x="56808" y="44699"/>
                      <a:pt x="56708" y="41430"/>
                    </a:cubicBezTo>
                    <a:cubicBezTo>
                      <a:pt x="56608" y="38161"/>
                      <a:pt x="54306" y="17513"/>
                      <a:pt x="54306" y="17513"/>
                    </a:cubicBezTo>
                    <a:cubicBezTo>
                      <a:pt x="54306" y="17513"/>
                      <a:pt x="55040" y="11342"/>
                      <a:pt x="53873" y="8974"/>
                    </a:cubicBezTo>
                    <a:cubicBezTo>
                      <a:pt x="52778" y="6814"/>
                      <a:pt x="47746" y="5432"/>
                      <a:pt x="46133" y="5432"/>
                    </a:cubicBezTo>
                    <a:cubicBezTo>
                      <a:pt x="45977" y="5432"/>
                      <a:pt x="45852" y="5445"/>
                      <a:pt x="45767" y="5471"/>
                    </a:cubicBezTo>
                    <a:cubicBezTo>
                      <a:pt x="45300" y="5571"/>
                      <a:pt x="44866" y="5771"/>
                      <a:pt x="44499" y="6072"/>
                    </a:cubicBezTo>
                    <a:cubicBezTo>
                      <a:pt x="44499" y="6072"/>
                      <a:pt x="43265" y="2436"/>
                      <a:pt x="42565" y="1835"/>
                    </a:cubicBezTo>
                    <a:cubicBezTo>
                      <a:pt x="41897" y="1235"/>
                      <a:pt x="36193" y="601"/>
                      <a:pt x="35660" y="601"/>
                    </a:cubicBezTo>
                    <a:cubicBezTo>
                      <a:pt x="35159" y="601"/>
                      <a:pt x="32691" y="2436"/>
                      <a:pt x="32691" y="2436"/>
                    </a:cubicBezTo>
                    <a:cubicBezTo>
                      <a:pt x="32691" y="2436"/>
                      <a:pt x="32324" y="1335"/>
                      <a:pt x="31723" y="968"/>
                    </a:cubicBezTo>
                    <a:cubicBezTo>
                      <a:pt x="31209" y="654"/>
                      <a:pt x="27000" y="266"/>
                      <a:pt x="25656" y="266"/>
                    </a:cubicBezTo>
                    <a:cubicBezTo>
                      <a:pt x="25430" y="266"/>
                      <a:pt x="25286" y="277"/>
                      <a:pt x="25252" y="301"/>
                    </a:cubicBezTo>
                    <a:cubicBezTo>
                      <a:pt x="25052" y="468"/>
                      <a:pt x="23718" y="3036"/>
                      <a:pt x="23718" y="3036"/>
                    </a:cubicBezTo>
                    <a:lnTo>
                      <a:pt x="219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54"/>
              <p:cNvSpPr/>
              <p:nvPr/>
            </p:nvSpPr>
            <p:spPr>
              <a:xfrm>
                <a:off x="1622412" y="2606059"/>
                <a:ext cx="234087" cy="462918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14711" extrusionOk="0">
                    <a:moveTo>
                      <a:pt x="6471" y="0"/>
                    </a:moveTo>
                    <a:lnTo>
                      <a:pt x="0" y="8406"/>
                    </a:lnTo>
                    <a:cubicBezTo>
                      <a:pt x="2702" y="10208"/>
                      <a:pt x="5204" y="12343"/>
                      <a:pt x="7439" y="14711"/>
                    </a:cubicBezTo>
                    <a:lnTo>
                      <a:pt x="6471" y="0"/>
                    </a:ln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54"/>
              <p:cNvSpPr/>
              <p:nvPr/>
            </p:nvSpPr>
            <p:spPr>
              <a:xfrm>
                <a:off x="1971953" y="3124581"/>
                <a:ext cx="684387" cy="574219"/>
              </a:xfrm>
              <a:custGeom>
                <a:avLst/>
                <a:gdLst/>
                <a:ahLst/>
                <a:cxnLst/>
                <a:rect l="l" t="t" r="r" b="b"/>
                <a:pathLst>
                  <a:path w="21749" h="18248" extrusionOk="0">
                    <a:moveTo>
                      <a:pt x="7839" y="1"/>
                    </a:moveTo>
                    <a:cubicBezTo>
                      <a:pt x="7839" y="1"/>
                      <a:pt x="6536" y="4195"/>
                      <a:pt x="2671" y="4195"/>
                    </a:cubicBezTo>
                    <a:cubicBezTo>
                      <a:pt x="1950" y="4195"/>
                      <a:pt x="1140" y="4050"/>
                      <a:pt x="234" y="3704"/>
                    </a:cubicBezTo>
                    <a:lnTo>
                      <a:pt x="0" y="4504"/>
                    </a:lnTo>
                    <a:lnTo>
                      <a:pt x="3136" y="18247"/>
                    </a:lnTo>
                    <a:lnTo>
                      <a:pt x="21749" y="4037"/>
                    </a:lnTo>
                    <a:cubicBezTo>
                      <a:pt x="21749" y="4037"/>
                      <a:pt x="17646" y="3270"/>
                      <a:pt x="16579" y="835"/>
                    </a:cubicBezTo>
                    <a:cubicBezTo>
                      <a:pt x="16579" y="835"/>
                      <a:pt x="14510" y="3904"/>
                      <a:pt x="12742" y="4171"/>
                    </a:cubicBezTo>
                    <a:cubicBezTo>
                      <a:pt x="12627" y="4190"/>
                      <a:pt x="12508" y="4199"/>
                      <a:pt x="12387" y="4199"/>
                    </a:cubicBezTo>
                    <a:cubicBezTo>
                      <a:pt x="10631" y="4199"/>
                      <a:pt x="8432" y="2217"/>
                      <a:pt x="7839" y="1"/>
                    </a:cubicBez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54"/>
              <p:cNvSpPr/>
              <p:nvPr/>
            </p:nvSpPr>
            <p:spPr>
              <a:xfrm>
                <a:off x="1457617" y="885542"/>
                <a:ext cx="489162" cy="1561008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49607" extrusionOk="0">
                    <a:moveTo>
                      <a:pt x="7424" y="1"/>
                    </a:moveTo>
                    <a:cubicBezTo>
                      <a:pt x="6367" y="1"/>
                      <a:pt x="5273" y="480"/>
                      <a:pt x="4403" y="1772"/>
                    </a:cubicBezTo>
                    <a:cubicBezTo>
                      <a:pt x="2035" y="5341"/>
                      <a:pt x="0" y="49606"/>
                      <a:pt x="0" y="49606"/>
                    </a:cubicBezTo>
                    <a:lnTo>
                      <a:pt x="0" y="49606"/>
                    </a:lnTo>
                    <a:lnTo>
                      <a:pt x="15544" y="47104"/>
                    </a:lnTo>
                    <a:cubicBezTo>
                      <a:pt x="15544" y="47104"/>
                      <a:pt x="11909" y="3873"/>
                      <a:pt x="11075" y="2172"/>
                    </a:cubicBezTo>
                    <a:cubicBezTo>
                      <a:pt x="10570" y="1123"/>
                      <a:pt x="9041" y="1"/>
                      <a:pt x="74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54"/>
              <p:cNvSpPr/>
              <p:nvPr/>
            </p:nvSpPr>
            <p:spPr>
              <a:xfrm>
                <a:off x="1570963" y="1098735"/>
                <a:ext cx="246705" cy="403099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12810" extrusionOk="0">
                    <a:moveTo>
                      <a:pt x="3903" y="0"/>
                    </a:moveTo>
                    <a:cubicBezTo>
                      <a:pt x="3903" y="0"/>
                      <a:pt x="1" y="6739"/>
                      <a:pt x="1" y="8907"/>
                    </a:cubicBezTo>
                    <a:cubicBezTo>
                      <a:pt x="1" y="11075"/>
                      <a:pt x="1735" y="12810"/>
                      <a:pt x="3903" y="12810"/>
                    </a:cubicBezTo>
                    <a:cubicBezTo>
                      <a:pt x="6072" y="12810"/>
                      <a:pt x="7840" y="11075"/>
                      <a:pt x="7840" y="8907"/>
                    </a:cubicBezTo>
                    <a:cubicBezTo>
                      <a:pt x="7840" y="6739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54"/>
              <p:cNvSpPr/>
              <p:nvPr/>
            </p:nvSpPr>
            <p:spPr>
              <a:xfrm>
                <a:off x="1598245" y="1334961"/>
                <a:ext cx="66176" cy="120772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3838" extrusionOk="0">
                    <a:moveTo>
                      <a:pt x="792" y="1"/>
                    </a:moveTo>
                    <a:cubicBezTo>
                      <a:pt x="587" y="1"/>
                      <a:pt x="384" y="96"/>
                      <a:pt x="268" y="299"/>
                    </a:cubicBezTo>
                    <a:cubicBezTo>
                      <a:pt x="134" y="633"/>
                      <a:pt x="34" y="966"/>
                      <a:pt x="34" y="1300"/>
                    </a:cubicBezTo>
                    <a:cubicBezTo>
                      <a:pt x="1" y="1600"/>
                      <a:pt x="34" y="1900"/>
                      <a:pt x="101" y="2200"/>
                    </a:cubicBezTo>
                    <a:cubicBezTo>
                      <a:pt x="268" y="2834"/>
                      <a:pt x="635" y="3368"/>
                      <a:pt x="1168" y="3768"/>
                    </a:cubicBezTo>
                    <a:cubicBezTo>
                      <a:pt x="1251" y="3809"/>
                      <a:pt x="1359" y="3838"/>
                      <a:pt x="1461" y="3838"/>
                    </a:cubicBezTo>
                    <a:cubicBezTo>
                      <a:pt x="1524" y="3838"/>
                      <a:pt x="1584" y="3827"/>
                      <a:pt x="1635" y="3802"/>
                    </a:cubicBezTo>
                    <a:cubicBezTo>
                      <a:pt x="1802" y="3768"/>
                      <a:pt x="1936" y="3668"/>
                      <a:pt x="2036" y="3535"/>
                    </a:cubicBezTo>
                    <a:cubicBezTo>
                      <a:pt x="2102" y="3401"/>
                      <a:pt x="2102" y="3235"/>
                      <a:pt x="2069" y="3068"/>
                    </a:cubicBezTo>
                    <a:cubicBezTo>
                      <a:pt x="2002" y="2901"/>
                      <a:pt x="1902" y="2768"/>
                      <a:pt x="1769" y="2701"/>
                    </a:cubicBezTo>
                    <a:lnTo>
                      <a:pt x="1769" y="2701"/>
                    </a:lnTo>
                    <a:cubicBezTo>
                      <a:pt x="1807" y="2720"/>
                      <a:pt x="1846" y="2739"/>
                      <a:pt x="1852" y="2739"/>
                    </a:cubicBezTo>
                    <a:cubicBezTo>
                      <a:pt x="1857" y="2739"/>
                      <a:pt x="1844" y="2729"/>
                      <a:pt x="1802" y="2701"/>
                    </a:cubicBezTo>
                    <a:lnTo>
                      <a:pt x="1769" y="2634"/>
                    </a:lnTo>
                    <a:lnTo>
                      <a:pt x="1635" y="2534"/>
                    </a:lnTo>
                    <a:cubicBezTo>
                      <a:pt x="1613" y="2511"/>
                      <a:pt x="1560" y="2428"/>
                      <a:pt x="1559" y="2428"/>
                    </a:cubicBezTo>
                    <a:lnTo>
                      <a:pt x="1559" y="2428"/>
                    </a:lnTo>
                    <a:cubicBezTo>
                      <a:pt x="1558" y="2428"/>
                      <a:pt x="1570" y="2447"/>
                      <a:pt x="1602" y="2501"/>
                    </a:cubicBezTo>
                    <a:lnTo>
                      <a:pt x="1502" y="2367"/>
                    </a:lnTo>
                    <a:cubicBezTo>
                      <a:pt x="1469" y="2267"/>
                      <a:pt x="1402" y="2200"/>
                      <a:pt x="1369" y="2100"/>
                    </a:cubicBezTo>
                    <a:lnTo>
                      <a:pt x="1369" y="2034"/>
                    </a:lnTo>
                    <a:cubicBezTo>
                      <a:pt x="1335" y="2000"/>
                      <a:pt x="1335" y="1934"/>
                      <a:pt x="1302" y="1867"/>
                    </a:cubicBezTo>
                    <a:cubicBezTo>
                      <a:pt x="1302" y="1800"/>
                      <a:pt x="1302" y="1767"/>
                      <a:pt x="1268" y="1700"/>
                    </a:cubicBezTo>
                    <a:lnTo>
                      <a:pt x="1268" y="1667"/>
                    </a:lnTo>
                    <a:cubicBezTo>
                      <a:pt x="1268" y="1567"/>
                      <a:pt x="1268" y="1467"/>
                      <a:pt x="1268" y="1366"/>
                    </a:cubicBezTo>
                    <a:cubicBezTo>
                      <a:pt x="1268" y="1321"/>
                      <a:pt x="1284" y="1213"/>
                      <a:pt x="1283" y="1213"/>
                    </a:cubicBezTo>
                    <a:lnTo>
                      <a:pt x="1283" y="1213"/>
                    </a:lnTo>
                    <a:cubicBezTo>
                      <a:pt x="1283" y="1213"/>
                      <a:pt x="1279" y="1236"/>
                      <a:pt x="1268" y="1300"/>
                    </a:cubicBezTo>
                    <a:cubicBezTo>
                      <a:pt x="1268" y="1266"/>
                      <a:pt x="1268" y="1200"/>
                      <a:pt x="1302" y="1166"/>
                    </a:cubicBezTo>
                    <a:cubicBezTo>
                      <a:pt x="1335" y="1100"/>
                      <a:pt x="1335" y="1066"/>
                      <a:pt x="1335" y="1000"/>
                    </a:cubicBezTo>
                    <a:cubicBezTo>
                      <a:pt x="1359" y="976"/>
                      <a:pt x="1400" y="867"/>
                      <a:pt x="1385" y="867"/>
                    </a:cubicBezTo>
                    <a:cubicBezTo>
                      <a:pt x="1382" y="867"/>
                      <a:pt x="1375" y="873"/>
                      <a:pt x="1365" y="886"/>
                    </a:cubicBezTo>
                    <a:lnTo>
                      <a:pt x="1365" y="886"/>
                    </a:lnTo>
                    <a:cubicBezTo>
                      <a:pt x="1435" y="762"/>
                      <a:pt x="1431" y="614"/>
                      <a:pt x="1402" y="466"/>
                    </a:cubicBezTo>
                    <a:cubicBezTo>
                      <a:pt x="1326" y="164"/>
                      <a:pt x="1058" y="1"/>
                      <a:pt x="792" y="1"/>
                    </a:cubicBez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54"/>
              <p:cNvSpPr/>
              <p:nvPr/>
            </p:nvSpPr>
            <p:spPr>
              <a:xfrm>
                <a:off x="1483830" y="2038071"/>
                <a:ext cx="1377207" cy="1709000"/>
              </a:xfrm>
              <a:custGeom>
                <a:avLst/>
                <a:gdLst/>
                <a:ahLst/>
                <a:cxnLst/>
                <a:rect l="l" t="t" r="r" b="b"/>
                <a:pathLst>
                  <a:path w="43766" h="54310" extrusionOk="0">
                    <a:moveTo>
                      <a:pt x="10408" y="19385"/>
                    </a:moveTo>
                    <a:lnTo>
                      <a:pt x="10408" y="19385"/>
                    </a:lnTo>
                    <a:cubicBezTo>
                      <a:pt x="10375" y="22787"/>
                      <a:pt x="10609" y="26223"/>
                      <a:pt x="11076" y="29592"/>
                    </a:cubicBezTo>
                    <a:cubicBezTo>
                      <a:pt x="11176" y="30259"/>
                      <a:pt x="11276" y="30893"/>
                      <a:pt x="11376" y="31560"/>
                    </a:cubicBezTo>
                    <a:cubicBezTo>
                      <a:pt x="10675" y="30793"/>
                      <a:pt x="9941" y="30059"/>
                      <a:pt x="9141" y="29392"/>
                    </a:cubicBezTo>
                    <a:cubicBezTo>
                      <a:pt x="7873" y="28291"/>
                      <a:pt x="6506" y="27357"/>
                      <a:pt x="5038" y="26557"/>
                    </a:cubicBezTo>
                    <a:cubicBezTo>
                      <a:pt x="6639" y="24555"/>
                      <a:pt x="8173" y="22520"/>
                      <a:pt x="9675" y="20452"/>
                    </a:cubicBezTo>
                    <a:cubicBezTo>
                      <a:pt x="9908" y="20085"/>
                      <a:pt x="10175" y="19752"/>
                      <a:pt x="10408" y="19385"/>
                    </a:cubicBezTo>
                    <a:close/>
                    <a:moveTo>
                      <a:pt x="13940" y="0"/>
                    </a:moveTo>
                    <a:cubicBezTo>
                      <a:pt x="12480" y="0"/>
                      <a:pt x="11138" y="810"/>
                      <a:pt x="10008" y="1672"/>
                    </a:cubicBezTo>
                    <a:cubicBezTo>
                      <a:pt x="8540" y="2806"/>
                      <a:pt x="7139" y="4040"/>
                      <a:pt x="5705" y="5241"/>
                    </a:cubicBezTo>
                    <a:lnTo>
                      <a:pt x="1269" y="8911"/>
                    </a:lnTo>
                    <a:lnTo>
                      <a:pt x="201" y="9845"/>
                    </a:lnTo>
                    <a:cubicBezTo>
                      <a:pt x="1" y="10045"/>
                      <a:pt x="1" y="10345"/>
                      <a:pt x="201" y="10578"/>
                    </a:cubicBezTo>
                    <a:cubicBezTo>
                      <a:pt x="301" y="10678"/>
                      <a:pt x="435" y="10729"/>
                      <a:pt x="568" y="10729"/>
                    </a:cubicBezTo>
                    <a:cubicBezTo>
                      <a:pt x="701" y="10729"/>
                      <a:pt x="835" y="10678"/>
                      <a:pt x="935" y="10578"/>
                    </a:cubicBezTo>
                    <a:lnTo>
                      <a:pt x="9408" y="3507"/>
                    </a:lnTo>
                    <a:cubicBezTo>
                      <a:pt x="10542" y="2539"/>
                      <a:pt x="11776" y="1439"/>
                      <a:pt x="13310" y="1105"/>
                    </a:cubicBezTo>
                    <a:cubicBezTo>
                      <a:pt x="13517" y="1059"/>
                      <a:pt x="13724" y="1037"/>
                      <a:pt x="13928" y="1037"/>
                    </a:cubicBezTo>
                    <a:cubicBezTo>
                      <a:pt x="14909" y="1037"/>
                      <a:pt x="15827" y="1550"/>
                      <a:pt x="16379" y="2406"/>
                    </a:cubicBezTo>
                    <a:cubicBezTo>
                      <a:pt x="18147" y="5008"/>
                      <a:pt x="16579" y="8043"/>
                      <a:pt x="15145" y="10378"/>
                    </a:cubicBezTo>
                    <a:cubicBezTo>
                      <a:pt x="13310" y="13347"/>
                      <a:pt x="11409" y="16216"/>
                      <a:pt x="9408" y="19051"/>
                    </a:cubicBezTo>
                    <a:cubicBezTo>
                      <a:pt x="7373" y="21887"/>
                      <a:pt x="5271" y="24622"/>
                      <a:pt x="3103" y="27290"/>
                    </a:cubicBezTo>
                    <a:lnTo>
                      <a:pt x="2269" y="28324"/>
                    </a:lnTo>
                    <a:cubicBezTo>
                      <a:pt x="2069" y="28525"/>
                      <a:pt x="2069" y="28858"/>
                      <a:pt x="2269" y="29058"/>
                    </a:cubicBezTo>
                    <a:cubicBezTo>
                      <a:pt x="2369" y="29158"/>
                      <a:pt x="2503" y="29208"/>
                      <a:pt x="2636" y="29208"/>
                    </a:cubicBezTo>
                    <a:cubicBezTo>
                      <a:pt x="2770" y="29208"/>
                      <a:pt x="2903" y="29158"/>
                      <a:pt x="3003" y="29058"/>
                    </a:cubicBezTo>
                    <a:cubicBezTo>
                      <a:pt x="3470" y="28491"/>
                      <a:pt x="3937" y="27924"/>
                      <a:pt x="4371" y="27390"/>
                    </a:cubicBezTo>
                    <a:lnTo>
                      <a:pt x="4471" y="27424"/>
                    </a:lnTo>
                    <a:cubicBezTo>
                      <a:pt x="7006" y="28825"/>
                      <a:pt x="9274" y="30659"/>
                      <a:pt x="11142" y="32861"/>
                    </a:cubicBezTo>
                    <a:cubicBezTo>
                      <a:pt x="12977" y="35029"/>
                      <a:pt x="14445" y="37531"/>
                      <a:pt x="15445" y="40200"/>
                    </a:cubicBezTo>
                    <a:cubicBezTo>
                      <a:pt x="16980" y="44469"/>
                      <a:pt x="17714" y="49273"/>
                      <a:pt x="17947" y="53809"/>
                    </a:cubicBezTo>
                    <a:cubicBezTo>
                      <a:pt x="17964" y="54143"/>
                      <a:pt x="18239" y="54310"/>
                      <a:pt x="18506" y="54310"/>
                    </a:cubicBezTo>
                    <a:cubicBezTo>
                      <a:pt x="18773" y="54310"/>
                      <a:pt x="19031" y="54143"/>
                      <a:pt x="19015" y="53809"/>
                    </a:cubicBezTo>
                    <a:cubicBezTo>
                      <a:pt x="18814" y="50340"/>
                      <a:pt x="18314" y="46871"/>
                      <a:pt x="17413" y="43502"/>
                    </a:cubicBezTo>
                    <a:cubicBezTo>
                      <a:pt x="17113" y="41901"/>
                      <a:pt x="16646" y="40366"/>
                      <a:pt x="16012" y="38865"/>
                    </a:cubicBezTo>
                    <a:lnTo>
                      <a:pt x="16012" y="38865"/>
                    </a:lnTo>
                    <a:cubicBezTo>
                      <a:pt x="16750" y="39187"/>
                      <a:pt x="17540" y="39347"/>
                      <a:pt x="18330" y="39347"/>
                    </a:cubicBezTo>
                    <a:cubicBezTo>
                      <a:pt x="18934" y="39347"/>
                      <a:pt x="19537" y="39253"/>
                      <a:pt x="20115" y="39065"/>
                    </a:cubicBezTo>
                    <a:cubicBezTo>
                      <a:pt x="21650" y="38532"/>
                      <a:pt x="22851" y="37364"/>
                      <a:pt x="23418" y="35830"/>
                    </a:cubicBezTo>
                    <a:cubicBezTo>
                      <a:pt x="23918" y="37164"/>
                      <a:pt x="24885" y="38265"/>
                      <a:pt x="26186" y="38865"/>
                    </a:cubicBezTo>
                    <a:cubicBezTo>
                      <a:pt x="26687" y="39106"/>
                      <a:pt x="27235" y="39226"/>
                      <a:pt x="27795" y="39226"/>
                    </a:cubicBezTo>
                    <a:cubicBezTo>
                      <a:pt x="28169" y="39226"/>
                      <a:pt x="28548" y="39172"/>
                      <a:pt x="28922" y="39065"/>
                    </a:cubicBezTo>
                    <a:cubicBezTo>
                      <a:pt x="29822" y="38799"/>
                      <a:pt x="30656" y="38265"/>
                      <a:pt x="31257" y="37531"/>
                    </a:cubicBezTo>
                    <a:cubicBezTo>
                      <a:pt x="31590" y="37131"/>
                      <a:pt x="31857" y="36730"/>
                      <a:pt x="32091" y="36297"/>
                    </a:cubicBezTo>
                    <a:cubicBezTo>
                      <a:pt x="33125" y="37498"/>
                      <a:pt x="34292" y="38665"/>
                      <a:pt x="35893" y="38999"/>
                    </a:cubicBezTo>
                    <a:cubicBezTo>
                      <a:pt x="36159" y="39068"/>
                      <a:pt x="36433" y="39101"/>
                      <a:pt x="36710" y="39101"/>
                    </a:cubicBezTo>
                    <a:cubicBezTo>
                      <a:pt x="37231" y="39101"/>
                      <a:pt x="37760" y="38983"/>
                      <a:pt x="38262" y="38765"/>
                    </a:cubicBezTo>
                    <a:cubicBezTo>
                      <a:pt x="38862" y="38432"/>
                      <a:pt x="39396" y="37998"/>
                      <a:pt x="39796" y="37398"/>
                    </a:cubicBezTo>
                    <a:cubicBezTo>
                      <a:pt x="40663" y="36230"/>
                      <a:pt x="41064" y="34762"/>
                      <a:pt x="41431" y="33361"/>
                    </a:cubicBezTo>
                    <a:cubicBezTo>
                      <a:pt x="41931" y="31527"/>
                      <a:pt x="42365" y="29692"/>
                      <a:pt x="42765" y="27824"/>
                    </a:cubicBezTo>
                    <a:cubicBezTo>
                      <a:pt x="43165" y="25723"/>
                      <a:pt x="43499" y="23588"/>
                      <a:pt x="43766" y="21453"/>
                    </a:cubicBezTo>
                    <a:cubicBezTo>
                      <a:pt x="43766" y="21153"/>
                      <a:pt x="43532" y="20919"/>
                      <a:pt x="43265" y="20919"/>
                    </a:cubicBezTo>
                    <a:cubicBezTo>
                      <a:pt x="42965" y="20919"/>
                      <a:pt x="42731" y="21153"/>
                      <a:pt x="42731" y="21420"/>
                    </a:cubicBezTo>
                    <a:cubicBezTo>
                      <a:pt x="42298" y="24955"/>
                      <a:pt x="41631" y="28425"/>
                      <a:pt x="40763" y="31860"/>
                    </a:cubicBezTo>
                    <a:cubicBezTo>
                      <a:pt x="40396" y="33261"/>
                      <a:pt x="40096" y="34762"/>
                      <a:pt x="39396" y="36063"/>
                    </a:cubicBezTo>
                    <a:cubicBezTo>
                      <a:pt x="38862" y="37131"/>
                      <a:pt x="37995" y="38065"/>
                      <a:pt x="36694" y="38065"/>
                    </a:cubicBezTo>
                    <a:cubicBezTo>
                      <a:pt x="34893" y="38031"/>
                      <a:pt x="33625" y="36497"/>
                      <a:pt x="32591" y="35229"/>
                    </a:cubicBezTo>
                    <a:cubicBezTo>
                      <a:pt x="32958" y="34062"/>
                      <a:pt x="33258" y="32861"/>
                      <a:pt x="33458" y="31627"/>
                    </a:cubicBezTo>
                    <a:cubicBezTo>
                      <a:pt x="33892" y="29258"/>
                      <a:pt x="34292" y="26923"/>
                      <a:pt x="34659" y="24555"/>
                    </a:cubicBezTo>
                    <a:cubicBezTo>
                      <a:pt x="35460" y="19785"/>
                      <a:pt x="36160" y="15015"/>
                      <a:pt x="36761" y="10245"/>
                    </a:cubicBezTo>
                    <a:cubicBezTo>
                      <a:pt x="36827" y="9678"/>
                      <a:pt x="36894" y="9077"/>
                      <a:pt x="36961" y="8510"/>
                    </a:cubicBezTo>
                    <a:cubicBezTo>
                      <a:pt x="36961" y="8210"/>
                      <a:pt x="36727" y="7977"/>
                      <a:pt x="36460" y="7977"/>
                    </a:cubicBezTo>
                    <a:cubicBezTo>
                      <a:pt x="36160" y="7977"/>
                      <a:pt x="35927" y="8210"/>
                      <a:pt x="35927" y="8510"/>
                    </a:cubicBezTo>
                    <a:cubicBezTo>
                      <a:pt x="35360" y="13114"/>
                      <a:pt x="34692" y="17684"/>
                      <a:pt x="33959" y="22253"/>
                    </a:cubicBezTo>
                    <a:cubicBezTo>
                      <a:pt x="33592" y="24555"/>
                      <a:pt x="33225" y="26823"/>
                      <a:pt x="32824" y="29092"/>
                    </a:cubicBezTo>
                    <a:cubicBezTo>
                      <a:pt x="32624" y="30226"/>
                      <a:pt x="32424" y="31327"/>
                      <a:pt x="32224" y="32461"/>
                    </a:cubicBezTo>
                    <a:cubicBezTo>
                      <a:pt x="32057" y="33428"/>
                      <a:pt x="31757" y="34395"/>
                      <a:pt x="31390" y="35329"/>
                    </a:cubicBezTo>
                    <a:cubicBezTo>
                      <a:pt x="30732" y="36739"/>
                      <a:pt x="29427" y="38150"/>
                      <a:pt x="27778" y="38150"/>
                    </a:cubicBezTo>
                    <a:cubicBezTo>
                      <a:pt x="27671" y="38150"/>
                      <a:pt x="27563" y="38144"/>
                      <a:pt x="27454" y="38131"/>
                    </a:cubicBezTo>
                    <a:cubicBezTo>
                      <a:pt x="25786" y="37931"/>
                      <a:pt x="24619" y="36397"/>
                      <a:pt x="24152" y="34896"/>
                    </a:cubicBezTo>
                    <a:cubicBezTo>
                      <a:pt x="23885" y="33862"/>
                      <a:pt x="23718" y="32828"/>
                      <a:pt x="23751" y="31760"/>
                    </a:cubicBezTo>
                    <a:cubicBezTo>
                      <a:pt x="23718" y="30626"/>
                      <a:pt x="23751" y="29525"/>
                      <a:pt x="23751" y="28391"/>
                    </a:cubicBezTo>
                    <a:lnTo>
                      <a:pt x="23751" y="21386"/>
                    </a:lnTo>
                    <a:lnTo>
                      <a:pt x="23751" y="7409"/>
                    </a:lnTo>
                    <a:lnTo>
                      <a:pt x="23751" y="5708"/>
                    </a:lnTo>
                    <a:cubicBezTo>
                      <a:pt x="23751" y="5358"/>
                      <a:pt x="23484" y="5183"/>
                      <a:pt x="23218" y="5183"/>
                    </a:cubicBezTo>
                    <a:cubicBezTo>
                      <a:pt x="22951" y="5183"/>
                      <a:pt x="22684" y="5358"/>
                      <a:pt x="22684" y="5708"/>
                    </a:cubicBezTo>
                    <a:lnTo>
                      <a:pt x="22684" y="20219"/>
                    </a:lnTo>
                    <a:lnTo>
                      <a:pt x="22684" y="27424"/>
                    </a:lnTo>
                    <a:lnTo>
                      <a:pt x="22684" y="31026"/>
                    </a:lnTo>
                    <a:cubicBezTo>
                      <a:pt x="22684" y="32928"/>
                      <a:pt x="22984" y="35196"/>
                      <a:pt x="21683" y="36764"/>
                    </a:cubicBezTo>
                    <a:cubicBezTo>
                      <a:pt x="20857" y="37738"/>
                      <a:pt x="19639" y="38294"/>
                      <a:pt x="18376" y="38294"/>
                    </a:cubicBezTo>
                    <a:cubicBezTo>
                      <a:pt x="18212" y="38294"/>
                      <a:pt x="18046" y="38284"/>
                      <a:pt x="17880" y="38265"/>
                    </a:cubicBezTo>
                    <a:cubicBezTo>
                      <a:pt x="17113" y="38198"/>
                      <a:pt x="15846" y="37865"/>
                      <a:pt x="15279" y="37264"/>
                    </a:cubicBezTo>
                    <a:cubicBezTo>
                      <a:pt x="15078" y="36931"/>
                      <a:pt x="14878" y="36630"/>
                      <a:pt x="14745" y="36263"/>
                    </a:cubicBezTo>
                    <a:cubicBezTo>
                      <a:pt x="14211" y="35296"/>
                      <a:pt x="13411" y="34462"/>
                      <a:pt x="12944" y="33428"/>
                    </a:cubicBezTo>
                    <a:cubicBezTo>
                      <a:pt x="12410" y="32327"/>
                      <a:pt x="12310" y="31026"/>
                      <a:pt x="12143" y="29826"/>
                    </a:cubicBezTo>
                    <a:cubicBezTo>
                      <a:pt x="11709" y="26957"/>
                      <a:pt x="11476" y="24088"/>
                      <a:pt x="11442" y="21219"/>
                    </a:cubicBezTo>
                    <a:cubicBezTo>
                      <a:pt x="11409" y="20085"/>
                      <a:pt x="11442" y="18984"/>
                      <a:pt x="11476" y="17917"/>
                    </a:cubicBezTo>
                    <a:lnTo>
                      <a:pt x="11476" y="17850"/>
                    </a:lnTo>
                    <a:cubicBezTo>
                      <a:pt x="12944" y="15749"/>
                      <a:pt x="14345" y="13581"/>
                      <a:pt x="15712" y="11379"/>
                    </a:cubicBezTo>
                    <a:cubicBezTo>
                      <a:pt x="16613" y="9945"/>
                      <a:pt x="17513" y="8444"/>
                      <a:pt x="17947" y="6809"/>
                    </a:cubicBezTo>
                    <a:cubicBezTo>
                      <a:pt x="18347" y="5341"/>
                      <a:pt x="18247" y="3807"/>
                      <a:pt x="17580" y="2439"/>
                    </a:cubicBezTo>
                    <a:cubicBezTo>
                      <a:pt x="17013" y="1172"/>
                      <a:pt x="15846" y="271"/>
                      <a:pt x="14478" y="38"/>
                    </a:cubicBezTo>
                    <a:cubicBezTo>
                      <a:pt x="14297" y="12"/>
                      <a:pt x="14118" y="0"/>
                      <a:pt x="139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54"/>
              <p:cNvSpPr/>
              <p:nvPr/>
            </p:nvSpPr>
            <p:spPr>
              <a:xfrm>
                <a:off x="1562404" y="1782901"/>
                <a:ext cx="279400" cy="52488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1668" extrusionOk="0">
                    <a:moveTo>
                      <a:pt x="6691" y="1"/>
                    </a:moveTo>
                    <a:cubicBezTo>
                      <a:pt x="4664" y="1"/>
                      <a:pt x="2641" y="214"/>
                      <a:pt x="640" y="641"/>
                    </a:cubicBezTo>
                    <a:cubicBezTo>
                      <a:pt x="0" y="793"/>
                      <a:pt x="194" y="1667"/>
                      <a:pt x="765" y="1667"/>
                    </a:cubicBezTo>
                    <a:cubicBezTo>
                      <a:pt x="820" y="1667"/>
                      <a:pt x="878" y="1659"/>
                      <a:pt x="940" y="1642"/>
                    </a:cubicBezTo>
                    <a:cubicBezTo>
                      <a:pt x="2874" y="1233"/>
                      <a:pt x="4875" y="1047"/>
                      <a:pt x="6870" y="1047"/>
                    </a:cubicBezTo>
                    <a:cubicBezTo>
                      <a:pt x="7318" y="1047"/>
                      <a:pt x="7765" y="1056"/>
                      <a:pt x="8212" y="1075"/>
                    </a:cubicBezTo>
                    <a:cubicBezTo>
                      <a:pt x="8222" y="1075"/>
                      <a:pt x="8233" y="1076"/>
                      <a:pt x="8243" y="1076"/>
                    </a:cubicBezTo>
                    <a:cubicBezTo>
                      <a:pt x="8879" y="1076"/>
                      <a:pt x="8868" y="74"/>
                      <a:pt x="8212" y="41"/>
                    </a:cubicBezTo>
                    <a:cubicBezTo>
                      <a:pt x="7705" y="14"/>
                      <a:pt x="7198" y="1"/>
                      <a:pt x="66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54"/>
              <p:cNvSpPr/>
              <p:nvPr/>
            </p:nvSpPr>
            <p:spPr>
              <a:xfrm>
                <a:off x="1925759" y="2763523"/>
                <a:ext cx="144876" cy="39901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1268" extrusionOk="0">
                    <a:moveTo>
                      <a:pt x="4103" y="0"/>
                    </a:moveTo>
                    <a:lnTo>
                      <a:pt x="534" y="234"/>
                    </a:lnTo>
                    <a:cubicBezTo>
                      <a:pt x="234" y="234"/>
                      <a:pt x="0" y="467"/>
                      <a:pt x="0" y="734"/>
                    </a:cubicBezTo>
                    <a:cubicBezTo>
                      <a:pt x="0" y="1034"/>
                      <a:pt x="234" y="1268"/>
                      <a:pt x="534" y="1268"/>
                    </a:cubicBezTo>
                    <a:lnTo>
                      <a:pt x="4103" y="1034"/>
                    </a:lnTo>
                    <a:cubicBezTo>
                      <a:pt x="4370" y="1034"/>
                      <a:pt x="4604" y="801"/>
                      <a:pt x="4604" y="500"/>
                    </a:cubicBezTo>
                    <a:cubicBezTo>
                      <a:pt x="4604" y="234"/>
                      <a:pt x="4370" y="0"/>
                      <a:pt x="41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54"/>
              <p:cNvSpPr/>
              <p:nvPr/>
            </p:nvSpPr>
            <p:spPr>
              <a:xfrm>
                <a:off x="1928906" y="2683721"/>
                <a:ext cx="136475" cy="43079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1369" extrusionOk="0">
                    <a:moveTo>
                      <a:pt x="3803" y="1"/>
                    </a:moveTo>
                    <a:lnTo>
                      <a:pt x="534" y="301"/>
                    </a:lnTo>
                    <a:cubicBezTo>
                      <a:pt x="234" y="301"/>
                      <a:pt x="0" y="535"/>
                      <a:pt x="0" y="835"/>
                    </a:cubicBezTo>
                    <a:cubicBezTo>
                      <a:pt x="0" y="1102"/>
                      <a:pt x="234" y="1335"/>
                      <a:pt x="534" y="1369"/>
                    </a:cubicBezTo>
                    <a:lnTo>
                      <a:pt x="3803" y="1068"/>
                    </a:lnTo>
                    <a:cubicBezTo>
                      <a:pt x="4070" y="1035"/>
                      <a:pt x="4303" y="835"/>
                      <a:pt x="4337" y="535"/>
                    </a:cubicBezTo>
                    <a:cubicBezTo>
                      <a:pt x="4303" y="234"/>
                      <a:pt x="4070" y="1"/>
                      <a:pt x="3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54"/>
              <p:cNvSpPr/>
              <p:nvPr/>
            </p:nvSpPr>
            <p:spPr>
              <a:xfrm>
                <a:off x="2307838" y="2757733"/>
                <a:ext cx="125996" cy="45187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436" extrusionOk="0">
                    <a:moveTo>
                      <a:pt x="566" y="0"/>
                    </a:moveTo>
                    <a:cubicBezTo>
                      <a:pt x="349" y="0"/>
                      <a:pt x="150" y="135"/>
                      <a:pt x="67" y="384"/>
                    </a:cubicBezTo>
                    <a:cubicBezTo>
                      <a:pt x="0" y="651"/>
                      <a:pt x="167" y="951"/>
                      <a:pt x="434" y="1018"/>
                    </a:cubicBezTo>
                    <a:lnTo>
                      <a:pt x="3303" y="1418"/>
                    </a:lnTo>
                    <a:cubicBezTo>
                      <a:pt x="3348" y="1430"/>
                      <a:pt x="3395" y="1435"/>
                      <a:pt x="3442" y="1435"/>
                    </a:cubicBezTo>
                    <a:cubicBezTo>
                      <a:pt x="3666" y="1435"/>
                      <a:pt x="3881" y="1306"/>
                      <a:pt x="3936" y="1085"/>
                    </a:cubicBezTo>
                    <a:cubicBezTo>
                      <a:pt x="4003" y="784"/>
                      <a:pt x="3870" y="518"/>
                      <a:pt x="3570" y="418"/>
                    </a:cubicBezTo>
                    <a:lnTo>
                      <a:pt x="701" y="17"/>
                    </a:lnTo>
                    <a:cubicBezTo>
                      <a:pt x="656" y="6"/>
                      <a:pt x="611" y="0"/>
                      <a:pt x="5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54"/>
              <p:cNvSpPr/>
              <p:nvPr/>
            </p:nvSpPr>
            <p:spPr>
              <a:xfrm>
                <a:off x="2314131" y="2686427"/>
                <a:ext cx="125996" cy="450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433" extrusionOk="0">
                    <a:moveTo>
                      <a:pt x="582" y="0"/>
                    </a:moveTo>
                    <a:cubicBezTo>
                      <a:pt x="358" y="0"/>
                      <a:pt x="152" y="155"/>
                      <a:pt x="67" y="382"/>
                    </a:cubicBezTo>
                    <a:cubicBezTo>
                      <a:pt x="0" y="649"/>
                      <a:pt x="167" y="949"/>
                      <a:pt x="434" y="1016"/>
                    </a:cubicBezTo>
                    <a:lnTo>
                      <a:pt x="3303" y="1416"/>
                    </a:lnTo>
                    <a:cubicBezTo>
                      <a:pt x="3348" y="1427"/>
                      <a:pt x="3394" y="1433"/>
                      <a:pt x="3440" y="1433"/>
                    </a:cubicBezTo>
                    <a:cubicBezTo>
                      <a:pt x="3665" y="1433"/>
                      <a:pt x="3881" y="1298"/>
                      <a:pt x="3937" y="1049"/>
                    </a:cubicBezTo>
                    <a:cubicBezTo>
                      <a:pt x="4003" y="782"/>
                      <a:pt x="3870" y="482"/>
                      <a:pt x="3570" y="415"/>
                    </a:cubicBezTo>
                    <a:lnTo>
                      <a:pt x="701" y="15"/>
                    </a:lnTo>
                    <a:cubicBezTo>
                      <a:pt x="661" y="5"/>
                      <a:pt x="621" y="0"/>
                      <a:pt x="5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54"/>
              <p:cNvSpPr/>
              <p:nvPr/>
            </p:nvSpPr>
            <p:spPr>
              <a:xfrm>
                <a:off x="2622575" y="2785802"/>
                <a:ext cx="125618" cy="54974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1747" extrusionOk="0">
                    <a:moveTo>
                      <a:pt x="740" y="0"/>
                    </a:moveTo>
                    <a:cubicBezTo>
                      <a:pt x="194" y="0"/>
                      <a:pt x="0" y="874"/>
                      <a:pt x="639" y="1027"/>
                    </a:cubicBezTo>
                    <a:lnTo>
                      <a:pt x="3108" y="1727"/>
                    </a:lnTo>
                    <a:cubicBezTo>
                      <a:pt x="3160" y="1740"/>
                      <a:pt x="3210" y="1746"/>
                      <a:pt x="3258" y="1746"/>
                    </a:cubicBezTo>
                    <a:cubicBezTo>
                      <a:pt x="3811" y="1746"/>
                      <a:pt x="3992" y="911"/>
                      <a:pt x="3408" y="726"/>
                    </a:cubicBezTo>
                    <a:lnTo>
                      <a:pt x="906" y="26"/>
                    </a:lnTo>
                    <a:cubicBezTo>
                      <a:pt x="848" y="8"/>
                      <a:pt x="792" y="0"/>
                      <a:pt x="7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54"/>
              <p:cNvSpPr/>
              <p:nvPr/>
            </p:nvSpPr>
            <p:spPr>
              <a:xfrm>
                <a:off x="2641613" y="2716857"/>
                <a:ext cx="116556" cy="4713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98" extrusionOk="0">
                    <a:moveTo>
                      <a:pt x="581" y="1"/>
                    </a:moveTo>
                    <a:cubicBezTo>
                      <a:pt x="350" y="1"/>
                      <a:pt x="124" y="155"/>
                      <a:pt x="68" y="382"/>
                    </a:cubicBezTo>
                    <a:cubicBezTo>
                      <a:pt x="1" y="649"/>
                      <a:pt x="168" y="949"/>
                      <a:pt x="435" y="1016"/>
                    </a:cubicBezTo>
                    <a:lnTo>
                      <a:pt x="3003" y="1483"/>
                    </a:lnTo>
                    <a:cubicBezTo>
                      <a:pt x="3043" y="1493"/>
                      <a:pt x="3083" y="1498"/>
                      <a:pt x="3124" y="1498"/>
                    </a:cubicBezTo>
                    <a:cubicBezTo>
                      <a:pt x="3354" y="1498"/>
                      <a:pt x="3580" y="1343"/>
                      <a:pt x="3637" y="1116"/>
                    </a:cubicBezTo>
                    <a:cubicBezTo>
                      <a:pt x="3704" y="816"/>
                      <a:pt x="3537" y="549"/>
                      <a:pt x="3270" y="449"/>
                    </a:cubicBezTo>
                    <a:lnTo>
                      <a:pt x="701" y="15"/>
                    </a:lnTo>
                    <a:cubicBezTo>
                      <a:pt x="662" y="5"/>
                      <a:pt x="621" y="1"/>
                      <a:pt x="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54"/>
              <p:cNvSpPr/>
              <p:nvPr/>
            </p:nvSpPr>
            <p:spPr>
              <a:xfrm>
                <a:off x="1673830" y="2069664"/>
                <a:ext cx="281351" cy="217503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6912" extrusionOk="0">
                    <a:moveTo>
                      <a:pt x="5705" y="1"/>
                    </a:moveTo>
                    <a:lnTo>
                      <a:pt x="1" y="4671"/>
                    </a:lnTo>
                    <a:cubicBezTo>
                      <a:pt x="1" y="4671"/>
                      <a:pt x="1035" y="6439"/>
                      <a:pt x="2569" y="6872"/>
                    </a:cubicBezTo>
                    <a:cubicBezTo>
                      <a:pt x="2658" y="6899"/>
                      <a:pt x="2758" y="6912"/>
                      <a:pt x="2867" y="6912"/>
                    </a:cubicBezTo>
                    <a:cubicBezTo>
                      <a:pt x="4668" y="6912"/>
                      <a:pt x="8940" y="3470"/>
                      <a:pt x="8940" y="3470"/>
                    </a:cubicBezTo>
                    <a:lnTo>
                      <a:pt x="57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3" name="Google Shape;823;p54"/>
            <p:cNvSpPr/>
            <p:nvPr/>
          </p:nvSpPr>
          <p:spPr>
            <a:xfrm>
              <a:off x="6725997" y="1753742"/>
              <a:ext cx="593975" cy="189125"/>
            </a:xfrm>
            <a:custGeom>
              <a:avLst/>
              <a:gdLst/>
              <a:ahLst/>
              <a:cxnLst/>
              <a:rect l="l" t="t" r="r" b="b"/>
              <a:pathLst>
                <a:path w="23759" h="7565" extrusionOk="0">
                  <a:moveTo>
                    <a:pt x="41" y="7288"/>
                  </a:moveTo>
                  <a:cubicBezTo>
                    <a:pt x="-118" y="6717"/>
                    <a:pt x="200" y="4859"/>
                    <a:pt x="708" y="3859"/>
                  </a:cubicBezTo>
                  <a:cubicBezTo>
                    <a:pt x="1216" y="2859"/>
                    <a:pt x="1740" y="1907"/>
                    <a:pt x="3089" y="1288"/>
                  </a:cubicBezTo>
                  <a:cubicBezTo>
                    <a:pt x="4438" y="669"/>
                    <a:pt x="7217" y="145"/>
                    <a:pt x="8804" y="145"/>
                  </a:cubicBezTo>
                  <a:cubicBezTo>
                    <a:pt x="10392" y="145"/>
                    <a:pt x="11804" y="844"/>
                    <a:pt x="12614" y="1288"/>
                  </a:cubicBezTo>
                  <a:cubicBezTo>
                    <a:pt x="13424" y="1733"/>
                    <a:pt x="13329" y="2876"/>
                    <a:pt x="13662" y="2812"/>
                  </a:cubicBezTo>
                  <a:cubicBezTo>
                    <a:pt x="13996" y="2749"/>
                    <a:pt x="14075" y="1352"/>
                    <a:pt x="14615" y="907"/>
                  </a:cubicBezTo>
                  <a:cubicBezTo>
                    <a:pt x="15155" y="463"/>
                    <a:pt x="15965" y="288"/>
                    <a:pt x="16901" y="145"/>
                  </a:cubicBezTo>
                  <a:cubicBezTo>
                    <a:pt x="17838" y="2"/>
                    <a:pt x="19298" y="-46"/>
                    <a:pt x="20234" y="49"/>
                  </a:cubicBezTo>
                  <a:cubicBezTo>
                    <a:pt x="21171" y="144"/>
                    <a:pt x="21933" y="272"/>
                    <a:pt x="22520" y="716"/>
                  </a:cubicBezTo>
                  <a:cubicBezTo>
                    <a:pt x="23108" y="1161"/>
                    <a:pt x="23759" y="2303"/>
                    <a:pt x="23759" y="2716"/>
                  </a:cubicBezTo>
                  <a:cubicBezTo>
                    <a:pt x="23759" y="3129"/>
                    <a:pt x="23298" y="3114"/>
                    <a:pt x="22520" y="3193"/>
                  </a:cubicBezTo>
                  <a:cubicBezTo>
                    <a:pt x="21742" y="3273"/>
                    <a:pt x="20250" y="2971"/>
                    <a:pt x="19091" y="3193"/>
                  </a:cubicBezTo>
                  <a:cubicBezTo>
                    <a:pt x="17932" y="3415"/>
                    <a:pt x="17012" y="4177"/>
                    <a:pt x="15567" y="4526"/>
                  </a:cubicBezTo>
                  <a:cubicBezTo>
                    <a:pt x="14123" y="4875"/>
                    <a:pt x="12139" y="4923"/>
                    <a:pt x="10424" y="5288"/>
                  </a:cubicBezTo>
                  <a:cubicBezTo>
                    <a:pt x="8710" y="5653"/>
                    <a:pt x="6741" y="6384"/>
                    <a:pt x="5280" y="6717"/>
                  </a:cubicBezTo>
                  <a:cubicBezTo>
                    <a:pt x="3820" y="7050"/>
                    <a:pt x="2534" y="7193"/>
                    <a:pt x="1661" y="7288"/>
                  </a:cubicBezTo>
                  <a:cubicBezTo>
                    <a:pt x="788" y="7383"/>
                    <a:pt x="200" y="7860"/>
                    <a:pt x="41" y="72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24" name="Google Shape;824;p54"/>
            <p:cNvSpPr/>
            <p:nvPr/>
          </p:nvSpPr>
          <p:spPr>
            <a:xfrm>
              <a:off x="6358316" y="2523806"/>
              <a:ext cx="248775" cy="1047050"/>
            </a:xfrm>
            <a:custGeom>
              <a:avLst/>
              <a:gdLst/>
              <a:ahLst/>
              <a:cxnLst/>
              <a:rect l="l" t="t" r="r" b="b"/>
              <a:pathLst>
                <a:path w="9951" h="41882" extrusionOk="0">
                  <a:moveTo>
                    <a:pt x="2175" y="13"/>
                  </a:moveTo>
                  <a:cubicBezTo>
                    <a:pt x="1604" y="362"/>
                    <a:pt x="429" y="8554"/>
                    <a:pt x="175" y="12110"/>
                  </a:cubicBezTo>
                  <a:cubicBezTo>
                    <a:pt x="-79" y="15666"/>
                    <a:pt x="-159" y="17698"/>
                    <a:pt x="651" y="21349"/>
                  </a:cubicBezTo>
                  <a:cubicBezTo>
                    <a:pt x="1461" y="25000"/>
                    <a:pt x="3636" y="30604"/>
                    <a:pt x="5033" y="34017"/>
                  </a:cubicBezTo>
                  <a:cubicBezTo>
                    <a:pt x="6430" y="37430"/>
                    <a:pt x="8271" y="41399"/>
                    <a:pt x="9033" y="41828"/>
                  </a:cubicBezTo>
                  <a:cubicBezTo>
                    <a:pt x="9795" y="42257"/>
                    <a:pt x="10335" y="40113"/>
                    <a:pt x="9605" y="36589"/>
                  </a:cubicBezTo>
                  <a:cubicBezTo>
                    <a:pt x="8875" y="33065"/>
                    <a:pt x="5652" y="25111"/>
                    <a:pt x="4652" y="20682"/>
                  </a:cubicBezTo>
                  <a:cubicBezTo>
                    <a:pt x="3652" y="16253"/>
                    <a:pt x="4017" y="13459"/>
                    <a:pt x="3604" y="10014"/>
                  </a:cubicBezTo>
                  <a:cubicBezTo>
                    <a:pt x="3191" y="6569"/>
                    <a:pt x="2747" y="-336"/>
                    <a:pt x="2175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0"/>
          <p:cNvSpPr txBox="1">
            <a:spLocks noGrp="1"/>
          </p:cNvSpPr>
          <p:nvPr>
            <p:ph type="body" idx="1"/>
          </p:nvPr>
        </p:nvSpPr>
        <p:spPr>
          <a:xfrm>
            <a:off x="713225" y="1266775"/>
            <a:ext cx="7721400" cy="330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841" name="Google Shape;841;p60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Diagrams</a:t>
            </a:r>
            <a:endParaRPr dirty="0"/>
          </a:p>
        </p:txBody>
      </p:sp>
      <p:pic>
        <p:nvPicPr>
          <p:cNvPr id="5" name="Resim 4" descr="metin, makbuz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99E901FA-1AA9-4C6C-88AC-2F2A1D1CB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25" y="1713009"/>
            <a:ext cx="3488914" cy="1717482"/>
          </a:xfrm>
          <a:prstGeom prst="rect">
            <a:avLst/>
          </a:prstGeom>
        </p:spPr>
      </p:pic>
      <p:pic>
        <p:nvPicPr>
          <p:cNvPr id="7" name="Resim 6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3C8C33C6-B1B0-4B7F-30DA-7290DD9E3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3" y="1713009"/>
            <a:ext cx="3480962" cy="171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5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0"/>
          <p:cNvSpPr txBox="1">
            <a:spLocks noGrp="1"/>
          </p:cNvSpPr>
          <p:nvPr>
            <p:ph type="body" idx="1"/>
          </p:nvPr>
        </p:nvSpPr>
        <p:spPr>
          <a:xfrm>
            <a:off x="713225" y="1266775"/>
            <a:ext cx="7721400" cy="330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841" name="Google Shape;841;p60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Diagrams</a:t>
            </a:r>
            <a:endParaRPr dirty="0"/>
          </a:p>
        </p:txBody>
      </p:sp>
      <p:pic>
        <p:nvPicPr>
          <p:cNvPr id="3" name="Resim 2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77D1F863-2CA0-0627-8D1C-8558D1F38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662" y="1025228"/>
            <a:ext cx="3642676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0"/>
          <p:cNvSpPr txBox="1">
            <a:spLocks noGrp="1"/>
          </p:cNvSpPr>
          <p:nvPr>
            <p:ph type="body" idx="1"/>
          </p:nvPr>
        </p:nvSpPr>
        <p:spPr>
          <a:xfrm>
            <a:off x="713225" y="1266775"/>
            <a:ext cx="7721400" cy="330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841" name="Google Shape;841;p60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Diagrams</a:t>
            </a:r>
            <a:endParaRPr dirty="0"/>
          </a:p>
        </p:txBody>
      </p:sp>
      <p:pic>
        <p:nvPicPr>
          <p:cNvPr id="9" name="Resim 8" descr="metin, ekran görüntüsü, doküman, belge, yazı tipi içeren bir resim&#10;&#10;Açıklama otomatik olarak oluşturuldu">
            <a:extLst>
              <a:ext uri="{FF2B5EF4-FFF2-40B4-BE49-F238E27FC236}">
                <a16:creationId xmlns:a16="http://schemas.microsoft.com/office/drawing/2014/main" id="{89DFDA9F-52D8-E3D1-658C-D46C89679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013" y="1076937"/>
            <a:ext cx="3757974" cy="349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64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Accomplished goals</a:t>
            </a:r>
            <a:endParaRPr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6FFA9F-2675-35E9-E420-C9797CA288E6}"/>
              </a:ext>
            </a:extLst>
          </p:cNvPr>
          <p:cNvSpPr/>
          <p:nvPr/>
        </p:nvSpPr>
        <p:spPr>
          <a:xfrm>
            <a:off x="529739" y="992455"/>
            <a:ext cx="2103120" cy="210312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B596BF-A2C9-729B-3691-6FB636ABCFF1}"/>
              </a:ext>
            </a:extLst>
          </p:cNvPr>
          <p:cNvSpPr/>
          <p:nvPr/>
        </p:nvSpPr>
        <p:spPr>
          <a:xfrm>
            <a:off x="2560623" y="2740075"/>
            <a:ext cx="2103120" cy="210312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E876DC-D0A2-7B2C-2B45-0EA1034CD603}"/>
              </a:ext>
            </a:extLst>
          </p:cNvPr>
          <p:cNvSpPr/>
          <p:nvPr/>
        </p:nvSpPr>
        <p:spPr>
          <a:xfrm>
            <a:off x="4589791" y="992455"/>
            <a:ext cx="2103120" cy="210312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0B1BFF-BB1B-3BCB-88FB-B3C94291AED6}"/>
              </a:ext>
            </a:extLst>
          </p:cNvPr>
          <p:cNvSpPr/>
          <p:nvPr/>
        </p:nvSpPr>
        <p:spPr>
          <a:xfrm>
            <a:off x="6511141" y="2740075"/>
            <a:ext cx="2103120" cy="210312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ECE6803B-EB16-272D-14EA-F37064B257F3}"/>
              </a:ext>
            </a:extLst>
          </p:cNvPr>
          <p:cNvSpPr txBox="1"/>
          <p:nvPr/>
        </p:nvSpPr>
        <p:spPr>
          <a:xfrm>
            <a:off x="529739" y="1690072"/>
            <a:ext cx="2103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airo" panose="020B0604020202020204" charset="-78"/>
                <a:cs typeface="Cairo" panose="020B0604020202020204" charset="-78"/>
              </a:rPr>
              <a:t>Learning Android Studio</a:t>
            </a:r>
            <a:endParaRPr lang="tr-TR" sz="2000" dirty="0">
              <a:solidFill>
                <a:schemeClr val="accent6"/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5C859DFE-5FF6-ED0B-3FAD-B730DD1509C2}"/>
              </a:ext>
            </a:extLst>
          </p:cNvPr>
          <p:cNvSpPr txBox="1"/>
          <p:nvPr/>
        </p:nvSpPr>
        <p:spPr>
          <a:xfrm>
            <a:off x="2560623" y="3339462"/>
            <a:ext cx="210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airo" panose="020B0604020202020204" charset="-78"/>
                <a:cs typeface="Cairo" panose="020B0604020202020204" charset="-78"/>
              </a:rPr>
              <a:t>Learning the use of JSON to get data</a:t>
            </a:r>
            <a:endParaRPr lang="tr-TR" sz="2000" dirty="0">
              <a:solidFill>
                <a:schemeClr val="accent6"/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8B6F27BC-BF32-7687-3971-046E44A49BDC}"/>
              </a:ext>
            </a:extLst>
          </p:cNvPr>
          <p:cNvSpPr txBox="1"/>
          <p:nvPr/>
        </p:nvSpPr>
        <p:spPr>
          <a:xfrm>
            <a:off x="4589791" y="1688139"/>
            <a:ext cx="2103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airo" panose="020B0604020202020204" charset="-78"/>
                <a:cs typeface="Cairo" panose="020B0604020202020204" charset="-78"/>
              </a:rPr>
              <a:t>Learning to design XML files</a:t>
            </a:r>
            <a:endParaRPr lang="tr-TR" sz="2000" dirty="0">
              <a:solidFill>
                <a:schemeClr val="accent6"/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E8238064-A0CB-367C-4C31-194AC581E418}"/>
              </a:ext>
            </a:extLst>
          </p:cNvPr>
          <p:cNvSpPr txBox="1"/>
          <p:nvPr/>
        </p:nvSpPr>
        <p:spPr>
          <a:xfrm>
            <a:off x="6511141" y="3339462"/>
            <a:ext cx="210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airo" panose="020B0604020202020204" charset="-78"/>
                <a:cs typeface="Cairo" panose="020B0604020202020204" charset="-78"/>
              </a:rPr>
              <a:t>Learning to store local data via libraries</a:t>
            </a:r>
            <a:endParaRPr lang="tr-TR" sz="2000" dirty="0">
              <a:solidFill>
                <a:schemeClr val="accent6"/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6BE14195-6304-FAAE-D750-50CD53D272C0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2324864" y="2787580"/>
            <a:ext cx="417529" cy="35892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5E5D28D8-C82A-FFBE-DA31-A6F5E91F2F09}"/>
              </a:ext>
            </a:extLst>
          </p:cNvPr>
          <p:cNvCxnSpPr>
            <a:cxnSpLocks/>
          </p:cNvCxnSpPr>
          <p:nvPr/>
        </p:nvCxnSpPr>
        <p:spPr>
          <a:xfrm flipH="1">
            <a:off x="4405094" y="2639912"/>
            <a:ext cx="368183" cy="47343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E7903869-9196-3B4E-7126-7762DF4146F3}"/>
              </a:ext>
            </a:extLst>
          </p:cNvPr>
          <p:cNvCxnSpPr>
            <a:cxnSpLocks/>
          </p:cNvCxnSpPr>
          <p:nvPr/>
        </p:nvCxnSpPr>
        <p:spPr>
          <a:xfrm>
            <a:off x="6511141" y="2639912"/>
            <a:ext cx="446250" cy="32560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6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0"/>
          <p:cNvSpPr txBox="1">
            <a:spLocks noGrp="1"/>
          </p:cNvSpPr>
          <p:nvPr>
            <p:ph type="body" idx="1"/>
          </p:nvPr>
        </p:nvSpPr>
        <p:spPr>
          <a:xfrm>
            <a:off x="713225" y="512617"/>
            <a:ext cx="7721400" cy="405625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 err="1">
                <a:solidFill>
                  <a:schemeClr val="accent5"/>
                </a:solidFill>
              </a:rPr>
              <a:t>Emine</a:t>
            </a:r>
            <a:r>
              <a:rPr lang="en-US" sz="2400" b="1" dirty="0">
                <a:solidFill>
                  <a:schemeClr val="accent5"/>
                </a:solidFill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</a:rPr>
              <a:t>Fidan</a:t>
            </a:r>
            <a:endParaRPr lang="en-US" sz="2400" b="1" dirty="0">
              <a:solidFill>
                <a:schemeClr val="accent5"/>
              </a:solidFill>
            </a:endParaRPr>
          </a:p>
          <a:p>
            <a:pPr marL="0" marR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 err="1">
                <a:solidFill>
                  <a:schemeClr val="accent5"/>
                </a:solidFill>
              </a:rPr>
              <a:t>Umay</a:t>
            </a:r>
            <a:r>
              <a:rPr lang="en-US" sz="2400" b="1" dirty="0">
                <a:solidFill>
                  <a:schemeClr val="accent5"/>
                </a:solidFill>
              </a:rPr>
              <a:t> Dündar </a:t>
            </a:r>
          </a:p>
          <a:p>
            <a:pPr marL="0" marR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 err="1">
                <a:solidFill>
                  <a:schemeClr val="accent5"/>
                </a:solidFill>
              </a:rPr>
              <a:t>Edip</a:t>
            </a:r>
            <a:r>
              <a:rPr lang="en-US" sz="2400" b="1" dirty="0">
                <a:solidFill>
                  <a:schemeClr val="accent5"/>
                </a:solidFill>
              </a:rPr>
              <a:t> Emre </a:t>
            </a:r>
            <a:r>
              <a:rPr lang="en-US" sz="2400" b="1" dirty="0" err="1">
                <a:solidFill>
                  <a:schemeClr val="accent5"/>
                </a:solidFill>
              </a:rPr>
              <a:t>Dönger</a:t>
            </a:r>
            <a:endParaRPr lang="en-US" sz="2400" b="1" dirty="0">
              <a:solidFill>
                <a:schemeClr val="accent5"/>
              </a:solidFill>
            </a:endParaRPr>
          </a:p>
          <a:p>
            <a:pPr marL="0" marR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 err="1">
                <a:solidFill>
                  <a:schemeClr val="accent5"/>
                </a:solidFill>
              </a:rPr>
              <a:t>Elif</a:t>
            </a:r>
            <a:r>
              <a:rPr lang="en-US" sz="2400" b="1" dirty="0">
                <a:solidFill>
                  <a:schemeClr val="accent5"/>
                </a:solidFill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</a:rPr>
              <a:t>Ercan</a:t>
            </a:r>
            <a:endParaRPr lang="en-US" sz="2400" b="1" dirty="0">
              <a:solidFill>
                <a:schemeClr val="accent5"/>
              </a:solidFill>
            </a:endParaRPr>
          </a:p>
          <a:p>
            <a:pPr marL="0" marR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chemeClr val="accent5"/>
                </a:solidFill>
              </a:rPr>
              <a:t>Yiğit Kemal Can</a:t>
            </a:r>
            <a:endParaRPr lang="tr-TR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35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61"/>
          <p:cNvGrpSpPr/>
          <p:nvPr/>
        </p:nvGrpSpPr>
        <p:grpSpPr>
          <a:xfrm>
            <a:off x="-114450" y="-16525"/>
            <a:ext cx="2899575" cy="5212075"/>
            <a:chOff x="-114450" y="-16525"/>
            <a:chExt cx="2899575" cy="5212075"/>
          </a:xfrm>
        </p:grpSpPr>
        <p:grpSp>
          <p:nvGrpSpPr>
            <p:cNvPr id="849" name="Google Shape;849;p61"/>
            <p:cNvGrpSpPr/>
            <p:nvPr/>
          </p:nvGrpSpPr>
          <p:grpSpPr>
            <a:xfrm>
              <a:off x="-114450" y="-16525"/>
              <a:ext cx="2899575" cy="5212075"/>
              <a:chOff x="-114450" y="-16525"/>
              <a:chExt cx="2899575" cy="5212075"/>
            </a:xfrm>
          </p:grpSpPr>
          <p:grpSp>
            <p:nvGrpSpPr>
              <p:cNvPr id="850" name="Google Shape;850;p61"/>
              <p:cNvGrpSpPr/>
              <p:nvPr/>
            </p:nvGrpSpPr>
            <p:grpSpPr>
              <a:xfrm>
                <a:off x="-114450" y="-16525"/>
                <a:ext cx="2899575" cy="5212075"/>
                <a:chOff x="2352700" y="238125"/>
                <a:chExt cx="2899575" cy="5212075"/>
              </a:xfrm>
            </p:grpSpPr>
            <p:sp>
              <p:nvSpPr>
                <p:cNvPr id="851" name="Google Shape;851;p61"/>
                <p:cNvSpPr/>
                <p:nvPr/>
              </p:nvSpPr>
              <p:spPr>
                <a:xfrm>
                  <a:off x="4344275" y="1712225"/>
                  <a:ext cx="254200" cy="106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8" h="42609" extrusionOk="0">
                      <a:moveTo>
                        <a:pt x="4259" y="0"/>
                      </a:moveTo>
                      <a:cubicBezTo>
                        <a:pt x="1839" y="0"/>
                        <a:pt x="1" y="1847"/>
                        <a:pt x="60" y="4415"/>
                      </a:cubicBezTo>
                      <a:lnTo>
                        <a:pt x="894" y="37705"/>
                      </a:lnTo>
                      <a:cubicBezTo>
                        <a:pt x="961" y="40074"/>
                        <a:pt x="3096" y="42609"/>
                        <a:pt x="5664" y="42609"/>
                      </a:cubicBezTo>
                      <a:cubicBezTo>
                        <a:pt x="8166" y="42609"/>
                        <a:pt x="10168" y="40140"/>
                        <a:pt x="10134" y="37839"/>
                      </a:cubicBezTo>
                      <a:lnTo>
                        <a:pt x="10134" y="6249"/>
                      </a:lnTo>
                      <a:cubicBezTo>
                        <a:pt x="10134" y="3514"/>
                        <a:pt x="7899" y="545"/>
                        <a:pt x="5131" y="78"/>
                      </a:cubicBezTo>
                      <a:cubicBezTo>
                        <a:pt x="4833" y="26"/>
                        <a:pt x="4542" y="0"/>
                        <a:pt x="42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61"/>
                <p:cNvSpPr/>
                <p:nvPr/>
              </p:nvSpPr>
              <p:spPr>
                <a:xfrm>
                  <a:off x="3886275" y="285650"/>
                  <a:ext cx="823950" cy="71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8" h="28688" extrusionOk="0">
                      <a:moveTo>
                        <a:pt x="1268" y="0"/>
                      </a:moveTo>
                      <a:cubicBezTo>
                        <a:pt x="1402" y="6071"/>
                        <a:pt x="1468" y="18247"/>
                        <a:pt x="1" y="28688"/>
                      </a:cubicBezTo>
                      <a:lnTo>
                        <a:pt x="32957" y="28688"/>
                      </a:lnTo>
                      <a:cubicBezTo>
                        <a:pt x="32957" y="28688"/>
                        <a:pt x="32124" y="21649"/>
                        <a:pt x="31657" y="13176"/>
                      </a:cubicBezTo>
                      <a:cubicBezTo>
                        <a:pt x="31456" y="8773"/>
                        <a:pt x="31623" y="4370"/>
                        <a:pt x="32124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61"/>
                <p:cNvSpPr/>
                <p:nvPr/>
              </p:nvSpPr>
              <p:spPr>
                <a:xfrm>
                  <a:off x="3715325" y="720125"/>
                  <a:ext cx="1504750" cy="138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90" h="55284" extrusionOk="0">
                      <a:moveTo>
                        <a:pt x="23617" y="0"/>
                      </a:moveTo>
                      <a:cubicBezTo>
                        <a:pt x="2369" y="0"/>
                        <a:pt x="0" y="12276"/>
                        <a:pt x="0" y="25252"/>
                      </a:cubicBezTo>
                      <a:cubicBezTo>
                        <a:pt x="0" y="35960"/>
                        <a:pt x="4070" y="33591"/>
                        <a:pt x="14744" y="38728"/>
                      </a:cubicBezTo>
                      <a:cubicBezTo>
                        <a:pt x="23784" y="43031"/>
                        <a:pt x="25218" y="44099"/>
                        <a:pt x="25452" y="53706"/>
                      </a:cubicBezTo>
                      <a:cubicBezTo>
                        <a:pt x="29054" y="55136"/>
                        <a:pt x="33162" y="55283"/>
                        <a:pt x="34701" y="55283"/>
                      </a:cubicBezTo>
                      <a:cubicBezTo>
                        <a:pt x="35099" y="55283"/>
                        <a:pt x="35326" y="55273"/>
                        <a:pt x="35326" y="55273"/>
                      </a:cubicBezTo>
                      <a:cubicBezTo>
                        <a:pt x="35326" y="55273"/>
                        <a:pt x="35159" y="36493"/>
                        <a:pt x="38828" y="30255"/>
                      </a:cubicBezTo>
                      <a:cubicBezTo>
                        <a:pt x="39888" y="28447"/>
                        <a:pt x="40751" y="27708"/>
                        <a:pt x="41553" y="27708"/>
                      </a:cubicBezTo>
                      <a:cubicBezTo>
                        <a:pt x="44864" y="27708"/>
                        <a:pt x="47146" y="40304"/>
                        <a:pt x="58075" y="42264"/>
                      </a:cubicBezTo>
                      <a:cubicBezTo>
                        <a:pt x="58173" y="42281"/>
                        <a:pt x="58271" y="42290"/>
                        <a:pt x="58366" y="42290"/>
                      </a:cubicBezTo>
                      <a:cubicBezTo>
                        <a:pt x="59373" y="42290"/>
                        <a:pt x="60190" y="41365"/>
                        <a:pt x="59977" y="40329"/>
                      </a:cubicBezTo>
                      <a:cubicBezTo>
                        <a:pt x="59610" y="38028"/>
                        <a:pt x="56441" y="31957"/>
                        <a:pt x="55440" y="29355"/>
                      </a:cubicBezTo>
                      <a:cubicBezTo>
                        <a:pt x="46167" y="5204"/>
                        <a:pt x="34992" y="0"/>
                        <a:pt x="236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61"/>
                <p:cNvSpPr/>
                <p:nvPr/>
              </p:nvSpPr>
              <p:spPr>
                <a:xfrm>
                  <a:off x="3715325" y="1068625"/>
                  <a:ext cx="759725" cy="9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89" h="37865" extrusionOk="0">
                      <a:moveTo>
                        <a:pt x="8048" y="1"/>
                      </a:moveTo>
                      <a:cubicBezTo>
                        <a:pt x="5973" y="1"/>
                        <a:pt x="4142" y="1089"/>
                        <a:pt x="3570" y="2806"/>
                      </a:cubicBezTo>
                      <a:lnTo>
                        <a:pt x="0" y="12213"/>
                      </a:lnTo>
                      <a:cubicBezTo>
                        <a:pt x="201" y="20552"/>
                        <a:pt x="3336" y="20152"/>
                        <a:pt x="10842" y="23054"/>
                      </a:cubicBezTo>
                      <a:cubicBezTo>
                        <a:pt x="12109" y="23421"/>
                        <a:pt x="13343" y="23921"/>
                        <a:pt x="14544" y="24488"/>
                      </a:cubicBezTo>
                      <a:cubicBezTo>
                        <a:pt x="17413" y="25889"/>
                        <a:pt x="19481" y="26956"/>
                        <a:pt x="21015" y="28091"/>
                      </a:cubicBezTo>
                      <a:cubicBezTo>
                        <a:pt x="24151" y="30259"/>
                        <a:pt x="25085" y="32527"/>
                        <a:pt x="25352" y="37864"/>
                      </a:cubicBezTo>
                      <a:cubicBezTo>
                        <a:pt x="26953" y="37097"/>
                        <a:pt x="28054" y="35596"/>
                        <a:pt x="28254" y="33828"/>
                      </a:cubicBezTo>
                      <a:lnTo>
                        <a:pt x="30122" y="7909"/>
                      </a:lnTo>
                      <a:cubicBezTo>
                        <a:pt x="30389" y="5574"/>
                        <a:pt x="28254" y="3373"/>
                        <a:pt x="25419" y="3073"/>
                      </a:cubicBezTo>
                      <a:cubicBezTo>
                        <a:pt x="25188" y="3045"/>
                        <a:pt x="24959" y="3031"/>
                        <a:pt x="24731" y="3031"/>
                      </a:cubicBezTo>
                      <a:cubicBezTo>
                        <a:pt x="23308" y="3031"/>
                        <a:pt x="21950" y="3563"/>
                        <a:pt x="20915" y="4540"/>
                      </a:cubicBezTo>
                      <a:cubicBezTo>
                        <a:pt x="20148" y="3173"/>
                        <a:pt x="18814" y="2239"/>
                        <a:pt x="17279" y="1939"/>
                      </a:cubicBezTo>
                      <a:cubicBezTo>
                        <a:pt x="16916" y="1862"/>
                        <a:pt x="16548" y="1825"/>
                        <a:pt x="16181" y="1825"/>
                      </a:cubicBezTo>
                      <a:cubicBezTo>
                        <a:pt x="15103" y="1825"/>
                        <a:pt x="14040" y="2150"/>
                        <a:pt x="13143" y="2772"/>
                      </a:cubicBezTo>
                      <a:cubicBezTo>
                        <a:pt x="12376" y="1572"/>
                        <a:pt x="11208" y="671"/>
                        <a:pt x="9841" y="271"/>
                      </a:cubicBezTo>
                      <a:cubicBezTo>
                        <a:pt x="9239" y="87"/>
                        <a:pt x="8634" y="1"/>
                        <a:pt x="8048" y="1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61"/>
                <p:cNvSpPr/>
                <p:nvPr/>
              </p:nvSpPr>
              <p:spPr>
                <a:xfrm>
                  <a:off x="5086300" y="1514025"/>
                  <a:ext cx="118450" cy="17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8" h="7191" extrusionOk="0">
                      <a:moveTo>
                        <a:pt x="1635" y="1"/>
                      </a:moveTo>
                      <a:cubicBezTo>
                        <a:pt x="501" y="768"/>
                        <a:pt x="1" y="2202"/>
                        <a:pt x="401" y="3536"/>
                      </a:cubicBezTo>
                      <a:cubicBezTo>
                        <a:pt x="906" y="5304"/>
                        <a:pt x="2785" y="7191"/>
                        <a:pt x="4455" y="7191"/>
                      </a:cubicBezTo>
                      <a:cubicBezTo>
                        <a:pt x="4550" y="7191"/>
                        <a:pt x="4644" y="7185"/>
                        <a:pt x="4737" y="7172"/>
                      </a:cubicBezTo>
                      <a:cubicBezTo>
                        <a:pt x="4070" y="5204"/>
                        <a:pt x="2702" y="2302"/>
                        <a:pt x="163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61"/>
                <p:cNvSpPr/>
                <p:nvPr/>
              </p:nvSpPr>
              <p:spPr>
                <a:xfrm>
                  <a:off x="4114775" y="1174750"/>
                  <a:ext cx="320250" cy="85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0" h="34184" extrusionOk="0">
                      <a:moveTo>
                        <a:pt x="8177" y="1"/>
                      </a:moveTo>
                      <a:cubicBezTo>
                        <a:pt x="5976" y="1"/>
                        <a:pt x="4052" y="1629"/>
                        <a:pt x="3803" y="3865"/>
                      </a:cubicBezTo>
                      <a:lnTo>
                        <a:pt x="234" y="28649"/>
                      </a:lnTo>
                      <a:cubicBezTo>
                        <a:pt x="1" y="31418"/>
                        <a:pt x="2035" y="33886"/>
                        <a:pt x="4804" y="34153"/>
                      </a:cubicBezTo>
                      <a:cubicBezTo>
                        <a:pt x="4991" y="34173"/>
                        <a:pt x="5177" y="34183"/>
                        <a:pt x="5362" y="34183"/>
                      </a:cubicBezTo>
                      <a:cubicBezTo>
                        <a:pt x="7901" y="34183"/>
                        <a:pt x="10097" y="32298"/>
                        <a:pt x="10408" y="29716"/>
                      </a:cubicBezTo>
                      <a:lnTo>
                        <a:pt x="12609" y="4799"/>
                      </a:lnTo>
                      <a:cubicBezTo>
                        <a:pt x="12810" y="2397"/>
                        <a:pt x="11075" y="262"/>
                        <a:pt x="8673" y="29"/>
                      </a:cubicBezTo>
                      <a:cubicBezTo>
                        <a:pt x="8507" y="10"/>
                        <a:pt x="8341" y="1"/>
                        <a:pt x="8177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61"/>
                <p:cNvSpPr/>
                <p:nvPr/>
              </p:nvSpPr>
              <p:spPr>
                <a:xfrm>
                  <a:off x="4114775" y="1183800"/>
                  <a:ext cx="203500" cy="84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0" h="33812" extrusionOk="0">
                      <a:moveTo>
                        <a:pt x="6472" y="0"/>
                      </a:moveTo>
                      <a:cubicBezTo>
                        <a:pt x="5004" y="601"/>
                        <a:pt x="3970" y="1935"/>
                        <a:pt x="3803" y="3503"/>
                      </a:cubicBezTo>
                      <a:lnTo>
                        <a:pt x="234" y="28287"/>
                      </a:lnTo>
                      <a:cubicBezTo>
                        <a:pt x="1" y="31056"/>
                        <a:pt x="2035" y="33524"/>
                        <a:pt x="4804" y="33791"/>
                      </a:cubicBezTo>
                      <a:cubicBezTo>
                        <a:pt x="4963" y="33805"/>
                        <a:pt x="5123" y="33811"/>
                        <a:pt x="5283" y="33811"/>
                      </a:cubicBezTo>
                      <a:cubicBezTo>
                        <a:pt x="6295" y="33811"/>
                        <a:pt x="7304" y="33538"/>
                        <a:pt x="8140" y="32990"/>
                      </a:cubicBezTo>
                      <a:lnTo>
                        <a:pt x="8140" y="32990"/>
                      </a:lnTo>
                      <a:cubicBezTo>
                        <a:pt x="7495" y="33259"/>
                        <a:pt x="6785" y="33419"/>
                        <a:pt x="6063" y="33419"/>
                      </a:cubicBezTo>
                      <a:cubicBezTo>
                        <a:pt x="5888" y="33419"/>
                        <a:pt x="5713" y="33410"/>
                        <a:pt x="5538" y="33391"/>
                      </a:cubicBezTo>
                      <a:cubicBezTo>
                        <a:pt x="2769" y="33124"/>
                        <a:pt x="734" y="30655"/>
                        <a:pt x="1001" y="27887"/>
                      </a:cubicBezTo>
                      <a:lnTo>
                        <a:pt x="4537" y="3102"/>
                      </a:lnTo>
                      <a:cubicBezTo>
                        <a:pt x="4671" y="1835"/>
                        <a:pt x="5371" y="701"/>
                        <a:pt x="6472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61"/>
                <p:cNvSpPr/>
                <p:nvPr/>
              </p:nvSpPr>
              <p:spPr>
                <a:xfrm>
                  <a:off x="3887950" y="1154350"/>
                  <a:ext cx="345275" cy="74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1" h="29921" extrusionOk="0">
                      <a:moveTo>
                        <a:pt x="9309" y="0"/>
                      </a:moveTo>
                      <a:cubicBezTo>
                        <a:pt x="7384" y="0"/>
                        <a:pt x="5682" y="1347"/>
                        <a:pt x="5271" y="3313"/>
                      </a:cubicBezTo>
                      <a:lnTo>
                        <a:pt x="501" y="24261"/>
                      </a:lnTo>
                      <a:cubicBezTo>
                        <a:pt x="0" y="26830"/>
                        <a:pt x="1668" y="29332"/>
                        <a:pt x="4237" y="29832"/>
                      </a:cubicBezTo>
                      <a:cubicBezTo>
                        <a:pt x="4544" y="29892"/>
                        <a:pt x="4850" y="29921"/>
                        <a:pt x="5152" y="29921"/>
                      </a:cubicBezTo>
                      <a:cubicBezTo>
                        <a:pt x="7375" y="29921"/>
                        <a:pt x="9367" y="28357"/>
                        <a:pt x="9807" y="26096"/>
                      </a:cubicBezTo>
                      <a:lnTo>
                        <a:pt x="13377" y="4914"/>
                      </a:lnTo>
                      <a:cubicBezTo>
                        <a:pt x="13810" y="2679"/>
                        <a:pt x="12343" y="511"/>
                        <a:pt x="10108" y="77"/>
                      </a:cubicBezTo>
                      <a:cubicBezTo>
                        <a:pt x="9839" y="25"/>
                        <a:pt x="9572" y="0"/>
                        <a:pt x="9309" y="0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61"/>
                <p:cNvSpPr/>
                <p:nvPr/>
              </p:nvSpPr>
              <p:spPr>
                <a:xfrm>
                  <a:off x="3889625" y="1183800"/>
                  <a:ext cx="226850" cy="7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28756" extrusionOk="0">
                      <a:moveTo>
                        <a:pt x="6371" y="0"/>
                      </a:moveTo>
                      <a:lnTo>
                        <a:pt x="6371" y="0"/>
                      </a:lnTo>
                      <a:cubicBezTo>
                        <a:pt x="5771" y="567"/>
                        <a:pt x="5371" y="1334"/>
                        <a:pt x="5204" y="2135"/>
                      </a:cubicBezTo>
                      <a:lnTo>
                        <a:pt x="467" y="23083"/>
                      </a:lnTo>
                      <a:cubicBezTo>
                        <a:pt x="0" y="25318"/>
                        <a:pt x="1201" y="27520"/>
                        <a:pt x="3302" y="28387"/>
                      </a:cubicBezTo>
                      <a:cubicBezTo>
                        <a:pt x="3894" y="28635"/>
                        <a:pt x="4516" y="28755"/>
                        <a:pt x="5132" y="28755"/>
                      </a:cubicBezTo>
                      <a:cubicBezTo>
                        <a:pt x="6669" y="28755"/>
                        <a:pt x="8168" y="28010"/>
                        <a:pt x="9073" y="26652"/>
                      </a:cubicBezTo>
                      <a:lnTo>
                        <a:pt x="9073" y="26652"/>
                      </a:lnTo>
                      <a:cubicBezTo>
                        <a:pt x="8155" y="27598"/>
                        <a:pt x="6909" y="28105"/>
                        <a:pt x="5636" y="28105"/>
                      </a:cubicBezTo>
                      <a:cubicBezTo>
                        <a:pt x="5337" y="28105"/>
                        <a:pt x="5036" y="28077"/>
                        <a:pt x="4737" y="28020"/>
                      </a:cubicBezTo>
                      <a:cubicBezTo>
                        <a:pt x="2168" y="27486"/>
                        <a:pt x="500" y="25018"/>
                        <a:pt x="967" y="22449"/>
                      </a:cubicBezTo>
                      <a:lnTo>
                        <a:pt x="5771" y="1468"/>
                      </a:lnTo>
                      <a:cubicBezTo>
                        <a:pt x="5871" y="934"/>
                        <a:pt x="6071" y="434"/>
                        <a:pt x="6371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61"/>
                <p:cNvSpPr/>
                <p:nvPr/>
              </p:nvSpPr>
              <p:spPr>
                <a:xfrm>
                  <a:off x="3674450" y="1113375"/>
                  <a:ext cx="371975" cy="66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9" h="26426" extrusionOk="0">
                      <a:moveTo>
                        <a:pt x="10266" y="1"/>
                      </a:moveTo>
                      <a:cubicBezTo>
                        <a:pt x="8495" y="1"/>
                        <a:pt x="6883" y="1153"/>
                        <a:pt x="6339" y="2951"/>
                      </a:cubicBezTo>
                      <a:lnTo>
                        <a:pt x="768" y="20330"/>
                      </a:lnTo>
                      <a:cubicBezTo>
                        <a:pt x="1" y="22831"/>
                        <a:pt x="1435" y="25467"/>
                        <a:pt x="3937" y="26234"/>
                      </a:cubicBezTo>
                      <a:cubicBezTo>
                        <a:pt x="4380" y="26364"/>
                        <a:pt x="4829" y="26426"/>
                        <a:pt x="5271" y="26426"/>
                      </a:cubicBezTo>
                      <a:cubicBezTo>
                        <a:pt x="7324" y="26426"/>
                        <a:pt x="9238" y="25090"/>
                        <a:pt x="9841" y="23032"/>
                      </a:cubicBezTo>
                      <a:lnTo>
                        <a:pt x="14211" y="5319"/>
                      </a:lnTo>
                      <a:cubicBezTo>
                        <a:pt x="14878" y="3117"/>
                        <a:pt x="13644" y="849"/>
                        <a:pt x="11476" y="182"/>
                      </a:cubicBezTo>
                      <a:cubicBezTo>
                        <a:pt x="11071" y="59"/>
                        <a:pt x="10665" y="1"/>
                        <a:pt x="10266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61"/>
                <p:cNvSpPr/>
                <p:nvPr/>
              </p:nvSpPr>
              <p:spPr>
                <a:xfrm>
                  <a:off x="3882100" y="238125"/>
                  <a:ext cx="875650" cy="37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6" h="15045" extrusionOk="0">
                      <a:moveTo>
                        <a:pt x="1" y="0"/>
                      </a:moveTo>
                      <a:lnTo>
                        <a:pt x="1" y="15044"/>
                      </a:lnTo>
                      <a:lnTo>
                        <a:pt x="35026" y="13843"/>
                      </a:lnTo>
                      <a:lnTo>
                        <a:pt x="340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61"/>
                <p:cNvSpPr/>
                <p:nvPr/>
              </p:nvSpPr>
              <p:spPr>
                <a:xfrm>
                  <a:off x="3847925" y="238125"/>
                  <a:ext cx="942350" cy="2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94" h="10241" extrusionOk="0">
                      <a:moveTo>
                        <a:pt x="0" y="0"/>
                      </a:moveTo>
                      <a:lnTo>
                        <a:pt x="0" y="10241"/>
                      </a:lnTo>
                      <a:lnTo>
                        <a:pt x="37694" y="7539"/>
                      </a:lnTo>
                      <a:lnTo>
                        <a:pt x="3769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61"/>
                <p:cNvSpPr/>
                <p:nvPr/>
              </p:nvSpPr>
              <p:spPr>
                <a:xfrm>
                  <a:off x="3859600" y="1149150"/>
                  <a:ext cx="150125" cy="1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5" h="4874" extrusionOk="0">
                      <a:moveTo>
                        <a:pt x="2556" y="1"/>
                      </a:moveTo>
                      <a:cubicBezTo>
                        <a:pt x="1489" y="1"/>
                        <a:pt x="499" y="750"/>
                        <a:pt x="267" y="1853"/>
                      </a:cubicBezTo>
                      <a:cubicBezTo>
                        <a:pt x="0" y="3087"/>
                        <a:pt x="801" y="4355"/>
                        <a:pt x="2035" y="4622"/>
                      </a:cubicBezTo>
                      <a:lnTo>
                        <a:pt x="2936" y="4822"/>
                      </a:lnTo>
                      <a:cubicBezTo>
                        <a:pt x="3100" y="4856"/>
                        <a:pt x="3265" y="4873"/>
                        <a:pt x="3427" y="4873"/>
                      </a:cubicBezTo>
                      <a:cubicBezTo>
                        <a:pt x="4515" y="4873"/>
                        <a:pt x="5505" y="4124"/>
                        <a:pt x="5738" y="3021"/>
                      </a:cubicBezTo>
                      <a:cubicBezTo>
                        <a:pt x="6005" y="1753"/>
                        <a:pt x="5204" y="519"/>
                        <a:pt x="3936" y="252"/>
                      </a:cubicBezTo>
                      <a:lnTo>
                        <a:pt x="3036" y="52"/>
                      </a:lnTo>
                      <a:cubicBezTo>
                        <a:pt x="2876" y="17"/>
                        <a:pt x="2715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61"/>
                <p:cNvSpPr/>
                <p:nvPr/>
              </p:nvSpPr>
              <p:spPr>
                <a:xfrm>
                  <a:off x="4046400" y="1192225"/>
                  <a:ext cx="148450" cy="1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8" h="4840" extrusionOk="0">
                      <a:moveTo>
                        <a:pt x="2559" y="0"/>
                      </a:moveTo>
                      <a:cubicBezTo>
                        <a:pt x="1432" y="0"/>
                        <a:pt x="411" y="790"/>
                        <a:pt x="200" y="1931"/>
                      </a:cubicBezTo>
                      <a:cubicBezTo>
                        <a:pt x="0" y="3199"/>
                        <a:pt x="834" y="4400"/>
                        <a:pt x="2102" y="4633"/>
                      </a:cubicBezTo>
                      <a:lnTo>
                        <a:pt x="3002" y="4800"/>
                      </a:lnTo>
                      <a:cubicBezTo>
                        <a:pt x="3146" y="4827"/>
                        <a:pt x="3288" y="4839"/>
                        <a:pt x="3429" y="4839"/>
                      </a:cubicBezTo>
                      <a:cubicBezTo>
                        <a:pt x="4529" y="4839"/>
                        <a:pt x="5497" y="4056"/>
                        <a:pt x="5704" y="2932"/>
                      </a:cubicBezTo>
                      <a:cubicBezTo>
                        <a:pt x="5938" y="1665"/>
                        <a:pt x="5104" y="430"/>
                        <a:pt x="3836" y="197"/>
                      </a:cubicBezTo>
                      <a:lnTo>
                        <a:pt x="2936" y="30"/>
                      </a:lnTo>
                      <a:cubicBezTo>
                        <a:pt x="2809" y="10"/>
                        <a:pt x="2683" y="0"/>
                        <a:pt x="25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61"/>
                <p:cNvSpPr/>
                <p:nvPr/>
              </p:nvSpPr>
              <p:spPr>
                <a:xfrm>
                  <a:off x="4242375" y="1217700"/>
                  <a:ext cx="164300" cy="1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" h="5394" extrusionOk="0">
                      <a:moveTo>
                        <a:pt x="2782" y="0"/>
                      </a:moveTo>
                      <a:cubicBezTo>
                        <a:pt x="1424" y="0"/>
                        <a:pt x="291" y="998"/>
                        <a:pt x="134" y="2380"/>
                      </a:cubicBezTo>
                      <a:cubicBezTo>
                        <a:pt x="0" y="3814"/>
                        <a:pt x="1034" y="5115"/>
                        <a:pt x="2502" y="5249"/>
                      </a:cubicBezTo>
                      <a:lnTo>
                        <a:pt x="3536" y="5382"/>
                      </a:lnTo>
                      <a:cubicBezTo>
                        <a:pt x="3619" y="5390"/>
                        <a:pt x="3702" y="5394"/>
                        <a:pt x="3784" y="5394"/>
                      </a:cubicBezTo>
                      <a:cubicBezTo>
                        <a:pt x="5147" y="5394"/>
                        <a:pt x="6312" y="4367"/>
                        <a:pt x="6438" y="3014"/>
                      </a:cubicBezTo>
                      <a:cubicBezTo>
                        <a:pt x="6571" y="1546"/>
                        <a:pt x="5537" y="279"/>
                        <a:pt x="4070" y="112"/>
                      </a:cubicBezTo>
                      <a:lnTo>
                        <a:pt x="3036" y="12"/>
                      </a:lnTo>
                      <a:cubicBezTo>
                        <a:pt x="2950" y="4"/>
                        <a:pt x="2865" y="0"/>
                        <a:pt x="27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61"/>
                <p:cNvSpPr/>
                <p:nvPr/>
              </p:nvSpPr>
              <p:spPr>
                <a:xfrm>
                  <a:off x="3358400" y="4161750"/>
                  <a:ext cx="1074125" cy="106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5" h="42698" extrusionOk="0">
                      <a:moveTo>
                        <a:pt x="19881" y="1"/>
                      </a:moveTo>
                      <a:cubicBezTo>
                        <a:pt x="19881" y="1"/>
                        <a:pt x="15445" y="5538"/>
                        <a:pt x="9708" y="11809"/>
                      </a:cubicBezTo>
                      <a:cubicBezTo>
                        <a:pt x="6705" y="15011"/>
                        <a:pt x="3470" y="17980"/>
                        <a:pt x="1" y="20682"/>
                      </a:cubicBezTo>
                      <a:lnTo>
                        <a:pt x="21616" y="42698"/>
                      </a:lnTo>
                      <a:cubicBezTo>
                        <a:pt x="25852" y="38328"/>
                        <a:pt x="34492" y="29789"/>
                        <a:pt x="42965" y="23518"/>
                      </a:cubicBezTo>
                      <a:lnTo>
                        <a:pt x="19881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61"/>
                <p:cNvSpPr/>
                <p:nvPr/>
              </p:nvSpPr>
              <p:spPr>
                <a:xfrm>
                  <a:off x="4577600" y="3220450"/>
                  <a:ext cx="674675" cy="5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7" h="20305" extrusionOk="0">
                      <a:moveTo>
                        <a:pt x="22041" y="0"/>
                      </a:moveTo>
                      <a:cubicBezTo>
                        <a:pt x="20776" y="0"/>
                        <a:pt x="19410" y="428"/>
                        <a:pt x="18214" y="1293"/>
                      </a:cubicBezTo>
                      <a:lnTo>
                        <a:pt x="3970" y="10300"/>
                      </a:lnTo>
                      <a:cubicBezTo>
                        <a:pt x="1001" y="12435"/>
                        <a:pt x="1" y="16104"/>
                        <a:pt x="1702" y="18439"/>
                      </a:cubicBezTo>
                      <a:cubicBezTo>
                        <a:pt x="2586" y="19676"/>
                        <a:pt x="4069" y="20305"/>
                        <a:pt x="5709" y="20305"/>
                      </a:cubicBezTo>
                      <a:cubicBezTo>
                        <a:pt x="7165" y="20305"/>
                        <a:pt x="8745" y="19810"/>
                        <a:pt x="10141" y="18806"/>
                      </a:cubicBezTo>
                      <a:lnTo>
                        <a:pt x="23551" y="8665"/>
                      </a:lnTo>
                      <a:cubicBezTo>
                        <a:pt x="26119" y="6797"/>
                        <a:pt x="26987" y="3628"/>
                        <a:pt x="25519" y="1594"/>
                      </a:cubicBezTo>
                      <a:cubicBezTo>
                        <a:pt x="24744" y="536"/>
                        <a:pt x="23456" y="0"/>
                        <a:pt x="2204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61"/>
                <p:cNvSpPr/>
                <p:nvPr/>
              </p:nvSpPr>
              <p:spPr>
                <a:xfrm>
                  <a:off x="4577600" y="3342825"/>
                  <a:ext cx="313575" cy="38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3" h="15438" extrusionOk="0">
                      <a:moveTo>
                        <a:pt x="12543" y="1"/>
                      </a:moveTo>
                      <a:lnTo>
                        <a:pt x="3970" y="5438"/>
                      </a:lnTo>
                      <a:cubicBezTo>
                        <a:pt x="1001" y="7573"/>
                        <a:pt x="1" y="11242"/>
                        <a:pt x="1702" y="13577"/>
                      </a:cubicBezTo>
                      <a:cubicBezTo>
                        <a:pt x="2582" y="14810"/>
                        <a:pt x="4057" y="15438"/>
                        <a:pt x="5690" y="15438"/>
                      </a:cubicBezTo>
                      <a:cubicBezTo>
                        <a:pt x="7151" y="15438"/>
                        <a:pt x="8739" y="14935"/>
                        <a:pt x="10141" y="13911"/>
                      </a:cubicBezTo>
                      <a:lnTo>
                        <a:pt x="12543" y="12110"/>
                      </a:lnTo>
                      <a:lnTo>
                        <a:pt x="12543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61"/>
                <p:cNvSpPr/>
                <p:nvPr/>
              </p:nvSpPr>
              <p:spPr>
                <a:xfrm>
                  <a:off x="3708650" y="3240475"/>
                  <a:ext cx="1254250" cy="160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0" h="64066" extrusionOk="0">
                      <a:moveTo>
                        <a:pt x="11125" y="0"/>
                      </a:moveTo>
                      <a:cubicBezTo>
                        <a:pt x="10608" y="0"/>
                        <a:pt x="10091" y="242"/>
                        <a:pt x="9774" y="726"/>
                      </a:cubicBezTo>
                      <a:cubicBezTo>
                        <a:pt x="8407" y="2627"/>
                        <a:pt x="7039" y="9299"/>
                        <a:pt x="6305" y="12001"/>
                      </a:cubicBezTo>
                      <a:cubicBezTo>
                        <a:pt x="368" y="33583"/>
                        <a:pt x="1" y="47026"/>
                        <a:pt x="7973" y="55165"/>
                      </a:cubicBezTo>
                      <a:cubicBezTo>
                        <a:pt x="14289" y="61609"/>
                        <a:pt x="19806" y="64066"/>
                        <a:pt x="24771" y="64066"/>
                      </a:cubicBezTo>
                      <a:cubicBezTo>
                        <a:pt x="31499" y="64066"/>
                        <a:pt x="37214" y="59552"/>
                        <a:pt x="42531" y="54331"/>
                      </a:cubicBezTo>
                      <a:cubicBezTo>
                        <a:pt x="50170" y="46792"/>
                        <a:pt x="45633" y="45558"/>
                        <a:pt x="41797" y="34317"/>
                      </a:cubicBezTo>
                      <a:cubicBezTo>
                        <a:pt x="38561" y="24843"/>
                        <a:pt x="38295" y="23042"/>
                        <a:pt x="44966" y="16170"/>
                      </a:cubicBezTo>
                      <a:cubicBezTo>
                        <a:pt x="43296" y="12144"/>
                        <a:pt x="36933" y="11931"/>
                        <a:pt x="35604" y="11931"/>
                      </a:cubicBezTo>
                      <a:cubicBezTo>
                        <a:pt x="35446" y="11931"/>
                        <a:pt x="35359" y="11934"/>
                        <a:pt x="35359" y="11934"/>
                      </a:cubicBezTo>
                      <a:cubicBezTo>
                        <a:pt x="35359" y="11934"/>
                        <a:pt x="24918" y="19439"/>
                        <a:pt x="18514" y="22008"/>
                      </a:cubicBezTo>
                      <a:cubicBezTo>
                        <a:pt x="17311" y="22494"/>
                        <a:pt x="16424" y="22720"/>
                        <a:pt x="15780" y="22720"/>
                      </a:cubicBezTo>
                      <a:cubicBezTo>
                        <a:pt x="11080" y="22720"/>
                        <a:pt x="19311" y="10729"/>
                        <a:pt x="12476" y="726"/>
                      </a:cubicBezTo>
                      <a:cubicBezTo>
                        <a:pt x="12159" y="242"/>
                        <a:pt x="11642" y="0"/>
                        <a:pt x="111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61"/>
                <p:cNvSpPr/>
                <p:nvPr/>
              </p:nvSpPr>
              <p:spPr>
                <a:xfrm>
                  <a:off x="4072088" y="3571356"/>
                  <a:ext cx="824775" cy="102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1" h="41100" extrusionOk="0">
                      <a:moveTo>
                        <a:pt x="23162" y="1"/>
                      </a:moveTo>
                      <a:cubicBezTo>
                        <a:pt x="23004" y="1"/>
                        <a:pt x="22917" y="4"/>
                        <a:pt x="22917" y="4"/>
                      </a:cubicBezTo>
                      <a:cubicBezTo>
                        <a:pt x="22917" y="4"/>
                        <a:pt x="12476" y="7509"/>
                        <a:pt x="6072" y="10044"/>
                      </a:cubicBezTo>
                      <a:cubicBezTo>
                        <a:pt x="4873" y="10529"/>
                        <a:pt x="3989" y="10753"/>
                        <a:pt x="3347" y="10753"/>
                      </a:cubicBezTo>
                      <a:cubicBezTo>
                        <a:pt x="2398" y="10753"/>
                        <a:pt x="1975" y="10265"/>
                        <a:pt x="1835" y="9410"/>
                      </a:cubicBezTo>
                      <a:lnTo>
                        <a:pt x="134" y="34495"/>
                      </a:lnTo>
                      <a:cubicBezTo>
                        <a:pt x="1" y="38064"/>
                        <a:pt x="2836" y="41033"/>
                        <a:pt x="6405" y="41100"/>
                      </a:cubicBezTo>
                      <a:lnTo>
                        <a:pt x="26486" y="39899"/>
                      </a:lnTo>
                      <a:cubicBezTo>
                        <a:pt x="30089" y="39832"/>
                        <a:pt x="32991" y="36863"/>
                        <a:pt x="32958" y="33227"/>
                      </a:cubicBezTo>
                      <a:lnTo>
                        <a:pt x="32958" y="30892"/>
                      </a:lnTo>
                      <a:cubicBezTo>
                        <a:pt x="32024" y="28757"/>
                        <a:pt x="30656" y="26122"/>
                        <a:pt x="29355" y="22353"/>
                      </a:cubicBezTo>
                      <a:cubicBezTo>
                        <a:pt x="26119" y="12913"/>
                        <a:pt x="25853" y="11112"/>
                        <a:pt x="32524" y="4240"/>
                      </a:cubicBezTo>
                      <a:cubicBezTo>
                        <a:pt x="30854" y="214"/>
                        <a:pt x="24491" y="1"/>
                        <a:pt x="23162" y="1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61"/>
                <p:cNvSpPr/>
                <p:nvPr/>
              </p:nvSpPr>
              <p:spPr>
                <a:xfrm>
                  <a:off x="4444175" y="4256000"/>
                  <a:ext cx="470350" cy="41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4" h="16533" extrusionOk="0">
                      <a:moveTo>
                        <a:pt x="14945" y="0"/>
                      </a:moveTo>
                      <a:lnTo>
                        <a:pt x="2669" y="7639"/>
                      </a:lnTo>
                      <a:cubicBezTo>
                        <a:pt x="634" y="8706"/>
                        <a:pt x="1" y="11475"/>
                        <a:pt x="1235" y="13810"/>
                      </a:cubicBezTo>
                      <a:cubicBezTo>
                        <a:pt x="2139" y="15520"/>
                        <a:pt x="3794" y="16532"/>
                        <a:pt x="5402" y="16532"/>
                      </a:cubicBezTo>
                      <a:cubicBezTo>
                        <a:pt x="5989" y="16532"/>
                        <a:pt x="6570" y="16397"/>
                        <a:pt x="7106" y="16112"/>
                      </a:cubicBezTo>
                      <a:lnTo>
                        <a:pt x="14211" y="12576"/>
                      </a:lnTo>
                      <a:cubicBezTo>
                        <a:pt x="18814" y="7605"/>
                        <a:pt x="17446" y="5437"/>
                        <a:pt x="14945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61"/>
                <p:cNvSpPr/>
                <p:nvPr/>
              </p:nvSpPr>
              <p:spPr>
                <a:xfrm>
                  <a:off x="4116450" y="3220250"/>
                  <a:ext cx="697175" cy="12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7" h="50604" extrusionOk="0">
                      <a:moveTo>
                        <a:pt x="5871" y="0"/>
                      </a:moveTo>
                      <a:cubicBezTo>
                        <a:pt x="2635" y="0"/>
                        <a:pt x="0" y="2602"/>
                        <a:pt x="0" y="5871"/>
                      </a:cubicBezTo>
                      <a:lnTo>
                        <a:pt x="0" y="44732"/>
                      </a:lnTo>
                      <a:cubicBezTo>
                        <a:pt x="0" y="47968"/>
                        <a:pt x="2635" y="50603"/>
                        <a:pt x="5871" y="50603"/>
                      </a:cubicBezTo>
                      <a:lnTo>
                        <a:pt x="22049" y="50603"/>
                      </a:lnTo>
                      <a:cubicBezTo>
                        <a:pt x="25285" y="50603"/>
                        <a:pt x="27887" y="47968"/>
                        <a:pt x="27887" y="44732"/>
                      </a:cubicBezTo>
                      <a:lnTo>
                        <a:pt x="27887" y="5871"/>
                      </a:lnTo>
                      <a:cubicBezTo>
                        <a:pt x="27887" y="2602"/>
                        <a:pt x="25285" y="0"/>
                        <a:pt x="220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61"/>
                <p:cNvSpPr/>
                <p:nvPr/>
              </p:nvSpPr>
              <p:spPr>
                <a:xfrm>
                  <a:off x="4162325" y="4205075"/>
                  <a:ext cx="253525" cy="2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1" h="9776" extrusionOk="0">
                      <a:moveTo>
                        <a:pt x="1212" y="1"/>
                      </a:moveTo>
                      <a:cubicBezTo>
                        <a:pt x="537" y="1"/>
                        <a:pt x="1" y="588"/>
                        <a:pt x="33" y="1270"/>
                      </a:cubicBezTo>
                      <a:lnTo>
                        <a:pt x="33" y="4839"/>
                      </a:lnTo>
                      <a:cubicBezTo>
                        <a:pt x="33" y="7574"/>
                        <a:pt x="2235" y="9776"/>
                        <a:pt x="4970" y="9776"/>
                      </a:cubicBezTo>
                      <a:lnTo>
                        <a:pt x="8906" y="9776"/>
                      </a:lnTo>
                      <a:cubicBezTo>
                        <a:pt x="9573" y="9776"/>
                        <a:pt x="10140" y="9209"/>
                        <a:pt x="10140" y="8542"/>
                      </a:cubicBezTo>
                      <a:lnTo>
                        <a:pt x="10140" y="1236"/>
                      </a:lnTo>
                      <a:cubicBezTo>
                        <a:pt x="10140" y="536"/>
                        <a:pt x="9573" y="2"/>
                        <a:pt x="8906" y="2"/>
                      </a:cubicBezTo>
                      <a:lnTo>
                        <a:pt x="1267" y="2"/>
                      </a:lnTo>
                      <a:cubicBezTo>
                        <a:pt x="1249" y="1"/>
                        <a:pt x="1230" y="1"/>
                        <a:pt x="12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61"/>
                <p:cNvSpPr/>
                <p:nvPr/>
              </p:nvSpPr>
              <p:spPr>
                <a:xfrm>
                  <a:off x="4304900" y="3752300"/>
                  <a:ext cx="337775" cy="33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1" h="13510" extrusionOk="0">
                      <a:moveTo>
                        <a:pt x="6739" y="0"/>
                      </a:moveTo>
                      <a:cubicBezTo>
                        <a:pt x="3036" y="0"/>
                        <a:pt x="1" y="3002"/>
                        <a:pt x="1" y="6738"/>
                      </a:cubicBezTo>
                      <a:cubicBezTo>
                        <a:pt x="1" y="10474"/>
                        <a:pt x="3036" y="13510"/>
                        <a:pt x="6739" y="13510"/>
                      </a:cubicBezTo>
                      <a:cubicBezTo>
                        <a:pt x="10475" y="13510"/>
                        <a:pt x="13511" y="10474"/>
                        <a:pt x="13511" y="6738"/>
                      </a:cubicBezTo>
                      <a:cubicBezTo>
                        <a:pt x="13511" y="3002"/>
                        <a:pt x="10475" y="0"/>
                        <a:pt x="67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61"/>
                <p:cNvSpPr/>
                <p:nvPr/>
              </p:nvSpPr>
              <p:spPr>
                <a:xfrm>
                  <a:off x="4361625" y="3809825"/>
                  <a:ext cx="120925" cy="1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" h="4872" extrusionOk="0">
                      <a:moveTo>
                        <a:pt x="2402" y="1"/>
                      </a:moveTo>
                      <a:cubicBezTo>
                        <a:pt x="1068" y="1"/>
                        <a:pt x="0" y="1102"/>
                        <a:pt x="0" y="2436"/>
                      </a:cubicBezTo>
                      <a:cubicBezTo>
                        <a:pt x="0" y="3770"/>
                        <a:pt x="1068" y="4871"/>
                        <a:pt x="2402" y="4871"/>
                      </a:cubicBezTo>
                      <a:cubicBezTo>
                        <a:pt x="3736" y="4871"/>
                        <a:pt x="4837" y="3770"/>
                        <a:pt x="4837" y="2436"/>
                      </a:cubicBezTo>
                      <a:cubicBezTo>
                        <a:pt x="4837" y="1102"/>
                        <a:pt x="3736" y="1"/>
                        <a:pt x="24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61"/>
                <p:cNvSpPr/>
                <p:nvPr/>
              </p:nvSpPr>
              <p:spPr>
                <a:xfrm>
                  <a:off x="4320750" y="3220250"/>
                  <a:ext cx="306075" cy="6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3" h="2770" extrusionOk="0">
                      <a:moveTo>
                        <a:pt x="1" y="0"/>
                      </a:moveTo>
                      <a:lnTo>
                        <a:pt x="1" y="1435"/>
                      </a:lnTo>
                      <a:cubicBezTo>
                        <a:pt x="1" y="2169"/>
                        <a:pt x="601" y="2769"/>
                        <a:pt x="1335" y="2769"/>
                      </a:cubicBezTo>
                      <a:lnTo>
                        <a:pt x="10908" y="2769"/>
                      </a:lnTo>
                      <a:cubicBezTo>
                        <a:pt x="11642" y="2769"/>
                        <a:pt x="12243" y="2169"/>
                        <a:pt x="12243" y="1435"/>
                      </a:cubicBezTo>
                      <a:lnTo>
                        <a:pt x="1224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61"/>
                <p:cNvSpPr/>
                <p:nvPr/>
              </p:nvSpPr>
              <p:spPr>
                <a:xfrm>
                  <a:off x="3883775" y="3291975"/>
                  <a:ext cx="94250" cy="1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7443" extrusionOk="0">
                      <a:moveTo>
                        <a:pt x="2102" y="0"/>
                      </a:moveTo>
                      <a:cubicBezTo>
                        <a:pt x="1435" y="1668"/>
                        <a:pt x="901" y="3403"/>
                        <a:pt x="501" y="5137"/>
                      </a:cubicBezTo>
                      <a:cubicBezTo>
                        <a:pt x="334" y="5938"/>
                        <a:pt x="167" y="6738"/>
                        <a:pt x="1" y="7439"/>
                      </a:cubicBezTo>
                      <a:cubicBezTo>
                        <a:pt x="52" y="7441"/>
                        <a:pt x="103" y="7443"/>
                        <a:pt x="153" y="7443"/>
                      </a:cubicBezTo>
                      <a:cubicBezTo>
                        <a:pt x="1462" y="7443"/>
                        <a:pt x="2655" y="6623"/>
                        <a:pt x="3136" y="5371"/>
                      </a:cubicBezTo>
                      <a:cubicBezTo>
                        <a:pt x="3770" y="3636"/>
                        <a:pt x="3436" y="1001"/>
                        <a:pt x="21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61"/>
                <p:cNvSpPr/>
                <p:nvPr/>
              </p:nvSpPr>
              <p:spPr>
                <a:xfrm>
                  <a:off x="4350775" y="3642025"/>
                  <a:ext cx="733050" cy="5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2" h="22091" extrusionOk="0">
                      <a:moveTo>
                        <a:pt x="23267" y="1"/>
                      </a:moveTo>
                      <a:cubicBezTo>
                        <a:pt x="22399" y="1"/>
                        <a:pt x="21539" y="245"/>
                        <a:pt x="20782" y="775"/>
                      </a:cubicBezTo>
                      <a:lnTo>
                        <a:pt x="2436" y="14052"/>
                      </a:lnTo>
                      <a:cubicBezTo>
                        <a:pt x="468" y="15453"/>
                        <a:pt x="1" y="18154"/>
                        <a:pt x="1368" y="20156"/>
                      </a:cubicBezTo>
                      <a:cubicBezTo>
                        <a:pt x="2227" y="21413"/>
                        <a:pt x="3612" y="22091"/>
                        <a:pt x="5020" y="22091"/>
                      </a:cubicBezTo>
                      <a:cubicBezTo>
                        <a:pt x="5853" y="22091"/>
                        <a:pt x="6695" y="21853"/>
                        <a:pt x="7439" y="21357"/>
                      </a:cubicBezTo>
                      <a:lnTo>
                        <a:pt x="26486" y="9515"/>
                      </a:lnTo>
                      <a:cubicBezTo>
                        <a:pt x="28788" y="7880"/>
                        <a:pt x="29321" y="4745"/>
                        <a:pt x="27754" y="2477"/>
                      </a:cubicBezTo>
                      <a:cubicBezTo>
                        <a:pt x="26695" y="932"/>
                        <a:pt x="24964" y="1"/>
                        <a:pt x="232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61"/>
                <p:cNvSpPr/>
                <p:nvPr/>
              </p:nvSpPr>
              <p:spPr>
                <a:xfrm>
                  <a:off x="4364950" y="3931700"/>
                  <a:ext cx="701350" cy="53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4" h="21242" extrusionOk="0">
                      <a:moveTo>
                        <a:pt x="21890" y="1"/>
                      </a:moveTo>
                      <a:cubicBezTo>
                        <a:pt x="21195" y="1"/>
                        <a:pt x="20518" y="174"/>
                        <a:pt x="19915" y="563"/>
                      </a:cubicBezTo>
                      <a:lnTo>
                        <a:pt x="2436" y="13673"/>
                      </a:lnTo>
                      <a:cubicBezTo>
                        <a:pt x="534" y="14940"/>
                        <a:pt x="1" y="17475"/>
                        <a:pt x="1268" y="19377"/>
                      </a:cubicBezTo>
                      <a:cubicBezTo>
                        <a:pt x="2053" y="20586"/>
                        <a:pt x="3378" y="21242"/>
                        <a:pt x="4727" y="21242"/>
                      </a:cubicBezTo>
                      <a:cubicBezTo>
                        <a:pt x="5499" y="21242"/>
                        <a:pt x="6280" y="21027"/>
                        <a:pt x="6972" y="20577"/>
                      </a:cubicBezTo>
                      <a:lnTo>
                        <a:pt x="25252" y="9303"/>
                      </a:lnTo>
                      <a:cubicBezTo>
                        <a:pt x="27454" y="7868"/>
                        <a:pt x="28054" y="4933"/>
                        <a:pt x="26620" y="2731"/>
                      </a:cubicBezTo>
                      <a:cubicBezTo>
                        <a:pt x="25608" y="1166"/>
                        <a:pt x="23693" y="1"/>
                        <a:pt x="218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61"/>
                <p:cNvSpPr/>
                <p:nvPr/>
              </p:nvSpPr>
              <p:spPr>
                <a:xfrm>
                  <a:off x="4475875" y="4222150"/>
                  <a:ext cx="596275" cy="4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51" h="16458" extrusionOk="0">
                      <a:moveTo>
                        <a:pt x="18429" y="0"/>
                      </a:moveTo>
                      <a:cubicBezTo>
                        <a:pt x="17682" y="0"/>
                        <a:pt x="16922" y="178"/>
                        <a:pt x="16212" y="553"/>
                      </a:cubicBezTo>
                      <a:lnTo>
                        <a:pt x="2802" y="8693"/>
                      </a:lnTo>
                      <a:cubicBezTo>
                        <a:pt x="801" y="9760"/>
                        <a:pt x="0" y="12262"/>
                        <a:pt x="1068" y="14263"/>
                      </a:cubicBezTo>
                      <a:cubicBezTo>
                        <a:pt x="1813" y="15662"/>
                        <a:pt x="3243" y="16458"/>
                        <a:pt x="4719" y="16458"/>
                      </a:cubicBezTo>
                      <a:cubicBezTo>
                        <a:pt x="5356" y="16458"/>
                        <a:pt x="6002" y="16309"/>
                        <a:pt x="6605" y="15998"/>
                      </a:cubicBezTo>
                      <a:lnTo>
                        <a:pt x="20648" y="8959"/>
                      </a:lnTo>
                      <a:cubicBezTo>
                        <a:pt x="22950" y="7725"/>
                        <a:pt x="23850" y="4857"/>
                        <a:pt x="22616" y="2555"/>
                      </a:cubicBezTo>
                      <a:cubicBezTo>
                        <a:pt x="21781" y="930"/>
                        <a:pt x="20138" y="0"/>
                        <a:pt x="1842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61"/>
                <p:cNvSpPr/>
                <p:nvPr/>
              </p:nvSpPr>
              <p:spPr>
                <a:xfrm>
                  <a:off x="3294200" y="4417775"/>
                  <a:ext cx="863975" cy="87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9" h="34826" extrusionOk="0">
                      <a:moveTo>
                        <a:pt x="10741" y="0"/>
                      </a:moveTo>
                      <a:lnTo>
                        <a:pt x="0" y="10541"/>
                      </a:lnTo>
                      <a:lnTo>
                        <a:pt x="23817" y="34825"/>
                      </a:lnTo>
                      <a:lnTo>
                        <a:pt x="34558" y="24284"/>
                      </a:lnTo>
                      <a:lnTo>
                        <a:pt x="107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61"/>
                <p:cNvSpPr/>
                <p:nvPr/>
              </p:nvSpPr>
              <p:spPr>
                <a:xfrm>
                  <a:off x="2352700" y="4537850"/>
                  <a:ext cx="1791300" cy="91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52" h="36494" extrusionOk="0">
                      <a:moveTo>
                        <a:pt x="40229" y="1"/>
                      </a:moveTo>
                      <a:lnTo>
                        <a:pt x="0" y="36494"/>
                      </a:lnTo>
                      <a:lnTo>
                        <a:pt x="59542" y="36494"/>
                      </a:lnTo>
                      <a:lnTo>
                        <a:pt x="71651" y="22717"/>
                      </a:lnTo>
                      <a:lnTo>
                        <a:pt x="4022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61"/>
                <p:cNvSpPr/>
                <p:nvPr/>
              </p:nvSpPr>
              <p:spPr>
                <a:xfrm>
                  <a:off x="4514225" y="4465675"/>
                  <a:ext cx="145125" cy="1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5442" extrusionOk="0">
                      <a:moveTo>
                        <a:pt x="2655" y="0"/>
                      </a:moveTo>
                      <a:cubicBezTo>
                        <a:pt x="2227" y="0"/>
                        <a:pt x="1793" y="115"/>
                        <a:pt x="1402" y="353"/>
                      </a:cubicBezTo>
                      <a:cubicBezTo>
                        <a:pt x="334" y="1053"/>
                        <a:pt x="1" y="2488"/>
                        <a:pt x="668" y="3588"/>
                      </a:cubicBezTo>
                      <a:lnTo>
                        <a:pt x="1168" y="4356"/>
                      </a:lnTo>
                      <a:cubicBezTo>
                        <a:pt x="1619" y="5065"/>
                        <a:pt x="2375" y="5442"/>
                        <a:pt x="3150" y="5442"/>
                      </a:cubicBezTo>
                      <a:cubicBezTo>
                        <a:pt x="3578" y="5442"/>
                        <a:pt x="4012" y="5327"/>
                        <a:pt x="4404" y="5089"/>
                      </a:cubicBezTo>
                      <a:cubicBezTo>
                        <a:pt x="5471" y="4389"/>
                        <a:pt x="5805" y="2955"/>
                        <a:pt x="5138" y="1887"/>
                      </a:cubicBezTo>
                      <a:lnTo>
                        <a:pt x="4637" y="1086"/>
                      </a:lnTo>
                      <a:cubicBezTo>
                        <a:pt x="4186" y="377"/>
                        <a:pt x="3430" y="0"/>
                        <a:pt x="26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61"/>
                <p:cNvSpPr/>
                <p:nvPr/>
              </p:nvSpPr>
              <p:spPr>
                <a:xfrm>
                  <a:off x="4407475" y="4295950"/>
                  <a:ext cx="145125" cy="13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5429" extrusionOk="0">
                      <a:moveTo>
                        <a:pt x="2627" y="0"/>
                      </a:moveTo>
                      <a:cubicBezTo>
                        <a:pt x="2182" y="0"/>
                        <a:pt x="1733" y="130"/>
                        <a:pt x="1335" y="403"/>
                      </a:cubicBezTo>
                      <a:cubicBezTo>
                        <a:pt x="268" y="1137"/>
                        <a:pt x="1" y="2572"/>
                        <a:pt x="701" y="3639"/>
                      </a:cubicBezTo>
                      <a:lnTo>
                        <a:pt x="1235" y="4406"/>
                      </a:lnTo>
                      <a:cubicBezTo>
                        <a:pt x="1694" y="5074"/>
                        <a:pt x="2428" y="5429"/>
                        <a:pt x="3174" y="5429"/>
                      </a:cubicBezTo>
                      <a:cubicBezTo>
                        <a:pt x="3621" y="5429"/>
                        <a:pt x="4071" y="5302"/>
                        <a:pt x="4471" y="5040"/>
                      </a:cubicBezTo>
                      <a:cubicBezTo>
                        <a:pt x="5538" y="4306"/>
                        <a:pt x="5805" y="2839"/>
                        <a:pt x="5104" y="1804"/>
                      </a:cubicBezTo>
                      <a:lnTo>
                        <a:pt x="4571" y="1037"/>
                      </a:lnTo>
                      <a:cubicBezTo>
                        <a:pt x="4110" y="368"/>
                        <a:pt x="3375" y="0"/>
                        <a:pt x="26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61"/>
                <p:cNvSpPr/>
                <p:nvPr/>
              </p:nvSpPr>
              <p:spPr>
                <a:xfrm>
                  <a:off x="4390800" y="4003175"/>
                  <a:ext cx="16515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6" h="6149" extrusionOk="0">
                      <a:moveTo>
                        <a:pt x="3002" y="1"/>
                      </a:moveTo>
                      <a:cubicBezTo>
                        <a:pt x="2484" y="1"/>
                        <a:pt x="1961" y="154"/>
                        <a:pt x="1502" y="473"/>
                      </a:cubicBezTo>
                      <a:cubicBezTo>
                        <a:pt x="301" y="1307"/>
                        <a:pt x="1" y="2941"/>
                        <a:pt x="835" y="4142"/>
                      </a:cubicBezTo>
                      <a:lnTo>
                        <a:pt x="1435" y="5009"/>
                      </a:lnTo>
                      <a:cubicBezTo>
                        <a:pt x="1950" y="5751"/>
                        <a:pt x="2770" y="6149"/>
                        <a:pt x="3604" y="6149"/>
                      </a:cubicBezTo>
                      <a:cubicBezTo>
                        <a:pt x="4122" y="6149"/>
                        <a:pt x="4645" y="5996"/>
                        <a:pt x="5104" y="5677"/>
                      </a:cubicBezTo>
                      <a:cubicBezTo>
                        <a:pt x="6305" y="4843"/>
                        <a:pt x="6605" y="3208"/>
                        <a:pt x="5771" y="2007"/>
                      </a:cubicBezTo>
                      <a:lnTo>
                        <a:pt x="5171" y="1140"/>
                      </a:lnTo>
                      <a:cubicBezTo>
                        <a:pt x="4656" y="399"/>
                        <a:pt x="3837" y="1"/>
                        <a:pt x="300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61"/>
                <p:cNvSpPr/>
                <p:nvPr/>
              </p:nvSpPr>
              <p:spPr>
                <a:xfrm>
                  <a:off x="4344100" y="3043450"/>
                  <a:ext cx="259375" cy="2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5" h="8507" extrusionOk="0">
                      <a:moveTo>
                        <a:pt x="1602" y="1"/>
                      </a:moveTo>
                      <a:lnTo>
                        <a:pt x="1" y="2302"/>
                      </a:lnTo>
                      <a:lnTo>
                        <a:pt x="1" y="8507"/>
                      </a:lnTo>
                      <a:lnTo>
                        <a:pt x="10375" y="8507"/>
                      </a:lnTo>
                      <a:lnTo>
                        <a:pt x="10375" y="2302"/>
                      </a:lnTo>
                      <a:lnTo>
                        <a:pt x="87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61"/>
                <p:cNvSpPr/>
                <p:nvPr/>
              </p:nvSpPr>
              <p:spPr>
                <a:xfrm>
                  <a:off x="4435825" y="3043450"/>
                  <a:ext cx="75925" cy="9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3771" extrusionOk="0">
                      <a:moveTo>
                        <a:pt x="1" y="1"/>
                      </a:moveTo>
                      <a:lnTo>
                        <a:pt x="1" y="3770"/>
                      </a:lnTo>
                      <a:lnTo>
                        <a:pt x="3036" y="3770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61"/>
                <p:cNvSpPr/>
                <p:nvPr/>
              </p:nvSpPr>
              <p:spPr>
                <a:xfrm>
                  <a:off x="4179825" y="3366175"/>
                  <a:ext cx="570425" cy="3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7" h="13211" extrusionOk="0">
                      <a:moveTo>
                        <a:pt x="1201" y="1"/>
                      </a:moveTo>
                      <a:cubicBezTo>
                        <a:pt x="534" y="1"/>
                        <a:pt x="0" y="501"/>
                        <a:pt x="0" y="1168"/>
                      </a:cubicBezTo>
                      <a:lnTo>
                        <a:pt x="0" y="12043"/>
                      </a:lnTo>
                      <a:cubicBezTo>
                        <a:pt x="0" y="12710"/>
                        <a:pt x="534" y="13210"/>
                        <a:pt x="1201" y="13210"/>
                      </a:cubicBezTo>
                      <a:lnTo>
                        <a:pt x="21649" y="13210"/>
                      </a:lnTo>
                      <a:cubicBezTo>
                        <a:pt x="22316" y="13210"/>
                        <a:pt x="22817" y="12710"/>
                        <a:pt x="22817" y="12043"/>
                      </a:cubicBezTo>
                      <a:lnTo>
                        <a:pt x="22817" y="1168"/>
                      </a:lnTo>
                      <a:cubicBezTo>
                        <a:pt x="22817" y="501"/>
                        <a:pt x="22316" y="1"/>
                        <a:pt x="216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61"/>
                <p:cNvSpPr/>
                <p:nvPr/>
              </p:nvSpPr>
              <p:spPr>
                <a:xfrm>
                  <a:off x="4199000" y="3385375"/>
                  <a:ext cx="532900" cy="29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1709" extrusionOk="0">
                      <a:moveTo>
                        <a:pt x="1068" y="0"/>
                      </a:moveTo>
                      <a:cubicBezTo>
                        <a:pt x="468" y="0"/>
                        <a:pt x="1" y="467"/>
                        <a:pt x="1" y="1068"/>
                      </a:cubicBezTo>
                      <a:lnTo>
                        <a:pt x="1" y="10608"/>
                      </a:lnTo>
                      <a:cubicBezTo>
                        <a:pt x="1" y="11208"/>
                        <a:pt x="468" y="11709"/>
                        <a:pt x="1068" y="11709"/>
                      </a:cubicBezTo>
                      <a:lnTo>
                        <a:pt x="20248" y="11709"/>
                      </a:lnTo>
                      <a:cubicBezTo>
                        <a:pt x="20849" y="11709"/>
                        <a:pt x="21316" y="11208"/>
                        <a:pt x="21316" y="10608"/>
                      </a:cubicBezTo>
                      <a:lnTo>
                        <a:pt x="21316" y="1068"/>
                      </a:lnTo>
                      <a:cubicBezTo>
                        <a:pt x="21316" y="467"/>
                        <a:pt x="20849" y="0"/>
                        <a:pt x="202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61"/>
                <p:cNvSpPr/>
                <p:nvPr/>
              </p:nvSpPr>
              <p:spPr>
                <a:xfrm>
                  <a:off x="4277400" y="3428725"/>
                  <a:ext cx="27525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971" extrusionOk="0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67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61"/>
                <p:cNvSpPr/>
                <p:nvPr/>
              </p:nvSpPr>
              <p:spPr>
                <a:xfrm>
                  <a:off x="4277400" y="3539650"/>
                  <a:ext cx="27525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970" extrusionOk="0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67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61"/>
                <p:cNvSpPr/>
                <p:nvPr/>
              </p:nvSpPr>
              <p:spPr>
                <a:xfrm>
                  <a:off x="466932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61"/>
                <p:cNvSpPr/>
                <p:nvPr/>
              </p:nvSpPr>
              <p:spPr>
                <a:xfrm>
                  <a:off x="466932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61"/>
                <p:cNvSpPr/>
                <p:nvPr/>
              </p:nvSpPr>
              <p:spPr>
                <a:xfrm>
                  <a:off x="4541750" y="3428725"/>
                  <a:ext cx="28375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5" h="3971" extrusionOk="0">
                      <a:moveTo>
                        <a:pt x="567" y="1"/>
                      </a:moveTo>
                      <a:cubicBezTo>
                        <a:pt x="267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67" y="3970"/>
                        <a:pt x="567" y="3970"/>
                      </a:cubicBezTo>
                      <a:cubicBezTo>
                        <a:pt x="868" y="3970"/>
                        <a:pt x="1101" y="3703"/>
                        <a:pt x="1134" y="3403"/>
                      </a:cubicBezTo>
                      <a:lnTo>
                        <a:pt x="1134" y="534"/>
                      </a:lnTo>
                      <a:cubicBezTo>
                        <a:pt x="1134" y="234"/>
                        <a:pt x="86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61"/>
                <p:cNvSpPr/>
                <p:nvPr/>
              </p:nvSpPr>
              <p:spPr>
                <a:xfrm>
                  <a:off x="4570100" y="3517125"/>
                  <a:ext cx="99250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" h="1135" extrusionOk="0">
                      <a:moveTo>
                        <a:pt x="534" y="1"/>
                      </a:moveTo>
                      <a:cubicBezTo>
                        <a:pt x="234" y="1"/>
                        <a:pt x="0" y="267"/>
                        <a:pt x="0" y="568"/>
                      </a:cubicBezTo>
                      <a:cubicBezTo>
                        <a:pt x="0" y="868"/>
                        <a:pt x="234" y="1135"/>
                        <a:pt x="534" y="1135"/>
                      </a:cubicBezTo>
                      <a:lnTo>
                        <a:pt x="3403" y="1135"/>
                      </a:lnTo>
                      <a:cubicBezTo>
                        <a:pt x="3703" y="1135"/>
                        <a:pt x="3970" y="868"/>
                        <a:pt x="3970" y="568"/>
                      </a:cubicBezTo>
                      <a:cubicBezTo>
                        <a:pt x="3970" y="267"/>
                        <a:pt x="3703" y="1"/>
                        <a:pt x="34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61"/>
                <p:cNvSpPr/>
                <p:nvPr/>
              </p:nvSpPr>
              <p:spPr>
                <a:xfrm>
                  <a:off x="448587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34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61"/>
                <p:cNvSpPr/>
                <p:nvPr/>
              </p:nvSpPr>
              <p:spPr>
                <a:xfrm>
                  <a:off x="448587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34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61"/>
                <p:cNvSpPr/>
                <p:nvPr/>
              </p:nvSpPr>
              <p:spPr>
                <a:xfrm>
                  <a:off x="435827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61"/>
                <p:cNvSpPr/>
                <p:nvPr/>
              </p:nvSpPr>
              <p:spPr>
                <a:xfrm>
                  <a:off x="435827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61"/>
                <p:cNvSpPr/>
                <p:nvPr/>
              </p:nvSpPr>
              <p:spPr>
                <a:xfrm>
                  <a:off x="4385800" y="3624700"/>
                  <a:ext cx="99275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1135" extrusionOk="0">
                      <a:moveTo>
                        <a:pt x="568" y="1"/>
                      </a:moveTo>
                      <a:cubicBezTo>
                        <a:pt x="267" y="1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1"/>
                        <a:pt x="34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61"/>
                <p:cNvSpPr/>
                <p:nvPr/>
              </p:nvSpPr>
              <p:spPr>
                <a:xfrm>
                  <a:off x="4385800" y="3409550"/>
                  <a:ext cx="99275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1135" extrusionOk="0">
                      <a:moveTo>
                        <a:pt x="568" y="0"/>
                      </a:moveTo>
                      <a:cubicBezTo>
                        <a:pt x="267" y="0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0"/>
                        <a:pt x="34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61"/>
                <p:cNvSpPr/>
                <p:nvPr/>
              </p:nvSpPr>
              <p:spPr>
                <a:xfrm>
                  <a:off x="4384125" y="2676525"/>
                  <a:ext cx="179325" cy="3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3" h="12543" extrusionOk="0">
                      <a:moveTo>
                        <a:pt x="3603" y="0"/>
                      </a:moveTo>
                      <a:cubicBezTo>
                        <a:pt x="3603" y="0"/>
                        <a:pt x="1" y="6939"/>
                        <a:pt x="1" y="8940"/>
                      </a:cubicBezTo>
                      <a:cubicBezTo>
                        <a:pt x="1" y="10942"/>
                        <a:pt x="1602" y="12543"/>
                        <a:pt x="3603" y="12543"/>
                      </a:cubicBezTo>
                      <a:cubicBezTo>
                        <a:pt x="5571" y="12543"/>
                        <a:pt x="7173" y="10942"/>
                        <a:pt x="7173" y="8940"/>
                      </a:cubicBezTo>
                      <a:cubicBezTo>
                        <a:pt x="7173" y="6939"/>
                        <a:pt x="3603" y="0"/>
                        <a:pt x="36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61"/>
                <p:cNvSpPr/>
                <p:nvPr/>
              </p:nvSpPr>
              <p:spPr>
                <a:xfrm>
                  <a:off x="4455025" y="2747400"/>
                  <a:ext cx="1252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1069" fill="none" extrusionOk="0">
                      <a:moveTo>
                        <a:pt x="0" y="1068"/>
                      </a:moveTo>
                      <a:cubicBezTo>
                        <a:pt x="300" y="434"/>
                        <a:pt x="501" y="1"/>
                        <a:pt x="501" y="1"/>
                      </a:cubicBezTo>
                    </a:path>
                  </a:pathLst>
                </a:custGeom>
                <a:solidFill>
                  <a:schemeClr val="dk1"/>
                </a:solidFill>
                <a:ln w="2085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61"/>
                <p:cNvSpPr/>
                <p:nvPr/>
              </p:nvSpPr>
              <p:spPr>
                <a:xfrm>
                  <a:off x="4412475" y="2829975"/>
                  <a:ext cx="19225" cy="10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4104" fill="none" extrusionOk="0">
                      <a:moveTo>
                        <a:pt x="501" y="4103"/>
                      </a:moveTo>
                      <a:cubicBezTo>
                        <a:pt x="168" y="3703"/>
                        <a:pt x="1" y="3169"/>
                        <a:pt x="1" y="2635"/>
                      </a:cubicBezTo>
                      <a:cubicBezTo>
                        <a:pt x="134" y="1735"/>
                        <a:pt x="368" y="834"/>
                        <a:pt x="768" y="0"/>
                      </a:cubicBezTo>
                    </a:path>
                  </a:pathLst>
                </a:custGeom>
                <a:solidFill>
                  <a:schemeClr val="dk1"/>
                </a:solidFill>
                <a:ln w="2085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05" name="Google Shape;905;p61"/>
              <p:cNvSpPr/>
              <p:nvPr/>
            </p:nvSpPr>
            <p:spPr>
              <a:xfrm>
                <a:off x="1902918" y="3402800"/>
                <a:ext cx="511675" cy="976825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39073" extrusionOk="0">
                    <a:moveTo>
                      <a:pt x="20467" y="0"/>
                    </a:moveTo>
                    <a:cubicBezTo>
                      <a:pt x="18038" y="1762"/>
                      <a:pt x="9116" y="8255"/>
                      <a:pt x="5893" y="10573"/>
                    </a:cubicBezTo>
                    <a:cubicBezTo>
                      <a:pt x="2670" y="12891"/>
                      <a:pt x="2099" y="12970"/>
                      <a:pt x="1131" y="13907"/>
                    </a:cubicBezTo>
                    <a:cubicBezTo>
                      <a:pt x="163" y="14844"/>
                      <a:pt x="210" y="15352"/>
                      <a:pt x="83" y="16193"/>
                    </a:cubicBezTo>
                    <a:cubicBezTo>
                      <a:pt x="-44" y="17034"/>
                      <a:pt x="4" y="18161"/>
                      <a:pt x="369" y="18955"/>
                    </a:cubicBezTo>
                    <a:cubicBezTo>
                      <a:pt x="734" y="19749"/>
                      <a:pt x="1496" y="20574"/>
                      <a:pt x="2274" y="20955"/>
                    </a:cubicBezTo>
                    <a:cubicBezTo>
                      <a:pt x="3052" y="21336"/>
                      <a:pt x="3560" y="21733"/>
                      <a:pt x="5036" y="21241"/>
                    </a:cubicBezTo>
                    <a:cubicBezTo>
                      <a:pt x="6512" y="20749"/>
                      <a:pt x="10624" y="18162"/>
                      <a:pt x="11132" y="18003"/>
                    </a:cubicBezTo>
                    <a:cubicBezTo>
                      <a:pt x="11640" y="17844"/>
                      <a:pt x="9513" y="19226"/>
                      <a:pt x="8084" y="20289"/>
                    </a:cubicBezTo>
                    <a:cubicBezTo>
                      <a:pt x="6655" y="21353"/>
                      <a:pt x="3782" y="23289"/>
                      <a:pt x="2560" y="24384"/>
                    </a:cubicBezTo>
                    <a:cubicBezTo>
                      <a:pt x="1338" y="25479"/>
                      <a:pt x="1052" y="25956"/>
                      <a:pt x="750" y="26861"/>
                    </a:cubicBezTo>
                    <a:cubicBezTo>
                      <a:pt x="448" y="27766"/>
                      <a:pt x="448" y="28957"/>
                      <a:pt x="750" y="29814"/>
                    </a:cubicBezTo>
                    <a:cubicBezTo>
                      <a:pt x="1052" y="30671"/>
                      <a:pt x="1703" y="31687"/>
                      <a:pt x="2560" y="32004"/>
                    </a:cubicBezTo>
                    <a:cubicBezTo>
                      <a:pt x="3417" y="32322"/>
                      <a:pt x="4068" y="32529"/>
                      <a:pt x="5893" y="31719"/>
                    </a:cubicBezTo>
                    <a:cubicBezTo>
                      <a:pt x="7719" y="30910"/>
                      <a:pt x="11465" y="28370"/>
                      <a:pt x="13513" y="27147"/>
                    </a:cubicBezTo>
                    <a:cubicBezTo>
                      <a:pt x="15561" y="25925"/>
                      <a:pt x="19499" y="23527"/>
                      <a:pt x="18181" y="24384"/>
                    </a:cubicBezTo>
                    <a:cubicBezTo>
                      <a:pt x="16864" y="25241"/>
                      <a:pt x="7783" y="30115"/>
                      <a:pt x="5608" y="32290"/>
                    </a:cubicBezTo>
                    <a:cubicBezTo>
                      <a:pt x="3433" y="34465"/>
                      <a:pt x="4782" y="36307"/>
                      <a:pt x="5131" y="37434"/>
                    </a:cubicBezTo>
                    <a:cubicBezTo>
                      <a:pt x="5480" y="38561"/>
                      <a:pt x="6528" y="38974"/>
                      <a:pt x="7703" y="39053"/>
                    </a:cubicBezTo>
                    <a:cubicBezTo>
                      <a:pt x="8878" y="39132"/>
                      <a:pt x="10339" y="38640"/>
                      <a:pt x="12180" y="37910"/>
                    </a:cubicBezTo>
                    <a:cubicBezTo>
                      <a:pt x="14022" y="37180"/>
                      <a:pt x="17657" y="35211"/>
                      <a:pt x="18752" y="34671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6" name="Google Shape;906;p61"/>
              <p:cNvSpPr/>
              <p:nvPr/>
            </p:nvSpPr>
            <p:spPr>
              <a:xfrm>
                <a:off x="1402550" y="3481400"/>
                <a:ext cx="202000" cy="595300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23812" extrusionOk="0">
                    <a:moveTo>
                      <a:pt x="8001" y="0"/>
                    </a:moveTo>
                    <a:cubicBezTo>
                      <a:pt x="8001" y="635"/>
                      <a:pt x="8160" y="1207"/>
                      <a:pt x="8001" y="3810"/>
                    </a:cubicBezTo>
                    <a:cubicBezTo>
                      <a:pt x="7842" y="6414"/>
                      <a:pt x="7827" y="12621"/>
                      <a:pt x="7049" y="15621"/>
                    </a:cubicBezTo>
                    <a:cubicBezTo>
                      <a:pt x="6271" y="18621"/>
                      <a:pt x="4509" y="20447"/>
                      <a:pt x="3334" y="21812"/>
                    </a:cubicBezTo>
                    <a:cubicBezTo>
                      <a:pt x="2159" y="23177"/>
                      <a:pt x="556" y="23479"/>
                      <a:pt x="0" y="23812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07" name="Google Shape;907;p61"/>
            <p:cNvSpPr/>
            <p:nvPr/>
          </p:nvSpPr>
          <p:spPr>
            <a:xfrm>
              <a:off x="2093127" y="704844"/>
              <a:ext cx="195250" cy="452450"/>
            </a:xfrm>
            <a:custGeom>
              <a:avLst/>
              <a:gdLst/>
              <a:ahLst/>
              <a:cxnLst/>
              <a:rect l="l" t="t" r="r" b="b"/>
              <a:pathLst>
                <a:path w="7810" h="18098" extrusionOk="0">
                  <a:moveTo>
                    <a:pt x="7810" y="18098"/>
                  </a:moveTo>
                  <a:cubicBezTo>
                    <a:pt x="7540" y="17844"/>
                    <a:pt x="6810" y="17241"/>
                    <a:pt x="6191" y="16574"/>
                  </a:cubicBezTo>
                  <a:cubicBezTo>
                    <a:pt x="5572" y="15907"/>
                    <a:pt x="4841" y="15208"/>
                    <a:pt x="4095" y="14097"/>
                  </a:cubicBezTo>
                  <a:cubicBezTo>
                    <a:pt x="3349" y="12986"/>
                    <a:pt x="2286" y="11081"/>
                    <a:pt x="1714" y="9906"/>
                  </a:cubicBezTo>
                  <a:cubicBezTo>
                    <a:pt x="1143" y="8731"/>
                    <a:pt x="936" y="8240"/>
                    <a:pt x="666" y="7049"/>
                  </a:cubicBezTo>
                  <a:cubicBezTo>
                    <a:pt x="396" y="5859"/>
                    <a:pt x="190" y="3938"/>
                    <a:pt x="95" y="2763"/>
                  </a:cubicBezTo>
                  <a:cubicBezTo>
                    <a:pt x="0" y="1588"/>
                    <a:pt x="95" y="461"/>
                    <a:pt x="95" y="0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08" name="Google Shape;908;p61"/>
            <p:cNvSpPr/>
            <p:nvPr/>
          </p:nvSpPr>
          <p:spPr>
            <a:xfrm>
              <a:off x="1224994" y="1121575"/>
              <a:ext cx="718100" cy="655325"/>
            </a:xfrm>
            <a:custGeom>
              <a:avLst/>
              <a:gdLst/>
              <a:ahLst/>
              <a:cxnLst/>
              <a:rect l="l" t="t" r="r" b="b"/>
              <a:pathLst>
                <a:path w="28724" h="26213" extrusionOk="0">
                  <a:moveTo>
                    <a:pt x="3483" y="0"/>
                  </a:moveTo>
                  <a:cubicBezTo>
                    <a:pt x="2991" y="1381"/>
                    <a:pt x="1102" y="6287"/>
                    <a:pt x="530" y="8287"/>
                  </a:cubicBezTo>
                  <a:cubicBezTo>
                    <a:pt x="-41" y="10287"/>
                    <a:pt x="-57" y="10953"/>
                    <a:pt x="54" y="12001"/>
                  </a:cubicBezTo>
                  <a:cubicBezTo>
                    <a:pt x="165" y="13049"/>
                    <a:pt x="594" y="13938"/>
                    <a:pt x="1197" y="14573"/>
                  </a:cubicBezTo>
                  <a:cubicBezTo>
                    <a:pt x="1800" y="15208"/>
                    <a:pt x="2816" y="15621"/>
                    <a:pt x="3673" y="15811"/>
                  </a:cubicBezTo>
                  <a:cubicBezTo>
                    <a:pt x="4530" y="16002"/>
                    <a:pt x="5467" y="16161"/>
                    <a:pt x="6340" y="15716"/>
                  </a:cubicBezTo>
                  <a:cubicBezTo>
                    <a:pt x="7213" y="15272"/>
                    <a:pt x="8579" y="12985"/>
                    <a:pt x="8912" y="13144"/>
                  </a:cubicBezTo>
                  <a:cubicBezTo>
                    <a:pt x="9246" y="13303"/>
                    <a:pt x="8246" y="15590"/>
                    <a:pt x="8341" y="16669"/>
                  </a:cubicBezTo>
                  <a:cubicBezTo>
                    <a:pt x="8436" y="17749"/>
                    <a:pt x="8738" y="18859"/>
                    <a:pt x="9484" y="19621"/>
                  </a:cubicBezTo>
                  <a:cubicBezTo>
                    <a:pt x="10230" y="20383"/>
                    <a:pt x="11738" y="21130"/>
                    <a:pt x="12817" y="21241"/>
                  </a:cubicBezTo>
                  <a:cubicBezTo>
                    <a:pt x="13897" y="21352"/>
                    <a:pt x="15151" y="20876"/>
                    <a:pt x="15961" y="20288"/>
                  </a:cubicBezTo>
                  <a:cubicBezTo>
                    <a:pt x="16771" y="19701"/>
                    <a:pt x="17485" y="17446"/>
                    <a:pt x="17675" y="17716"/>
                  </a:cubicBezTo>
                  <a:cubicBezTo>
                    <a:pt x="17866" y="17986"/>
                    <a:pt x="16898" y="20701"/>
                    <a:pt x="17104" y="21907"/>
                  </a:cubicBezTo>
                  <a:cubicBezTo>
                    <a:pt x="17310" y="23114"/>
                    <a:pt x="18008" y="24241"/>
                    <a:pt x="18913" y="24955"/>
                  </a:cubicBezTo>
                  <a:cubicBezTo>
                    <a:pt x="19818" y="25670"/>
                    <a:pt x="21295" y="26337"/>
                    <a:pt x="22533" y="26194"/>
                  </a:cubicBezTo>
                  <a:cubicBezTo>
                    <a:pt x="23771" y="26051"/>
                    <a:pt x="25565" y="25130"/>
                    <a:pt x="26343" y="24098"/>
                  </a:cubicBezTo>
                  <a:cubicBezTo>
                    <a:pt x="27121" y="23066"/>
                    <a:pt x="26803" y="23177"/>
                    <a:pt x="27200" y="20002"/>
                  </a:cubicBezTo>
                  <a:cubicBezTo>
                    <a:pt x="27597" y="16827"/>
                    <a:pt x="28470" y="7540"/>
                    <a:pt x="28724" y="5048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09" name="Google Shape;909;p61"/>
          <p:cNvSpPr txBox="1">
            <a:spLocks noGrp="1"/>
          </p:cNvSpPr>
          <p:nvPr>
            <p:ph type="title"/>
          </p:nvPr>
        </p:nvSpPr>
        <p:spPr>
          <a:xfrm>
            <a:off x="2605000" y="1047400"/>
            <a:ext cx="5834150" cy="1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What is </a:t>
            </a:r>
            <a:r>
              <a:rPr lang="en-US" sz="4800" dirty="0" err="1"/>
              <a:t>Insuchef</a:t>
            </a:r>
            <a:r>
              <a:rPr lang="en-US" sz="4800" dirty="0"/>
              <a:t>?</a:t>
            </a:r>
            <a:endParaRPr sz="4800" dirty="0"/>
          </a:p>
        </p:txBody>
      </p:sp>
      <p:sp>
        <p:nvSpPr>
          <p:cNvPr id="910" name="Google Shape;910;p61"/>
          <p:cNvSpPr txBox="1">
            <a:spLocks noGrp="1"/>
          </p:cNvSpPr>
          <p:nvPr>
            <p:ph type="subTitle" idx="1"/>
          </p:nvPr>
        </p:nvSpPr>
        <p:spPr>
          <a:xfrm>
            <a:off x="3355054" y="2643777"/>
            <a:ext cx="5084096" cy="1310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/>
              <a:t>InsuChef</a:t>
            </a:r>
            <a:r>
              <a:rPr lang="en-US" sz="2200" dirty="0"/>
              <a:t> is an application that designed to help diabetic people and facilitate their lives with its additional features.</a:t>
            </a:r>
            <a:endParaRPr sz="2200" dirty="0"/>
          </a:p>
        </p:txBody>
      </p:sp>
      <p:sp>
        <p:nvSpPr>
          <p:cNvPr id="911" name="Google Shape;911;p61"/>
          <p:cNvSpPr/>
          <p:nvPr/>
        </p:nvSpPr>
        <p:spPr>
          <a:xfrm>
            <a:off x="930925" y="264377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2" name="Google Shape;912;p61"/>
          <p:cNvGrpSpPr/>
          <p:nvPr/>
        </p:nvGrpSpPr>
        <p:grpSpPr>
          <a:xfrm rot="7909942">
            <a:off x="6154509" y="4463989"/>
            <a:ext cx="602476" cy="353013"/>
            <a:chOff x="-1131628" y="1250953"/>
            <a:chExt cx="695437" cy="407447"/>
          </a:xfrm>
        </p:grpSpPr>
        <p:sp>
          <p:nvSpPr>
            <p:cNvPr id="913" name="Google Shape;913;p6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61"/>
          <p:cNvSpPr/>
          <p:nvPr/>
        </p:nvSpPr>
        <p:spPr>
          <a:xfrm>
            <a:off x="3056025" y="4338702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82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Required Features</a:t>
            </a:r>
            <a:endParaRPr dirty="0"/>
          </a:p>
        </p:txBody>
      </p:sp>
      <p:sp>
        <p:nvSpPr>
          <p:cNvPr id="2368" name="Google Shape;2368;p82"/>
          <p:cNvSpPr txBox="1">
            <a:spLocks noGrp="1"/>
          </p:cNvSpPr>
          <p:nvPr>
            <p:ph type="title" idx="2"/>
          </p:nvPr>
        </p:nvSpPr>
        <p:spPr>
          <a:xfrm>
            <a:off x="1217813" y="101449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</a:t>
            </a:r>
            <a:endParaRPr dirty="0"/>
          </a:p>
        </p:txBody>
      </p:sp>
      <p:sp>
        <p:nvSpPr>
          <p:cNvPr id="2369" name="Google Shape;2369;p82"/>
          <p:cNvSpPr txBox="1">
            <a:spLocks noGrp="1"/>
          </p:cNvSpPr>
          <p:nvPr>
            <p:ph type="title" idx="3"/>
          </p:nvPr>
        </p:nvSpPr>
        <p:spPr>
          <a:xfrm>
            <a:off x="5183588" y="1019420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Favorites</a:t>
            </a:r>
            <a:endParaRPr dirty="0"/>
          </a:p>
        </p:txBody>
      </p:sp>
      <p:sp>
        <p:nvSpPr>
          <p:cNvPr id="2370" name="Google Shape;2370;p82"/>
          <p:cNvSpPr txBox="1">
            <a:spLocks noGrp="1"/>
          </p:cNvSpPr>
          <p:nvPr>
            <p:ph type="subTitle" idx="1"/>
          </p:nvPr>
        </p:nvSpPr>
        <p:spPr>
          <a:xfrm>
            <a:off x="5183588" y="1583248"/>
            <a:ext cx="2742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Users are able to choose their favorite meals and access them more conveniently.</a:t>
            </a:r>
            <a:endParaRPr dirty="0"/>
          </a:p>
        </p:txBody>
      </p:sp>
      <p:sp>
        <p:nvSpPr>
          <p:cNvPr id="2371" name="Google Shape;2371;p82"/>
          <p:cNvSpPr txBox="1">
            <a:spLocks noGrp="1"/>
          </p:cNvSpPr>
          <p:nvPr>
            <p:ph type="subTitle" idx="4"/>
          </p:nvPr>
        </p:nvSpPr>
        <p:spPr>
          <a:xfrm>
            <a:off x="1217813" y="1578320"/>
            <a:ext cx="2742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profile page includes user information and preferences that can be adjusted.</a:t>
            </a:r>
            <a:endParaRPr dirty="0"/>
          </a:p>
        </p:txBody>
      </p:sp>
      <p:sp>
        <p:nvSpPr>
          <p:cNvPr id="2" name="Google Shape;2368;p82">
            <a:extLst>
              <a:ext uri="{FF2B5EF4-FFF2-40B4-BE49-F238E27FC236}">
                <a16:creationId xmlns:a16="http://schemas.microsoft.com/office/drawing/2014/main" id="{A50146DD-E5F3-79FF-5922-BEDA411957B1}"/>
              </a:ext>
            </a:extLst>
          </p:cNvPr>
          <p:cNvSpPr txBox="1">
            <a:spLocks/>
          </p:cNvSpPr>
          <p:nvPr/>
        </p:nvSpPr>
        <p:spPr>
          <a:xfrm>
            <a:off x="1217813" y="2767092"/>
            <a:ext cx="2924696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ungee"/>
              <a:buNone/>
              <a:defRPr sz="25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Food addition</a:t>
            </a:r>
            <a:endParaRPr lang="tr-TR" dirty="0"/>
          </a:p>
        </p:txBody>
      </p:sp>
      <p:sp>
        <p:nvSpPr>
          <p:cNvPr id="3" name="Google Shape;2371;p82">
            <a:extLst>
              <a:ext uri="{FF2B5EF4-FFF2-40B4-BE49-F238E27FC236}">
                <a16:creationId xmlns:a16="http://schemas.microsoft.com/office/drawing/2014/main" id="{AD327A05-8CB2-1BC1-A1B4-254268E3D192}"/>
              </a:ext>
            </a:extLst>
          </p:cNvPr>
          <p:cNvSpPr txBox="1">
            <a:spLocks/>
          </p:cNvSpPr>
          <p:nvPr/>
        </p:nvSpPr>
        <p:spPr>
          <a:xfrm>
            <a:off x="1217813" y="3330920"/>
            <a:ext cx="27426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dirty="0"/>
              <a:t>Users are able to add their own meals to the food list and access them.</a:t>
            </a:r>
          </a:p>
        </p:txBody>
      </p:sp>
      <p:sp>
        <p:nvSpPr>
          <p:cNvPr id="4" name="Google Shape;2368;p82">
            <a:extLst>
              <a:ext uri="{FF2B5EF4-FFF2-40B4-BE49-F238E27FC236}">
                <a16:creationId xmlns:a16="http://schemas.microsoft.com/office/drawing/2014/main" id="{A83C66D5-B63E-656F-2BBE-3971F23E0809}"/>
              </a:ext>
            </a:extLst>
          </p:cNvPr>
          <p:cNvSpPr txBox="1">
            <a:spLocks/>
          </p:cNvSpPr>
          <p:nvPr/>
        </p:nvSpPr>
        <p:spPr>
          <a:xfrm>
            <a:off x="5001493" y="2702485"/>
            <a:ext cx="2997521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ungee"/>
              <a:buNone/>
              <a:defRPr sz="25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Carb restrictions</a:t>
            </a:r>
            <a:endParaRPr lang="tr-TR" dirty="0"/>
          </a:p>
        </p:txBody>
      </p:sp>
      <p:sp>
        <p:nvSpPr>
          <p:cNvPr id="5" name="Google Shape;2371;p82">
            <a:extLst>
              <a:ext uri="{FF2B5EF4-FFF2-40B4-BE49-F238E27FC236}">
                <a16:creationId xmlns:a16="http://schemas.microsoft.com/office/drawing/2014/main" id="{8E321E26-02A2-C905-9BEB-FEC885A52F95}"/>
              </a:ext>
            </a:extLst>
          </p:cNvPr>
          <p:cNvSpPr txBox="1">
            <a:spLocks/>
          </p:cNvSpPr>
          <p:nvPr/>
        </p:nvSpPr>
        <p:spPr>
          <a:xfrm>
            <a:off x="5128953" y="3618730"/>
            <a:ext cx="27426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dirty="0"/>
              <a:t>Users can put restrictions on their meals and calculate carbohydrate consumption accordingly.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82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Required Features</a:t>
            </a:r>
            <a:endParaRPr dirty="0"/>
          </a:p>
        </p:txBody>
      </p:sp>
      <p:sp>
        <p:nvSpPr>
          <p:cNvPr id="2368" name="Google Shape;2368;p82"/>
          <p:cNvSpPr txBox="1">
            <a:spLocks noGrp="1"/>
          </p:cNvSpPr>
          <p:nvPr>
            <p:ph type="title" idx="2"/>
          </p:nvPr>
        </p:nvSpPr>
        <p:spPr>
          <a:xfrm>
            <a:off x="1217813" y="101449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Nutrition information</a:t>
            </a:r>
            <a:endParaRPr dirty="0"/>
          </a:p>
        </p:txBody>
      </p:sp>
      <p:sp>
        <p:nvSpPr>
          <p:cNvPr id="2369" name="Google Shape;2369;p82"/>
          <p:cNvSpPr txBox="1">
            <a:spLocks noGrp="1"/>
          </p:cNvSpPr>
          <p:nvPr>
            <p:ph type="title" idx="3"/>
          </p:nvPr>
        </p:nvSpPr>
        <p:spPr>
          <a:xfrm>
            <a:off x="5183588" y="1019420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searching</a:t>
            </a:r>
            <a:endParaRPr dirty="0"/>
          </a:p>
        </p:txBody>
      </p:sp>
      <p:sp>
        <p:nvSpPr>
          <p:cNvPr id="2370" name="Google Shape;2370;p82"/>
          <p:cNvSpPr txBox="1">
            <a:spLocks noGrp="1"/>
          </p:cNvSpPr>
          <p:nvPr>
            <p:ph type="subTitle" idx="1"/>
          </p:nvPr>
        </p:nvSpPr>
        <p:spPr>
          <a:xfrm>
            <a:off x="5183588" y="1583248"/>
            <a:ext cx="2742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Users can easily find the food by using the search bar instead of scroll bar.</a:t>
            </a:r>
            <a:endParaRPr dirty="0"/>
          </a:p>
        </p:txBody>
      </p:sp>
      <p:sp>
        <p:nvSpPr>
          <p:cNvPr id="2371" name="Google Shape;2371;p82"/>
          <p:cNvSpPr txBox="1">
            <a:spLocks noGrp="1"/>
          </p:cNvSpPr>
          <p:nvPr>
            <p:ph type="subTitle" idx="4"/>
          </p:nvPr>
        </p:nvSpPr>
        <p:spPr>
          <a:xfrm>
            <a:off x="1217812" y="1871058"/>
            <a:ext cx="2742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Users can see additional nutrition information in the meal selection.</a:t>
            </a:r>
            <a:endParaRPr dirty="0"/>
          </a:p>
        </p:txBody>
      </p:sp>
      <p:sp>
        <p:nvSpPr>
          <p:cNvPr id="2" name="Google Shape;2368;p82">
            <a:extLst>
              <a:ext uri="{FF2B5EF4-FFF2-40B4-BE49-F238E27FC236}">
                <a16:creationId xmlns:a16="http://schemas.microsoft.com/office/drawing/2014/main" id="{A50146DD-E5F3-79FF-5922-BEDA411957B1}"/>
              </a:ext>
            </a:extLst>
          </p:cNvPr>
          <p:cNvSpPr txBox="1">
            <a:spLocks/>
          </p:cNvSpPr>
          <p:nvPr/>
        </p:nvSpPr>
        <p:spPr>
          <a:xfrm>
            <a:off x="965518" y="2899974"/>
            <a:ext cx="3247187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ungee"/>
              <a:buNone/>
              <a:defRPr sz="25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categorization</a:t>
            </a:r>
            <a:endParaRPr lang="tr-TR" dirty="0"/>
          </a:p>
        </p:txBody>
      </p:sp>
      <p:sp>
        <p:nvSpPr>
          <p:cNvPr id="3" name="Google Shape;2371;p82">
            <a:extLst>
              <a:ext uri="{FF2B5EF4-FFF2-40B4-BE49-F238E27FC236}">
                <a16:creationId xmlns:a16="http://schemas.microsoft.com/office/drawing/2014/main" id="{AD327A05-8CB2-1BC1-A1B4-254268E3D192}"/>
              </a:ext>
            </a:extLst>
          </p:cNvPr>
          <p:cNvSpPr txBox="1">
            <a:spLocks/>
          </p:cNvSpPr>
          <p:nvPr/>
        </p:nvSpPr>
        <p:spPr>
          <a:xfrm>
            <a:off x="1217812" y="3434829"/>
            <a:ext cx="27426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dirty="0"/>
              <a:t>Foods can be listed according to their nutritional values.</a:t>
            </a:r>
          </a:p>
        </p:txBody>
      </p:sp>
      <p:sp>
        <p:nvSpPr>
          <p:cNvPr id="4" name="Google Shape;2368;p82">
            <a:extLst>
              <a:ext uri="{FF2B5EF4-FFF2-40B4-BE49-F238E27FC236}">
                <a16:creationId xmlns:a16="http://schemas.microsoft.com/office/drawing/2014/main" id="{A83C66D5-B63E-656F-2BBE-3971F23E0809}"/>
              </a:ext>
            </a:extLst>
          </p:cNvPr>
          <p:cNvSpPr txBox="1">
            <a:spLocks/>
          </p:cNvSpPr>
          <p:nvPr/>
        </p:nvSpPr>
        <p:spPr>
          <a:xfrm>
            <a:off x="5052664" y="2720601"/>
            <a:ext cx="3004448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ungee"/>
              <a:buNone/>
              <a:defRPr sz="25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User-friendly interface</a:t>
            </a:r>
            <a:endParaRPr lang="tr-TR" dirty="0"/>
          </a:p>
        </p:txBody>
      </p:sp>
      <p:sp>
        <p:nvSpPr>
          <p:cNvPr id="5" name="Google Shape;2371;p82">
            <a:extLst>
              <a:ext uri="{FF2B5EF4-FFF2-40B4-BE49-F238E27FC236}">
                <a16:creationId xmlns:a16="http://schemas.microsoft.com/office/drawing/2014/main" id="{8E321E26-02A2-C905-9BEB-FEC885A52F95}"/>
              </a:ext>
            </a:extLst>
          </p:cNvPr>
          <p:cNvSpPr txBox="1">
            <a:spLocks/>
          </p:cNvSpPr>
          <p:nvPr/>
        </p:nvSpPr>
        <p:spPr>
          <a:xfrm>
            <a:off x="5183588" y="3618730"/>
            <a:ext cx="27426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dirty="0"/>
              <a:t>The user interface is kept understandable for everyone to use it conveniently.</a:t>
            </a:r>
          </a:p>
        </p:txBody>
      </p:sp>
    </p:spTree>
    <p:extLst>
      <p:ext uri="{BB962C8B-B14F-4D97-AF65-F5344CB8AC3E}">
        <p14:creationId xmlns:p14="http://schemas.microsoft.com/office/powerpoint/2010/main" val="56691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82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</a:t>
            </a:r>
            <a:endParaRPr dirty="0"/>
          </a:p>
        </p:txBody>
      </p:sp>
      <p:sp>
        <p:nvSpPr>
          <p:cNvPr id="2368" name="Google Shape;2368;p82"/>
          <p:cNvSpPr txBox="1">
            <a:spLocks noGrp="1"/>
          </p:cNvSpPr>
          <p:nvPr>
            <p:ph type="title" idx="2"/>
          </p:nvPr>
        </p:nvSpPr>
        <p:spPr>
          <a:xfrm>
            <a:off x="1280302" y="3040401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A</a:t>
            </a:r>
            <a:r>
              <a:rPr lang="en" dirty="0"/>
              <a:t>ndroid studıo</a:t>
            </a:r>
            <a:endParaRPr dirty="0"/>
          </a:p>
        </p:txBody>
      </p:sp>
      <p:sp>
        <p:nvSpPr>
          <p:cNvPr id="2369" name="Google Shape;2369;p82"/>
          <p:cNvSpPr txBox="1">
            <a:spLocks noGrp="1"/>
          </p:cNvSpPr>
          <p:nvPr>
            <p:ph type="title" idx="3"/>
          </p:nvPr>
        </p:nvSpPr>
        <p:spPr>
          <a:xfrm>
            <a:off x="5148951" y="3065059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JSON</a:t>
            </a:r>
            <a:endParaRPr dirty="0"/>
          </a:p>
        </p:txBody>
      </p:sp>
      <p:pic>
        <p:nvPicPr>
          <p:cNvPr id="7" name="Resim 6" descr="grafik, daire, simge, sembol, logo içeren bir resim&#10;&#10;Açıklama otomatik olarak oluşturuldu">
            <a:extLst>
              <a:ext uri="{FF2B5EF4-FFF2-40B4-BE49-F238E27FC236}">
                <a16:creationId xmlns:a16="http://schemas.microsoft.com/office/drawing/2014/main" id="{942404CC-3B39-D920-A658-C67C0B9DC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713" y="1129533"/>
            <a:ext cx="1618072" cy="1747518"/>
          </a:xfrm>
          <a:prstGeom prst="rect">
            <a:avLst/>
          </a:prstGeom>
        </p:spPr>
      </p:pic>
      <p:pic>
        <p:nvPicPr>
          <p:cNvPr id="9" name="Resim 8" descr="grafik, yazı tipi, ekran görüntüsü, simge, sembol içeren bir resim&#10;&#10;Açıklama otomatik olarak oluşturuldu">
            <a:extLst>
              <a:ext uri="{FF2B5EF4-FFF2-40B4-BE49-F238E27FC236}">
                <a16:creationId xmlns:a16="http://schemas.microsoft.com/office/drawing/2014/main" id="{A327BF95-A153-C932-2E0C-CEC3B1E63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215" y="1129533"/>
            <a:ext cx="1618072" cy="1627819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F6E1895-D389-C67F-57D7-9B3CD1BD9204}"/>
              </a:ext>
            </a:extLst>
          </p:cNvPr>
          <p:cNvSpPr txBox="1"/>
          <p:nvPr/>
        </p:nvSpPr>
        <p:spPr>
          <a:xfrm>
            <a:off x="1547507" y="3870843"/>
            <a:ext cx="2208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Android application development tool</a:t>
            </a:r>
            <a:endParaRPr lang="tr-TR" sz="1600" dirty="0">
              <a:solidFill>
                <a:schemeClr val="tx1"/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BE7D9A7E-6C7B-E712-A524-D38D66B6A719}"/>
              </a:ext>
            </a:extLst>
          </p:cNvPr>
          <p:cNvSpPr txBox="1"/>
          <p:nvPr/>
        </p:nvSpPr>
        <p:spPr>
          <a:xfrm>
            <a:off x="5388306" y="3870842"/>
            <a:ext cx="2208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For retrieving data from the database</a:t>
            </a:r>
            <a:endParaRPr lang="tr-TR" sz="1600" dirty="0">
              <a:solidFill>
                <a:schemeClr val="tx1"/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820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82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</a:t>
            </a:r>
            <a:endParaRPr dirty="0"/>
          </a:p>
        </p:txBody>
      </p:sp>
      <p:sp>
        <p:nvSpPr>
          <p:cNvPr id="2368" name="Google Shape;2368;p82"/>
          <p:cNvSpPr txBox="1">
            <a:spLocks noGrp="1"/>
          </p:cNvSpPr>
          <p:nvPr>
            <p:ph type="title" idx="2"/>
          </p:nvPr>
        </p:nvSpPr>
        <p:spPr>
          <a:xfrm>
            <a:off x="2119052" y="2953525"/>
            <a:ext cx="4905895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Internal and external libraries</a:t>
            </a:r>
            <a:endParaRPr dirty="0"/>
          </a:p>
        </p:txBody>
      </p:sp>
      <p:pic>
        <p:nvPicPr>
          <p:cNvPr id="15" name="Resim 14" descr="ekran görüntüsü, grafik, renklilik, grafik tasarım içeren bir resim&#10;&#10;Açıklama otomatik olarak oluşturuldu">
            <a:extLst>
              <a:ext uri="{FF2B5EF4-FFF2-40B4-BE49-F238E27FC236}">
                <a16:creationId xmlns:a16="http://schemas.microsoft.com/office/drawing/2014/main" id="{0A71560F-860E-F95F-8375-3E96B294A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975" y="-493736"/>
            <a:ext cx="4817409" cy="4817409"/>
          </a:xfrm>
          <a:prstGeom prst="rect">
            <a:avLst/>
          </a:prstGeom>
        </p:spPr>
      </p:pic>
      <p:pic>
        <p:nvPicPr>
          <p:cNvPr id="19" name="Resim 18" descr="siyah, karanlık, daire, uzay, boşluk, mekan içeren bir resim&#10;&#10;Açıklama otomatik olarak oluşturuldu">
            <a:extLst>
              <a:ext uri="{FF2B5EF4-FFF2-40B4-BE49-F238E27FC236}">
                <a16:creationId xmlns:a16="http://schemas.microsoft.com/office/drawing/2014/main" id="{CCD9A5FD-6EEB-F0DE-BB3D-C4DB5DCE1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129" y="1380933"/>
            <a:ext cx="1044805" cy="1068070"/>
          </a:xfrm>
          <a:prstGeom prst="rect">
            <a:avLst/>
          </a:prstGeom>
        </p:spPr>
      </p:pic>
      <p:sp>
        <p:nvSpPr>
          <p:cNvPr id="20" name="Metin kutusu 19">
            <a:extLst>
              <a:ext uri="{FF2B5EF4-FFF2-40B4-BE49-F238E27FC236}">
                <a16:creationId xmlns:a16="http://schemas.microsoft.com/office/drawing/2014/main" id="{146180E6-0479-29EA-5545-15833CE09134}"/>
              </a:ext>
            </a:extLst>
          </p:cNvPr>
          <p:cNvSpPr txBox="1"/>
          <p:nvPr/>
        </p:nvSpPr>
        <p:spPr>
          <a:xfrm>
            <a:off x="2433099" y="3958602"/>
            <a:ext cx="448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  <a:latin typeface="Cairo" panose="020B0604020202020204" charset="-78"/>
                <a:cs typeface="Cairo" panose="020B0604020202020204" charset="-78"/>
              </a:rPr>
              <a:t>For storing local data and facilitating users’ experiences</a:t>
            </a:r>
            <a:endParaRPr lang="tr-TR" sz="1600" dirty="0">
              <a:solidFill>
                <a:schemeClr val="accent6"/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7180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0"/>
          <p:cNvSpPr txBox="1">
            <a:spLocks noGrp="1"/>
          </p:cNvSpPr>
          <p:nvPr>
            <p:ph type="body" idx="1"/>
          </p:nvPr>
        </p:nvSpPr>
        <p:spPr>
          <a:xfrm>
            <a:off x="713225" y="1266775"/>
            <a:ext cx="7721400" cy="330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841" name="Google Shape;841;p60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Diagrams</a:t>
            </a:r>
            <a:endParaRPr dirty="0"/>
          </a:p>
        </p:txBody>
      </p:sp>
      <p:pic>
        <p:nvPicPr>
          <p:cNvPr id="3" name="Resim 2" descr="metin, ekran görüntüsü, doküman, belge, yazı tipi içeren bir resim&#10;&#10;Açıklama otomatik olarak oluşturuldu">
            <a:extLst>
              <a:ext uri="{FF2B5EF4-FFF2-40B4-BE49-F238E27FC236}">
                <a16:creationId xmlns:a16="http://schemas.microsoft.com/office/drawing/2014/main" id="{DE52080B-7361-8748-4983-408BFEAAA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24" y="1107749"/>
            <a:ext cx="4285752" cy="32893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0"/>
          <p:cNvSpPr txBox="1">
            <a:spLocks noGrp="1"/>
          </p:cNvSpPr>
          <p:nvPr>
            <p:ph type="body" idx="1"/>
          </p:nvPr>
        </p:nvSpPr>
        <p:spPr>
          <a:xfrm>
            <a:off x="713225" y="1266775"/>
            <a:ext cx="7721400" cy="330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841" name="Google Shape;841;p60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Diagrams</a:t>
            </a:r>
            <a:endParaRPr dirty="0"/>
          </a:p>
        </p:txBody>
      </p:sp>
      <p:pic>
        <p:nvPicPr>
          <p:cNvPr id="3" name="Resim 2" descr="metin, ekran görüntüsü, doküman, belge, yazı tipi içeren bir resim&#10;&#10;Açıklama otomatik olarak oluşturuldu">
            <a:extLst>
              <a:ext uri="{FF2B5EF4-FFF2-40B4-BE49-F238E27FC236}">
                <a16:creationId xmlns:a16="http://schemas.microsoft.com/office/drawing/2014/main" id="{FA90949F-36E0-7387-9B15-DCFB34698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009" y="959464"/>
            <a:ext cx="3637982" cy="391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0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0"/>
          <p:cNvSpPr txBox="1">
            <a:spLocks noGrp="1"/>
          </p:cNvSpPr>
          <p:nvPr>
            <p:ph type="body" idx="1"/>
          </p:nvPr>
        </p:nvSpPr>
        <p:spPr>
          <a:xfrm>
            <a:off x="713225" y="1266775"/>
            <a:ext cx="7721400" cy="330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841" name="Google Shape;841;p60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Diagrams</a:t>
            </a:r>
            <a:endParaRPr dirty="0"/>
          </a:p>
        </p:txBody>
      </p:sp>
      <p:pic>
        <p:nvPicPr>
          <p:cNvPr id="5" name="Resim 4" descr="metin, ekran görüntüsü, yazı tipi, doküman, belge içeren bir resim&#10;&#10;Açıklama otomatik olarak oluşturuldu">
            <a:extLst>
              <a:ext uri="{FF2B5EF4-FFF2-40B4-BE49-F238E27FC236}">
                <a16:creationId xmlns:a16="http://schemas.microsoft.com/office/drawing/2014/main" id="{0CE79CE0-41B7-F8D0-479D-ABF45B457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15" y="1106911"/>
            <a:ext cx="4314370" cy="346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72539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Diabetes Day by Slidesgo">
  <a:themeElements>
    <a:clrScheme name="Simple Light">
      <a:dk1>
        <a:srgbClr val="F6EFE4"/>
      </a:dk1>
      <a:lt1>
        <a:srgbClr val="103C60"/>
      </a:lt1>
      <a:dk2>
        <a:srgbClr val="8CD8E1"/>
      </a:dk2>
      <a:lt2>
        <a:srgbClr val="53A2B9"/>
      </a:lt2>
      <a:accent1>
        <a:srgbClr val="FE5145"/>
      </a:accent1>
      <a:accent2>
        <a:srgbClr val="1C5F5D"/>
      </a:accent2>
      <a:accent3>
        <a:srgbClr val="F6BC9B"/>
      </a:accent3>
      <a:accent4>
        <a:srgbClr val="F08F58"/>
      </a:accent4>
      <a:accent5>
        <a:srgbClr val="FFFFFF"/>
      </a:accent5>
      <a:accent6>
        <a:srgbClr val="FFFFFF"/>
      </a:accent6>
      <a:hlink>
        <a:srgbClr val="F6EF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228</Words>
  <Application>Microsoft Office PowerPoint</Application>
  <PresentationFormat>Ekran Gösterisi (16:9)</PresentationFormat>
  <Paragraphs>46</Paragraphs>
  <Slides>14</Slides>
  <Notes>14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Bungee</vt:lpstr>
      <vt:lpstr>Cairo</vt:lpstr>
      <vt:lpstr>Arial</vt:lpstr>
      <vt:lpstr>Roboto Condensed Light</vt:lpstr>
      <vt:lpstr>World Diabetes Day by Slidesgo</vt:lpstr>
      <vt:lpstr>Insuchef</vt:lpstr>
      <vt:lpstr>What is Insuchef?</vt:lpstr>
      <vt:lpstr>Required Features</vt:lpstr>
      <vt:lpstr>Required Features</vt:lpstr>
      <vt:lpstr>Technologies</vt:lpstr>
      <vt:lpstr>Technologies</vt:lpstr>
      <vt:lpstr>Class Diagrams</vt:lpstr>
      <vt:lpstr>Class Diagrams</vt:lpstr>
      <vt:lpstr>Class Diagrams</vt:lpstr>
      <vt:lpstr>Class Diagrams</vt:lpstr>
      <vt:lpstr>Class Diagrams</vt:lpstr>
      <vt:lpstr>Class Diagrams</vt:lpstr>
      <vt:lpstr>Accomplished goals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Insuchef</dc:title>
  <cp:lastModifiedBy>Yiğit Kemal Can</cp:lastModifiedBy>
  <cp:revision>5</cp:revision>
  <dcterms:modified xsi:type="dcterms:W3CDTF">2023-05-31T19:03:10Z</dcterms:modified>
</cp:coreProperties>
</file>