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6" r:id="rId9"/>
    <p:sldId id="263" r:id="rId1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70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İkizkenar Üçgen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9F75050-0E15-4C5B-92B0-66D068882F1F}" type="datetimeFigureOut">
              <a:rPr lang="tr-TR" smtClean="0"/>
              <a:pPr/>
              <a:t>30.04.2017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tr-TR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30.04.2017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30.04.2017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9F75050-0E15-4C5B-92B0-66D068882F1F}" type="datetimeFigureOut">
              <a:rPr lang="tr-TR" smtClean="0"/>
              <a:pPr/>
              <a:t>30.04.2017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ik Üçgen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İkizkenar Üçgen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9F75050-0E15-4C5B-92B0-66D068882F1F}" type="datetimeFigureOut">
              <a:rPr lang="tr-TR" smtClean="0"/>
              <a:pPr/>
              <a:t>30.04.2017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1" name="10 Düz Bağlayıcı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Düz Bağlayıcı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9F75050-0E15-4C5B-92B0-66D068882F1F}" type="datetimeFigureOut">
              <a:rPr lang="tr-TR" smtClean="0"/>
              <a:pPr/>
              <a:t>30.04.2017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9F75050-0E15-4C5B-92B0-66D068882F1F}" type="datetimeFigureOut">
              <a:rPr lang="tr-TR" smtClean="0"/>
              <a:pPr/>
              <a:t>30.04.2017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30.04.2017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9F75050-0E15-4C5B-92B0-66D068882F1F}" type="datetimeFigureOut">
              <a:rPr lang="tr-TR" smtClean="0"/>
              <a:pPr/>
              <a:t>30.04.2017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9F75050-0E15-4C5B-92B0-66D068882F1F}" type="datetimeFigureOut">
              <a:rPr lang="tr-TR" smtClean="0"/>
              <a:pPr/>
              <a:t>30.04.2017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9F75050-0E15-4C5B-92B0-66D068882F1F}" type="datetimeFigureOut">
              <a:rPr lang="tr-TR" smtClean="0"/>
              <a:pPr/>
              <a:t>30.04.2017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Dik Üçgen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Düz Bağlayıcı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Düz Bağlayıcı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30.04.2017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11560" y="2852936"/>
            <a:ext cx="7772400" cy="1470025"/>
          </a:xfrm>
        </p:spPr>
        <p:txBody>
          <a:bodyPr>
            <a:normAutofit/>
          </a:bodyPr>
          <a:lstStyle/>
          <a:p>
            <a:r>
              <a:rPr lang="tr-TR" dirty="0" smtClean="0"/>
              <a:t>SEYYAR STOK ROBOTU</a:t>
            </a:r>
            <a:br>
              <a:rPr lang="tr-TR" dirty="0" smtClean="0"/>
            </a:br>
            <a:r>
              <a:rPr lang="tr-TR" dirty="0" smtClean="0"/>
              <a:t>(SSR)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403648" y="4581128"/>
            <a:ext cx="6400800" cy="1752600"/>
          </a:xfrm>
        </p:spPr>
        <p:txBody>
          <a:bodyPr/>
          <a:lstStyle/>
          <a:p>
            <a:r>
              <a:rPr lang="tr-TR" dirty="0" smtClean="0"/>
              <a:t>YAPIMCISI</a:t>
            </a:r>
          </a:p>
          <a:p>
            <a:r>
              <a:rPr lang="tr-TR" dirty="0" smtClean="0"/>
              <a:t>MERTCAN YİĞİT</a:t>
            </a:r>
            <a:endParaRPr lang="tr-TR" dirty="0"/>
          </a:p>
        </p:txBody>
      </p:sp>
      <p:sp>
        <p:nvSpPr>
          <p:cNvPr id="8194" name="AutoShape 2" descr="okan üniversitesi ile ilgili görsel sonu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8195" name="Picture 3" descr="C:\Users\csp\Desktop\ur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548680"/>
            <a:ext cx="2143125" cy="2143125"/>
          </a:xfrm>
          <a:prstGeom prst="rect">
            <a:avLst/>
          </a:prstGeom>
          <a:noFill/>
        </p:spPr>
      </p:pic>
      <p:pic>
        <p:nvPicPr>
          <p:cNvPr id="1026" name="Picture 2" descr="C:\Users\csp\Desktop\20170411_11453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1563665" y="4421111"/>
            <a:ext cx="2560285" cy="14401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 işe yarar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7"/>
          </a:xfrm>
        </p:spPr>
        <p:txBody>
          <a:bodyPr/>
          <a:lstStyle/>
          <a:p>
            <a:pPr>
              <a:buNone/>
            </a:pPr>
            <a:r>
              <a:rPr lang="tr-TR" dirty="0" smtClean="0"/>
              <a:t>Bir Patron veya satıcı olduğunuzu düşünün çok uzaktasınız ve deponuzdaki ürünlerin miktarını öğrenmek istiyorsunuz.Bunu kolaylaştıran bir cihazdır SSR…</a:t>
            </a:r>
            <a:endParaRPr lang="tr-TR" dirty="0"/>
          </a:p>
        </p:txBody>
      </p:sp>
      <p:pic>
        <p:nvPicPr>
          <p:cNvPr id="3074" name="Picture 2" descr="C:\Users\csp\Desktop\tarihi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3933056"/>
            <a:ext cx="3672408" cy="25577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MALZEMELER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 smtClean="0"/>
              <a:t>RASPBERRY Pİ</a:t>
            </a:r>
          </a:p>
          <a:p>
            <a:r>
              <a:rPr lang="tr-TR" sz="2400" dirty="0" smtClean="0"/>
              <a:t>WİFİ ADAPTÖRÜ</a:t>
            </a:r>
          </a:p>
          <a:p>
            <a:r>
              <a:rPr lang="tr-TR" sz="2400" dirty="0" smtClean="0"/>
              <a:t>ARDUİNO UNO</a:t>
            </a:r>
          </a:p>
          <a:p>
            <a:r>
              <a:rPr lang="tr-TR" sz="2400" dirty="0" smtClean="0"/>
              <a:t>POWERBANK</a:t>
            </a:r>
          </a:p>
          <a:p>
            <a:r>
              <a:rPr lang="tr-TR" sz="2400" dirty="0" smtClean="0"/>
              <a:t>2 X l293d entegresi</a:t>
            </a:r>
          </a:p>
          <a:p>
            <a:r>
              <a:rPr lang="tr-TR" sz="2400" dirty="0" smtClean="0"/>
              <a:t>2 X DC MOTOR</a:t>
            </a:r>
          </a:p>
          <a:p>
            <a:r>
              <a:rPr lang="tr-TR" sz="2400" dirty="0" smtClean="0"/>
              <a:t>MUKAVVA</a:t>
            </a:r>
          </a:p>
          <a:p>
            <a:r>
              <a:rPr lang="tr-TR" sz="2400" dirty="0" smtClean="0"/>
              <a:t>DEMİR BORU</a:t>
            </a:r>
          </a:p>
          <a:p>
            <a:r>
              <a:rPr lang="tr-TR" sz="2400" dirty="0" smtClean="0"/>
              <a:t>UZAKLIK SENSÖRÜ(</a:t>
            </a:r>
            <a:r>
              <a:rPr lang="tr-TR" sz="2400" u="sng" dirty="0" smtClean="0"/>
              <a:t>HC-SR04</a:t>
            </a:r>
            <a:r>
              <a:rPr lang="tr-TR" sz="2400" dirty="0" smtClean="0"/>
              <a:t>)</a:t>
            </a:r>
          </a:p>
          <a:p>
            <a:endParaRPr lang="tr-TR" sz="2400" dirty="0" smtClean="0"/>
          </a:p>
          <a:p>
            <a:endParaRPr lang="tr-TR" dirty="0"/>
          </a:p>
        </p:txBody>
      </p:sp>
      <p:pic>
        <p:nvPicPr>
          <p:cNvPr id="2050" name="Picture 2" descr="C:\Users\csp\Desktop\A000066-Arduino-Uno-TH-1fro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4149080"/>
            <a:ext cx="3036359" cy="2277269"/>
          </a:xfrm>
          <a:prstGeom prst="rect">
            <a:avLst/>
          </a:prstGeom>
          <a:noFill/>
        </p:spPr>
      </p:pic>
      <p:pic>
        <p:nvPicPr>
          <p:cNvPr id="2051" name="Picture 3" descr="C:\Users\csp\Desktop\ur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844824"/>
            <a:ext cx="2838450" cy="1609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Nasıl yapıldı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72000"/>
          </a:xfrm>
        </p:spPr>
        <p:txBody>
          <a:bodyPr/>
          <a:lstStyle/>
          <a:p>
            <a:r>
              <a:rPr lang="tr-TR" dirty="0" smtClean="0"/>
              <a:t>C#,</a:t>
            </a:r>
            <a:r>
              <a:rPr lang="tr-TR" dirty="0" err="1" smtClean="0"/>
              <a:t>mysql</a:t>
            </a:r>
            <a:r>
              <a:rPr lang="tr-TR" dirty="0" smtClean="0"/>
              <a:t>,</a:t>
            </a:r>
            <a:r>
              <a:rPr lang="tr-TR" dirty="0" err="1" smtClean="0"/>
              <a:t>php</a:t>
            </a:r>
            <a:r>
              <a:rPr lang="tr-TR" dirty="0" smtClean="0"/>
              <a:t>,C kullanıldı</a:t>
            </a:r>
          </a:p>
          <a:p>
            <a:r>
              <a:rPr lang="tr-TR" dirty="0" err="1" smtClean="0"/>
              <a:t>Raspberry</a:t>
            </a:r>
            <a:r>
              <a:rPr lang="tr-TR" dirty="0" smtClean="0"/>
              <a:t> pi server sunucu görevi gördü</a:t>
            </a:r>
          </a:p>
          <a:p>
            <a:r>
              <a:rPr lang="tr-TR" dirty="0" err="1" smtClean="0"/>
              <a:t>Dc</a:t>
            </a:r>
            <a:r>
              <a:rPr lang="tr-TR" dirty="0" smtClean="0"/>
              <a:t> motorun biri tekerlekler için diğeri makara için kullanıldı</a:t>
            </a:r>
          </a:p>
          <a:p>
            <a:r>
              <a:rPr lang="tr-TR" dirty="0" smtClean="0"/>
              <a:t>Demir boru iskelet görevi gördü</a:t>
            </a:r>
          </a:p>
          <a:p>
            <a:r>
              <a:rPr lang="tr-TR" dirty="0" smtClean="0"/>
              <a:t>Zemin olarak mukavva konuldu</a:t>
            </a:r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1026" name="Picture 2" descr="C:\Users\csp\Desktop\ur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5229200"/>
            <a:ext cx="1290290" cy="1290290"/>
          </a:xfrm>
          <a:prstGeom prst="rect">
            <a:avLst/>
          </a:prstGeom>
          <a:noFill/>
        </p:spPr>
      </p:pic>
      <p:pic>
        <p:nvPicPr>
          <p:cNvPr id="1027" name="Picture 3" descr="C:\Users\csp\Desktop\php-mysq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4838700"/>
            <a:ext cx="2286000" cy="2019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Nasıl Çalışır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Raspberry</a:t>
            </a:r>
            <a:r>
              <a:rPr lang="tr-TR" dirty="0" smtClean="0"/>
              <a:t> pi web server kurulu olan siten oku komutu gönderilir komut oku olunca içindeki c# programı </a:t>
            </a:r>
            <a:r>
              <a:rPr lang="tr-TR" dirty="0" err="1" smtClean="0"/>
              <a:t>arduinoya</a:t>
            </a:r>
            <a:r>
              <a:rPr lang="tr-TR" dirty="0" smtClean="0"/>
              <a:t> veri göndermeye başlar ve </a:t>
            </a:r>
            <a:r>
              <a:rPr lang="tr-TR" dirty="0" err="1" smtClean="0"/>
              <a:t>gönderiği</a:t>
            </a:r>
            <a:r>
              <a:rPr lang="tr-TR" dirty="0" smtClean="0"/>
              <a:t> verilerde hangi </a:t>
            </a:r>
            <a:r>
              <a:rPr lang="tr-TR" dirty="0" err="1" smtClean="0"/>
              <a:t>dc</a:t>
            </a:r>
            <a:r>
              <a:rPr lang="tr-TR" dirty="0" smtClean="0"/>
              <a:t> motorun ne kadar hangi çalışacağı yazar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zorluklar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C# programı </a:t>
            </a:r>
            <a:r>
              <a:rPr lang="tr-TR" dirty="0" err="1" smtClean="0"/>
              <a:t>linux</a:t>
            </a:r>
            <a:r>
              <a:rPr lang="tr-TR" dirty="0" smtClean="0"/>
              <a:t> otomatik açma</a:t>
            </a:r>
          </a:p>
          <a:p>
            <a:r>
              <a:rPr lang="tr-TR" dirty="0" err="1" smtClean="0"/>
              <a:t>Mysql</a:t>
            </a:r>
            <a:r>
              <a:rPr lang="tr-TR" dirty="0" smtClean="0"/>
              <a:t> tablosu</a:t>
            </a:r>
          </a:p>
          <a:p>
            <a:r>
              <a:rPr lang="tr-TR" dirty="0" smtClean="0"/>
              <a:t>Uzaklık </a:t>
            </a:r>
            <a:r>
              <a:rPr lang="tr-TR" dirty="0" err="1" smtClean="0"/>
              <a:t>sensörü</a:t>
            </a:r>
            <a:endParaRPr lang="tr-TR" dirty="0" smtClean="0"/>
          </a:p>
          <a:p>
            <a:r>
              <a:rPr lang="tr-TR" dirty="0" smtClean="0"/>
              <a:t>Veri gönderme ,alma ,işleme…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50" name="Picture 2" descr="C:\Users\csp\Desktop\Screenshot_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60648"/>
            <a:ext cx="6719123" cy="2251621"/>
          </a:xfrm>
          <a:prstGeom prst="rect">
            <a:avLst/>
          </a:prstGeom>
          <a:noFill/>
        </p:spPr>
      </p:pic>
      <p:pic>
        <p:nvPicPr>
          <p:cNvPr id="2052" name="Picture 4" descr="C:\Users\csp\Desktop\Screenshot_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992578"/>
            <a:ext cx="6696744" cy="23678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075" name="Picture 3" descr="C:\Users\csp\Desktop\Screenshot_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60648"/>
            <a:ext cx="7705726" cy="2466975"/>
          </a:xfrm>
          <a:prstGeom prst="rect">
            <a:avLst/>
          </a:prstGeom>
          <a:noFill/>
        </p:spPr>
      </p:pic>
      <p:pic>
        <p:nvPicPr>
          <p:cNvPr id="3076" name="Picture 4" descr="C:\Users\csp\Desktop\Screenshot_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996952"/>
            <a:ext cx="5696371" cy="26183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Teşekkürler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1546192"/>
          </a:xfrm>
        </p:spPr>
        <p:txBody>
          <a:bodyPr/>
          <a:lstStyle/>
          <a:p>
            <a:pPr algn="ctr">
              <a:buNone/>
            </a:pPr>
            <a:r>
              <a:rPr lang="tr-TR" dirty="0" smtClean="0"/>
              <a:t>	İzlediğiniz için Teşekkür ederim…</a:t>
            </a:r>
          </a:p>
          <a:p>
            <a:pPr algn="ctr">
              <a:buNone/>
            </a:pPr>
            <a:r>
              <a:rPr lang="tr-TR" dirty="0" smtClean="0"/>
              <a:t> (Soruları Alayım </a:t>
            </a:r>
            <a:r>
              <a:rPr lang="tr-TR" dirty="0" err="1" smtClean="0"/>
              <a:t>xD</a:t>
            </a:r>
            <a:r>
              <a:rPr lang="tr-TR" dirty="0" smtClean="0"/>
              <a:t>)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nlı">
  <a:themeElements>
    <a:clrScheme name="Canlı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Canlı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Canlı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40</TotalTime>
  <Words>133</Words>
  <Application>Microsoft Office PowerPoint</Application>
  <PresentationFormat>Ekran Gösterisi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0" baseType="lpstr">
      <vt:lpstr>Canlı</vt:lpstr>
      <vt:lpstr>SEYYAR STOK ROBOTU (SSR)</vt:lpstr>
      <vt:lpstr>Ne işe yarar</vt:lpstr>
      <vt:lpstr>MALZEMELER</vt:lpstr>
      <vt:lpstr>Nasıl yapıldı</vt:lpstr>
      <vt:lpstr>Nasıl Çalışır</vt:lpstr>
      <vt:lpstr>zorluklar</vt:lpstr>
      <vt:lpstr>Slayt 7</vt:lpstr>
      <vt:lpstr>Slayt 8</vt:lpstr>
      <vt:lpstr>Teşekkürler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Mertcan Yiğit</dc:creator>
  <cp:lastModifiedBy>csp</cp:lastModifiedBy>
  <cp:revision>9</cp:revision>
  <dcterms:created xsi:type="dcterms:W3CDTF">2017-04-16T18:28:33Z</dcterms:created>
  <dcterms:modified xsi:type="dcterms:W3CDTF">2017-04-30T08:29:54Z</dcterms:modified>
</cp:coreProperties>
</file>