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9"/>
    <p:restoredTop sz="94675"/>
  </p:normalViewPr>
  <p:slideViewPr>
    <p:cSldViewPr snapToGrid="0" snapToObjects="1">
      <p:cViewPr varScale="1">
        <p:scale>
          <a:sx n="147" d="100"/>
          <a:sy n="147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04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1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3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32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29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4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979711" y="693384"/>
            <a:ext cx="716428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3366"/>
                </a:solidFill>
                <a:latin typeface="Arimo for Powerline" panose="020B0604020202020204" pitchFamily="34" charset="0"/>
                <a:cs typeface="Arimo for Powerline" panose="020B0604020202020204" pitchFamily="34" charset="0"/>
              </a:rPr>
              <a:t>Image Analysis &amp; Computer Vision </a:t>
            </a:r>
            <a:endParaRPr sz="3200" dirty="0">
              <a:solidFill>
                <a:srgbClr val="003366"/>
              </a:solidFill>
              <a:latin typeface="Arimo for Powerline" panose="020B0604020202020204" pitchFamily="34" charset="0"/>
              <a:cs typeface="Arimo for Powerline" panose="020B0604020202020204" pitchFamily="34" charset="0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932608" y="3429000"/>
            <a:ext cx="6055944" cy="11155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tr-TR" sz="2000" dirty="0" err="1">
                <a:solidFill>
                  <a:schemeClr val="tx1"/>
                </a:solidFill>
              </a:rPr>
              <a:t>Anomaly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Detection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Based</a:t>
            </a:r>
            <a:r>
              <a:rPr lang="tr-TR" sz="2000" dirty="0">
                <a:solidFill>
                  <a:schemeClr val="tx1"/>
                </a:solidFill>
              </a:rPr>
              <a:t> on </a:t>
            </a:r>
            <a:r>
              <a:rPr lang="tr-TR" sz="2000" dirty="0" err="1">
                <a:solidFill>
                  <a:schemeClr val="tx1"/>
                </a:solidFill>
              </a:rPr>
              <a:t>Autoencoder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and</a:t>
            </a:r>
            <a:endParaRPr lang="tr-TR" sz="2000" dirty="0">
              <a:solidFill>
                <a:schemeClr val="tx1"/>
              </a:solidFill>
            </a:endParaRPr>
          </a:p>
          <a:p>
            <a:r>
              <a:rPr lang="tr-TR" sz="2000" dirty="0" err="1">
                <a:solidFill>
                  <a:schemeClr val="tx1"/>
                </a:solidFill>
              </a:rPr>
              <a:t>Denoising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Convolutional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Neural</a:t>
            </a:r>
            <a:r>
              <a:rPr lang="tr-TR" sz="2000" dirty="0">
                <a:solidFill>
                  <a:schemeClr val="tx1"/>
                </a:solidFill>
              </a:rPr>
              <a:t> Network</a:t>
            </a:r>
          </a:p>
          <a:p>
            <a:endParaRPr lang="tr-TR" sz="2000" dirty="0">
              <a:solidFill>
                <a:schemeClr val="tx1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tr-TR" sz="2000" dirty="0">
                <a:solidFill>
                  <a:schemeClr val="tx1"/>
                </a:solidFill>
              </a:rPr>
              <a:t>		Project Presentation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8CDE1E-1136-DA4E-927B-DBF96D126399}"/>
              </a:ext>
            </a:extLst>
          </p:cNvPr>
          <p:cNvSpPr txBox="1"/>
          <p:nvPr/>
        </p:nvSpPr>
        <p:spPr>
          <a:xfrm>
            <a:off x="4663440" y="5726058"/>
            <a:ext cx="4325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/>
              <a:t>Şemsi Yiğit </a:t>
            </a:r>
            <a:r>
              <a:rPr lang="tr-TR" dirty="0" err="1"/>
              <a:t>Özgümüş</a:t>
            </a:r>
            <a:endParaRPr lang="tr-TR" dirty="0"/>
          </a:p>
          <a:p>
            <a:pPr algn="r"/>
            <a:r>
              <a:rPr lang="tr-TR" dirty="0"/>
              <a:t>Yiğit Yusuf Pilavcı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Presentation Outline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26629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200" dirty="0">
                <a:solidFill>
                  <a:srgbClr val="003366"/>
                </a:solidFill>
              </a:rPr>
              <a:t>Problem Introduction</a:t>
            </a:r>
          </a:p>
          <a:p>
            <a:pPr marL="342900" indent="-342900" algn="just"/>
            <a:r>
              <a:rPr lang="en-US" sz="2200" dirty="0">
                <a:solidFill>
                  <a:srgbClr val="003366"/>
                </a:solidFill>
              </a:rPr>
              <a:t>Proposed Architecture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 dirty="0">
                <a:solidFill>
                  <a:srgbClr val="003366"/>
                </a:solidFill>
              </a:rPr>
              <a:t>Experiment Results</a:t>
            </a:r>
          </a:p>
          <a:p>
            <a:pPr marL="342900" indent="-342900">
              <a:lnSpc>
                <a:spcPct val="150000"/>
              </a:lnSpc>
            </a:pPr>
            <a:r>
              <a:rPr lang="en-US" sz="2200">
                <a:solidFill>
                  <a:srgbClr val="003366"/>
                </a:solidFill>
              </a:rPr>
              <a:t>Conclusion</a:t>
            </a: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What is Anomaly Detection ?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0852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8821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Architecture Overview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0386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6332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Experiment Results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55835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1601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63</Words>
  <Application>Microsoft Macintosh PowerPoint</Application>
  <PresentationFormat>On-screen Show (4:3)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Arimo for Powerline</vt:lpstr>
      <vt:lpstr>Courier New</vt:lpstr>
      <vt:lpstr>Wingdings</vt:lpstr>
      <vt:lpstr>Custom Theme</vt:lpstr>
      <vt:lpstr>Custom Theme</vt:lpstr>
      <vt:lpstr>Image Analysis &amp; Computer Vision </vt:lpstr>
      <vt:lpstr>Presentation Outline</vt:lpstr>
      <vt:lpstr>What is Anomaly Detection ?</vt:lpstr>
      <vt:lpstr>PowerPoint Presentation</vt:lpstr>
      <vt:lpstr>Architecture Overview</vt:lpstr>
      <vt:lpstr>PowerPoint Presentation</vt:lpstr>
      <vt:lpstr>Experiment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&amp; Computer Vision </dc:title>
  <cp:lastModifiedBy>Yiğit Özgümüş</cp:lastModifiedBy>
  <cp:revision>6</cp:revision>
  <dcterms:modified xsi:type="dcterms:W3CDTF">2019-06-21T06:41:01Z</dcterms:modified>
</cp:coreProperties>
</file>