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420" y="1163638"/>
            <a:ext cx="9144000" cy="23876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5420" y="3592830"/>
            <a:ext cx="9144635" cy="361696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5022215" y="1208405"/>
            <a:ext cx="993140" cy="62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34125" y="9163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顾客姓名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3639185" y="1703705"/>
            <a:ext cx="974725" cy="7721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家庭住址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07935" y="15614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联系电话</a:t>
            </a:r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5469255" y="3192145"/>
            <a:ext cx="1743710" cy="770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11980" y="382079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11980" y="2705735"/>
            <a:ext cx="693420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69255" y="2051050"/>
            <a:ext cx="534670" cy="83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797040" y="2009775"/>
            <a:ext cx="14605" cy="695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369175" y="3104515"/>
            <a:ext cx="459740" cy="488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下箭头 21"/>
          <p:cNvSpPr/>
          <p:nvPr/>
        </p:nvSpPr>
        <p:spPr>
          <a:xfrm>
            <a:off x="6109335" y="3649345"/>
            <a:ext cx="462915" cy="828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109335" y="4477385"/>
            <a:ext cx="514350" cy="11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</a:t>
            </a:r>
            <a:endParaRPr lang="zh-CN" altLang="en-US"/>
          </a:p>
        </p:txBody>
      </p:sp>
      <p:sp>
        <p:nvSpPr>
          <p:cNvPr id="25" name="左弧形箭头 24"/>
          <p:cNvSpPr/>
          <p:nvPr/>
        </p:nvSpPr>
        <p:spPr>
          <a:xfrm>
            <a:off x="5022215" y="5123180"/>
            <a:ext cx="1156970" cy="12776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205220" y="5726430"/>
            <a:ext cx="1409700" cy="751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533005" y="5179695"/>
            <a:ext cx="98933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14920" y="5893435"/>
            <a:ext cx="1125855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98740" y="6238240"/>
            <a:ext cx="1228090" cy="5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660005" y="6678295"/>
            <a:ext cx="1035050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22335" y="4650740"/>
            <a:ext cx="914400" cy="603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819515" y="5558155"/>
            <a:ext cx="914400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034145" y="6020435"/>
            <a:ext cx="699770" cy="380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规格</a:t>
            </a: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977630" y="6478270"/>
            <a:ext cx="914400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21080"/>
            <a:ext cx="10257155" cy="24892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6680" y="3509645"/>
            <a:ext cx="10404475" cy="3227070"/>
          </a:xfrm>
        </p:spPr>
        <p:txBody>
          <a:bodyPr/>
          <a:p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2103120" y="1393190"/>
            <a:ext cx="1059180" cy="696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职工号</a:t>
            </a:r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1524000" y="2663190"/>
            <a:ext cx="749300" cy="525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258820" y="1393190"/>
            <a:ext cx="762635" cy="5657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4118610" y="1393825"/>
            <a:ext cx="1025525" cy="5530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年龄</a:t>
            </a:r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5287010" y="1393190"/>
            <a:ext cx="935355" cy="4889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工资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13455" y="2864485"/>
            <a:ext cx="1243965" cy="64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职工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910840" y="217741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13455" y="1958975"/>
            <a:ext cx="500380" cy="911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5"/>
            <a:endCxn id="12" idx="1"/>
          </p:cNvCxnSpPr>
          <p:nvPr/>
        </p:nvCxnSpPr>
        <p:spPr>
          <a:xfrm>
            <a:off x="2163445" y="3112135"/>
            <a:ext cx="1350010" cy="7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366260" y="1892935"/>
            <a:ext cx="18224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673600" y="1790700"/>
            <a:ext cx="1012190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673600" y="2927985"/>
            <a:ext cx="58229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                  </a:t>
            </a:r>
            <a:endParaRPr lang="en-US" altLang="zh-CN"/>
          </a:p>
        </p:txBody>
      </p:sp>
      <p:sp>
        <p:nvSpPr>
          <p:cNvPr id="19" name="菱形 18"/>
          <p:cNvSpPr/>
          <p:nvPr/>
        </p:nvSpPr>
        <p:spPr>
          <a:xfrm>
            <a:off x="5144135" y="2865120"/>
            <a:ext cx="812165" cy="548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956300" y="2927985"/>
            <a:ext cx="14452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401560" y="2794000"/>
            <a:ext cx="1368425" cy="71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01560" y="1471930"/>
            <a:ext cx="91440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部门号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29320" y="1504315"/>
            <a:ext cx="914400" cy="474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575165" y="1790700"/>
            <a:ext cx="914400" cy="487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780270" y="2995930"/>
            <a:ext cx="914400" cy="513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联系人</a:t>
            </a:r>
            <a:endParaRPr lang="zh-CN" altLang="en-US"/>
          </a:p>
        </p:txBody>
      </p:sp>
      <p:cxnSp>
        <p:nvCxnSpPr>
          <p:cNvPr id="27" name="直接连接符 26"/>
          <p:cNvCxnSpPr>
            <a:stCxn id="23" idx="4"/>
          </p:cNvCxnSpPr>
          <p:nvPr/>
        </p:nvCxnSpPr>
        <p:spPr>
          <a:xfrm flipH="1">
            <a:off x="7823835" y="2011680"/>
            <a:ext cx="3492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483600" y="1927225"/>
            <a:ext cx="420370" cy="117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3"/>
          </p:cNvCxnSpPr>
          <p:nvPr/>
        </p:nvCxnSpPr>
        <p:spPr>
          <a:xfrm flipH="1">
            <a:off x="8665210" y="2206625"/>
            <a:ext cx="1043940" cy="92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81365" y="3257550"/>
            <a:ext cx="1728470" cy="8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弧形箭头 30"/>
          <p:cNvSpPr/>
          <p:nvPr/>
        </p:nvSpPr>
        <p:spPr>
          <a:xfrm>
            <a:off x="3398520" y="3413760"/>
            <a:ext cx="967740" cy="1046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4207510" y="3906520"/>
            <a:ext cx="1047750" cy="5543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</a:t>
            </a: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243195" y="394081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6222365" y="3906520"/>
            <a:ext cx="1414780" cy="64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职称职务</a:t>
            </a:r>
            <a:endParaRPr lang="zh-CN" altLang="en-US"/>
          </a:p>
        </p:txBody>
      </p:sp>
      <p:cxnSp>
        <p:nvCxnSpPr>
          <p:cNvPr id="35" name="直接连接符 34"/>
          <p:cNvCxnSpPr>
            <a:endCxn id="32" idx="2"/>
          </p:cNvCxnSpPr>
          <p:nvPr/>
        </p:nvCxnSpPr>
        <p:spPr>
          <a:xfrm flipV="1">
            <a:off x="4446270" y="4460875"/>
            <a:ext cx="285115" cy="80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825240" y="5201920"/>
            <a:ext cx="1018540" cy="53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任职日期</a:t>
            </a: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467350" y="5554980"/>
            <a:ext cx="1257300" cy="597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代号</a:t>
            </a:r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7164070" y="5732145"/>
            <a:ext cx="979805" cy="5645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8381365" y="5384800"/>
            <a:ext cx="1036955" cy="683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津贴</a:t>
            </a:r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9618980" y="4638040"/>
            <a:ext cx="1075690" cy="563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面积</a:t>
            </a: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049645" y="4474845"/>
            <a:ext cx="659765" cy="137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38" idx="0"/>
          </p:cNvCxnSpPr>
          <p:nvPr/>
        </p:nvCxnSpPr>
        <p:spPr>
          <a:xfrm>
            <a:off x="7254875" y="4451985"/>
            <a:ext cx="399415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334885" y="4190365"/>
            <a:ext cx="154686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3"/>
          </p:cNvCxnSpPr>
          <p:nvPr/>
        </p:nvCxnSpPr>
        <p:spPr>
          <a:xfrm>
            <a:off x="7637145" y="4229100"/>
            <a:ext cx="2734310" cy="8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235" y="566420"/>
            <a:ext cx="11327765" cy="294386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235" y="3510915"/>
            <a:ext cx="11327765" cy="2792730"/>
          </a:xfrm>
        </p:spPr>
        <p:txBody>
          <a:bodyPr/>
          <a:p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>
            <a:off x="1367790" y="891540"/>
            <a:ext cx="950595" cy="5422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班号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69210" y="1040130"/>
            <a:ext cx="1141095" cy="5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6045" y="1119505"/>
            <a:ext cx="1143000" cy="608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班主任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0695" y="2477135"/>
            <a:ext cx="1494790" cy="757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班级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750695" y="1323975"/>
            <a:ext cx="340995" cy="131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182495" y="1460500"/>
            <a:ext cx="978535" cy="136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830830" y="1597025"/>
            <a:ext cx="1524000" cy="113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3103245" y="261302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039235" y="2477135"/>
            <a:ext cx="852170" cy="672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891405" y="2613025"/>
            <a:ext cx="117983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70600" y="2477135"/>
            <a:ext cx="131191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97345" y="1039495"/>
            <a:ext cx="1083945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134350" y="1119505"/>
            <a:ext cx="1197610" cy="7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510395" y="1840865"/>
            <a:ext cx="1094105" cy="548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53320" y="2663825"/>
            <a:ext cx="1198880" cy="766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身份证号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800215" y="1392555"/>
            <a:ext cx="421005" cy="125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29780" y="1608455"/>
            <a:ext cx="1637665" cy="10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084695" y="2199640"/>
            <a:ext cx="2786380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52640" y="2870835"/>
            <a:ext cx="2945765" cy="11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弧形箭头 23"/>
          <p:cNvSpPr/>
          <p:nvPr/>
        </p:nvSpPr>
        <p:spPr>
          <a:xfrm>
            <a:off x="2430145" y="3149600"/>
            <a:ext cx="730885" cy="1216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3161030" y="3739515"/>
            <a:ext cx="1194435" cy="9163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275455" y="3954780"/>
            <a:ext cx="13081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83555" y="3841115"/>
            <a:ext cx="2197735" cy="81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59680" y="5367020"/>
            <a:ext cx="1176020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宿舍号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75220" y="5475605"/>
            <a:ext cx="1291590" cy="746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宿舍地址</a:t>
            </a: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5310505" y="4429125"/>
            <a:ext cx="568325" cy="1069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50405" y="4429125"/>
            <a:ext cx="807720" cy="116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演示</Application>
  <PresentationFormat>宽屏</PresentationFormat>
  <Paragraphs>102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风 梦＞玲</cp:lastModifiedBy>
  <cp:revision>7</cp:revision>
  <dcterms:created xsi:type="dcterms:W3CDTF">2020-03-09T14:49:00Z</dcterms:created>
  <dcterms:modified xsi:type="dcterms:W3CDTF">2020-07-13T14:27:54Z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