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69E46-585E-A544-8E4F-9E2F7C193D45}" type="datetimeFigureOut">
              <a:rPr lang="en-US" smtClean="0"/>
              <a:t>4/3/19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487B94-6A2E-DA44-AEB3-C14EE0B319F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06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69E46-585E-A544-8E4F-9E2F7C193D45}"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7B94-6A2E-DA44-AEB3-C14EE0B319F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81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69E46-585E-A544-8E4F-9E2F7C193D45}"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7B94-6A2E-DA44-AEB3-C14EE0B319F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0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69E46-585E-A544-8E4F-9E2F7C193D45}"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7B94-6A2E-DA44-AEB3-C14EE0B319F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38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469E46-585E-A544-8E4F-9E2F7C193D45}" type="datetimeFigureOut">
              <a:rPr lang="en-US" smtClean="0"/>
              <a:t>4/3/19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7B94-6A2E-DA44-AEB3-C14EE0B319F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98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69E46-585E-A544-8E4F-9E2F7C193D45}"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7B94-6A2E-DA44-AEB3-C14EE0B319F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79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69E46-585E-A544-8E4F-9E2F7C193D45}" type="datetimeFigureOut">
              <a:rPr lang="en-US" smtClean="0"/>
              <a:t>4/3/19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487B94-6A2E-DA44-AEB3-C14EE0B319F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38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69E46-585E-A544-8E4F-9E2F7C193D45}" type="datetimeFigureOut">
              <a:rPr lang="en-US" smtClean="0"/>
              <a:t>4/3/19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87B94-6A2E-DA44-AEB3-C14EE0B319F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741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69E46-585E-A544-8E4F-9E2F7C193D45}" type="datetimeFigureOut">
              <a:rPr lang="en-US" smtClean="0"/>
              <a:t>4/3/19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487B94-6A2E-DA44-AEB3-C14EE0B319F4}" type="slidenum">
              <a:rPr lang="en-US" smtClean="0"/>
              <a:t>‹#›</a:t>
            </a:fld>
            <a:endParaRPr lang="en-US"/>
          </a:p>
        </p:txBody>
      </p:sp>
    </p:spTree>
    <p:extLst>
      <p:ext uri="{BB962C8B-B14F-4D97-AF65-F5344CB8AC3E}">
        <p14:creationId xmlns:p14="http://schemas.microsoft.com/office/powerpoint/2010/main" val="16335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469E46-585E-A544-8E4F-9E2F7C193D45}" type="datetimeFigureOut">
              <a:rPr lang="en-US" smtClean="0"/>
              <a:t>4/3/19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7B94-6A2E-DA44-AEB3-C14EE0B319F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812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469E46-585E-A544-8E4F-9E2F7C193D45}" type="datetimeFigureOut">
              <a:rPr lang="en-US" smtClean="0"/>
              <a:t>4/3/19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487B94-6A2E-DA44-AEB3-C14EE0B319F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469E46-585E-A544-8E4F-9E2F7C193D45}" type="datetimeFigureOut">
              <a:rPr lang="en-US" smtClean="0"/>
              <a:t>4/3/19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487B94-6A2E-DA44-AEB3-C14EE0B319F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96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07A7-EB02-EA4A-AEE0-04338650F1B0}"/>
              </a:ext>
            </a:extLst>
          </p:cNvPr>
          <p:cNvSpPr>
            <a:spLocks noGrp="1"/>
          </p:cNvSpPr>
          <p:nvPr>
            <p:ph type="ctrTitle"/>
          </p:nvPr>
        </p:nvSpPr>
        <p:spPr/>
        <p:txBody>
          <a:bodyPr>
            <a:normAutofit fontScale="90000"/>
          </a:bodyPr>
          <a:lstStyle/>
          <a:p>
            <a:r>
              <a:rPr lang="en-US" dirty="0"/>
              <a:t>Capstone Project - The Battle of Neighborhoods </a:t>
            </a:r>
          </a:p>
        </p:txBody>
      </p:sp>
      <p:sp>
        <p:nvSpPr>
          <p:cNvPr id="3" name="Subtitle 2">
            <a:extLst>
              <a:ext uri="{FF2B5EF4-FFF2-40B4-BE49-F238E27FC236}">
                <a16:creationId xmlns:a16="http://schemas.microsoft.com/office/drawing/2014/main" id="{1BAFBC55-413C-2E4E-BC5F-6775CF799C4D}"/>
              </a:ext>
            </a:extLst>
          </p:cNvPr>
          <p:cNvSpPr>
            <a:spLocks noGrp="1"/>
          </p:cNvSpPr>
          <p:nvPr>
            <p:ph type="subTitle" idx="1"/>
          </p:nvPr>
        </p:nvSpPr>
        <p:spPr/>
        <p:txBody>
          <a:bodyPr/>
          <a:lstStyle/>
          <a:p>
            <a:r>
              <a:rPr lang="en-US" dirty="0"/>
              <a:t>Yihan Zhao </a:t>
            </a:r>
          </a:p>
          <a:p>
            <a:r>
              <a:rPr lang="en-US" dirty="0"/>
              <a:t>April 3</a:t>
            </a:r>
            <a:r>
              <a:rPr lang="en-US" baseline="30000" dirty="0"/>
              <a:t>rd</a:t>
            </a:r>
            <a:r>
              <a:rPr lang="en-US" dirty="0"/>
              <a:t>, 2019</a:t>
            </a:r>
          </a:p>
          <a:p>
            <a:endParaRPr lang="en-US" dirty="0"/>
          </a:p>
        </p:txBody>
      </p:sp>
    </p:spTree>
    <p:extLst>
      <p:ext uri="{BB962C8B-B14F-4D97-AF65-F5344CB8AC3E}">
        <p14:creationId xmlns:p14="http://schemas.microsoft.com/office/powerpoint/2010/main" val="402618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9FD4-ADA2-C947-9663-ABE2A1B9F66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0957C0-3BC4-D841-A1F5-CE886495051D}"/>
              </a:ext>
            </a:extLst>
          </p:cNvPr>
          <p:cNvSpPr>
            <a:spLocks noGrp="1"/>
          </p:cNvSpPr>
          <p:nvPr>
            <p:ph idx="1"/>
          </p:nvPr>
        </p:nvSpPr>
        <p:spPr/>
        <p:txBody>
          <a:bodyPr/>
          <a:lstStyle/>
          <a:p>
            <a:pPr marL="0" indent="0">
              <a:buNone/>
            </a:pPr>
            <a:r>
              <a:rPr lang="en-US" dirty="0"/>
              <a:t>	Starting from the California gold rush which brought over twenty thousand Chinese immigrants to the United States, Chinese restaurants were spread all over to America's east coast, such as New York City, and west coast, San </a:t>
            </a:r>
            <a:r>
              <a:rPr lang="en-US" dirty="0" err="1"/>
              <a:t>Fransisco</a:t>
            </a:r>
            <a:r>
              <a:rPr lang="en-US" dirty="0"/>
              <a:t>. People like to use the term "melt pot" to describe the culture of New York City. With its diverse culture, we want to examine a good location to open a Chinese restaurant in Manhattan, which has a strong Chinese demographic.</a:t>
            </a:r>
          </a:p>
        </p:txBody>
      </p:sp>
    </p:spTree>
    <p:extLst>
      <p:ext uri="{BB962C8B-B14F-4D97-AF65-F5344CB8AC3E}">
        <p14:creationId xmlns:p14="http://schemas.microsoft.com/office/powerpoint/2010/main" val="238461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F99D-3338-BD49-8BA2-345C361462F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A2ADEC0-0F4A-A84D-A207-E77B5354B6E5}"/>
              </a:ext>
            </a:extLst>
          </p:cNvPr>
          <p:cNvSpPr>
            <a:spLocks noGrp="1"/>
          </p:cNvSpPr>
          <p:nvPr>
            <p:ph idx="1"/>
          </p:nvPr>
        </p:nvSpPr>
        <p:spPr/>
        <p:txBody>
          <a:bodyPr/>
          <a:lstStyle/>
          <a:p>
            <a:r>
              <a:rPr lang="en-US" dirty="0"/>
              <a:t>To find the best location to open a Chinese restaurant, I will use New York City data that contains the latitude and longitude of all Chinese restaurants in Manhattan. The data is public available: </a:t>
            </a:r>
            <a:r>
              <a:rPr lang="en-US" dirty="0">
                <a:hlinkClick r:id="rId2"/>
              </a:rPr>
              <a:t>https://cocl.us/new_york_dataset</a:t>
            </a:r>
            <a:r>
              <a:rPr lang="en-US" dirty="0"/>
              <a:t>.</a:t>
            </a:r>
          </a:p>
          <a:p>
            <a:r>
              <a:rPr lang="en-US" dirty="0"/>
              <a:t>To have more information on each Chinese restaurants, I will use the Foursquare API.</a:t>
            </a:r>
          </a:p>
          <a:p>
            <a:pPr marL="0" indent="0">
              <a:buNone/>
            </a:pPr>
            <a:br>
              <a:rPr lang="en-US" dirty="0"/>
            </a:br>
            <a:endParaRPr lang="en-US" dirty="0"/>
          </a:p>
        </p:txBody>
      </p:sp>
    </p:spTree>
    <p:extLst>
      <p:ext uri="{BB962C8B-B14F-4D97-AF65-F5344CB8AC3E}">
        <p14:creationId xmlns:p14="http://schemas.microsoft.com/office/powerpoint/2010/main" val="238143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13AE-9ED3-054B-8453-FFF833A8F568}"/>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388454A8-AE73-C64D-AD18-9ABDF3BC0013}"/>
              </a:ext>
            </a:extLst>
          </p:cNvPr>
          <p:cNvSpPr>
            <a:spLocks noGrp="1"/>
          </p:cNvSpPr>
          <p:nvPr>
            <p:ph idx="1"/>
          </p:nvPr>
        </p:nvSpPr>
        <p:spPr/>
        <p:txBody>
          <a:bodyPr/>
          <a:lstStyle/>
          <a:p>
            <a:r>
              <a:rPr lang="en-US" dirty="0"/>
              <a:t>Collect Inspection Data</a:t>
            </a:r>
          </a:p>
          <a:p>
            <a:r>
              <a:rPr lang="en-US" dirty="0"/>
              <a:t>Explore and Understand Data</a:t>
            </a:r>
          </a:p>
          <a:p>
            <a:r>
              <a:rPr lang="en-US" dirty="0"/>
              <a:t>Data preparation and preprocessing</a:t>
            </a:r>
          </a:p>
          <a:p>
            <a:r>
              <a:rPr lang="en-US" dirty="0"/>
              <a:t>Modeling</a:t>
            </a:r>
          </a:p>
          <a:p>
            <a:endParaRPr lang="en-US" dirty="0"/>
          </a:p>
        </p:txBody>
      </p:sp>
    </p:spTree>
    <p:extLst>
      <p:ext uri="{BB962C8B-B14F-4D97-AF65-F5344CB8AC3E}">
        <p14:creationId xmlns:p14="http://schemas.microsoft.com/office/powerpoint/2010/main" val="372310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206F-B40C-FF46-AA93-EDC526876C2B}"/>
              </a:ext>
            </a:extLst>
          </p:cNvPr>
          <p:cNvSpPr>
            <a:spLocks noGrp="1"/>
          </p:cNvSpPr>
          <p:nvPr>
            <p:ph type="title"/>
          </p:nvPr>
        </p:nvSpPr>
        <p:spPr>
          <a:xfrm>
            <a:off x="1451579" y="804519"/>
            <a:ext cx="9603275" cy="1049235"/>
          </a:xfrm>
        </p:spPr>
        <p:txBody>
          <a:bodyPr/>
          <a:lstStyle/>
          <a:p>
            <a:r>
              <a:rPr lang="en-US" b="1" dirty="0"/>
              <a:t>Results (Continued) </a:t>
            </a:r>
            <a:br>
              <a:rPr lang="en-US" b="1" dirty="0"/>
            </a:br>
            <a:endParaRPr lang="en-US" dirty="0"/>
          </a:p>
        </p:txBody>
      </p:sp>
      <p:sp>
        <p:nvSpPr>
          <p:cNvPr id="3" name="Content Placeholder 2">
            <a:extLst>
              <a:ext uri="{FF2B5EF4-FFF2-40B4-BE49-F238E27FC236}">
                <a16:creationId xmlns:a16="http://schemas.microsoft.com/office/drawing/2014/main" id="{6330B8A7-77A1-E943-9281-077F6D8D06D6}"/>
              </a:ext>
            </a:extLst>
          </p:cNvPr>
          <p:cNvSpPr>
            <a:spLocks noGrp="1"/>
          </p:cNvSpPr>
          <p:nvPr>
            <p:ph idx="1"/>
          </p:nvPr>
        </p:nvSpPr>
        <p:spPr>
          <a:xfrm>
            <a:off x="1354302" y="1329136"/>
            <a:ext cx="9603275" cy="3450613"/>
          </a:xfrm>
        </p:spPr>
        <p:txBody>
          <a:bodyPr/>
          <a:lstStyle/>
          <a:p>
            <a:pPr marL="0" indent="0">
              <a:buNone/>
            </a:pPr>
            <a:r>
              <a:rPr lang="en-US" dirty="0"/>
              <a:t>All Chinese Restaurants in Manhattan </a:t>
            </a:r>
          </a:p>
        </p:txBody>
      </p:sp>
      <p:pic>
        <p:nvPicPr>
          <p:cNvPr id="5" name="Picture 4">
            <a:extLst>
              <a:ext uri="{FF2B5EF4-FFF2-40B4-BE49-F238E27FC236}">
                <a16:creationId xmlns:a16="http://schemas.microsoft.com/office/drawing/2014/main" id="{D0DCFB49-7474-604C-B1B6-CECF9EFBE484}"/>
              </a:ext>
            </a:extLst>
          </p:cNvPr>
          <p:cNvPicPr>
            <a:picLocks noChangeAspect="1"/>
          </p:cNvPicPr>
          <p:nvPr/>
        </p:nvPicPr>
        <p:blipFill>
          <a:blip r:embed="rId2"/>
          <a:stretch>
            <a:fillRect/>
          </a:stretch>
        </p:blipFill>
        <p:spPr>
          <a:xfrm>
            <a:off x="1043017" y="1853754"/>
            <a:ext cx="8053290" cy="4913298"/>
          </a:xfrm>
          <a:prstGeom prst="rect">
            <a:avLst/>
          </a:prstGeom>
        </p:spPr>
      </p:pic>
    </p:spTree>
    <p:extLst>
      <p:ext uri="{BB962C8B-B14F-4D97-AF65-F5344CB8AC3E}">
        <p14:creationId xmlns:p14="http://schemas.microsoft.com/office/powerpoint/2010/main" val="246378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206F-B40C-FF46-AA93-EDC526876C2B}"/>
              </a:ext>
            </a:extLst>
          </p:cNvPr>
          <p:cNvSpPr>
            <a:spLocks noGrp="1"/>
          </p:cNvSpPr>
          <p:nvPr>
            <p:ph type="title"/>
          </p:nvPr>
        </p:nvSpPr>
        <p:spPr/>
        <p:txBody>
          <a:bodyPr/>
          <a:lstStyle/>
          <a:p>
            <a:r>
              <a:rPr lang="en-US" b="1" dirty="0"/>
              <a:t>Results (Continued) </a:t>
            </a:r>
            <a:br>
              <a:rPr lang="en-US" b="1" dirty="0"/>
            </a:br>
            <a:endParaRPr lang="en-US" dirty="0"/>
          </a:p>
        </p:txBody>
      </p:sp>
      <p:sp>
        <p:nvSpPr>
          <p:cNvPr id="3" name="Content Placeholder 2">
            <a:extLst>
              <a:ext uri="{FF2B5EF4-FFF2-40B4-BE49-F238E27FC236}">
                <a16:creationId xmlns:a16="http://schemas.microsoft.com/office/drawing/2014/main" id="{6330B8A7-77A1-E943-9281-077F6D8D06D6}"/>
              </a:ext>
            </a:extLst>
          </p:cNvPr>
          <p:cNvSpPr>
            <a:spLocks noGrp="1"/>
          </p:cNvSpPr>
          <p:nvPr>
            <p:ph idx="1"/>
          </p:nvPr>
        </p:nvSpPr>
        <p:spPr>
          <a:xfrm>
            <a:off x="1052744" y="1416009"/>
            <a:ext cx="9603275" cy="3450613"/>
          </a:xfrm>
        </p:spPr>
        <p:txBody>
          <a:bodyPr/>
          <a:lstStyle/>
          <a:p>
            <a:pPr marL="0" indent="0">
              <a:buNone/>
            </a:pPr>
            <a:r>
              <a:rPr lang="en-US" dirty="0"/>
              <a:t>Number of Chinese Restaurants in each Manhattan Neighborhood</a:t>
            </a:r>
          </a:p>
        </p:txBody>
      </p:sp>
      <p:pic>
        <p:nvPicPr>
          <p:cNvPr id="5" name="Picture 4">
            <a:extLst>
              <a:ext uri="{FF2B5EF4-FFF2-40B4-BE49-F238E27FC236}">
                <a16:creationId xmlns:a16="http://schemas.microsoft.com/office/drawing/2014/main" id="{F51C144F-DBB9-304E-93ED-C879B31CB321}"/>
              </a:ext>
            </a:extLst>
          </p:cNvPr>
          <p:cNvPicPr>
            <a:picLocks noChangeAspect="1"/>
          </p:cNvPicPr>
          <p:nvPr/>
        </p:nvPicPr>
        <p:blipFill>
          <a:blip r:embed="rId2"/>
          <a:stretch>
            <a:fillRect/>
          </a:stretch>
        </p:blipFill>
        <p:spPr>
          <a:xfrm>
            <a:off x="1208854" y="1965302"/>
            <a:ext cx="6431055" cy="4396586"/>
          </a:xfrm>
          <a:prstGeom prst="rect">
            <a:avLst/>
          </a:prstGeom>
        </p:spPr>
      </p:pic>
    </p:spTree>
    <p:extLst>
      <p:ext uri="{BB962C8B-B14F-4D97-AF65-F5344CB8AC3E}">
        <p14:creationId xmlns:p14="http://schemas.microsoft.com/office/powerpoint/2010/main" val="75523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D12D-1A20-F741-8587-B0043133DD2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41849F-2AC2-DA4B-A3E3-9C61D61404BC}"/>
              </a:ext>
            </a:extLst>
          </p:cNvPr>
          <p:cNvSpPr>
            <a:spLocks noGrp="1"/>
          </p:cNvSpPr>
          <p:nvPr>
            <p:ph idx="1"/>
          </p:nvPr>
        </p:nvSpPr>
        <p:spPr>
          <a:xfrm>
            <a:off x="1257026" y="1329136"/>
            <a:ext cx="9603275" cy="3450613"/>
          </a:xfrm>
        </p:spPr>
        <p:txBody>
          <a:bodyPr/>
          <a:lstStyle/>
          <a:p>
            <a:r>
              <a:rPr lang="en-US" dirty="0"/>
              <a:t>View Chinese Restaurants with rating higher than 9.0</a:t>
            </a:r>
          </a:p>
        </p:txBody>
      </p:sp>
      <p:pic>
        <p:nvPicPr>
          <p:cNvPr id="4" name="Picture 3">
            <a:extLst>
              <a:ext uri="{FF2B5EF4-FFF2-40B4-BE49-F238E27FC236}">
                <a16:creationId xmlns:a16="http://schemas.microsoft.com/office/drawing/2014/main" id="{256DB75C-6D86-C041-B0AD-41A9858AA2FB}"/>
              </a:ext>
            </a:extLst>
          </p:cNvPr>
          <p:cNvPicPr>
            <a:picLocks noChangeAspect="1"/>
          </p:cNvPicPr>
          <p:nvPr/>
        </p:nvPicPr>
        <p:blipFill>
          <a:blip r:embed="rId2"/>
          <a:stretch>
            <a:fillRect/>
          </a:stretch>
        </p:blipFill>
        <p:spPr>
          <a:xfrm>
            <a:off x="1451579" y="1880992"/>
            <a:ext cx="4843925" cy="4636540"/>
          </a:xfrm>
          <a:prstGeom prst="rect">
            <a:avLst/>
          </a:prstGeom>
        </p:spPr>
      </p:pic>
    </p:spTree>
    <p:extLst>
      <p:ext uri="{BB962C8B-B14F-4D97-AF65-F5344CB8AC3E}">
        <p14:creationId xmlns:p14="http://schemas.microsoft.com/office/powerpoint/2010/main" val="40304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A91D-B9EC-1D4F-9E4D-35BCCE42321B}"/>
              </a:ext>
            </a:extLst>
          </p:cNvPr>
          <p:cNvSpPr>
            <a:spLocks noGrp="1"/>
          </p:cNvSpPr>
          <p:nvPr>
            <p:ph type="title"/>
          </p:nvPr>
        </p:nvSpPr>
        <p:spPr/>
        <p:txBody>
          <a:bodyPr/>
          <a:lstStyle/>
          <a:p>
            <a:r>
              <a:rPr lang="en-US" b="1" dirty="0"/>
              <a:t>Discussion and Conclusion</a:t>
            </a:r>
            <a:br>
              <a:rPr lang="en-US" b="1" dirty="0"/>
            </a:br>
            <a:endParaRPr lang="en-US" dirty="0"/>
          </a:p>
        </p:txBody>
      </p:sp>
      <p:sp>
        <p:nvSpPr>
          <p:cNvPr id="3" name="Content Placeholder 2">
            <a:extLst>
              <a:ext uri="{FF2B5EF4-FFF2-40B4-BE49-F238E27FC236}">
                <a16:creationId xmlns:a16="http://schemas.microsoft.com/office/drawing/2014/main" id="{57C9DDCE-4155-8C4A-8AE3-A93D25636D32}"/>
              </a:ext>
            </a:extLst>
          </p:cNvPr>
          <p:cNvSpPr>
            <a:spLocks noGrp="1"/>
          </p:cNvSpPr>
          <p:nvPr>
            <p:ph idx="1"/>
          </p:nvPr>
        </p:nvSpPr>
        <p:spPr/>
        <p:txBody>
          <a:bodyPr/>
          <a:lstStyle/>
          <a:p>
            <a:pPr marL="0" indent="0">
              <a:buNone/>
            </a:pPr>
            <a:r>
              <a:rPr lang="en-US" dirty="0"/>
              <a:t>           West Village is the neighborhood that has the average maximum rating of 9.25 for Chinese restaurants. Joe's Shanghai has the highest likes and tips in the neighborhood of Chinatown with total likes of 1271 and total tips of 563. Joe's Shanghai is the type of Shanghai cuisine. Since there is no similar Shanghai cuisine in West Village, we can consider open one there.</a:t>
            </a:r>
          </a:p>
        </p:txBody>
      </p:sp>
    </p:spTree>
    <p:extLst>
      <p:ext uri="{BB962C8B-B14F-4D97-AF65-F5344CB8AC3E}">
        <p14:creationId xmlns:p14="http://schemas.microsoft.com/office/powerpoint/2010/main" val="16333922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{B84C7ED4-877D-F042-BC55-8004631B6767}tf10001119</Template>
  <TotalTime>12</TotalTime>
  <Words>165</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Capstone Project - The Battle of Neighborhoods </vt:lpstr>
      <vt:lpstr>Introduction</vt:lpstr>
      <vt:lpstr>Data</vt:lpstr>
      <vt:lpstr>Methodology </vt:lpstr>
      <vt:lpstr>Results (Continued)  </vt:lpstr>
      <vt:lpstr>Results (Continued)  </vt:lpstr>
      <vt:lpstr>Results</vt:lpstr>
      <vt:lpstr>Discussion and Conclusion </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yihan zhao</dc:creator>
  <cp:lastModifiedBy>yihan zhao</cp:lastModifiedBy>
  <cp:revision>2</cp:revision>
  <dcterms:created xsi:type="dcterms:W3CDTF">2019-04-03T15:34:48Z</dcterms:created>
  <dcterms:modified xsi:type="dcterms:W3CDTF">2019-04-03T15:47:08Z</dcterms:modified>
</cp:coreProperties>
</file>