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5"/>
  </p:notesMasterIdLst>
  <p:sldIdLst>
    <p:sldId id="269" r:id="rId2"/>
    <p:sldId id="257" r:id="rId3"/>
    <p:sldId id="30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662F5-31D0-4FBF-9E17-45A5C797A4D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CAF-391A-47D6-892B-F67F3AFF0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9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39CAF-391A-47D6-892B-F67F3AFF05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2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335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3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2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7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558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316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21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5793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6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11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软件工程</a:t>
            </a:r>
          </a:p>
        </p:txBody>
      </p:sp>
    </p:spTree>
    <p:extLst>
      <p:ext uri="{BB962C8B-B14F-4D97-AF65-F5344CB8AC3E}">
        <p14:creationId xmlns:p14="http://schemas.microsoft.com/office/powerpoint/2010/main" val="157770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实验</a:t>
            </a:r>
            <a:r>
              <a:rPr lang="zh-CN" altLang="en-US" sz="4000" b="1" dirty="0"/>
              <a:t>七</a:t>
            </a:r>
            <a:r>
              <a:rPr lang="zh-CN" altLang="zh-CN" sz="4000" b="1" dirty="0"/>
              <a:t>：</a:t>
            </a:r>
            <a:r>
              <a:rPr lang="zh-CN" altLang="en-US" sz="4000" b="1" dirty="0"/>
              <a:t>游戏音效</a:t>
            </a:r>
            <a:endParaRPr lang="zh-CN" altLang="zh-CN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98121"/>
            <a:ext cx="10178322" cy="5510893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一、实验目的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、掌握</a:t>
            </a:r>
            <a:r>
              <a:rPr lang="en-US" altLang="zh-CN" dirty="0"/>
              <a:t>unity</a:t>
            </a:r>
            <a:r>
              <a:rPr lang="zh-CN" altLang="en-US" dirty="0"/>
              <a:t>中保证音频正常工作的必要组件</a:t>
            </a:r>
            <a:r>
              <a:rPr lang="en-US" altLang="zh-CN" dirty="0"/>
              <a:t>Audio Listener</a:t>
            </a:r>
            <a:r>
              <a:rPr lang="zh-CN" altLang="en-US" dirty="0"/>
              <a:t>、</a:t>
            </a:r>
            <a:r>
              <a:rPr lang="en-US" altLang="zh-CN" dirty="0"/>
              <a:t>Audio Source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、掌握</a:t>
            </a:r>
            <a:r>
              <a:rPr lang="zh-CN" altLang="en-US" dirty="0"/>
              <a:t>使用脚本设置音频组件的相关属性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dirty="0"/>
              <a:t>二、实验内容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zh-CN" altLang="en-US" dirty="0"/>
              <a:t>给游戏场景添加背景音乐，要求是</a:t>
            </a:r>
            <a:r>
              <a:rPr lang="en-US" altLang="zh-CN" dirty="0"/>
              <a:t>2D</a:t>
            </a:r>
            <a:r>
              <a:rPr lang="zh-CN" altLang="en-US" dirty="0"/>
              <a:t>音频，并且可以通过特定按键控制该音频播放的开始与停止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、给场景中的物体添加</a:t>
            </a:r>
            <a:r>
              <a:rPr lang="en-US" altLang="zh-CN" dirty="0"/>
              <a:t>3D</a:t>
            </a:r>
            <a:r>
              <a:rPr lang="zh-CN" altLang="en-US" dirty="0"/>
              <a:t>音频，通过特定按键控制该音频</a:t>
            </a:r>
            <a:r>
              <a:rPr lang="en-US" altLang="zh-CN" dirty="0"/>
              <a:t>loop</a:t>
            </a:r>
            <a:r>
              <a:rPr lang="zh-CN" altLang="en-US" dirty="0"/>
              <a:t>属性的开与关，并且可以使用一组按键</a:t>
            </a:r>
            <a:r>
              <a:rPr lang="en-US" altLang="zh-CN" dirty="0"/>
              <a:t>1/2/3</a:t>
            </a:r>
            <a:r>
              <a:rPr lang="zh-CN" altLang="en-US" dirty="0"/>
              <a:t>实现</a:t>
            </a:r>
            <a:r>
              <a:rPr lang="en-US" altLang="zh-CN" dirty="0"/>
              <a:t>3</a:t>
            </a:r>
            <a:r>
              <a:rPr lang="zh-CN" altLang="en-US" dirty="0"/>
              <a:t>种音频剪辑的切换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zh-CN" altLang="en-US" dirty="0"/>
              <a:t>移除</a:t>
            </a:r>
            <a:r>
              <a:rPr lang="en-US" altLang="zh-CN" dirty="0"/>
              <a:t>Main Camera</a:t>
            </a:r>
            <a:r>
              <a:rPr lang="zh-CN" altLang="en-US" dirty="0"/>
              <a:t>上的音频侦听器，给玩家控制的物体</a:t>
            </a:r>
            <a:r>
              <a:rPr lang="en-US" altLang="zh-CN" dirty="0"/>
              <a:t>/</a:t>
            </a:r>
            <a:r>
              <a:rPr lang="zh-CN" altLang="en-US" dirty="0"/>
              <a:t>主角添加音频侦听器，运行场景或使用场景视图的音频开关，移动物体</a:t>
            </a:r>
            <a:r>
              <a:rPr lang="en-US" altLang="zh-CN" dirty="0"/>
              <a:t>/</a:t>
            </a:r>
            <a:r>
              <a:rPr lang="zh-CN" altLang="en-US" dirty="0"/>
              <a:t>主角观察音效，调整音频设置直到满意为止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dirty="0"/>
              <a:t>三、实验步骤</a:t>
            </a:r>
            <a:endParaRPr lang="en-US" altLang="zh-CN" dirty="0"/>
          </a:p>
          <a:p>
            <a:r>
              <a:rPr lang="zh-CN" altLang="zh-CN" dirty="0"/>
              <a:t>四、实验效果</a:t>
            </a:r>
            <a:r>
              <a:rPr lang="zh-CN" altLang="en-US" dirty="0"/>
              <a:t>及核心代码</a:t>
            </a:r>
            <a:endParaRPr lang="zh-CN" altLang="zh-CN" dirty="0"/>
          </a:p>
          <a:p>
            <a:endParaRPr lang="zh-CN" altLang="zh-CN" dirty="0"/>
          </a:p>
          <a:p>
            <a:pPr lvl="0"/>
            <a:endParaRPr lang="en-US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9906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046" y="662449"/>
            <a:ext cx="10872216" cy="6122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+mj-ea"/>
                <a:ea typeface="+mj-ea"/>
              </a:rPr>
              <a:t>接下来的时间，同学们请进入</a:t>
            </a:r>
            <a:r>
              <a:rPr lang="en-US" altLang="zh-CN" sz="3200" dirty="0">
                <a:latin typeface="+mj-ea"/>
                <a:ea typeface="+mj-ea"/>
              </a:rPr>
              <a:t>Unity</a:t>
            </a:r>
            <a:r>
              <a:rPr lang="zh-CN" altLang="en-US" sz="3200" dirty="0">
                <a:latin typeface="+mj-ea"/>
                <a:ea typeface="+mj-ea"/>
              </a:rPr>
              <a:t>练习，并且准备本门课程考查的作品</a:t>
            </a:r>
            <a:endParaRPr lang="en-US" altLang="zh-CN" sz="32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06A012-CF0D-42BB-8160-C8F8DBD17C28}"/>
              </a:ext>
            </a:extLst>
          </p:cNvPr>
          <p:cNvSpPr/>
          <p:nvPr/>
        </p:nvSpPr>
        <p:spPr>
          <a:xfrm>
            <a:off x="3951825" y="2967335"/>
            <a:ext cx="42883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练习时间</a:t>
            </a:r>
          </a:p>
        </p:txBody>
      </p:sp>
    </p:spTree>
    <p:extLst>
      <p:ext uri="{BB962C8B-B14F-4D97-AF65-F5344CB8AC3E}">
        <p14:creationId xmlns:p14="http://schemas.microsoft.com/office/powerpoint/2010/main" val="400450026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2509</TotalTime>
  <Words>185</Words>
  <Application>Microsoft Office PowerPoint</Application>
  <PresentationFormat>宽屏</PresentationFormat>
  <Paragraphs>19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宋体</vt:lpstr>
      <vt:lpstr>Arial</vt:lpstr>
      <vt:lpstr>Gill Sans MT</vt:lpstr>
      <vt:lpstr>Impact</vt:lpstr>
      <vt:lpstr>Badge</vt:lpstr>
      <vt:lpstr>游戏程序设计</vt:lpstr>
      <vt:lpstr>实验七：游戏音效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游戏程序设计</dc:title>
  <dc:creator>单武扬</dc:creator>
  <cp:lastModifiedBy>单 武扬</cp:lastModifiedBy>
  <cp:revision>62</cp:revision>
  <dcterms:created xsi:type="dcterms:W3CDTF">2018-02-11T09:48:07Z</dcterms:created>
  <dcterms:modified xsi:type="dcterms:W3CDTF">2023-03-28T00:06:59Z</dcterms:modified>
</cp:coreProperties>
</file>