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notesMasterIdLst>
    <p:notesMasterId r:id="rId4"/>
  </p:notesMasterIdLst>
  <p:sldIdLst>
    <p:sldId id="269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662F5-31D0-4FBF-9E17-45A5C797A4D5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39CAF-391A-47D6-892B-F67F3AFF0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098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39CAF-391A-47D6-892B-F67F3AFF05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2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335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3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2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57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15581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316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0211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17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7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5793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76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DCDA35-0715-4733-B909-C4276B39B5A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7012EFE-4C66-4899-9F61-B1A97F21F1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211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游戏程序设计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软件工程</a:t>
            </a:r>
          </a:p>
        </p:txBody>
      </p:sp>
    </p:spTree>
    <p:extLst>
      <p:ext uri="{BB962C8B-B14F-4D97-AF65-F5344CB8AC3E}">
        <p14:creationId xmlns:p14="http://schemas.microsoft.com/office/powerpoint/2010/main" val="157770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000" b="1" dirty="0"/>
              <a:t>实验</a:t>
            </a:r>
            <a:r>
              <a:rPr lang="zh-CN" altLang="en-US" sz="4000" b="1" dirty="0"/>
              <a:t>三</a:t>
            </a:r>
            <a:r>
              <a:rPr lang="zh-CN" altLang="zh-CN" sz="4000" b="1" dirty="0"/>
              <a:t>：</a:t>
            </a:r>
            <a:r>
              <a:rPr lang="en-US" altLang="zh-CN" sz="4000" b="1" dirty="0"/>
              <a:t> 3D</a:t>
            </a:r>
            <a:r>
              <a:rPr lang="zh-CN" altLang="en-US" sz="4000" b="1" dirty="0"/>
              <a:t>游戏场景设计</a:t>
            </a:r>
            <a:endParaRPr lang="zh-CN" altLang="zh-CN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298121"/>
            <a:ext cx="10178322" cy="5510893"/>
          </a:xfrm>
        </p:spPr>
        <p:txBody>
          <a:bodyPr>
            <a:normAutofit/>
          </a:bodyPr>
          <a:lstStyle/>
          <a:p>
            <a:r>
              <a:rPr lang="zh-CN" altLang="zh-CN" dirty="0"/>
              <a:t>一、实验目的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、掌握</a:t>
            </a:r>
            <a:r>
              <a:rPr lang="zh-CN" altLang="en-US" dirty="0"/>
              <a:t>基本的</a:t>
            </a:r>
            <a:r>
              <a:rPr lang="en-US" altLang="zh-CN" dirty="0"/>
              <a:t>3D</a:t>
            </a:r>
            <a:r>
              <a:rPr lang="zh-CN" altLang="en-US" dirty="0"/>
              <a:t>游戏场景的设计技巧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二、实验内容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zh-CN" altLang="en-US" dirty="0"/>
              <a:t>参照</a:t>
            </a:r>
            <a:r>
              <a:rPr lang="en-US" altLang="zh-CN" dirty="0"/>
              <a:t>3D</a:t>
            </a:r>
            <a:r>
              <a:rPr lang="zh-CN" altLang="en-US" dirty="0"/>
              <a:t>游戏场景样例绘制地形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zh-CN" altLang="en-US" dirty="0"/>
              <a:t>添加纹理、树木、水、雾效、</a:t>
            </a:r>
            <a:r>
              <a:rPr lang="en-US" altLang="zh-CN" dirty="0"/>
              <a:t>skybox</a:t>
            </a:r>
            <a:r>
              <a:rPr lang="zh-CN" altLang="en-US" dirty="0"/>
              <a:t>等环境效果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zh-CN" altLang="en-US" dirty="0"/>
              <a:t>添加第一人称角色控制器，并改变参数观察其影响</a:t>
            </a:r>
            <a:endParaRPr lang="zh-CN" altLang="zh-CN" dirty="0"/>
          </a:p>
          <a:p>
            <a:endParaRPr lang="zh-CN" altLang="zh-CN" dirty="0"/>
          </a:p>
          <a:p>
            <a:r>
              <a:rPr lang="zh-CN" altLang="zh-CN" dirty="0"/>
              <a:t>三、实验步骤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四、实验效果</a:t>
            </a:r>
          </a:p>
          <a:p>
            <a:pPr lvl="0"/>
            <a:endParaRPr lang="en-US" altLang="zh-CN" dirty="0"/>
          </a:p>
          <a:p>
            <a:pPr lvl="0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9906807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2382</TotalTime>
  <Words>78</Words>
  <Application>Microsoft Office PowerPoint</Application>
  <PresentationFormat>宽屏</PresentationFormat>
  <Paragraphs>15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Arial</vt:lpstr>
      <vt:lpstr>Gill Sans MT</vt:lpstr>
      <vt:lpstr>Impact</vt:lpstr>
      <vt:lpstr>Badge</vt:lpstr>
      <vt:lpstr>游戏程序设计</vt:lpstr>
      <vt:lpstr>实验三： 3D游戏场景设计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游戏程序设计</dc:title>
  <dc:creator>单武扬</dc:creator>
  <cp:lastModifiedBy>单 武扬</cp:lastModifiedBy>
  <cp:revision>56</cp:revision>
  <dcterms:created xsi:type="dcterms:W3CDTF">2018-02-11T09:48:07Z</dcterms:created>
  <dcterms:modified xsi:type="dcterms:W3CDTF">2023-03-28T00:06:30Z</dcterms:modified>
</cp:coreProperties>
</file>