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4"/>
  </p:notesMasterIdLst>
  <p:sldIdLst>
    <p:sldId id="269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662F5-31D0-4FBF-9E17-45A5C797A4D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CAF-391A-47D6-892B-F67F3AFF0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9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39CAF-391A-47D6-892B-F67F3AFF05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2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335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3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2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7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558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316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21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DCDA35-0715-4733-B909-C4276B39B5A9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5793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DCDA35-0715-4733-B909-C4276B39B5A9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6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11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软件工程</a:t>
            </a:r>
          </a:p>
        </p:txBody>
      </p:sp>
    </p:spTree>
    <p:extLst>
      <p:ext uri="{BB962C8B-B14F-4D97-AF65-F5344CB8AC3E}">
        <p14:creationId xmlns:p14="http://schemas.microsoft.com/office/powerpoint/2010/main" val="157770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实验</a:t>
            </a:r>
            <a:r>
              <a:rPr lang="zh-CN" altLang="en-US" sz="4000" b="1" dirty="0"/>
              <a:t>二</a:t>
            </a:r>
            <a:r>
              <a:rPr lang="zh-CN" altLang="zh-CN" sz="4000" b="1" dirty="0"/>
              <a:t>：</a:t>
            </a:r>
            <a:r>
              <a:rPr lang="en-US" altLang="zh-CN" sz="4000" b="1" dirty="0"/>
              <a:t> unity</a:t>
            </a:r>
            <a:r>
              <a:rPr lang="zh-CN" altLang="zh-CN" sz="4000" b="1" dirty="0"/>
              <a:t>项目各种资源导入与设定</a:t>
            </a:r>
            <a:endParaRPr lang="zh-CN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98121"/>
            <a:ext cx="10178322" cy="5510893"/>
          </a:xfrm>
        </p:spPr>
        <p:txBody>
          <a:bodyPr>
            <a:normAutofit/>
          </a:bodyPr>
          <a:lstStyle/>
          <a:p>
            <a:r>
              <a:rPr lang="zh-CN" altLang="zh-CN" dirty="0"/>
              <a:t>一、实验目的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、掌握灯光和图片的导入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、掌握</a:t>
            </a:r>
            <a:r>
              <a:rPr lang="en-US" altLang="zh-CN" dirty="0"/>
              <a:t>unity</a:t>
            </a:r>
            <a:r>
              <a:rPr lang="zh-CN" altLang="zh-CN" dirty="0"/>
              <a:t>的场景导入</a:t>
            </a:r>
          </a:p>
          <a:p>
            <a:endParaRPr lang="zh-CN" altLang="zh-CN" dirty="0"/>
          </a:p>
          <a:p>
            <a:r>
              <a:rPr lang="zh-CN" altLang="zh-CN" dirty="0"/>
              <a:t>二、实验内容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、重新设定灯光及效果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、重新加载图片和</a:t>
            </a:r>
            <a:r>
              <a:rPr lang="en-US" altLang="zh-CN" dirty="0"/>
              <a:t>shader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、将游戏场景导入到</a:t>
            </a:r>
            <a:r>
              <a:rPr lang="en-US" altLang="zh-CN" dirty="0"/>
              <a:t>unity</a:t>
            </a:r>
            <a:r>
              <a:rPr lang="zh-CN" altLang="zh-CN" dirty="0"/>
              <a:t>中</a:t>
            </a:r>
          </a:p>
          <a:p>
            <a:endParaRPr lang="zh-CN" altLang="zh-CN" dirty="0"/>
          </a:p>
          <a:p>
            <a:r>
              <a:rPr lang="zh-CN" altLang="zh-CN" dirty="0"/>
              <a:t>三、实验步骤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四、实验效果</a:t>
            </a:r>
          </a:p>
          <a:p>
            <a:pPr lvl="0"/>
            <a:endParaRPr lang="en-US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990680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2371</TotalTime>
  <Words>72</Words>
  <Application>Microsoft Office PowerPoint</Application>
  <PresentationFormat>宽屏</PresentationFormat>
  <Paragraphs>16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Gill Sans MT</vt:lpstr>
      <vt:lpstr>Impact</vt:lpstr>
      <vt:lpstr>Badge</vt:lpstr>
      <vt:lpstr>游戏程序设计</vt:lpstr>
      <vt:lpstr>实验二： unity项目各种资源导入与设定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游戏程序设计</dc:title>
  <dc:creator>单武扬</dc:creator>
  <cp:lastModifiedBy>单 武扬</cp:lastModifiedBy>
  <cp:revision>55</cp:revision>
  <dcterms:created xsi:type="dcterms:W3CDTF">2018-02-11T09:48:07Z</dcterms:created>
  <dcterms:modified xsi:type="dcterms:W3CDTF">2023-03-21T00:04:46Z</dcterms:modified>
</cp:coreProperties>
</file>