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4"/>
  </p:notesMasterIdLst>
  <p:sldIdLst>
    <p:sldId id="269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62F5-31D0-4FBF-9E17-45A5C797A4D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CAF-391A-47D6-892B-F67F3AFF0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39CAF-391A-47D6-892B-F67F3AFF05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3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558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1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7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1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5777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实验</a:t>
            </a:r>
            <a:r>
              <a:rPr lang="zh-CN" altLang="en-US" sz="4000" b="1" dirty="0"/>
              <a:t>五</a:t>
            </a:r>
            <a:r>
              <a:rPr lang="zh-CN" altLang="zh-CN" sz="4000" b="1" dirty="0"/>
              <a:t>：</a:t>
            </a:r>
            <a:r>
              <a:rPr lang="en-US" altLang="zh-CN" sz="4000" b="1" dirty="0"/>
              <a:t>2D</a:t>
            </a:r>
            <a:r>
              <a:rPr lang="zh-CN" altLang="en-US" sz="4000" b="1" dirty="0"/>
              <a:t>游戏场景设计</a:t>
            </a:r>
            <a:endParaRPr lang="zh-CN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98121"/>
            <a:ext cx="10178322" cy="5510893"/>
          </a:xfrm>
        </p:spPr>
        <p:txBody>
          <a:bodyPr>
            <a:normAutofit/>
          </a:bodyPr>
          <a:lstStyle/>
          <a:p>
            <a:r>
              <a:rPr lang="zh-CN" altLang="zh-CN" dirty="0"/>
              <a:t>一、实验目的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、掌握</a:t>
            </a:r>
            <a:r>
              <a:rPr lang="zh-CN" altLang="en-US" dirty="0"/>
              <a:t>基本的</a:t>
            </a:r>
            <a:r>
              <a:rPr lang="en-US" altLang="zh-CN" dirty="0"/>
              <a:t>2D</a:t>
            </a:r>
            <a:r>
              <a:rPr lang="zh-CN" altLang="en-US" dirty="0"/>
              <a:t>游戏场景的设计技巧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二、实验内容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添加精灵，熟悉精灵模式以及精灵编辑器的使用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zh-CN" altLang="en-US" dirty="0"/>
              <a:t>添加角色以及</a:t>
            </a:r>
            <a:r>
              <a:rPr lang="en-US" altLang="zh-CN" dirty="0"/>
              <a:t>2D</a:t>
            </a:r>
            <a:r>
              <a:rPr lang="zh-CN" altLang="en-US" dirty="0"/>
              <a:t>物理效果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zh-CN" altLang="en-US" dirty="0"/>
              <a:t>创建图层，将不同的游戏对象放置在不同的图层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、利用</a:t>
            </a:r>
            <a:r>
              <a:rPr lang="en-US" altLang="zh-CN" dirty="0"/>
              <a:t>standard assets</a:t>
            </a:r>
            <a:r>
              <a:rPr lang="zh-CN" altLang="en-US" dirty="0"/>
              <a:t>或者</a:t>
            </a:r>
            <a:r>
              <a:rPr lang="zh-CN" altLang="zh-CN" dirty="0"/>
              <a:t>网络上下载的资源包</a:t>
            </a:r>
            <a:r>
              <a:rPr lang="zh-CN" altLang="en-US" dirty="0"/>
              <a:t>，设计一个包含场景、角色、交互、物理效果、粒子效果等的</a:t>
            </a:r>
            <a:r>
              <a:rPr lang="en-US" altLang="zh-CN" dirty="0"/>
              <a:t>2D</a:t>
            </a:r>
            <a:r>
              <a:rPr lang="zh-CN" altLang="en-US" dirty="0"/>
              <a:t>游戏场景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三、实验步骤</a:t>
            </a:r>
            <a:endParaRPr lang="en-US" altLang="zh-CN" dirty="0"/>
          </a:p>
          <a:p>
            <a:r>
              <a:rPr lang="zh-CN" altLang="zh-CN" dirty="0"/>
              <a:t>四、实验效果</a:t>
            </a:r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9068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2352</TotalTime>
  <Words>109</Words>
  <Application>Microsoft Office PowerPoint</Application>
  <PresentationFormat>宽屏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Gill Sans MT</vt:lpstr>
      <vt:lpstr>Impact</vt:lpstr>
      <vt:lpstr>Badge</vt:lpstr>
      <vt:lpstr>游戏程序设计</vt:lpstr>
      <vt:lpstr>实验五：2D游戏场景设计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游戏程序设计</dc:title>
  <dc:creator>单武扬</dc:creator>
  <cp:lastModifiedBy>单 武扬</cp:lastModifiedBy>
  <cp:revision>56</cp:revision>
  <dcterms:created xsi:type="dcterms:W3CDTF">2018-02-11T09:48:07Z</dcterms:created>
  <dcterms:modified xsi:type="dcterms:W3CDTF">2023-03-28T00:06:54Z</dcterms:modified>
</cp:coreProperties>
</file>